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1012" r:id="rId3"/>
    <p:sldId id="1013" r:id="rId5"/>
    <p:sldId id="1014" r:id="rId6"/>
    <p:sldId id="1015" r:id="rId7"/>
    <p:sldId id="1016" r:id="rId8"/>
    <p:sldId id="1084" r:id="rId9"/>
    <p:sldId id="1085" r:id="rId10"/>
    <p:sldId id="1018" r:id="rId11"/>
    <p:sldId id="1072" r:id="rId12"/>
    <p:sldId id="1073" r:id="rId13"/>
    <p:sldId id="1019" r:id="rId14"/>
    <p:sldId id="1020" r:id="rId15"/>
    <p:sldId id="1021" r:id="rId16"/>
    <p:sldId id="1022" r:id="rId17"/>
    <p:sldId id="1023" r:id="rId18"/>
    <p:sldId id="1024" r:id="rId19"/>
    <p:sldId id="1075" r:id="rId20"/>
    <p:sldId id="1025" r:id="rId21"/>
    <p:sldId id="1026" r:id="rId22"/>
    <p:sldId id="1027" r:id="rId23"/>
    <p:sldId id="1028" r:id="rId24"/>
    <p:sldId id="1029" r:id="rId25"/>
    <p:sldId id="1030" r:id="rId26"/>
    <p:sldId id="1031" r:id="rId27"/>
    <p:sldId id="1032" r:id="rId28"/>
    <p:sldId id="1033" r:id="rId29"/>
    <p:sldId id="1077" r:id="rId30"/>
    <p:sldId id="1086" r:id="rId31"/>
    <p:sldId id="1083" r:id="rId32"/>
    <p:sldId id="1079" r:id="rId33"/>
    <p:sldId id="1080" r:id="rId34"/>
    <p:sldId id="1078" r:id="rId35"/>
    <p:sldId id="1034" r:id="rId36"/>
    <p:sldId id="1035" r:id="rId37"/>
    <p:sldId id="1036" r:id="rId38"/>
    <p:sldId id="1005" r:id="rId39"/>
    <p:sldId id="401" r:id="rId40"/>
    <p:sldId id="494" r:id="rId41"/>
    <p:sldId id="495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3"/>
            <p14:sldId id="1019"/>
            <p14:sldId id="1020"/>
            <p14:sldId id="1021"/>
            <p14:sldId id="1022"/>
            <p14:sldId id="107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4"/>
            <p14:sldId id="495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3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FA7091-1169-4A3F-A158-1ACE5A626F08}" type="slidenum">
              <a:rPr lang="en-US"/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FA7091-1169-4A3F-A158-1ACE5A626F08}" type="slidenum">
              <a:rPr lang="en-US"/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FA7091-1169-4A3F-A158-1ACE5A626F08}" type="slidenum">
              <a:rPr lang="en-US"/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4A168B-E675-4B5B-A100-7BE280D1D07A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61667F-FAB2-418B-BA59-74B4D39CAB61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hyperlink" Target="https://about.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judge.softuni.org/Contests/Practice/Index/1025#1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1.xml"/><Relationship Id="rId1" Type="http://schemas.openxmlformats.org/officeDocument/2006/relationships/hyperlink" Target="https://judge.softuni.org/Contests/Practice/Index/1025#1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judge.softuni.org/Contests/Practice/Index/1025#1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fragistics.com/" TargetMode="External"/><Relationship Id="rId8" Type="http://schemas.openxmlformats.org/officeDocument/2006/relationships/image" Target="../media/image32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31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30.jpeg"/><Relationship Id="rId3" Type="http://schemas.openxmlformats.org/officeDocument/2006/relationships/hyperlink" Target="https://www.xs-software.com/" TargetMode="External"/><Relationship Id="rId23" Type="http://schemas.openxmlformats.org/officeDocument/2006/relationships/notesSlide" Target="../notesSlides/notesSlide22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38.png"/><Relationship Id="rId20" Type="http://schemas.openxmlformats.org/officeDocument/2006/relationships/hyperlink" Target="https://www.superhosting.bg/" TargetMode="External"/><Relationship Id="rId2" Type="http://schemas.openxmlformats.org/officeDocument/2006/relationships/image" Target="../media/image29.png"/><Relationship Id="rId19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17" Type="http://schemas.openxmlformats.org/officeDocument/2006/relationships/image" Target="../media/image36.png"/><Relationship Id="rId16" Type="http://schemas.openxmlformats.org/officeDocument/2006/relationships/hyperlink" Target="https://de.draftkings.com/" TargetMode="External"/><Relationship Id="rId15" Type="http://schemas.openxmlformats.org/officeDocument/2006/relationships/image" Target="../media/image35.png"/><Relationship Id="rId14" Type="http://schemas.openxmlformats.org/officeDocument/2006/relationships/hyperlink" Target="https://indeavr.com/expertise/software-engineering/enterprise-business-application-integration/" TargetMode="External"/><Relationship Id="rId13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1" Type="http://schemas.openxmlformats.org/officeDocument/2006/relationships/image" Target="../media/image1.svg"/><Relationship Id="rId10" Type="http://schemas.openxmlformats.org/officeDocument/2006/relationships/image" Target="../media/image33.png"/><Relationship Id="rId1" Type="http://schemas.openxmlformats.org/officeDocument/2006/relationships/hyperlink" Target="https://www.softwaregroup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c/CodeItUpwithIvo" TargetMode="External"/><Relationship Id="rId4" Type="http://schemas.openxmlformats.org/officeDocument/2006/relationships/image" Target="../media/image40.png"/><Relationship Id="rId3" Type="http://schemas.openxmlformats.org/officeDocument/2006/relationships/hyperlink" Target="https://virtualracingschool.com/" TargetMode="External"/><Relationship Id="rId2" Type="http://schemas.openxmlformats.org/officeDocument/2006/relationships/image" Target="../media/image39.png"/><Relationship Id="rId1" Type="http://schemas.openxmlformats.org/officeDocument/2006/relationships/hyperlink" Target="https://eee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64" y="104384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  <a:endParaRPr lang="en-US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  <a:endParaRPr lang="en-US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  <a:endParaRPr lang="en-US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GB" sz="2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  <a:endParaRPr lang="en-GB" sz="2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bg-BG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  <a:endParaRPr lang="en-GB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bg-BG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  <a:endParaRPr lang="en-US" sz="21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en-GB" sz="2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/>
                <a:gridCol w="2681853"/>
                <a:gridCol w="2681853"/>
                <a:gridCol w="2681853"/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endParaRPr lang="en-US" sz="32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  <a:endParaRPr lang="en-US" altLang="en-US" dirty="0"/>
          </a:p>
          <a:p>
            <a:r>
              <a:rPr lang="en-US" altLang="en-US" dirty="0"/>
              <a:t>Example:</a:t>
            </a:r>
            <a:endParaRPr lang="en-US" alt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  <a:endParaRPr lang="en-US" alt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endParaRPr lang="en-US" alt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  <a:endParaRPr lang="en-US" altLang="en-US" b="1" noProof="1">
              <a:solidFill>
                <a:schemeClr val="bg1"/>
              </a:solidFill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  <a:endParaRPr lang="en-US" altLang="en-US" sz="3200" dirty="0"/>
          </a:p>
          <a:p>
            <a:pPr lvl="1"/>
            <a:endParaRPr lang="en-US" sz="2800" dirty="0"/>
          </a:p>
          <a:p>
            <a:pPr marL="608965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  <a:endParaRPr lang="en-US" sz="2400" b="1" noProof="1">
              <a:latin typeface="Consolas" panose="020B0609020204030204" pitchFamily="49" charset="0"/>
            </a:endParaRP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  <a:endParaRPr lang="en-GB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  <a:endParaRPr lang="en-US" sz="3000" noProof="1"/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  <a:endParaRPr lang="en-US" sz="30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  <a:endParaRPr lang="en-US" sz="2800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  <a:endParaRPr lang="en-US" altLang="en-US" dirty="0"/>
          </a:p>
          <a:p>
            <a:pPr lvl="1"/>
            <a:r>
              <a:rPr lang="en-US" altLang="en-US" dirty="0"/>
              <a:t>If the employee has more than 3 projects, throw an exception </a:t>
            </a:r>
            <a:endParaRPr lang="en-US" alt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/>
                <a:gridCol w="4437856"/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  <a:endParaRPr lang="en-US" sz="22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sz="22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1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1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1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1218565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565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  <a:endParaRPr lang="en-US" sz="30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  <a:endParaRPr lang="en-US" sz="28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  <a:endParaRPr lang="en-US" sz="30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  <a:endParaRPr lang="en-US" sz="28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  <a:endParaRPr lang="en-US" sz="28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>
            <a:fillRect/>
          </a:stretch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>
            <a:fillRect/>
          </a:stretch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/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/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/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/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/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/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/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/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/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/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/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1"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/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/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2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  <a:endParaRPr lang="en-US" dirty="0"/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  <a:endParaRPr lang="en-US" dirty="0"/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  <a:endParaRPr lang="en-US" dirty="0"/>
          </a:p>
          <a:p>
            <a:r>
              <a:rPr lang="en-US" dirty="0"/>
              <a:t>User-defined functions can be nested up to 32 levels</a:t>
            </a:r>
            <a:endParaRPr lang="en-US" dirty="0"/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  <a:endParaRPr lang="en-GB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10464</Words>
  <Application>WPS Presentation</Application>
  <PresentationFormat>Widescreen</PresentationFormat>
  <Paragraphs>623</Paragraphs>
  <Slides>41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SoftUni</vt:lpstr>
      <vt:lpstr>Functions and Stored Procedures</vt:lpstr>
      <vt:lpstr>Table of Contents	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creator>Software University</dc:creator>
  <cp:keywords>Databases; SQL; programming; SoftUni; Software University; programming; software development; software engineering; course; database systems</cp:keywords>
  <dc:description>© SoftUni – https://softuni.org
© Software University – https://softuni.bg
Copyrighted document. Unauthorized copy, reproduction or use is not permitted.</dc:description>
  <dc:subject>Databases Basics - MS SQL Server -  Practical Trainer @ SoftUni</dc:subject>
  <cp:category>db;databases;sql;programming;computer programming;software development</cp:category>
  <cp:lastModifiedBy>Vasil</cp:lastModifiedBy>
  <cp:revision>58</cp:revision>
  <dcterms:created xsi:type="dcterms:W3CDTF">2018-05-23T13:08:00Z</dcterms:created>
  <dcterms:modified xsi:type="dcterms:W3CDTF">2021-10-11T17:40:07Z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CF64E5AD73E847368D6C311CA5B9226C</vt:lpwstr>
  </property>
  <property fmtid="{D5CDD505-2E9C-101B-9397-08002B2CF9AE}" pid="3" name="KSOProductBuildVer">
    <vt:lpwstr>1033-11.2.0.10307</vt:lpwstr>
  </property>
</Properties>
</file>