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1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52FB21-914B-47FB-85FE-AA7A04F3FEE9}">
          <p14:sldIdLst>
            <p14:sldId id="256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6F6F6"/>
    <a:srgbClr val="DEDEDE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66854-59C0-46AB-B37A-E6AC098664F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583247-A3C7-4033-BEC7-A16ECF794972}">
      <dgm:prSet phldrT="[Text]"/>
      <dgm:spPr/>
      <dgm:t>
        <a:bodyPr/>
        <a:lstStyle/>
        <a:p>
          <a:r>
            <a:rPr lang="mk-MK" dirty="0" smtClean="0"/>
            <a:t>симулација</a:t>
          </a:r>
          <a:endParaRPr lang="en-US" dirty="0"/>
        </a:p>
      </dgm:t>
    </dgm:pt>
    <dgm:pt modelId="{1B3602B5-505B-48BE-89F0-10BEC6AD0565}" type="parTrans" cxnId="{C9848198-0518-4350-BB7D-E27CF9AEE205}">
      <dgm:prSet/>
      <dgm:spPr/>
      <dgm:t>
        <a:bodyPr/>
        <a:lstStyle/>
        <a:p>
          <a:endParaRPr lang="en-US"/>
        </a:p>
      </dgm:t>
    </dgm:pt>
    <dgm:pt modelId="{EAD7B2A9-9074-423A-94A3-38D301A152A6}" type="sibTrans" cxnId="{C9848198-0518-4350-BB7D-E27CF9AEE205}">
      <dgm:prSet/>
      <dgm:spPr/>
      <dgm:t>
        <a:bodyPr/>
        <a:lstStyle/>
        <a:p>
          <a:endParaRPr lang="en-US"/>
        </a:p>
      </dgm:t>
    </dgm:pt>
    <dgm:pt modelId="{ADBF6D18-6F76-4442-A3A1-2475AF29D816}">
      <dgm:prSet phldrT="[Text]"/>
      <dgm:spPr/>
      <dgm:t>
        <a:bodyPr/>
        <a:lstStyle/>
        <a:p>
          <a:r>
            <a:rPr lang="mk-MK" dirty="0" smtClean="0"/>
            <a:t>симулациски свет</a:t>
          </a:r>
          <a:endParaRPr lang="en-US" dirty="0"/>
        </a:p>
      </dgm:t>
    </dgm:pt>
    <dgm:pt modelId="{9D9959E1-3791-4164-A726-369AE9EBD298}" type="parTrans" cxnId="{6FE2FD6D-7BBA-4F78-9F4D-7F5AA97193ED}">
      <dgm:prSet/>
      <dgm:spPr/>
      <dgm:t>
        <a:bodyPr/>
        <a:lstStyle/>
        <a:p>
          <a:endParaRPr lang="en-US"/>
        </a:p>
      </dgm:t>
    </dgm:pt>
    <dgm:pt modelId="{16387BF5-304E-49AA-9494-4F10CD1BF3B2}" type="sibTrans" cxnId="{6FE2FD6D-7BBA-4F78-9F4D-7F5AA97193ED}">
      <dgm:prSet/>
      <dgm:spPr/>
      <dgm:t>
        <a:bodyPr/>
        <a:lstStyle/>
        <a:p>
          <a:endParaRPr lang="en-US"/>
        </a:p>
      </dgm:t>
    </dgm:pt>
    <dgm:pt modelId="{4D41707D-9A53-4027-8B43-F142EF20BED1}">
      <dgm:prSet phldrT="[Text]"/>
      <dgm:spPr/>
      <dgm:t>
        <a:bodyPr/>
        <a:lstStyle/>
        <a:p>
          <a:r>
            <a:rPr lang="mk-MK" dirty="0" smtClean="0"/>
            <a:t>роботкса рака</a:t>
          </a:r>
          <a:endParaRPr lang="en-US" dirty="0"/>
        </a:p>
      </dgm:t>
    </dgm:pt>
    <dgm:pt modelId="{09B0823B-BABA-463A-9480-6CB98E542A40}" type="parTrans" cxnId="{681A46D2-34B9-493A-AF4E-D434C2DC2DE6}">
      <dgm:prSet/>
      <dgm:spPr/>
      <dgm:t>
        <a:bodyPr/>
        <a:lstStyle/>
        <a:p>
          <a:endParaRPr lang="en-US"/>
        </a:p>
      </dgm:t>
    </dgm:pt>
    <dgm:pt modelId="{89BE5057-70ED-4E97-8E14-7D88CC90676B}" type="sibTrans" cxnId="{681A46D2-34B9-493A-AF4E-D434C2DC2DE6}">
      <dgm:prSet/>
      <dgm:spPr/>
      <dgm:t>
        <a:bodyPr/>
        <a:lstStyle/>
        <a:p>
          <a:endParaRPr lang="en-US"/>
        </a:p>
      </dgm:t>
    </dgm:pt>
    <dgm:pt modelId="{42B71B57-38DA-42A4-8C7B-4DEB1F7F25DC}">
      <dgm:prSet phldrT="[Text]"/>
      <dgm:spPr/>
      <dgm:t>
        <a:bodyPr/>
        <a:lstStyle/>
        <a:p>
          <a:r>
            <a:rPr lang="mk-MK" dirty="0" smtClean="0"/>
            <a:t>иницијализација</a:t>
          </a:r>
          <a:endParaRPr lang="en-US" dirty="0"/>
        </a:p>
      </dgm:t>
    </dgm:pt>
    <dgm:pt modelId="{5E27F7A3-3416-4F8F-AE11-90A7D5397E5A}" type="parTrans" cxnId="{97496331-E26C-44A4-B440-DE7F51C127EE}">
      <dgm:prSet/>
      <dgm:spPr/>
      <dgm:t>
        <a:bodyPr/>
        <a:lstStyle/>
        <a:p>
          <a:endParaRPr lang="en-US"/>
        </a:p>
      </dgm:t>
    </dgm:pt>
    <dgm:pt modelId="{6C8761E0-4392-40C9-9C23-696FD07B83CA}" type="sibTrans" cxnId="{97496331-E26C-44A4-B440-DE7F51C127EE}">
      <dgm:prSet/>
      <dgm:spPr/>
      <dgm:t>
        <a:bodyPr/>
        <a:lstStyle/>
        <a:p>
          <a:endParaRPr lang="en-US"/>
        </a:p>
      </dgm:t>
    </dgm:pt>
    <dgm:pt modelId="{8BDEF425-90C2-49D1-9D17-63656FDC2789}">
      <dgm:prSet phldrT="[Text]"/>
      <dgm:spPr/>
      <dgm:t>
        <a:bodyPr/>
        <a:lstStyle/>
        <a:p>
          <a:r>
            <a:rPr lang="mk-MK" dirty="0" smtClean="0"/>
            <a:t>управување </a:t>
          </a:r>
          <a:endParaRPr lang="en-US" dirty="0"/>
        </a:p>
      </dgm:t>
    </dgm:pt>
    <dgm:pt modelId="{95251712-D5C7-40C5-9932-83CE953C576C}" type="parTrans" cxnId="{C7D45022-6619-4C41-B397-AE5E7A180825}">
      <dgm:prSet/>
      <dgm:spPr/>
      <dgm:t>
        <a:bodyPr/>
        <a:lstStyle/>
        <a:p>
          <a:endParaRPr lang="en-US"/>
        </a:p>
      </dgm:t>
    </dgm:pt>
    <dgm:pt modelId="{FAEB4481-34B4-4545-80D1-167ADC5855DA}" type="sibTrans" cxnId="{C7D45022-6619-4C41-B397-AE5E7A180825}">
      <dgm:prSet/>
      <dgm:spPr/>
      <dgm:t>
        <a:bodyPr/>
        <a:lstStyle/>
        <a:p>
          <a:endParaRPr lang="en-US"/>
        </a:p>
      </dgm:t>
    </dgm:pt>
    <dgm:pt modelId="{10B33C4F-1A0F-4824-80AC-EB623229E654}">
      <dgm:prSet phldrT="[Text]"/>
      <dgm:spPr/>
      <dgm:t>
        <a:bodyPr/>
        <a:lstStyle/>
        <a:p>
          <a:r>
            <a:rPr lang="mk-MK" dirty="0" smtClean="0"/>
            <a:t>модули на раката</a:t>
          </a:r>
          <a:endParaRPr lang="en-US" dirty="0"/>
        </a:p>
      </dgm:t>
    </dgm:pt>
    <dgm:pt modelId="{BA0C1DA2-C9A6-466A-83F2-9B346A51152B}" type="parTrans" cxnId="{38AB5419-0B72-4C55-8BA6-DC71D1AE5CE7}">
      <dgm:prSet/>
      <dgm:spPr/>
      <dgm:t>
        <a:bodyPr/>
        <a:lstStyle/>
        <a:p>
          <a:endParaRPr lang="en-US"/>
        </a:p>
      </dgm:t>
    </dgm:pt>
    <dgm:pt modelId="{72F4ED41-05D3-4945-8ADE-20D07EA40970}" type="sibTrans" cxnId="{38AB5419-0B72-4C55-8BA6-DC71D1AE5CE7}">
      <dgm:prSet/>
      <dgm:spPr/>
      <dgm:t>
        <a:bodyPr/>
        <a:lstStyle/>
        <a:p>
          <a:endParaRPr lang="en-US"/>
        </a:p>
      </dgm:t>
    </dgm:pt>
    <dgm:pt modelId="{F28EBB4B-4570-4346-B4D6-CBC09E4F2E34}">
      <dgm:prSet phldrT="[Text]"/>
      <dgm:spPr/>
      <dgm:t>
        <a:bodyPr/>
        <a:lstStyle/>
        <a:p>
          <a:r>
            <a:rPr lang="mk-MK" dirty="0" smtClean="0"/>
            <a:t>преку гуи</a:t>
          </a:r>
          <a:endParaRPr lang="en-US" dirty="0"/>
        </a:p>
      </dgm:t>
    </dgm:pt>
    <dgm:pt modelId="{9BD235E5-45C5-46F8-9D39-5C611772704C}" type="parTrans" cxnId="{F86758E0-9344-4506-9BE5-3DF7398456EC}">
      <dgm:prSet/>
      <dgm:spPr/>
      <dgm:t>
        <a:bodyPr/>
        <a:lstStyle/>
        <a:p>
          <a:endParaRPr lang="en-US"/>
        </a:p>
      </dgm:t>
    </dgm:pt>
    <dgm:pt modelId="{16961EF4-90F3-49F6-B38C-6C9DD9755C50}" type="sibTrans" cxnId="{F86758E0-9344-4506-9BE5-3DF7398456EC}">
      <dgm:prSet/>
      <dgm:spPr/>
      <dgm:t>
        <a:bodyPr/>
        <a:lstStyle/>
        <a:p>
          <a:endParaRPr lang="en-US"/>
        </a:p>
      </dgm:t>
    </dgm:pt>
    <dgm:pt modelId="{06D48686-03D1-480A-8B6A-F1BF22AA1E37}">
      <dgm:prSet phldrT="[Text]"/>
      <dgm:spPr/>
      <dgm:t>
        <a:bodyPr/>
        <a:lstStyle/>
        <a:p>
          <a:r>
            <a:rPr lang="mk-MK" dirty="0" smtClean="0"/>
            <a:t>преку команди </a:t>
          </a:r>
          <a:endParaRPr lang="en-US" dirty="0"/>
        </a:p>
      </dgm:t>
    </dgm:pt>
    <dgm:pt modelId="{FE790131-0697-4650-88B0-CE7BA7ACC016}" type="parTrans" cxnId="{BA4DAC8A-0A2E-4EC5-8F52-06002DA03250}">
      <dgm:prSet/>
      <dgm:spPr/>
      <dgm:t>
        <a:bodyPr/>
        <a:lstStyle/>
        <a:p>
          <a:endParaRPr lang="en-US"/>
        </a:p>
      </dgm:t>
    </dgm:pt>
    <dgm:pt modelId="{E9598A0B-6711-4B66-9F7E-4F1B9B475B86}" type="sibTrans" cxnId="{BA4DAC8A-0A2E-4EC5-8F52-06002DA03250}">
      <dgm:prSet/>
      <dgm:spPr/>
      <dgm:t>
        <a:bodyPr/>
        <a:lstStyle/>
        <a:p>
          <a:endParaRPr lang="en-US"/>
        </a:p>
      </dgm:t>
    </dgm:pt>
    <dgm:pt modelId="{1BEE0183-A353-4C35-9EF0-D56A90362DAF}" type="pres">
      <dgm:prSet presAssocID="{2AB66854-59C0-46AB-B37A-E6AC098664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C11DB5C-488C-419C-9D25-234483FE41A0}" type="pres">
      <dgm:prSet presAssocID="{FE583247-A3C7-4033-BEC7-A16ECF794972}" presName="hierRoot1" presStyleCnt="0">
        <dgm:presLayoutVars>
          <dgm:hierBranch val="init"/>
        </dgm:presLayoutVars>
      </dgm:prSet>
      <dgm:spPr/>
    </dgm:pt>
    <dgm:pt modelId="{7518A63F-8B2F-4C5D-BC49-F5161D9A46DD}" type="pres">
      <dgm:prSet presAssocID="{FE583247-A3C7-4033-BEC7-A16ECF794972}" presName="rootComposite1" presStyleCnt="0"/>
      <dgm:spPr/>
    </dgm:pt>
    <dgm:pt modelId="{B69A948D-D760-40C6-9711-BC6D592BF200}" type="pres">
      <dgm:prSet presAssocID="{FE583247-A3C7-4033-BEC7-A16ECF79497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5B303-A35D-4DDB-92E5-27FBF90C1AEB}" type="pres">
      <dgm:prSet presAssocID="{FE583247-A3C7-4033-BEC7-A16ECF79497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1110D10-EA17-431F-A766-DD4E9EC9E6AA}" type="pres">
      <dgm:prSet presAssocID="{FE583247-A3C7-4033-BEC7-A16ECF794972}" presName="hierChild2" presStyleCnt="0"/>
      <dgm:spPr/>
    </dgm:pt>
    <dgm:pt modelId="{2F7B0ECE-A5A4-489E-B69C-B0B1614C74D0}" type="pres">
      <dgm:prSet presAssocID="{9D9959E1-3791-4164-A726-369AE9EBD298}" presName="Name64" presStyleLbl="parChTrans1D2" presStyleIdx="0" presStyleCnt="2"/>
      <dgm:spPr/>
      <dgm:t>
        <a:bodyPr/>
        <a:lstStyle/>
        <a:p>
          <a:endParaRPr lang="en-US"/>
        </a:p>
      </dgm:t>
    </dgm:pt>
    <dgm:pt modelId="{209B0B8F-B84B-427D-9473-2012DD30D458}" type="pres">
      <dgm:prSet presAssocID="{ADBF6D18-6F76-4442-A3A1-2475AF29D816}" presName="hierRoot2" presStyleCnt="0">
        <dgm:presLayoutVars>
          <dgm:hierBranch val="init"/>
        </dgm:presLayoutVars>
      </dgm:prSet>
      <dgm:spPr/>
    </dgm:pt>
    <dgm:pt modelId="{B2622A25-7AFF-4744-8866-3C9F82255E8B}" type="pres">
      <dgm:prSet presAssocID="{ADBF6D18-6F76-4442-A3A1-2475AF29D816}" presName="rootComposite" presStyleCnt="0"/>
      <dgm:spPr/>
    </dgm:pt>
    <dgm:pt modelId="{4F6AF4E4-DC02-4861-A510-8AD4EAB809FE}" type="pres">
      <dgm:prSet presAssocID="{ADBF6D18-6F76-4442-A3A1-2475AF29D81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559A67-5DE1-434F-8C3A-63C0CE1AA6EB}" type="pres">
      <dgm:prSet presAssocID="{ADBF6D18-6F76-4442-A3A1-2475AF29D816}" presName="rootConnector" presStyleLbl="node2" presStyleIdx="0" presStyleCnt="2"/>
      <dgm:spPr/>
      <dgm:t>
        <a:bodyPr/>
        <a:lstStyle/>
        <a:p>
          <a:endParaRPr lang="en-US"/>
        </a:p>
      </dgm:t>
    </dgm:pt>
    <dgm:pt modelId="{4D6D2338-4756-4849-BE4F-EBC15516E2BF}" type="pres">
      <dgm:prSet presAssocID="{ADBF6D18-6F76-4442-A3A1-2475AF29D816}" presName="hierChild4" presStyleCnt="0"/>
      <dgm:spPr/>
    </dgm:pt>
    <dgm:pt modelId="{008B33B6-2F3C-4746-AC15-E887627DD49B}" type="pres">
      <dgm:prSet presAssocID="{ADBF6D18-6F76-4442-A3A1-2475AF29D816}" presName="hierChild5" presStyleCnt="0"/>
      <dgm:spPr/>
    </dgm:pt>
    <dgm:pt modelId="{D9A3C5F0-AD51-4368-91DA-8101921DBD72}" type="pres">
      <dgm:prSet presAssocID="{09B0823B-BABA-463A-9480-6CB98E542A40}" presName="Name64" presStyleLbl="parChTrans1D2" presStyleIdx="1" presStyleCnt="2"/>
      <dgm:spPr/>
      <dgm:t>
        <a:bodyPr/>
        <a:lstStyle/>
        <a:p>
          <a:endParaRPr lang="en-US"/>
        </a:p>
      </dgm:t>
    </dgm:pt>
    <dgm:pt modelId="{D6C8A813-3388-4EBF-978F-F8A5EB5340A6}" type="pres">
      <dgm:prSet presAssocID="{4D41707D-9A53-4027-8B43-F142EF20BED1}" presName="hierRoot2" presStyleCnt="0">
        <dgm:presLayoutVars>
          <dgm:hierBranch val="init"/>
        </dgm:presLayoutVars>
      </dgm:prSet>
      <dgm:spPr/>
    </dgm:pt>
    <dgm:pt modelId="{A2907DCE-21C6-44DC-9102-757A69F003EC}" type="pres">
      <dgm:prSet presAssocID="{4D41707D-9A53-4027-8B43-F142EF20BED1}" presName="rootComposite" presStyleCnt="0"/>
      <dgm:spPr/>
    </dgm:pt>
    <dgm:pt modelId="{95635DB6-0B4D-4EBA-8766-1DF1AE2FA0A8}" type="pres">
      <dgm:prSet presAssocID="{4D41707D-9A53-4027-8B43-F142EF20BED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4BC32-FF57-40D2-A647-17E8DF6D09AC}" type="pres">
      <dgm:prSet presAssocID="{4D41707D-9A53-4027-8B43-F142EF20BED1}" presName="rootConnector" presStyleLbl="node2" presStyleIdx="1" presStyleCnt="2"/>
      <dgm:spPr/>
      <dgm:t>
        <a:bodyPr/>
        <a:lstStyle/>
        <a:p>
          <a:endParaRPr lang="en-US"/>
        </a:p>
      </dgm:t>
    </dgm:pt>
    <dgm:pt modelId="{6894B5B4-9995-42F8-B133-C7A151F8D905}" type="pres">
      <dgm:prSet presAssocID="{4D41707D-9A53-4027-8B43-F142EF20BED1}" presName="hierChild4" presStyleCnt="0"/>
      <dgm:spPr/>
    </dgm:pt>
    <dgm:pt modelId="{2C650951-ACC3-4C0D-813D-41C2EC546BCD}" type="pres">
      <dgm:prSet presAssocID="{5E27F7A3-3416-4F8F-AE11-90A7D5397E5A}" presName="Name64" presStyleLbl="parChTrans1D3" presStyleIdx="0" presStyleCnt="3"/>
      <dgm:spPr/>
      <dgm:t>
        <a:bodyPr/>
        <a:lstStyle/>
        <a:p>
          <a:endParaRPr lang="en-US"/>
        </a:p>
      </dgm:t>
    </dgm:pt>
    <dgm:pt modelId="{1C76F02D-D74B-41EF-B113-CF0F5E9C1D2B}" type="pres">
      <dgm:prSet presAssocID="{42B71B57-38DA-42A4-8C7B-4DEB1F7F25DC}" presName="hierRoot2" presStyleCnt="0">
        <dgm:presLayoutVars>
          <dgm:hierBranch val="init"/>
        </dgm:presLayoutVars>
      </dgm:prSet>
      <dgm:spPr/>
    </dgm:pt>
    <dgm:pt modelId="{E032CDA5-8CDC-4A3E-9FED-A0ACC5677788}" type="pres">
      <dgm:prSet presAssocID="{42B71B57-38DA-42A4-8C7B-4DEB1F7F25DC}" presName="rootComposite" presStyleCnt="0"/>
      <dgm:spPr/>
    </dgm:pt>
    <dgm:pt modelId="{4398F943-F290-4D38-AAC4-02F100739DB9}" type="pres">
      <dgm:prSet presAssocID="{42B71B57-38DA-42A4-8C7B-4DEB1F7F25DC}" presName="rootText" presStyleLbl="node3" presStyleIdx="0" presStyleCnt="3" custScaleX="1058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7912CC-8112-4993-8C0E-24AF73CB47D5}" type="pres">
      <dgm:prSet presAssocID="{42B71B57-38DA-42A4-8C7B-4DEB1F7F25DC}" presName="rootConnector" presStyleLbl="node3" presStyleIdx="0" presStyleCnt="3"/>
      <dgm:spPr/>
      <dgm:t>
        <a:bodyPr/>
        <a:lstStyle/>
        <a:p>
          <a:endParaRPr lang="en-US"/>
        </a:p>
      </dgm:t>
    </dgm:pt>
    <dgm:pt modelId="{D5EED705-BC29-4063-AB04-EFE353DB8616}" type="pres">
      <dgm:prSet presAssocID="{42B71B57-38DA-42A4-8C7B-4DEB1F7F25DC}" presName="hierChild4" presStyleCnt="0"/>
      <dgm:spPr/>
    </dgm:pt>
    <dgm:pt modelId="{6AA02012-8F99-4870-A745-674ADCD104E7}" type="pres">
      <dgm:prSet presAssocID="{42B71B57-38DA-42A4-8C7B-4DEB1F7F25DC}" presName="hierChild5" presStyleCnt="0"/>
      <dgm:spPr/>
    </dgm:pt>
    <dgm:pt modelId="{55BCCE73-8EFA-44FE-801E-B1D2AC80D4E7}" type="pres">
      <dgm:prSet presAssocID="{95251712-D5C7-40C5-9932-83CE953C576C}" presName="Name64" presStyleLbl="parChTrans1D3" presStyleIdx="1" presStyleCnt="3"/>
      <dgm:spPr/>
      <dgm:t>
        <a:bodyPr/>
        <a:lstStyle/>
        <a:p>
          <a:endParaRPr lang="en-US"/>
        </a:p>
      </dgm:t>
    </dgm:pt>
    <dgm:pt modelId="{64A57D58-39E4-41C2-9067-6D953835E992}" type="pres">
      <dgm:prSet presAssocID="{8BDEF425-90C2-49D1-9D17-63656FDC2789}" presName="hierRoot2" presStyleCnt="0">
        <dgm:presLayoutVars>
          <dgm:hierBranch val="init"/>
        </dgm:presLayoutVars>
      </dgm:prSet>
      <dgm:spPr/>
    </dgm:pt>
    <dgm:pt modelId="{D687E701-516F-4B95-A4D5-0315C9B9CD8C}" type="pres">
      <dgm:prSet presAssocID="{8BDEF425-90C2-49D1-9D17-63656FDC2789}" presName="rootComposite" presStyleCnt="0"/>
      <dgm:spPr/>
    </dgm:pt>
    <dgm:pt modelId="{33F1FCBA-DDDC-4A34-B8C0-83C57024B8D1}" type="pres">
      <dgm:prSet presAssocID="{8BDEF425-90C2-49D1-9D17-63656FDC278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58C0C-A2B5-4C42-B788-F0569B7B3912}" type="pres">
      <dgm:prSet presAssocID="{8BDEF425-90C2-49D1-9D17-63656FDC2789}" presName="rootConnector" presStyleLbl="node3" presStyleIdx="1" presStyleCnt="3"/>
      <dgm:spPr/>
      <dgm:t>
        <a:bodyPr/>
        <a:lstStyle/>
        <a:p>
          <a:endParaRPr lang="en-US"/>
        </a:p>
      </dgm:t>
    </dgm:pt>
    <dgm:pt modelId="{8C323530-E02B-4C7E-99B7-8886558F31E0}" type="pres">
      <dgm:prSet presAssocID="{8BDEF425-90C2-49D1-9D17-63656FDC2789}" presName="hierChild4" presStyleCnt="0"/>
      <dgm:spPr/>
    </dgm:pt>
    <dgm:pt modelId="{AD257E70-5D1C-467F-B09B-6092A132BFF0}" type="pres">
      <dgm:prSet presAssocID="{9BD235E5-45C5-46F8-9D39-5C611772704C}" presName="Name64" presStyleLbl="parChTrans1D4" presStyleIdx="0" presStyleCnt="2"/>
      <dgm:spPr/>
      <dgm:t>
        <a:bodyPr/>
        <a:lstStyle/>
        <a:p>
          <a:endParaRPr lang="en-US"/>
        </a:p>
      </dgm:t>
    </dgm:pt>
    <dgm:pt modelId="{8790B951-A3B6-4EEC-B8B8-31DC8FAEEDA5}" type="pres">
      <dgm:prSet presAssocID="{F28EBB4B-4570-4346-B4D6-CBC09E4F2E34}" presName="hierRoot2" presStyleCnt="0">
        <dgm:presLayoutVars>
          <dgm:hierBranch val="init"/>
        </dgm:presLayoutVars>
      </dgm:prSet>
      <dgm:spPr/>
    </dgm:pt>
    <dgm:pt modelId="{AB963339-3297-418F-8C4F-CCDE5898A862}" type="pres">
      <dgm:prSet presAssocID="{F28EBB4B-4570-4346-B4D6-CBC09E4F2E34}" presName="rootComposite" presStyleCnt="0"/>
      <dgm:spPr/>
    </dgm:pt>
    <dgm:pt modelId="{B94B21A0-1EFF-4E91-BEDA-B9B48F274E1C}" type="pres">
      <dgm:prSet presAssocID="{F28EBB4B-4570-4346-B4D6-CBC09E4F2E34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39B61-4487-42A4-9A37-C9957A97DF65}" type="pres">
      <dgm:prSet presAssocID="{F28EBB4B-4570-4346-B4D6-CBC09E4F2E34}" presName="rootConnector" presStyleLbl="node4" presStyleIdx="0" presStyleCnt="2"/>
      <dgm:spPr/>
      <dgm:t>
        <a:bodyPr/>
        <a:lstStyle/>
        <a:p>
          <a:endParaRPr lang="en-US"/>
        </a:p>
      </dgm:t>
    </dgm:pt>
    <dgm:pt modelId="{0D7881FC-75F6-47EC-9688-29997BFAD3D8}" type="pres">
      <dgm:prSet presAssocID="{F28EBB4B-4570-4346-B4D6-CBC09E4F2E34}" presName="hierChild4" presStyleCnt="0"/>
      <dgm:spPr/>
    </dgm:pt>
    <dgm:pt modelId="{CD490B13-BCE4-460A-A883-A266ED7FF66C}" type="pres">
      <dgm:prSet presAssocID="{F28EBB4B-4570-4346-B4D6-CBC09E4F2E34}" presName="hierChild5" presStyleCnt="0"/>
      <dgm:spPr/>
    </dgm:pt>
    <dgm:pt modelId="{FD50CFA4-AA51-423C-ABA5-10EDE7572526}" type="pres">
      <dgm:prSet presAssocID="{FE790131-0697-4650-88B0-CE7BA7ACC016}" presName="Name64" presStyleLbl="parChTrans1D4" presStyleIdx="1" presStyleCnt="2"/>
      <dgm:spPr/>
      <dgm:t>
        <a:bodyPr/>
        <a:lstStyle/>
        <a:p>
          <a:endParaRPr lang="en-US"/>
        </a:p>
      </dgm:t>
    </dgm:pt>
    <dgm:pt modelId="{54CFCCF6-0924-4C7D-8773-2C978BF3EDFC}" type="pres">
      <dgm:prSet presAssocID="{06D48686-03D1-480A-8B6A-F1BF22AA1E37}" presName="hierRoot2" presStyleCnt="0">
        <dgm:presLayoutVars>
          <dgm:hierBranch val="init"/>
        </dgm:presLayoutVars>
      </dgm:prSet>
      <dgm:spPr/>
    </dgm:pt>
    <dgm:pt modelId="{2ABAE0D5-9973-4EFF-9726-0819F6C97272}" type="pres">
      <dgm:prSet presAssocID="{06D48686-03D1-480A-8B6A-F1BF22AA1E37}" presName="rootComposite" presStyleCnt="0"/>
      <dgm:spPr/>
    </dgm:pt>
    <dgm:pt modelId="{CBC20E5E-98BB-4041-A2F5-0AFF26DBFDB9}" type="pres">
      <dgm:prSet presAssocID="{06D48686-03D1-480A-8B6A-F1BF22AA1E37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949FB-BB86-4612-BA26-8F8E669DA515}" type="pres">
      <dgm:prSet presAssocID="{06D48686-03D1-480A-8B6A-F1BF22AA1E37}" presName="rootConnector" presStyleLbl="node4" presStyleIdx="1" presStyleCnt="2"/>
      <dgm:spPr/>
      <dgm:t>
        <a:bodyPr/>
        <a:lstStyle/>
        <a:p>
          <a:endParaRPr lang="en-US"/>
        </a:p>
      </dgm:t>
    </dgm:pt>
    <dgm:pt modelId="{5FF6AAB8-E3D5-4C85-989A-FABB79633D20}" type="pres">
      <dgm:prSet presAssocID="{06D48686-03D1-480A-8B6A-F1BF22AA1E37}" presName="hierChild4" presStyleCnt="0"/>
      <dgm:spPr/>
    </dgm:pt>
    <dgm:pt modelId="{45B37F92-B2A9-48D7-8194-429CE4D0729C}" type="pres">
      <dgm:prSet presAssocID="{06D48686-03D1-480A-8B6A-F1BF22AA1E37}" presName="hierChild5" presStyleCnt="0"/>
      <dgm:spPr/>
    </dgm:pt>
    <dgm:pt modelId="{04C936E9-33A0-4C92-B53E-4DEC5C826846}" type="pres">
      <dgm:prSet presAssocID="{8BDEF425-90C2-49D1-9D17-63656FDC2789}" presName="hierChild5" presStyleCnt="0"/>
      <dgm:spPr/>
    </dgm:pt>
    <dgm:pt modelId="{B84CCD23-4EAB-4267-9BB1-FD87AA63CC64}" type="pres">
      <dgm:prSet presAssocID="{BA0C1DA2-C9A6-466A-83F2-9B346A51152B}" presName="Name64" presStyleLbl="parChTrans1D3" presStyleIdx="2" presStyleCnt="3"/>
      <dgm:spPr/>
      <dgm:t>
        <a:bodyPr/>
        <a:lstStyle/>
        <a:p>
          <a:endParaRPr lang="en-US"/>
        </a:p>
      </dgm:t>
    </dgm:pt>
    <dgm:pt modelId="{7A3707BB-2A72-40FF-84A2-88548C1EA925}" type="pres">
      <dgm:prSet presAssocID="{10B33C4F-1A0F-4824-80AC-EB623229E654}" presName="hierRoot2" presStyleCnt="0">
        <dgm:presLayoutVars>
          <dgm:hierBranch val="init"/>
        </dgm:presLayoutVars>
      </dgm:prSet>
      <dgm:spPr/>
    </dgm:pt>
    <dgm:pt modelId="{500B5114-BB65-4FB5-B69A-EF44C08BDEA5}" type="pres">
      <dgm:prSet presAssocID="{10B33C4F-1A0F-4824-80AC-EB623229E654}" presName="rootComposite" presStyleCnt="0"/>
      <dgm:spPr/>
    </dgm:pt>
    <dgm:pt modelId="{C91FFB2B-AEA0-4979-9F06-CC01CFCA2ED0}" type="pres">
      <dgm:prSet presAssocID="{10B33C4F-1A0F-4824-80AC-EB623229E65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7ECDB-B3A1-41EA-88B9-71FC031DFE8D}" type="pres">
      <dgm:prSet presAssocID="{10B33C4F-1A0F-4824-80AC-EB623229E654}" presName="rootConnector" presStyleLbl="node3" presStyleIdx="2" presStyleCnt="3"/>
      <dgm:spPr/>
      <dgm:t>
        <a:bodyPr/>
        <a:lstStyle/>
        <a:p>
          <a:endParaRPr lang="en-US"/>
        </a:p>
      </dgm:t>
    </dgm:pt>
    <dgm:pt modelId="{D6CC547B-8EF7-4EE5-A4F2-99B2E301F0A5}" type="pres">
      <dgm:prSet presAssocID="{10B33C4F-1A0F-4824-80AC-EB623229E654}" presName="hierChild4" presStyleCnt="0"/>
      <dgm:spPr/>
    </dgm:pt>
    <dgm:pt modelId="{AD11317D-23DA-4830-962A-CC640D10F281}" type="pres">
      <dgm:prSet presAssocID="{10B33C4F-1A0F-4824-80AC-EB623229E654}" presName="hierChild5" presStyleCnt="0"/>
      <dgm:spPr/>
    </dgm:pt>
    <dgm:pt modelId="{B34E96AE-2140-46C0-A5CE-6EC5BECA0BB9}" type="pres">
      <dgm:prSet presAssocID="{4D41707D-9A53-4027-8B43-F142EF20BED1}" presName="hierChild5" presStyleCnt="0"/>
      <dgm:spPr/>
    </dgm:pt>
    <dgm:pt modelId="{D1B99236-D824-479F-B797-DB16ED4F5C93}" type="pres">
      <dgm:prSet presAssocID="{FE583247-A3C7-4033-BEC7-A16ECF794972}" presName="hierChild3" presStyleCnt="0"/>
      <dgm:spPr/>
    </dgm:pt>
  </dgm:ptLst>
  <dgm:cxnLst>
    <dgm:cxn modelId="{FD08BF7A-41FD-468E-941C-23FBDAECDE6A}" type="presOf" srcId="{10B33C4F-1A0F-4824-80AC-EB623229E654}" destId="{CEB7ECDB-B3A1-41EA-88B9-71FC031DFE8D}" srcOrd="1" destOrd="0" presId="urn:microsoft.com/office/officeart/2009/3/layout/HorizontalOrganizationChart"/>
    <dgm:cxn modelId="{6FBF1B68-74BB-4999-B451-E5FB6063A957}" type="presOf" srcId="{FE583247-A3C7-4033-BEC7-A16ECF794972}" destId="{BA05B303-A35D-4DDB-92E5-27FBF90C1AEB}" srcOrd="1" destOrd="0" presId="urn:microsoft.com/office/officeart/2009/3/layout/HorizontalOrganizationChart"/>
    <dgm:cxn modelId="{8F018A41-7CD8-4A76-801A-AE10095CEE1D}" type="presOf" srcId="{42B71B57-38DA-42A4-8C7B-4DEB1F7F25DC}" destId="{4398F943-F290-4D38-AAC4-02F100739DB9}" srcOrd="0" destOrd="0" presId="urn:microsoft.com/office/officeart/2009/3/layout/HorizontalOrganizationChart"/>
    <dgm:cxn modelId="{8DFC18FA-BDDC-42E9-B763-64DE09FFA8C8}" type="presOf" srcId="{9BD235E5-45C5-46F8-9D39-5C611772704C}" destId="{AD257E70-5D1C-467F-B09B-6092A132BFF0}" srcOrd="0" destOrd="0" presId="urn:microsoft.com/office/officeart/2009/3/layout/HorizontalOrganizationChart"/>
    <dgm:cxn modelId="{A092FF29-D14E-4248-B753-5B70744268D0}" type="presOf" srcId="{8BDEF425-90C2-49D1-9D17-63656FDC2789}" destId="{33F1FCBA-DDDC-4A34-B8C0-83C57024B8D1}" srcOrd="0" destOrd="0" presId="urn:microsoft.com/office/officeart/2009/3/layout/HorizontalOrganizationChart"/>
    <dgm:cxn modelId="{3A217D1E-FBD0-453E-B976-9F98E88BC9F2}" type="presOf" srcId="{ADBF6D18-6F76-4442-A3A1-2475AF29D816}" destId="{46559A67-5DE1-434F-8C3A-63C0CE1AA6EB}" srcOrd="1" destOrd="0" presId="urn:microsoft.com/office/officeart/2009/3/layout/HorizontalOrganizationChart"/>
    <dgm:cxn modelId="{38AB5419-0B72-4C55-8BA6-DC71D1AE5CE7}" srcId="{4D41707D-9A53-4027-8B43-F142EF20BED1}" destId="{10B33C4F-1A0F-4824-80AC-EB623229E654}" srcOrd="2" destOrd="0" parTransId="{BA0C1DA2-C9A6-466A-83F2-9B346A51152B}" sibTransId="{72F4ED41-05D3-4945-8ADE-20D07EA40970}"/>
    <dgm:cxn modelId="{6C015DD0-D950-4F0F-9374-504AC3283549}" type="presOf" srcId="{06D48686-03D1-480A-8B6A-F1BF22AA1E37}" destId="{CBC20E5E-98BB-4041-A2F5-0AFF26DBFDB9}" srcOrd="0" destOrd="0" presId="urn:microsoft.com/office/officeart/2009/3/layout/HorizontalOrganizationChart"/>
    <dgm:cxn modelId="{FFBD8ECC-ABE0-4A35-8AB3-DBE6745A7B78}" type="presOf" srcId="{4D41707D-9A53-4027-8B43-F142EF20BED1}" destId="{95635DB6-0B4D-4EBA-8766-1DF1AE2FA0A8}" srcOrd="0" destOrd="0" presId="urn:microsoft.com/office/officeart/2009/3/layout/HorizontalOrganizationChart"/>
    <dgm:cxn modelId="{5090F380-40F5-49F2-B4B3-F8F2E90C8494}" type="presOf" srcId="{FE583247-A3C7-4033-BEC7-A16ECF794972}" destId="{B69A948D-D760-40C6-9711-BC6D592BF200}" srcOrd="0" destOrd="0" presId="urn:microsoft.com/office/officeart/2009/3/layout/HorizontalOrganizationChart"/>
    <dgm:cxn modelId="{22EAF683-BA3B-4BDD-82AC-854116F8FD8D}" type="presOf" srcId="{F28EBB4B-4570-4346-B4D6-CBC09E4F2E34}" destId="{9B239B61-4487-42A4-9A37-C9957A97DF65}" srcOrd="1" destOrd="0" presId="urn:microsoft.com/office/officeart/2009/3/layout/HorizontalOrganizationChart"/>
    <dgm:cxn modelId="{0F9067CE-E2BA-4E02-9316-F3E241C345C4}" type="presOf" srcId="{95251712-D5C7-40C5-9932-83CE953C576C}" destId="{55BCCE73-8EFA-44FE-801E-B1D2AC80D4E7}" srcOrd="0" destOrd="0" presId="urn:microsoft.com/office/officeart/2009/3/layout/HorizontalOrganizationChart"/>
    <dgm:cxn modelId="{B1D28D27-9764-4C4E-AA10-48863BCFE79B}" type="presOf" srcId="{06D48686-03D1-480A-8B6A-F1BF22AA1E37}" destId="{0F3949FB-BB86-4612-BA26-8F8E669DA515}" srcOrd="1" destOrd="0" presId="urn:microsoft.com/office/officeart/2009/3/layout/HorizontalOrganizationChart"/>
    <dgm:cxn modelId="{C7D45022-6619-4C41-B397-AE5E7A180825}" srcId="{4D41707D-9A53-4027-8B43-F142EF20BED1}" destId="{8BDEF425-90C2-49D1-9D17-63656FDC2789}" srcOrd="1" destOrd="0" parTransId="{95251712-D5C7-40C5-9932-83CE953C576C}" sibTransId="{FAEB4481-34B4-4545-80D1-167ADC5855DA}"/>
    <dgm:cxn modelId="{3A1A04A5-5522-4066-834B-B0EB710CADDC}" type="presOf" srcId="{BA0C1DA2-C9A6-466A-83F2-9B346A51152B}" destId="{B84CCD23-4EAB-4267-9BB1-FD87AA63CC64}" srcOrd="0" destOrd="0" presId="urn:microsoft.com/office/officeart/2009/3/layout/HorizontalOrganizationChart"/>
    <dgm:cxn modelId="{16B3BE70-FAE4-4349-A526-A2D0E48CEB73}" type="presOf" srcId="{4D41707D-9A53-4027-8B43-F142EF20BED1}" destId="{40B4BC32-FF57-40D2-A647-17E8DF6D09AC}" srcOrd="1" destOrd="0" presId="urn:microsoft.com/office/officeart/2009/3/layout/HorizontalOrganizationChart"/>
    <dgm:cxn modelId="{5DF468D9-D020-4F1B-BB2B-8F0921AA56CC}" type="presOf" srcId="{2AB66854-59C0-46AB-B37A-E6AC098664FA}" destId="{1BEE0183-A353-4C35-9EF0-D56A90362DAF}" srcOrd="0" destOrd="0" presId="urn:microsoft.com/office/officeart/2009/3/layout/HorizontalOrganizationChart"/>
    <dgm:cxn modelId="{F86758E0-9344-4506-9BE5-3DF7398456EC}" srcId="{8BDEF425-90C2-49D1-9D17-63656FDC2789}" destId="{F28EBB4B-4570-4346-B4D6-CBC09E4F2E34}" srcOrd="0" destOrd="0" parTransId="{9BD235E5-45C5-46F8-9D39-5C611772704C}" sibTransId="{16961EF4-90F3-49F6-B38C-6C9DD9755C50}"/>
    <dgm:cxn modelId="{BA4DAC8A-0A2E-4EC5-8F52-06002DA03250}" srcId="{8BDEF425-90C2-49D1-9D17-63656FDC2789}" destId="{06D48686-03D1-480A-8B6A-F1BF22AA1E37}" srcOrd="1" destOrd="0" parTransId="{FE790131-0697-4650-88B0-CE7BA7ACC016}" sibTransId="{E9598A0B-6711-4B66-9F7E-4F1B9B475B86}"/>
    <dgm:cxn modelId="{E83F384F-D4A2-4082-A8FF-DBAE13CAFC3E}" type="presOf" srcId="{ADBF6D18-6F76-4442-A3A1-2475AF29D816}" destId="{4F6AF4E4-DC02-4861-A510-8AD4EAB809FE}" srcOrd="0" destOrd="0" presId="urn:microsoft.com/office/officeart/2009/3/layout/HorizontalOrganizationChart"/>
    <dgm:cxn modelId="{C2B51F59-0AFF-4DFA-8E68-FAC46480F59C}" type="presOf" srcId="{5E27F7A3-3416-4F8F-AE11-90A7D5397E5A}" destId="{2C650951-ACC3-4C0D-813D-41C2EC546BCD}" srcOrd="0" destOrd="0" presId="urn:microsoft.com/office/officeart/2009/3/layout/HorizontalOrganizationChart"/>
    <dgm:cxn modelId="{79409889-E5C9-4D94-B9F7-C3DFF3C42917}" type="presOf" srcId="{9D9959E1-3791-4164-A726-369AE9EBD298}" destId="{2F7B0ECE-A5A4-489E-B69C-B0B1614C74D0}" srcOrd="0" destOrd="0" presId="urn:microsoft.com/office/officeart/2009/3/layout/HorizontalOrganizationChart"/>
    <dgm:cxn modelId="{6FE2FD6D-7BBA-4F78-9F4D-7F5AA97193ED}" srcId="{FE583247-A3C7-4033-BEC7-A16ECF794972}" destId="{ADBF6D18-6F76-4442-A3A1-2475AF29D816}" srcOrd="0" destOrd="0" parTransId="{9D9959E1-3791-4164-A726-369AE9EBD298}" sibTransId="{16387BF5-304E-49AA-9494-4F10CD1BF3B2}"/>
    <dgm:cxn modelId="{7829E832-768B-4413-8352-910D3156E481}" type="presOf" srcId="{42B71B57-38DA-42A4-8C7B-4DEB1F7F25DC}" destId="{F97912CC-8112-4993-8C0E-24AF73CB47D5}" srcOrd="1" destOrd="0" presId="urn:microsoft.com/office/officeart/2009/3/layout/HorizontalOrganizationChart"/>
    <dgm:cxn modelId="{7F572B31-39BB-40CB-A5AD-091C7C8856D0}" type="presOf" srcId="{09B0823B-BABA-463A-9480-6CB98E542A40}" destId="{D9A3C5F0-AD51-4368-91DA-8101921DBD72}" srcOrd="0" destOrd="0" presId="urn:microsoft.com/office/officeart/2009/3/layout/HorizontalOrganizationChart"/>
    <dgm:cxn modelId="{8C63C26C-D301-4106-96C5-60D94BD84D18}" type="presOf" srcId="{10B33C4F-1A0F-4824-80AC-EB623229E654}" destId="{C91FFB2B-AEA0-4979-9F06-CC01CFCA2ED0}" srcOrd="0" destOrd="0" presId="urn:microsoft.com/office/officeart/2009/3/layout/HorizontalOrganizationChart"/>
    <dgm:cxn modelId="{681A46D2-34B9-493A-AF4E-D434C2DC2DE6}" srcId="{FE583247-A3C7-4033-BEC7-A16ECF794972}" destId="{4D41707D-9A53-4027-8B43-F142EF20BED1}" srcOrd="1" destOrd="0" parTransId="{09B0823B-BABA-463A-9480-6CB98E542A40}" sibTransId="{89BE5057-70ED-4E97-8E14-7D88CC90676B}"/>
    <dgm:cxn modelId="{C9848198-0518-4350-BB7D-E27CF9AEE205}" srcId="{2AB66854-59C0-46AB-B37A-E6AC098664FA}" destId="{FE583247-A3C7-4033-BEC7-A16ECF794972}" srcOrd="0" destOrd="0" parTransId="{1B3602B5-505B-48BE-89F0-10BEC6AD0565}" sibTransId="{EAD7B2A9-9074-423A-94A3-38D301A152A6}"/>
    <dgm:cxn modelId="{047524EF-812E-42E5-A309-0B17150BD82B}" type="presOf" srcId="{FE790131-0697-4650-88B0-CE7BA7ACC016}" destId="{FD50CFA4-AA51-423C-ABA5-10EDE7572526}" srcOrd="0" destOrd="0" presId="urn:microsoft.com/office/officeart/2009/3/layout/HorizontalOrganizationChart"/>
    <dgm:cxn modelId="{DD25C90D-36A0-4577-B840-A993E3BC43E2}" type="presOf" srcId="{F28EBB4B-4570-4346-B4D6-CBC09E4F2E34}" destId="{B94B21A0-1EFF-4E91-BEDA-B9B48F274E1C}" srcOrd="0" destOrd="0" presId="urn:microsoft.com/office/officeart/2009/3/layout/HorizontalOrganizationChart"/>
    <dgm:cxn modelId="{97496331-E26C-44A4-B440-DE7F51C127EE}" srcId="{4D41707D-9A53-4027-8B43-F142EF20BED1}" destId="{42B71B57-38DA-42A4-8C7B-4DEB1F7F25DC}" srcOrd="0" destOrd="0" parTransId="{5E27F7A3-3416-4F8F-AE11-90A7D5397E5A}" sibTransId="{6C8761E0-4392-40C9-9C23-696FD07B83CA}"/>
    <dgm:cxn modelId="{79E393E5-3D2A-4D6B-B2B5-4FB59CCCC234}" type="presOf" srcId="{8BDEF425-90C2-49D1-9D17-63656FDC2789}" destId="{4FC58C0C-A2B5-4C42-B788-F0569B7B3912}" srcOrd="1" destOrd="0" presId="urn:microsoft.com/office/officeart/2009/3/layout/HorizontalOrganizationChart"/>
    <dgm:cxn modelId="{0DB733A4-F716-4138-8535-B0877086FA1B}" type="presParOf" srcId="{1BEE0183-A353-4C35-9EF0-D56A90362DAF}" destId="{3C11DB5C-488C-419C-9D25-234483FE41A0}" srcOrd="0" destOrd="0" presId="urn:microsoft.com/office/officeart/2009/3/layout/HorizontalOrganizationChart"/>
    <dgm:cxn modelId="{0800AAC3-C41B-46CE-941A-D7F44CAB533B}" type="presParOf" srcId="{3C11DB5C-488C-419C-9D25-234483FE41A0}" destId="{7518A63F-8B2F-4C5D-BC49-F5161D9A46DD}" srcOrd="0" destOrd="0" presId="urn:microsoft.com/office/officeart/2009/3/layout/HorizontalOrganizationChart"/>
    <dgm:cxn modelId="{5BD606CC-8EF4-45A4-A022-47D21AA05800}" type="presParOf" srcId="{7518A63F-8B2F-4C5D-BC49-F5161D9A46DD}" destId="{B69A948D-D760-40C6-9711-BC6D592BF200}" srcOrd="0" destOrd="0" presId="urn:microsoft.com/office/officeart/2009/3/layout/HorizontalOrganizationChart"/>
    <dgm:cxn modelId="{27F43848-5F84-43CA-B29A-FB46BC4E3275}" type="presParOf" srcId="{7518A63F-8B2F-4C5D-BC49-F5161D9A46DD}" destId="{BA05B303-A35D-4DDB-92E5-27FBF90C1AEB}" srcOrd="1" destOrd="0" presId="urn:microsoft.com/office/officeart/2009/3/layout/HorizontalOrganizationChart"/>
    <dgm:cxn modelId="{8809D4CA-A326-412C-84BB-AE0CC9A50C69}" type="presParOf" srcId="{3C11DB5C-488C-419C-9D25-234483FE41A0}" destId="{F1110D10-EA17-431F-A766-DD4E9EC9E6AA}" srcOrd="1" destOrd="0" presId="urn:microsoft.com/office/officeart/2009/3/layout/HorizontalOrganizationChart"/>
    <dgm:cxn modelId="{799169F0-9CE7-40E7-B8FB-C8B88BEC84CF}" type="presParOf" srcId="{F1110D10-EA17-431F-A766-DD4E9EC9E6AA}" destId="{2F7B0ECE-A5A4-489E-B69C-B0B1614C74D0}" srcOrd="0" destOrd="0" presId="urn:microsoft.com/office/officeart/2009/3/layout/HorizontalOrganizationChart"/>
    <dgm:cxn modelId="{8AB24DDD-1472-44B6-AC46-43E90C88250B}" type="presParOf" srcId="{F1110D10-EA17-431F-A766-DD4E9EC9E6AA}" destId="{209B0B8F-B84B-427D-9473-2012DD30D458}" srcOrd="1" destOrd="0" presId="urn:microsoft.com/office/officeart/2009/3/layout/HorizontalOrganizationChart"/>
    <dgm:cxn modelId="{D243D213-BDB3-469A-AE06-C70037E56231}" type="presParOf" srcId="{209B0B8F-B84B-427D-9473-2012DD30D458}" destId="{B2622A25-7AFF-4744-8866-3C9F82255E8B}" srcOrd="0" destOrd="0" presId="urn:microsoft.com/office/officeart/2009/3/layout/HorizontalOrganizationChart"/>
    <dgm:cxn modelId="{D838706A-15B2-47A2-8FA0-45BB61A3CBEF}" type="presParOf" srcId="{B2622A25-7AFF-4744-8866-3C9F82255E8B}" destId="{4F6AF4E4-DC02-4861-A510-8AD4EAB809FE}" srcOrd="0" destOrd="0" presId="urn:microsoft.com/office/officeart/2009/3/layout/HorizontalOrganizationChart"/>
    <dgm:cxn modelId="{02BE404F-0AF4-45CF-800A-FA61DA24A5D0}" type="presParOf" srcId="{B2622A25-7AFF-4744-8866-3C9F82255E8B}" destId="{46559A67-5DE1-434F-8C3A-63C0CE1AA6EB}" srcOrd="1" destOrd="0" presId="urn:microsoft.com/office/officeart/2009/3/layout/HorizontalOrganizationChart"/>
    <dgm:cxn modelId="{56D688A2-3406-4F81-83FE-0F3F89A28748}" type="presParOf" srcId="{209B0B8F-B84B-427D-9473-2012DD30D458}" destId="{4D6D2338-4756-4849-BE4F-EBC15516E2BF}" srcOrd="1" destOrd="0" presId="urn:microsoft.com/office/officeart/2009/3/layout/HorizontalOrganizationChart"/>
    <dgm:cxn modelId="{48A37876-856B-4C78-A10A-BD0EE0D6A06E}" type="presParOf" srcId="{209B0B8F-B84B-427D-9473-2012DD30D458}" destId="{008B33B6-2F3C-4746-AC15-E887627DD49B}" srcOrd="2" destOrd="0" presId="urn:microsoft.com/office/officeart/2009/3/layout/HorizontalOrganizationChart"/>
    <dgm:cxn modelId="{D1F91FC8-36C8-4FAD-B3A9-1049B8706581}" type="presParOf" srcId="{F1110D10-EA17-431F-A766-DD4E9EC9E6AA}" destId="{D9A3C5F0-AD51-4368-91DA-8101921DBD72}" srcOrd="2" destOrd="0" presId="urn:microsoft.com/office/officeart/2009/3/layout/HorizontalOrganizationChart"/>
    <dgm:cxn modelId="{95139B3E-D16A-435F-B4D4-901502E97B3A}" type="presParOf" srcId="{F1110D10-EA17-431F-A766-DD4E9EC9E6AA}" destId="{D6C8A813-3388-4EBF-978F-F8A5EB5340A6}" srcOrd="3" destOrd="0" presId="urn:microsoft.com/office/officeart/2009/3/layout/HorizontalOrganizationChart"/>
    <dgm:cxn modelId="{BB691ECB-31A7-4CDA-BA5F-05665546E605}" type="presParOf" srcId="{D6C8A813-3388-4EBF-978F-F8A5EB5340A6}" destId="{A2907DCE-21C6-44DC-9102-757A69F003EC}" srcOrd="0" destOrd="0" presId="urn:microsoft.com/office/officeart/2009/3/layout/HorizontalOrganizationChart"/>
    <dgm:cxn modelId="{7AD81061-D7B5-42EC-BA26-A0D5C4E6338A}" type="presParOf" srcId="{A2907DCE-21C6-44DC-9102-757A69F003EC}" destId="{95635DB6-0B4D-4EBA-8766-1DF1AE2FA0A8}" srcOrd="0" destOrd="0" presId="urn:microsoft.com/office/officeart/2009/3/layout/HorizontalOrganizationChart"/>
    <dgm:cxn modelId="{4807D513-947F-41F5-8505-D88A1A70D0F4}" type="presParOf" srcId="{A2907DCE-21C6-44DC-9102-757A69F003EC}" destId="{40B4BC32-FF57-40D2-A647-17E8DF6D09AC}" srcOrd="1" destOrd="0" presId="urn:microsoft.com/office/officeart/2009/3/layout/HorizontalOrganizationChart"/>
    <dgm:cxn modelId="{73BAB3EC-67ED-49AD-A6D6-38D65C62FA8B}" type="presParOf" srcId="{D6C8A813-3388-4EBF-978F-F8A5EB5340A6}" destId="{6894B5B4-9995-42F8-B133-C7A151F8D905}" srcOrd="1" destOrd="0" presId="urn:microsoft.com/office/officeart/2009/3/layout/HorizontalOrganizationChart"/>
    <dgm:cxn modelId="{240FC781-D80B-4F51-86D9-D76BFD48D6D2}" type="presParOf" srcId="{6894B5B4-9995-42F8-B133-C7A151F8D905}" destId="{2C650951-ACC3-4C0D-813D-41C2EC546BCD}" srcOrd="0" destOrd="0" presId="urn:microsoft.com/office/officeart/2009/3/layout/HorizontalOrganizationChart"/>
    <dgm:cxn modelId="{78065F76-95E3-4383-94FC-E9A8EEEC6E3F}" type="presParOf" srcId="{6894B5B4-9995-42F8-B133-C7A151F8D905}" destId="{1C76F02D-D74B-41EF-B113-CF0F5E9C1D2B}" srcOrd="1" destOrd="0" presId="urn:microsoft.com/office/officeart/2009/3/layout/HorizontalOrganizationChart"/>
    <dgm:cxn modelId="{AF429BEA-2887-4488-807B-32FDAAE912E9}" type="presParOf" srcId="{1C76F02D-D74B-41EF-B113-CF0F5E9C1D2B}" destId="{E032CDA5-8CDC-4A3E-9FED-A0ACC5677788}" srcOrd="0" destOrd="0" presId="urn:microsoft.com/office/officeart/2009/3/layout/HorizontalOrganizationChart"/>
    <dgm:cxn modelId="{A749CE6D-0370-47DD-8601-B911BFF4EAB1}" type="presParOf" srcId="{E032CDA5-8CDC-4A3E-9FED-A0ACC5677788}" destId="{4398F943-F290-4D38-AAC4-02F100739DB9}" srcOrd="0" destOrd="0" presId="urn:microsoft.com/office/officeart/2009/3/layout/HorizontalOrganizationChart"/>
    <dgm:cxn modelId="{A92C280F-D666-4317-A2D0-8472B681446D}" type="presParOf" srcId="{E032CDA5-8CDC-4A3E-9FED-A0ACC5677788}" destId="{F97912CC-8112-4993-8C0E-24AF73CB47D5}" srcOrd="1" destOrd="0" presId="urn:microsoft.com/office/officeart/2009/3/layout/HorizontalOrganizationChart"/>
    <dgm:cxn modelId="{84AA74C3-DB4D-424E-8E7F-F64A01CEB46E}" type="presParOf" srcId="{1C76F02D-D74B-41EF-B113-CF0F5E9C1D2B}" destId="{D5EED705-BC29-4063-AB04-EFE353DB8616}" srcOrd="1" destOrd="0" presId="urn:microsoft.com/office/officeart/2009/3/layout/HorizontalOrganizationChart"/>
    <dgm:cxn modelId="{FC517C04-A473-4CCB-9AA7-3B0FE5FF0230}" type="presParOf" srcId="{1C76F02D-D74B-41EF-B113-CF0F5E9C1D2B}" destId="{6AA02012-8F99-4870-A745-674ADCD104E7}" srcOrd="2" destOrd="0" presId="urn:microsoft.com/office/officeart/2009/3/layout/HorizontalOrganizationChart"/>
    <dgm:cxn modelId="{45675CB4-00A1-4E4A-8B78-0273E44DDCE8}" type="presParOf" srcId="{6894B5B4-9995-42F8-B133-C7A151F8D905}" destId="{55BCCE73-8EFA-44FE-801E-B1D2AC80D4E7}" srcOrd="2" destOrd="0" presId="urn:microsoft.com/office/officeart/2009/3/layout/HorizontalOrganizationChart"/>
    <dgm:cxn modelId="{DF5D32A1-AC04-48FA-A30A-4B450A049B35}" type="presParOf" srcId="{6894B5B4-9995-42F8-B133-C7A151F8D905}" destId="{64A57D58-39E4-41C2-9067-6D953835E992}" srcOrd="3" destOrd="0" presId="urn:microsoft.com/office/officeart/2009/3/layout/HorizontalOrganizationChart"/>
    <dgm:cxn modelId="{BF7CD656-7FAC-49CF-BFA1-BE0860F1406E}" type="presParOf" srcId="{64A57D58-39E4-41C2-9067-6D953835E992}" destId="{D687E701-516F-4B95-A4D5-0315C9B9CD8C}" srcOrd="0" destOrd="0" presId="urn:microsoft.com/office/officeart/2009/3/layout/HorizontalOrganizationChart"/>
    <dgm:cxn modelId="{ECBFB213-3BF6-4CF0-8F0A-0A8C65598ACE}" type="presParOf" srcId="{D687E701-516F-4B95-A4D5-0315C9B9CD8C}" destId="{33F1FCBA-DDDC-4A34-B8C0-83C57024B8D1}" srcOrd="0" destOrd="0" presId="urn:microsoft.com/office/officeart/2009/3/layout/HorizontalOrganizationChart"/>
    <dgm:cxn modelId="{18F74A54-3DFD-4C8E-9C41-09989366A3A3}" type="presParOf" srcId="{D687E701-516F-4B95-A4D5-0315C9B9CD8C}" destId="{4FC58C0C-A2B5-4C42-B788-F0569B7B3912}" srcOrd="1" destOrd="0" presId="urn:microsoft.com/office/officeart/2009/3/layout/HorizontalOrganizationChart"/>
    <dgm:cxn modelId="{52799F60-6856-4A6C-9566-EE59DECFF631}" type="presParOf" srcId="{64A57D58-39E4-41C2-9067-6D953835E992}" destId="{8C323530-E02B-4C7E-99B7-8886558F31E0}" srcOrd="1" destOrd="0" presId="urn:microsoft.com/office/officeart/2009/3/layout/HorizontalOrganizationChart"/>
    <dgm:cxn modelId="{DA1EC2B8-534A-41B0-BE1B-52BDC4B3E484}" type="presParOf" srcId="{8C323530-E02B-4C7E-99B7-8886558F31E0}" destId="{AD257E70-5D1C-467F-B09B-6092A132BFF0}" srcOrd="0" destOrd="0" presId="urn:microsoft.com/office/officeart/2009/3/layout/HorizontalOrganizationChart"/>
    <dgm:cxn modelId="{26FC123C-0DB9-48FB-B7E8-4529037B93B0}" type="presParOf" srcId="{8C323530-E02B-4C7E-99B7-8886558F31E0}" destId="{8790B951-A3B6-4EEC-B8B8-31DC8FAEEDA5}" srcOrd="1" destOrd="0" presId="urn:microsoft.com/office/officeart/2009/3/layout/HorizontalOrganizationChart"/>
    <dgm:cxn modelId="{D3A4043F-0B38-4379-A371-61951BBE1D6D}" type="presParOf" srcId="{8790B951-A3B6-4EEC-B8B8-31DC8FAEEDA5}" destId="{AB963339-3297-418F-8C4F-CCDE5898A862}" srcOrd="0" destOrd="0" presId="urn:microsoft.com/office/officeart/2009/3/layout/HorizontalOrganizationChart"/>
    <dgm:cxn modelId="{8882BC88-117F-4C38-A6BA-D0FBA98AC68D}" type="presParOf" srcId="{AB963339-3297-418F-8C4F-CCDE5898A862}" destId="{B94B21A0-1EFF-4E91-BEDA-B9B48F274E1C}" srcOrd="0" destOrd="0" presId="urn:microsoft.com/office/officeart/2009/3/layout/HorizontalOrganizationChart"/>
    <dgm:cxn modelId="{534A9B88-FC05-4141-A246-F3681F931102}" type="presParOf" srcId="{AB963339-3297-418F-8C4F-CCDE5898A862}" destId="{9B239B61-4487-42A4-9A37-C9957A97DF65}" srcOrd="1" destOrd="0" presId="urn:microsoft.com/office/officeart/2009/3/layout/HorizontalOrganizationChart"/>
    <dgm:cxn modelId="{797EC12B-6F21-4429-94A2-061F1EC7FDAE}" type="presParOf" srcId="{8790B951-A3B6-4EEC-B8B8-31DC8FAEEDA5}" destId="{0D7881FC-75F6-47EC-9688-29997BFAD3D8}" srcOrd="1" destOrd="0" presId="urn:microsoft.com/office/officeart/2009/3/layout/HorizontalOrganizationChart"/>
    <dgm:cxn modelId="{BA02E976-1746-4AFF-A07A-30011CF753FD}" type="presParOf" srcId="{8790B951-A3B6-4EEC-B8B8-31DC8FAEEDA5}" destId="{CD490B13-BCE4-460A-A883-A266ED7FF66C}" srcOrd="2" destOrd="0" presId="urn:microsoft.com/office/officeart/2009/3/layout/HorizontalOrganizationChart"/>
    <dgm:cxn modelId="{57D8F951-4039-4D30-99F7-B4C4B9126E18}" type="presParOf" srcId="{8C323530-E02B-4C7E-99B7-8886558F31E0}" destId="{FD50CFA4-AA51-423C-ABA5-10EDE7572526}" srcOrd="2" destOrd="0" presId="urn:microsoft.com/office/officeart/2009/3/layout/HorizontalOrganizationChart"/>
    <dgm:cxn modelId="{77DB5C44-284E-4B22-A4E1-4318B67BF75C}" type="presParOf" srcId="{8C323530-E02B-4C7E-99B7-8886558F31E0}" destId="{54CFCCF6-0924-4C7D-8773-2C978BF3EDFC}" srcOrd="3" destOrd="0" presId="urn:microsoft.com/office/officeart/2009/3/layout/HorizontalOrganizationChart"/>
    <dgm:cxn modelId="{2BCCCB69-EC51-45C3-86D7-14373A180172}" type="presParOf" srcId="{54CFCCF6-0924-4C7D-8773-2C978BF3EDFC}" destId="{2ABAE0D5-9973-4EFF-9726-0819F6C97272}" srcOrd="0" destOrd="0" presId="urn:microsoft.com/office/officeart/2009/3/layout/HorizontalOrganizationChart"/>
    <dgm:cxn modelId="{B994C2A2-213E-4AC4-B9FF-BECAB2289A9F}" type="presParOf" srcId="{2ABAE0D5-9973-4EFF-9726-0819F6C97272}" destId="{CBC20E5E-98BB-4041-A2F5-0AFF26DBFDB9}" srcOrd="0" destOrd="0" presId="urn:microsoft.com/office/officeart/2009/3/layout/HorizontalOrganizationChart"/>
    <dgm:cxn modelId="{D36BD6D3-74EC-45B8-99DD-3BE2FF0A9C28}" type="presParOf" srcId="{2ABAE0D5-9973-4EFF-9726-0819F6C97272}" destId="{0F3949FB-BB86-4612-BA26-8F8E669DA515}" srcOrd="1" destOrd="0" presId="urn:microsoft.com/office/officeart/2009/3/layout/HorizontalOrganizationChart"/>
    <dgm:cxn modelId="{BF9252BA-6C64-49A5-BA32-6EF1DD7E0CC4}" type="presParOf" srcId="{54CFCCF6-0924-4C7D-8773-2C978BF3EDFC}" destId="{5FF6AAB8-E3D5-4C85-989A-FABB79633D20}" srcOrd="1" destOrd="0" presId="urn:microsoft.com/office/officeart/2009/3/layout/HorizontalOrganizationChart"/>
    <dgm:cxn modelId="{A0CB89E4-1F89-4CBA-9A89-3136F8963B75}" type="presParOf" srcId="{54CFCCF6-0924-4C7D-8773-2C978BF3EDFC}" destId="{45B37F92-B2A9-48D7-8194-429CE4D0729C}" srcOrd="2" destOrd="0" presId="urn:microsoft.com/office/officeart/2009/3/layout/HorizontalOrganizationChart"/>
    <dgm:cxn modelId="{DF51BC56-7D44-4894-82B2-FF1DEC914C79}" type="presParOf" srcId="{64A57D58-39E4-41C2-9067-6D953835E992}" destId="{04C936E9-33A0-4C92-B53E-4DEC5C826846}" srcOrd="2" destOrd="0" presId="urn:microsoft.com/office/officeart/2009/3/layout/HorizontalOrganizationChart"/>
    <dgm:cxn modelId="{DDE224F0-6F29-48F3-96C0-7AD6433D31CA}" type="presParOf" srcId="{6894B5B4-9995-42F8-B133-C7A151F8D905}" destId="{B84CCD23-4EAB-4267-9BB1-FD87AA63CC64}" srcOrd="4" destOrd="0" presId="urn:microsoft.com/office/officeart/2009/3/layout/HorizontalOrganizationChart"/>
    <dgm:cxn modelId="{5060D45C-58B5-4AAE-8CB8-8E8BA6D1EF4A}" type="presParOf" srcId="{6894B5B4-9995-42F8-B133-C7A151F8D905}" destId="{7A3707BB-2A72-40FF-84A2-88548C1EA925}" srcOrd="5" destOrd="0" presId="urn:microsoft.com/office/officeart/2009/3/layout/HorizontalOrganizationChart"/>
    <dgm:cxn modelId="{EDE6AD3E-5E83-4B21-9A3C-5DA13D9D4529}" type="presParOf" srcId="{7A3707BB-2A72-40FF-84A2-88548C1EA925}" destId="{500B5114-BB65-4FB5-B69A-EF44C08BDEA5}" srcOrd="0" destOrd="0" presId="urn:microsoft.com/office/officeart/2009/3/layout/HorizontalOrganizationChart"/>
    <dgm:cxn modelId="{6EBF295A-FAA2-4E74-AA68-9ECF1759AA8D}" type="presParOf" srcId="{500B5114-BB65-4FB5-B69A-EF44C08BDEA5}" destId="{C91FFB2B-AEA0-4979-9F06-CC01CFCA2ED0}" srcOrd="0" destOrd="0" presId="urn:microsoft.com/office/officeart/2009/3/layout/HorizontalOrganizationChart"/>
    <dgm:cxn modelId="{B9F32E80-7488-470C-88AA-A022925EA296}" type="presParOf" srcId="{500B5114-BB65-4FB5-B69A-EF44C08BDEA5}" destId="{CEB7ECDB-B3A1-41EA-88B9-71FC031DFE8D}" srcOrd="1" destOrd="0" presId="urn:microsoft.com/office/officeart/2009/3/layout/HorizontalOrganizationChart"/>
    <dgm:cxn modelId="{53B0F18E-7108-4247-9773-5BC3E3FD64CB}" type="presParOf" srcId="{7A3707BB-2A72-40FF-84A2-88548C1EA925}" destId="{D6CC547B-8EF7-4EE5-A4F2-99B2E301F0A5}" srcOrd="1" destOrd="0" presId="urn:microsoft.com/office/officeart/2009/3/layout/HorizontalOrganizationChart"/>
    <dgm:cxn modelId="{1F7AFC16-FD04-4F61-A07E-A6E89817846F}" type="presParOf" srcId="{7A3707BB-2A72-40FF-84A2-88548C1EA925}" destId="{AD11317D-23DA-4830-962A-CC640D10F281}" srcOrd="2" destOrd="0" presId="urn:microsoft.com/office/officeart/2009/3/layout/HorizontalOrganizationChart"/>
    <dgm:cxn modelId="{0B293E4C-69AA-4B3F-A80A-43FD3F2D9062}" type="presParOf" srcId="{D6C8A813-3388-4EBF-978F-F8A5EB5340A6}" destId="{B34E96AE-2140-46C0-A5CE-6EC5BECA0BB9}" srcOrd="2" destOrd="0" presId="urn:microsoft.com/office/officeart/2009/3/layout/HorizontalOrganizationChart"/>
    <dgm:cxn modelId="{1938A5F1-1589-4ED0-A011-C79F72E868C9}" type="presParOf" srcId="{3C11DB5C-488C-419C-9D25-234483FE41A0}" destId="{D1B99236-D824-479F-B797-DB16ED4F5C9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E3839-B3A5-403F-9EC7-6BFD71924B8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4DB8C-CB05-42BA-B646-70A8DBD6B3A9}">
      <dgm:prSet phldrT="[Text]"/>
      <dgm:spPr/>
      <dgm:t>
        <a:bodyPr/>
        <a:lstStyle/>
        <a:p>
          <a:r>
            <a:rPr lang="mk-MK" dirty="0" smtClean="0"/>
            <a:t>иницијализација</a:t>
          </a:r>
          <a:endParaRPr lang="en-US" dirty="0"/>
        </a:p>
      </dgm:t>
    </dgm:pt>
    <dgm:pt modelId="{1553A9BB-0875-453E-8E66-9D17792C3C27}" type="parTrans" cxnId="{7024916F-98A6-4AF4-AFA3-0FBFB3148418}">
      <dgm:prSet/>
      <dgm:spPr/>
      <dgm:t>
        <a:bodyPr/>
        <a:lstStyle/>
        <a:p>
          <a:endParaRPr lang="en-US"/>
        </a:p>
      </dgm:t>
    </dgm:pt>
    <dgm:pt modelId="{F815833B-3665-4A3B-8B68-A80910B7C782}" type="sibTrans" cxnId="{7024916F-98A6-4AF4-AFA3-0FBFB3148418}">
      <dgm:prSet/>
      <dgm:spPr/>
      <dgm:t>
        <a:bodyPr/>
        <a:lstStyle/>
        <a:p>
          <a:endParaRPr lang="en-US"/>
        </a:p>
      </dgm:t>
    </dgm:pt>
    <dgm:pt modelId="{C4F727E2-C29F-4A07-B041-2B0801091C01}">
      <dgm:prSet phldrT="[Text]"/>
      <dgm:spPr/>
      <dgm:t>
        <a:bodyPr/>
        <a:lstStyle/>
        <a:p>
          <a:r>
            <a:rPr lang="mk-MK" dirty="0" smtClean="0"/>
            <a:t>креирање на модуларна рака </a:t>
          </a:r>
          <a:endParaRPr lang="en-US" dirty="0"/>
        </a:p>
      </dgm:t>
    </dgm:pt>
    <dgm:pt modelId="{B14302CD-94FB-4BA6-B3B5-3C150AFEC598}" type="parTrans" cxnId="{691DB04E-616F-4BB5-B560-FBFC551D4A40}">
      <dgm:prSet/>
      <dgm:spPr/>
      <dgm:t>
        <a:bodyPr/>
        <a:lstStyle/>
        <a:p>
          <a:endParaRPr lang="en-US"/>
        </a:p>
      </dgm:t>
    </dgm:pt>
    <dgm:pt modelId="{CC0090EE-DB4B-465E-BDBE-C23F2A75A870}" type="sibTrans" cxnId="{691DB04E-616F-4BB5-B560-FBFC551D4A40}">
      <dgm:prSet/>
      <dgm:spPr/>
      <dgm:t>
        <a:bodyPr/>
        <a:lstStyle/>
        <a:p>
          <a:endParaRPr lang="en-US"/>
        </a:p>
      </dgm:t>
    </dgm:pt>
    <dgm:pt modelId="{1CE68354-D8F3-481D-9FC0-FFE9574DF988}">
      <dgm:prSet phldrT="[Text]"/>
      <dgm:spPr/>
      <dgm:t>
        <a:bodyPr/>
        <a:lstStyle/>
        <a:p>
          <a:r>
            <a:rPr lang="mk-MK" dirty="0" smtClean="0"/>
            <a:t>внесување на креирана рака</a:t>
          </a:r>
          <a:endParaRPr lang="en-US" dirty="0"/>
        </a:p>
      </dgm:t>
    </dgm:pt>
    <dgm:pt modelId="{C8C56180-4A7A-46A8-A7E7-8E484CFA33CD}" type="parTrans" cxnId="{7B77F45A-72C8-4698-A3BB-62572ED56CBA}">
      <dgm:prSet/>
      <dgm:spPr/>
      <dgm:t>
        <a:bodyPr/>
        <a:lstStyle/>
        <a:p>
          <a:endParaRPr lang="en-US"/>
        </a:p>
      </dgm:t>
    </dgm:pt>
    <dgm:pt modelId="{144B97FB-385B-4DB9-BE62-D6BC2FCC7E1F}" type="sibTrans" cxnId="{7B77F45A-72C8-4698-A3BB-62572ED56CBA}">
      <dgm:prSet/>
      <dgm:spPr/>
      <dgm:t>
        <a:bodyPr/>
        <a:lstStyle/>
        <a:p>
          <a:endParaRPr lang="en-US"/>
        </a:p>
      </dgm:t>
    </dgm:pt>
    <dgm:pt modelId="{1B5A6244-6B1C-4519-ACE2-9B5F44149EC6}">
      <dgm:prSet phldrT="[Text]"/>
      <dgm:spPr/>
      <dgm:t>
        <a:bodyPr/>
        <a:lstStyle/>
        <a:p>
          <a:r>
            <a:rPr lang="mk-MK" dirty="0" smtClean="0"/>
            <a:t>внесување на странска рака</a:t>
          </a:r>
          <a:endParaRPr lang="en-US" dirty="0"/>
        </a:p>
      </dgm:t>
    </dgm:pt>
    <dgm:pt modelId="{84B6B229-B574-40A9-8A9C-3CA826D8CEFE}" type="parTrans" cxnId="{91E462FF-B695-4F22-A221-E3B805C9DC80}">
      <dgm:prSet/>
      <dgm:spPr/>
      <dgm:t>
        <a:bodyPr/>
        <a:lstStyle/>
        <a:p>
          <a:endParaRPr lang="en-US"/>
        </a:p>
      </dgm:t>
    </dgm:pt>
    <dgm:pt modelId="{2D6956FA-C002-4EC4-96EB-5477EE9043AA}" type="sibTrans" cxnId="{91E462FF-B695-4F22-A221-E3B805C9DC80}">
      <dgm:prSet/>
      <dgm:spPr/>
      <dgm:t>
        <a:bodyPr/>
        <a:lstStyle/>
        <a:p>
          <a:endParaRPr lang="en-US"/>
        </a:p>
      </dgm:t>
    </dgm:pt>
    <dgm:pt modelId="{3C874BDF-7A6E-4957-894B-F80AB747FD46}">
      <dgm:prSet phldrT="[Text]"/>
      <dgm:spPr/>
      <dgm:t>
        <a:bodyPr/>
        <a:lstStyle/>
        <a:p>
          <a:r>
            <a:rPr lang="mk-MK" dirty="0" smtClean="0"/>
            <a:t>конвертирање од </a:t>
          </a:r>
          <a:r>
            <a:rPr lang="en-US" dirty="0" smtClean="0"/>
            <a:t>dh</a:t>
          </a:r>
          <a:r>
            <a:rPr lang="mk-MK" dirty="0" smtClean="0"/>
            <a:t> </a:t>
          </a:r>
          <a:r>
            <a:rPr lang="mk-MK" dirty="0" smtClean="0"/>
            <a:t>конвенција во </a:t>
          </a:r>
          <a:r>
            <a:rPr lang="en-US" dirty="0" smtClean="0"/>
            <a:t>urdf</a:t>
          </a:r>
          <a:endParaRPr lang="en-US" dirty="0"/>
        </a:p>
      </dgm:t>
    </dgm:pt>
    <dgm:pt modelId="{1314D818-C5F2-4CF5-9980-DB762B377F7E}" type="parTrans" cxnId="{6E28FD0B-EE91-4681-BEA6-D10EC0CFC27A}">
      <dgm:prSet/>
      <dgm:spPr/>
      <dgm:t>
        <a:bodyPr/>
        <a:lstStyle/>
        <a:p>
          <a:endParaRPr lang="en-US"/>
        </a:p>
      </dgm:t>
    </dgm:pt>
    <dgm:pt modelId="{5A71DC54-BB26-4E5A-8AF9-DFF8300DCD4A}" type="sibTrans" cxnId="{6E28FD0B-EE91-4681-BEA6-D10EC0CFC27A}">
      <dgm:prSet/>
      <dgm:spPr/>
      <dgm:t>
        <a:bodyPr/>
        <a:lstStyle/>
        <a:p>
          <a:endParaRPr lang="en-US"/>
        </a:p>
      </dgm:t>
    </dgm:pt>
    <dgm:pt modelId="{D422ED94-434E-4C3F-B237-AA87CADC6140}" type="pres">
      <dgm:prSet presAssocID="{E74E3839-B3A5-403F-9EC7-6BFD71924B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C68FBB-1125-44DE-8095-43D0D842E760}" type="pres">
      <dgm:prSet presAssocID="{6494DB8C-CB05-42BA-B646-70A8DBD6B3A9}" presName="hierRoot1" presStyleCnt="0">
        <dgm:presLayoutVars>
          <dgm:hierBranch val="init"/>
        </dgm:presLayoutVars>
      </dgm:prSet>
      <dgm:spPr/>
    </dgm:pt>
    <dgm:pt modelId="{79E84A7C-4E20-4AD8-9C82-3942FA4BB3AF}" type="pres">
      <dgm:prSet presAssocID="{6494DB8C-CB05-42BA-B646-70A8DBD6B3A9}" presName="rootComposite1" presStyleCnt="0"/>
      <dgm:spPr/>
    </dgm:pt>
    <dgm:pt modelId="{B107A501-A7F3-4D94-9C74-3D9B649381A4}" type="pres">
      <dgm:prSet presAssocID="{6494DB8C-CB05-42BA-B646-70A8DBD6B3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A3940D-1500-4427-B4CA-B2003DA9061C}" type="pres">
      <dgm:prSet presAssocID="{6494DB8C-CB05-42BA-B646-70A8DBD6B3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968B12C-9106-445F-BEE3-BF6A2AA88B22}" type="pres">
      <dgm:prSet presAssocID="{6494DB8C-CB05-42BA-B646-70A8DBD6B3A9}" presName="hierChild2" presStyleCnt="0"/>
      <dgm:spPr/>
    </dgm:pt>
    <dgm:pt modelId="{D8B07ACA-AB98-414D-8CF5-4AC2AC02AD9A}" type="pres">
      <dgm:prSet presAssocID="{B14302CD-94FB-4BA6-B3B5-3C150AFEC598}" presName="Name64" presStyleLbl="parChTrans1D2" presStyleIdx="0" presStyleCnt="3"/>
      <dgm:spPr/>
      <dgm:t>
        <a:bodyPr/>
        <a:lstStyle/>
        <a:p>
          <a:endParaRPr lang="en-US"/>
        </a:p>
      </dgm:t>
    </dgm:pt>
    <dgm:pt modelId="{69150D29-9E1D-4640-A4B9-C87DD69DE293}" type="pres">
      <dgm:prSet presAssocID="{C4F727E2-C29F-4A07-B041-2B0801091C01}" presName="hierRoot2" presStyleCnt="0">
        <dgm:presLayoutVars>
          <dgm:hierBranch val="init"/>
        </dgm:presLayoutVars>
      </dgm:prSet>
      <dgm:spPr/>
    </dgm:pt>
    <dgm:pt modelId="{532FC2FB-D6EC-4E41-8166-84A11222C0D2}" type="pres">
      <dgm:prSet presAssocID="{C4F727E2-C29F-4A07-B041-2B0801091C01}" presName="rootComposite" presStyleCnt="0"/>
      <dgm:spPr/>
    </dgm:pt>
    <dgm:pt modelId="{0976E59E-26A9-4712-9F7C-3146E4C858FF}" type="pres">
      <dgm:prSet presAssocID="{C4F727E2-C29F-4A07-B041-2B0801091C0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050DC-B924-4C12-A82F-9BD20CD68D97}" type="pres">
      <dgm:prSet presAssocID="{C4F727E2-C29F-4A07-B041-2B0801091C01}" presName="rootConnector" presStyleLbl="node2" presStyleIdx="0" presStyleCnt="3"/>
      <dgm:spPr/>
      <dgm:t>
        <a:bodyPr/>
        <a:lstStyle/>
        <a:p>
          <a:endParaRPr lang="en-US"/>
        </a:p>
      </dgm:t>
    </dgm:pt>
    <dgm:pt modelId="{04865A20-5420-4BD4-A362-404604DC8F36}" type="pres">
      <dgm:prSet presAssocID="{C4F727E2-C29F-4A07-B041-2B0801091C01}" presName="hierChild4" presStyleCnt="0"/>
      <dgm:spPr/>
    </dgm:pt>
    <dgm:pt modelId="{CACF662D-F2F6-486E-9DD6-9AB5F21A9C00}" type="pres">
      <dgm:prSet presAssocID="{1314D818-C5F2-4CF5-9980-DB762B377F7E}" presName="Name64" presStyleLbl="parChTrans1D3" presStyleIdx="0" presStyleCnt="1"/>
      <dgm:spPr/>
      <dgm:t>
        <a:bodyPr/>
        <a:lstStyle/>
        <a:p>
          <a:endParaRPr lang="en-US"/>
        </a:p>
      </dgm:t>
    </dgm:pt>
    <dgm:pt modelId="{60E14BDE-4C22-49B6-9071-D8DC1E3C0585}" type="pres">
      <dgm:prSet presAssocID="{3C874BDF-7A6E-4957-894B-F80AB747FD46}" presName="hierRoot2" presStyleCnt="0">
        <dgm:presLayoutVars>
          <dgm:hierBranch val="init"/>
        </dgm:presLayoutVars>
      </dgm:prSet>
      <dgm:spPr/>
    </dgm:pt>
    <dgm:pt modelId="{39B6DB7D-CDD1-46AB-B0F9-A81D061445EF}" type="pres">
      <dgm:prSet presAssocID="{3C874BDF-7A6E-4957-894B-F80AB747FD46}" presName="rootComposite" presStyleCnt="0"/>
      <dgm:spPr/>
    </dgm:pt>
    <dgm:pt modelId="{DB62FC66-CCEA-432E-90C9-25ED137A02C5}" type="pres">
      <dgm:prSet presAssocID="{3C874BDF-7A6E-4957-894B-F80AB747FD46}" presName="rootText" presStyleLbl="node3" presStyleIdx="0" presStyleCnt="1" custScaleX="99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62C0A7-B3A0-49E3-BF1B-E89A967251E0}" type="pres">
      <dgm:prSet presAssocID="{3C874BDF-7A6E-4957-894B-F80AB747FD46}" presName="rootConnector" presStyleLbl="node3" presStyleIdx="0" presStyleCnt="1"/>
      <dgm:spPr/>
      <dgm:t>
        <a:bodyPr/>
        <a:lstStyle/>
        <a:p>
          <a:endParaRPr lang="en-US"/>
        </a:p>
      </dgm:t>
    </dgm:pt>
    <dgm:pt modelId="{EC9E806E-C595-43DB-AF93-9FE288812F5A}" type="pres">
      <dgm:prSet presAssocID="{3C874BDF-7A6E-4957-894B-F80AB747FD46}" presName="hierChild4" presStyleCnt="0"/>
      <dgm:spPr/>
    </dgm:pt>
    <dgm:pt modelId="{F53FD12A-0110-44E0-AFB8-27ECE082DE1B}" type="pres">
      <dgm:prSet presAssocID="{3C874BDF-7A6E-4957-894B-F80AB747FD46}" presName="hierChild5" presStyleCnt="0"/>
      <dgm:spPr/>
    </dgm:pt>
    <dgm:pt modelId="{A28D27AA-2B53-489A-9955-11C7099E04F7}" type="pres">
      <dgm:prSet presAssocID="{C4F727E2-C29F-4A07-B041-2B0801091C01}" presName="hierChild5" presStyleCnt="0"/>
      <dgm:spPr/>
    </dgm:pt>
    <dgm:pt modelId="{B9E05A57-A572-4F77-9E85-FA49001D846A}" type="pres">
      <dgm:prSet presAssocID="{C8C56180-4A7A-46A8-A7E7-8E484CFA33CD}" presName="Name64" presStyleLbl="parChTrans1D2" presStyleIdx="1" presStyleCnt="3"/>
      <dgm:spPr/>
      <dgm:t>
        <a:bodyPr/>
        <a:lstStyle/>
        <a:p>
          <a:endParaRPr lang="en-US"/>
        </a:p>
      </dgm:t>
    </dgm:pt>
    <dgm:pt modelId="{76F1FC49-3BAE-4624-AA3A-1482C12B0B02}" type="pres">
      <dgm:prSet presAssocID="{1CE68354-D8F3-481D-9FC0-FFE9574DF988}" presName="hierRoot2" presStyleCnt="0">
        <dgm:presLayoutVars>
          <dgm:hierBranch val="init"/>
        </dgm:presLayoutVars>
      </dgm:prSet>
      <dgm:spPr/>
    </dgm:pt>
    <dgm:pt modelId="{8C50E6BB-412A-4B62-8D38-457ACF008E08}" type="pres">
      <dgm:prSet presAssocID="{1CE68354-D8F3-481D-9FC0-FFE9574DF988}" presName="rootComposite" presStyleCnt="0"/>
      <dgm:spPr/>
    </dgm:pt>
    <dgm:pt modelId="{A24B2C08-6239-4865-971E-DCAE509CDF56}" type="pres">
      <dgm:prSet presAssocID="{1CE68354-D8F3-481D-9FC0-FFE9574DF98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E71DB3-1AC6-43D0-9D54-33BA458B7B8F}" type="pres">
      <dgm:prSet presAssocID="{1CE68354-D8F3-481D-9FC0-FFE9574DF988}" presName="rootConnector" presStyleLbl="node2" presStyleIdx="1" presStyleCnt="3"/>
      <dgm:spPr/>
      <dgm:t>
        <a:bodyPr/>
        <a:lstStyle/>
        <a:p>
          <a:endParaRPr lang="en-US"/>
        </a:p>
      </dgm:t>
    </dgm:pt>
    <dgm:pt modelId="{A894DD63-E2FA-48B1-84F0-60199F55D906}" type="pres">
      <dgm:prSet presAssocID="{1CE68354-D8F3-481D-9FC0-FFE9574DF988}" presName="hierChild4" presStyleCnt="0"/>
      <dgm:spPr/>
    </dgm:pt>
    <dgm:pt modelId="{C0548584-5727-4007-AF1F-344DEC0B8C7D}" type="pres">
      <dgm:prSet presAssocID="{1CE68354-D8F3-481D-9FC0-FFE9574DF988}" presName="hierChild5" presStyleCnt="0"/>
      <dgm:spPr/>
    </dgm:pt>
    <dgm:pt modelId="{67F43E7C-5983-4FA0-A543-3755DC015B7E}" type="pres">
      <dgm:prSet presAssocID="{84B6B229-B574-40A9-8A9C-3CA826D8CEFE}" presName="Name64" presStyleLbl="parChTrans1D2" presStyleIdx="2" presStyleCnt="3"/>
      <dgm:spPr/>
      <dgm:t>
        <a:bodyPr/>
        <a:lstStyle/>
        <a:p>
          <a:endParaRPr lang="en-US"/>
        </a:p>
      </dgm:t>
    </dgm:pt>
    <dgm:pt modelId="{CF83B1B2-6010-40DC-A1F8-60FBF4A7D6F4}" type="pres">
      <dgm:prSet presAssocID="{1B5A6244-6B1C-4519-ACE2-9B5F44149EC6}" presName="hierRoot2" presStyleCnt="0">
        <dgm:presLayoutVars>
          <dgm:hierBranch val="init"/>
        </dgm:presLayoutVars>
      </dgm:prSet>
      <dgm:spPr/>
    </dgm:pt>
    <dgm:pt modelId="{D865E967-5415-43C8-9909-49E36C11472A}" type="pres">
      <dgm:prSet presAssocID="{1B5A6244-6B1C-4519-ACE2-9B5F44149EC6}" presName="rootComposite" presStyleCnt="0"/>
      <dgm:spPr/>
    </dgm:pt>
    <dgm:pt modelId="{C2713A7A-5140-4EB2-9563-9293CFA82EA2}" type="pres">
      <dgm:prSet presAssocID="{1B5A6244-6B1C-4519-ACE2-9B5F44149EC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DCF022-7C4C-48E2-81A1-BC689A61ADA8}" type="pres">
      <dgm:prSet presAssocID="{1B5A6244-6B1C-4519-ACE2-9B5F44149EC6}" presName="rootConnector" presStyleLbl="node2" presStyleIdx="2" presStyleCnt="3"/>
      <dgm:spPr/>
      <dgm:t>
        <a:bodyPr/>
        <a:lstStyle/>
        <a:p>
          <a:endParaRPr lang="en-US"/>
        </a:p>
      </dgm:t>
    </dgm:pt>
    <dgm:pt modelId="{46B91818-E392-468E-BD98-A96266169FE8}" type="pres">
      <dgm:prSet presAssocID="{1B5A6244-6B1C-4519-ACE2-9B5F44149EC6}" presName="hierChild4" presStyleCnt="0"/>
      <dgm:spPr/>
    </dgm:pt>
    <dgm:pt modelId="{03D5D96F-7A65-4ADD-B8D2-D0E66C4F071E}" type="pres">
      <dgm:prSet presAssocID="{1B5A6244-6B1C-4519-ACE2-9B5F44149EC6}" presName="hierChild5" presStyleCnt="0"/>
      <dgm:spPr/>
    </dgm:pt>
    <dgm:pt modelId="{B269E59E-4580-4F9A-8FB9-EF88840E79B9}" type="pres">
      <dgm:prSet presAssocID="{6494DB8C-CB05-42BA-B646-70A8DBD6B3A9}" presName="hierChild3" presStyleCnt="0"/>
      <dgm:spPr/>
    </dgm:pt>
  </dgm:ptLst>
  <dgm:cxnLst>
    <dgm:cxn modelId="{23EDD067-4DD2-458A-A69C-060FF8BBEE18}" type="presOf" srcId="{1CE68354-D8F3-481D-9FC0-FFE9574DF988}" destId="{DDE71DB3-1AC6-43D0-9D54-33BA458B7B8F}" srcOrd="1" destOrd="0" presId="urn:microsoft.com/office/officeart/2009/3/layout/HorizontalOrganizationChart"/>
    <dgm:cxn modelId="{91E462FF-B695-4F22-A221-E3B805C9DC80}" srcId="{6494DB8C-CB05-42BA-B646-70A8DBD6B3A9}" destId="{1B5A6244-6B1C-4519-ACE2-9B5F44149EC6}" srcOrd="2" destOrd="0" parTransId="{84B6B229-B574-40A9-8A9C-3CA826D8CEFE}" sibTransId="{2D6956FA-C002-4EC4-96EB-5477EE9043AA}"/>
    <dgm:cxn modelId="{4FA5D3C8-CD0D-490B-A22E-47BFFD0FA874}" type="presOf" srcId="{1B5A6244-6B1C-4519-ACE2-9B5F44149EC6}" destId="{F8DCF022-7C4C-48E2-81A1-BC689A61ADA8}" srcOrd="1" destOrd="0" presId="urn:microsoft.com/office/officeart/2009/3/layout/HorizontalOrganizationChart"/>
    <dgm:cxn modelId="{568DBA1C-4569-48B2-8638-9000F6FD7DA0}" type="presOf" srcId="{C8C56180-4A7A-46A8-A7E7-8E484CFA33CD}" destId="{B9E05A57-A572-4F77-9E85-FA49001D846A}" srcOrd="0" destOrd="0" presId="urn:microsoft.com/office/officeart/2009/3/layout/HorizontalOrganizationChart"/>
    <dgm:cxn modelId="{AE403AA4-E762-4D0A-9707-CE3921A123ED}" type="presOf" srcId="{1CE68354-D8F3-481D-9FC0-FFE9574DF988}" destId="{A24B2C08-6239-4865-971E-DCAE509CDF56}" srcOrd="0" destOrd="0" presId="urn:microsoft.com/office/officeart/2009/3/layout/HorizontalOrganizationChart"/>
    <dgm:cxn modelId="{C44F7546-640C-451F-AFFC-82E99A61CF68}" type="presOf" srcId="{84B6B229-B574-40A9-8A9C-3CA826D8CEFE}" destId="{67F43E7C-5983-4FA0-A543-3755DC015B7E}" srcOrd="0" destOrd="0" presId="urn:microsoft.com/office/officeart/2009/3/layout/HorizontalOrganizationChart"/>
    <dgm:cxn modelId="{FF9D9A4F-57C4-447D-AC61-77FB43069FB3}" type="presOf" srcId="{B14302CD-94FB-4BA6-B3B5-3C150AFEC598}" destId="{D8B07ACA-AB98-414D-8CF5-4AC2AC02AD9A}" srcOrd="0" destOrd="0" presId="urn:microsoft.com/office/officeart/2009/3/layout/HorizontalOrganizationChart"/>
    <dgm:cxn modelId="{7024916F-98A6-4AF4-AFA3-0FBFB3148418}" srcId="{E74E3839-B3A5-403F-9EC7-6BFD71924B81}" destId="{6494DB8C-CB05-42BA-B646-70A8DBD6B3A9}" srcOrd="0" destOrd="0" parTransId="{1553A9BB-0875-453E-8E66-9D17792C3C27}" sibTransId="{F815833B-3665-4A3B-8B68-A80910B7C782}"/>
    <dgm:cxn modelId="{A8D54D73-E3CC-42CB-B595-F9237809E8CE}" type="presOf" srcId="{3C874BDF-7A6E-4957-894B-F80AB747FD46}" destId="{DB62FC66-CCEA-432E-90C9-25ED137A02C5}" srcOrd="0" destOrd="0" presId="urn:microsoft.com/office/officeart/2009/3/layout/HorizontalOrganizationChart"/>
    <dgm:cxn modelId="{7B77F45A-72C8-4698-A3BB-62572ED56CBA}" srcId="{6494DB8C-CB05-42BA-B646-70A8DBD6B3A9}" destId="{1CE68354-D8F3-481D-9FC0-FFE9574DF988}" srcOrd="1" destOrd="0" parTransId="{C8C56180-4A7A-46A8-A7E7-8E484CFA33CD}" sibTransId="{144B97FB-385B-4DB9-BE62-D6BC2FCC7E1F}"/>
    <dgm:cxn modelId="{0280A457-6DDD-44E8-A873-711920D1657A}" type="presOf" srcId="{C4F727E2-C29F-4A07-B041-2B0801091C01}" destId="{FBD050DC-B924-4C12-A82F-9BD20CD68D97}" srcOrd="1" destOrd="0" presId="urn:microsoft.com/office/officeart/2009/3/layout/HorizontalOrganizationChart"/>
    <dgm:cxn modelId="{691DB04E-616F-4BB5-B560-FBFC551D4A40}" srcId="{6494DB8C-CB05-42BA-B646-70A8DBD6B3A9}" destId="{C4F727E2-C29F-4A07-B041-2B0801091C01}" srcOrd="0" destOrd="0" parTransId="{B14302CD-94FB-4BA6-B3B5-3C150AFEC598}" sibTransId="{CC0090EE-DB4B-465E-BDBE-C23F2A75A870}"/>
    <dgm:cxn modelId="{8CEB60E8-DF82-4210-881F-BAAC89F100F7}" type="presOf" srcId="{E74E3839-B3A5-403F-9EC7-6BFD71924B81}" destId="{D422ED94-434E-4C3F-B237-AA87CADC6140}" srcOrd="0" destOrd="0" presId="urn:microsoft.com/office/officeart/2009/3/layout/HorizontalOrganizationChart"/>
    <dgm:cxn modelId="{8B898158-301C-4784-A6C3-EFFDA0FD2565}" type="presOf" srcId="{6494DB8C-CB05-42BA-B646-70A8DBD6B3A9}" destId="{B107A501-A7F3-4D94-9C74-3D9B649381A4}" srcOrd="0" destOrd="0" presId="urn:microsoft.com/office/officeart/2009/3/layout/HorizontalOrganizationChart"/>
    <dgm:cxn modelId="{371F49EA-365F-4C51-8B18-B632D4CCAA4D}" type="presOf" srcId="{3C874BDF-7A6E-4957-894B-F80AB747FD46}" destId="{9D62C0A7-B3A0-49E3-BF1B-E89A967251E0}" srcOrd="1" destOrd="0" presId="urn:microsoft.com/office/officeart/2009/3/layout/HorizontalOrganizationChart"/>
    <dgm:cxn modelId="{BD5EECB0-D9A0-46F0-A575-781480572AEC}" type="presOf" srcId="{1314D818-C5F2-4CF5-9980-DB762B377F7E}" destId="{CACF662D-F2F6-486E-9DD6-9AB5F21A9C00}" srcOrd="0" destOrd="0" presId="urn:microsoft.com/office/officeart/2009/3/layout/HorizontalOrganizationChart"/>
    <dgm:cxn modelId="{D5DFE4A6-02E9-4E24-9B09-3182F25BB93F}" type="presOf" srcId="{6494DB8C-CB05-42BA-B646-70A8DBD6B3A9}" destId="{A1A3940D-1500-4427-B4CA-B2003DA9061C}" srcOrd="1" destOrd="0" presId="urn:microsoft.com/office/officeart/2009/3/layout/HorizontalOrganizationChart"/>
    <dgm:cxn modelId="{10D1DD97-3A49-4D36-8C3E-CDC8029151E6}" type="presOf" srcId="{C4F727E2-C29F-4A07-B041-2B0801091C01}" destId="{0976E59E-26A9-4712-9F7C-3146E4C858FF}" srcOrd="0" destOrd="0" presId="urn:microsoft.com/office/officeart/2009/3/layout/HorizontalOrganizationChart"/>
    <dgm:cxn modelId="{B3EC2516-0812-42B6-B8D3-A7DBE960AF89}" type="presOf" srcId="{1B5A6244-6B1C-4519-ACE2-9B5F44149EC6}" destId="{C2713A7A-5140-4EB2-9563-9293CFA82EA2}" srcOrd="0" destOrd="0" presId="urn:microsoft.com/office/officeart/2009/3/layout/HorizontalOrganizationChart"/>
    <dgm:cxn modelId="{6E28FD0B-EE91-4681-BEA6-D10EC0CFC27A}" srcId="{C4F727E2-C29F-4A07-B041-2B0801091C01}" destId="{3C874BDF-7A6E-4957-894B-F80AB747FD46}" srcOrd="0" destOrd="0" parTransId="{1314D818-C5F2-4CF5-9980-DB762B377F7E}" sibTransId="{5A71DC54-BB26-4E5A-8AF9-DFF8300DCD4A}"/>
    <dgm:cxn modelId="{565428C2-46FC-42FD-A51B-84B0C0CD1E58}" type="presParOf" srcId="{D422ED94-434E-4C3F-B237-AA87CADC6140}" destId="{2EC68FBB-1125-44DE-8095-43D0D842E760}" srcOrd="0" destOrd="0" presId="urn:microsoft.com/office/officeart/2009/3/layout/HorizontalOrganizationChart"/>
    <dgm:cxn modelId="{EB5BAFBD-1250-4C00-84C2-1A551E17F8F5}" type="presParOf" srcId="{2EC68FBB-1125-44DE-8095-43D0D842E760}" destId="{79E84A7C-4E20-4AD8-9C82-3942FA4BB3AF}" srcOrd="0" destOrd="0" presId="urn:microsoft.com/office/officeart/2009/3/layout/HorizontalOrganizationChart"/>
    <dgm:cxn modelId="{8C50C0C2-656A-4990-87E3-3DA51B2F977A}" type="presParOf" srcId="{79E84A7C-4E20-4AD8-9C82-3942FA4BB3AF}" destId="{B107A501-A7F3-4D94-9C74-3D9B649381A4}" srcOrd="0" destOrd="0" presId="urn:microsoft.com/office/officeart/2009/3/layout/HorizontalOrganizationChart"/>
    <dgm:cxn modelId="{A98EADD6-1FE6-4E60-8C21-5CF8E829DE1C}" type="presParOf" srcId="{79E84A7C-4E20-4AD8-9C82-3942FA4BB3AF}" destId="{A1A3940D-1500-4427-B4CA-B2003DA9061C}" srcOrd="1" destOrd="0" presId="urn:microsoft.com/office/officeart/2009/3/layout/HorizontalOrganizationChart"/>
    <dgm:cxn modelId="{10BADBB5-8490-4F5C-993A-25B40C2B13AB}" type="presParOf" srcId="{2EC68FBB-1125-44DE-8095-43D0D842E760}" destId="{C968B12C-9106-445F-BEE3-BF6A2AA88B22}" srcOrd="1" destOrd="0" presId="urn:microsoft.com/office/officeart/2009/3/layout/HorizontalOrganizationChart"/>
    <dgm:cxn modelId="{7AAF6F98-2DAD-4E0F-8C80-975EC424F9C5}" type="presParOf" srcId="{C968B12C-9106-445F-BEE3-BF6A2AA88B22}" destId="{D8B07ACA-AB98-414D-8CF5-4AC2AC02AD9A}" srcOrd="0" destOrd="0" presId="urn:microsoft.com/office/officeart/2009/3/layout/HorizontalOrganizationChart"/>
    <dgm:cxn modelId="{80B09A0D-4F01-4E09-81B5-8236CE64B589}" type="presParOf" srcId="{C968B12C-9106-445F-BEE3-BF6A2AA88B22}" destId="{69150D29-9E1D-4640-A4B9-C87DD69DE293}" srcOrd="1" destOrd="0" presId="urn:microsoft.com/office/officeart/2009/3/layout/HorizontalOrganizationChart"/>
    <dgm:cxn modelId="{9D80FAE0-A529-46E5-83AD-2886E6229669}" type="presParOf" srcId="{69150D29-9E1D-4640-A4B9-C87DD69DE293}" destId="{532FC2FB-D6EC-4E41-8166-84A11222C0D2}" srcOrd="0" destOrd="0" presId="urn:microsoft.com/office/officeart/2009/3/layout/HorizontalOrganizationChart"/>
    <dgm:cxn modelId="{B0A17568-1943-4510-8360-164B9B651B18}" type="presParOf" srcId="{532FC2FB-D6EC-4E41-8166-84A11222C0D2}" destId="{0976E59E-26A9-4712-9F7C-3146E4C858FF}" srcOrd="0" destOrd="0" presId="urn:microsoft.com/office/officeart/2009/3/layout/HorizontalOrganizationChart"/>
    <dgm:cxn modelId="{AD3A7E64-61F8-43CE-91F6-B81355030E92}" type="presParOf" srcId="{532FC2FB-D6EC-4E41-8166-84A11222C0D2}" destId="{FBD050DC-B924-4C12-A82F-9BD20CD68D97}" srcOrd="1" destOrd="0" presId="urn:microsoft.com/office/officeart/2009/3/layout/HorizontalOrganizationChart"/>
    <dgm:cxn modelId="{FC8E090F-69F2-4B58-8E7C-86375BB601AE}" type="presParOf" srcId="{69150D29-9E1D-4640-A4B9-C87DD69DE293}" destId="{04865A20-5420-4BD4-A362-404604DC8F36}" srcOrd="1" destOrd="0" presId="urn:microsoft.com/office/officeart/2009/3/layout/HorizontalOrganizationChart"/>
    <dgm:cxn modelId="{72D2446D-E348-45AE-AE90-D79F6C997D93}" type="presParOf" srcId="{04865A20-5420-4BD4-A362-404604DC8F36}" destId="{CACF662D-F2F6-486E-9DD6-9AB5F21A9C00}" srcOrd="0" destOrd="0" presId="urn:microsoft.com/office/officeart/2009/3/layout/HorizontalOrganizationChart"/>
    <dgm:cxn modelId="{075D10E9-05D1-4B7D-B1A0-BDF973B6A4CC}" type="presParOf" srcId="{04865A20-5420-4BD4-A362-404604DC8F36}" destId="{60E14BDE-4C22-49B6-9071-D8DC1E3C0585}" srcOrd="1" destOrd="0" presId="urn:microsoft.com/office/officeart/2009/3/layout/HorizontalOrganizationChart"/>
    <dgm:cxn modelId="{68E0F9E2-F19D-4979-9C6D-5EFC7211E1BF}" type="presParOf" srcId="{60E14BDE-4C22-49B6-9071-D8DC1E3C0585}" destId="{39B6DB7D-CDD1-46AB-B0F9-A81D061445EF}" srcOrd="0" destOrd="0" presId="urn:microsoft.com/office/officeart/2009/3/layout/HorizontalOrganizationChart"/>
    <dgm:cxn modelId="{6E04FCF1-A585-4127-B927-03EF9FDBA51A}" type="presParOf" srcId="{39B6DB7D-CDD1-46AB-B0F9-A81D061445EF}" destId="{DB62FC66-CCEA-432E-90C9-25ED137A02C5}" srcOrd="0" destOrd="0" presId="urn:microsoft.com/office/officeart/2009/3/layout/HorizontalOrganizationChart"/>
    <dgm:cxn modelId="{ED0EBBB0-8AFF-440F-8A8F-4B23D4276886}" type="presParOf" srcId="{39B6DB7D-CDD1-46AB-B0F9-A81D061445EF}" destId="{9D62C0A7-B3A0-49E3-BF1B-E89A967251E0}" srcOrd="1" destOrd="0" presId="urn:microsoft.com/office/officeart/2009/3/layout/HorizontalOrganizationChart"/>
    <dgm:cxn modelId="{DF4E9067-0D77-4A73-AD75-B51CA0E7E69C}" type="presParOf" srcId="{60E14BDE-4C22-49B6-9071-D8DC1E3C0585}" destId="{EC9E806E-C595-43DB-AF93-9FE288812F5A}" srcOrd="1" destOrd="0" presId="urn:microsoft.com/office/officeart/2009/3/layout/HorizontalOrganizationChart"/>
    <dgm:cxn modelId="{718DD0E4-C073-470F-98E0-E8E372431B79}" type="presParOf" srcId="{60E14BDE-4C22-49B6-9071-D8DC1E3C0585}" destId="{F53FD12A-0110-44E0-AFB8-27ECE082DE1B}" srcOrd="2" destOrd="0" presId="urn:microsoft.com/office/officeart/2009/3/layout/HorizontalOrganizationChart"/>
    <dgm:cxn modelId="{FBAD844A-5080-47CE-8B42-387BE3F28EEE}" type="presParOf" srcId="{69150D29-9E1D-4640-A4B9-C87DD69DE293}" destId="{A28D27AA-2B53-489A-9955-11C7099E04F7}" srcOrd="2" destOrd="0" presId="urn:microsoft.com/office/officeart/2009/3/layout/HorizontalOrganizationChart"/>
    <dgm:cxn modelId="{FD06E6DE-D4FA-40ED-A45B-FA88B79BBFA9}" type="presParOf" srcId="{C968B12C-9106-445F-BEE3-BF6A2AA88B22}" destId="{B9E05A57-A572-4F77-9E85-FA49001D846A}" srcOrd="2" destOrd="0" presId="urn:microsoft.com/office/officeart/2009/3/layout/HorizontalOrganizationChart"/>
    <dgm:cxn modelId="{9F505322-F9C6-4328-94B6-D10E15204CD5}" type="presParOf" srcId="{C968B12C-9106-445F-BEE3-BF6A2AA88B22}" destId="{76F1FC49-3BAE-4624-AA3A-1482C12B0B02}" srcOrd="3" destOrd="0" presId="urn:microsoft.com/office/officeart/2009/3/layout/HorizontalOrganizationChart"/>
    <dgm:cxn modelId="{190C21DA-4B77-4403-9108-1E823A20E029}" type="presParOf" srcId="{76F1FC49-3BAE-4624-AA3A-1482C12B0B02}" destId="{8C50E6BB-412A-4B62-8D38-457ACF008E08}" srcOrd="0" destOrd="0" presId="urn:microsoft.com/office/officeart/2009/3/layout/HorizontalOrganizationChart"/>
    <dgm:cxn modelId="{36DCD81A-15DE-4289-B364-84D326CB26CF}" type="presParOf" srcId="{8C50E6BB-412A-4B62-8D38-457ACF008E08}" destId="{A24B2C08-6239-4865-971E-DCAE509CDF56}" srcOrd="0" destOrd="0" presId="urn:microsoft.com/office/officeart/2009/3/layout/HorizontalOrganizationChart"/>
    <dgm:cxn modelId="{DDAEACAA-18AD-4948-AC61-CE1AB2239800}" type="presParOf" srcId="{8C50E6BB-412A-4B62-8D38-457ACF008E08}" destId="{DDE71DB3-1AC6-43D0-9D54-33BA458B7B8F}" srcOrd="1" destOrd="0" presId="urn:microsoft.com/office/officeart/2009/3/layout/HorizontalOrganizationChart"/>
    <dgm:cxn modelId="{52C1466A-CD1D-4AAB-8B30-300DCB5A6CBB}" type="presParOf" srcId="{76F1FC49-3BAE-4624-AA3A-1482C12B0B02}" destId="{A894DD63-E2FA-48B1-84F0-60199F55D906}" srcOrd="1" destOrd="0" presId="urn:microsoft.com/office/officeart/2009/3/layout/HorizontalOrganizationChart"/>
    <dgm:cxn modelId="{11624C5B-B4E3-4E5A-8C6A-196722BA61D2}" type="presParOf" srcId="{76F1FC49-3BAE-4624-AA3A-1482C12B0B02}" destId="{C0548584-5727-4007-AF1F-344DEC0B8C7D}" srcOrd="2" destOrd="0" presId="urn:microsoft.com/office/officeart/2009/3/layout/HorizontalOrganizationChart"/>
    <dgm:cxn modelId="{12ECEA8B-5150-4C3F-A636-AA71D72C59A7}" type="presParOf" srcId="{C968B12C-9106-445F-BEE3-BF6A2AA88B22}" destId="{67F43E7C-5983-4FA0-A543-3755DC015B7E}" srcOrd="4" destOrd="0" presId="urn:microsoft.com/office/officeart/2009/3/layout/HorizontalOrganizationChart"/>
    <dgm:cxn modelId="{459AAB17-F1C4-4FA0-93D5-38B8C2BD628E}" type="presParOf" srcId="{C968B12C-9106-445F-BEE3-BF6A2AA88B22}" destId="{CF83B1B2-6010-40DC-A1F8-60FBF4A7D6F4}" srcOrd="5" destOrd="0" presId="urn:microsoft.com/office/officeart/2009/3/layout/HorizontalOrganizationChart"/>
    <dgm:cxn modelId="{507A60BE-9194-4F1E-AA4D-F4F8F4C615E0}" type="presParOf" srcId="{CF83B1B2-6010-40DC-A1F8-60FBF4A7D6F4}" destId="{D865E967-5415-43C8-9909-49E36C11472A}" srcOrd="0" destOrd="0" presId="urn:microsoft.com/office/officeart/2009/3/layout/HorizontalOrganizationChart"/>
    <dgm:cxn modelId="{3D466423-AF3B-48BD-BC7D-D2B2A7128149}" type="presParOf" srcId="{D865E967-5415-43C8-9909-49E36C11472A}" destId="{C2713A7A-5140-4EB2-9563-9293CFA82EA2}" srcOrd="0" destOrd="0" presId="urn:microsoft.com/office/officeart/2009/3/layout/HorizontalOrganizationChart"/>
    <dgm:cxn modelId="{66F7092F-5CDB-46FB-AA67-AEB061099165}" type="presParOf" srcId="{D865E967-5415-43C8-9909-49E36C11472A}" destId="{F8DCF022-7C4C-48E2-81A1-BC689A61ADA8}" srcOrd="1" destOrd="0" presId="urn:microsoft.com/office/officeart/2009/3/layout/HorizontalOrganizationChart"/>
    <dgm:cxn modelId="{90D19A02-4226-4ED4-A36B-C08C9D4C32A7}" type="presParOf" srcId="{CF83B1B2-6010-40DC-A1F8-60FBF4A7D6F4}" destId="{46B91818-E392-468E-BD98-A96266169FE8}" srcOrd="1" destOrd="0" presId="urn:microsoft.com/office/officeart/2009/3/layout/HorizontalOrganizationChart"/>
    <dgm:cxn modelId="{04F9BE93-6DE1-4350-BA00-F2119C1D89DF}" type="presParOf" srcId="{CF83B1B2-6010-40DC-A1F8-60FBF4A7D6F4}" destId="{03D5D96F-7A65-4ADD-B8D2-D0E66C4F071E}" srcOrd="2" destOrd="0" presId="urn:microsoft.com/office/officeart/2009/3/layout/HorizontalOrganizationChart"/>
    <dgm:cxn modelId="{D5539050-9B12-48B4-9C67-6B5FF50D5960}" type="presParOf" srcId="{2EC68FBB-1125-44DE-8095-43D0D842E760}" destId="{B269E59E-4580-4F9A-8FB9-EF88840E79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4E3839-B3A5-403F-9EC7-6BFD71924B8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4DB8C-CB05-42BA-B646-70A8DBD6B3A9}">
      <dgm:prSet phldrT="[Text]"/>
      <dgm:spPr/>
      <dgm:t>
        <a:bodyPr/>
        <a:lstStyle/>
        <a:p>
          <a:r>
            <a:rPr lang="mk-MK" dirty="0" smtClean="0"/>
            <a:t>управување преку гуи</a:t>
          </a:r>
          <a:endParaRPr lang="en-US" dirty="0"/>
        </a:p>
      </dgm:t>
    </dgm:pt>
    <dgm:pt modelId="{1553A9BB-0875-453E-8E66-9D17792C3C27}" type="parTrans" cxnId="{7024916F-98A6-4AF4-AFA3-0FBFB3148418}">
      <dgm:prSet/>
      <dgm:spPr/>
      <dgm:t>
        <a:bodyPr/>
        <a:lstStyle/>
        <a:p>
          <a:endParaRPr lang="en-US"/>
        </a:p>
      </dgm:t>
    </dgm:pt>
    <dgm:pt modelId="{F815833B-3665-4A3B-8B68-A80910B7C782}" type="sibTrans" cxnId="{7024916F-98A6-4AF4-AFA3-0FBFB3148418}">
      <dgm:prSet/>
      <dgm:spPr/>
      <dgm:t>
        <a:bodyPr/>
        <a:lstStyle/>
        <a:p>
          <a:endParaRPr lang="en-US"/>
        </a:p>
      </dgm:t>
    </dgm:pt>
    <dgm:pt modelId="{3740A361-6E68-44DF-A47C-7BD559B1C5C3}">
      <dgm:prSet phldrT="[Text]"/>
      <dgm:spPr/>
      <dgm:t>
        <a:bodyPr/>
        <a:lstStyle/>
        <a:p>
          <a:r>
            <a:rPr lang="mk-MK" dirty="0" smtClean="0"/>
            <a:t>директна кинематика</a:t>
          </a:r>
          <a:endParaRPr lang="en-US" dirty="0"/>
        </a:p>
      </dgm:t>
    </dgm:pt>
    <dgm:pt modelId="{0E96B70E-C559-4E2C-801B-4CD6E83B284B}" type="parTrans" cxnId="{99757478-B274-4155-97D9-A90421960208}">
      <dgm:prSet/>
      <dgm:spPr/>
      <dgm:t>
        <a:bodyPr/>
        <a:lstStyle/>
        <a:p>
          <a:endParaRPr lang="en-US"/>
        </a:p>
      </dgm:t>
    </dgm:pt>
    <dgm:pt modelId="{C3E96A0C-D7CF-4636-8DD3-4AE43994FDAC}" type="sibTrans" cxnId="{99757478-B274-4155-97D9-A90421960208}">
      <dgm:prSet/>
      <dgm:spPr/>
      <dgm:t>
        <a:bodyPr/>
        <a:lstStyle/>
        <a:p>
          <a:endParaRPr lang="en-US"/>
        </a:p>
      </dgm:t>
    </dgm:pt>
    <dgm:pt modelId="{71E39E97-BA01-4B2E-B655-F94FFE568A37}">
      <dgm:prSet phldrT="[Text]"/>
      <dgm:spPr/>
      <dgm:t>
        <a:bodyPr/>
        <a:lstStyle/>
        <a:p>
          <a:r>
            <a:rPr lang="mk-MK" dirty="0" smtClean="0"/>
            <a:t>инверзна кинематика</a:t>
          </a:r>
          <a:endParaRPr lang="en-US" dirty="0"/>
        </a:p>
      </dgm:t>
    </dgm:pt>
    <dgm:pt modelId="{D00CC628-EFAB-4754-AA10-1E42F9A04AF0}" type="parTrans" cxnId="{B97A223E-447B-4A7A-9D78-3D804254E454}">
      <dgm:prSet/>
      <dgm:spPr/>
      <dgm:t>
        <a:bodyPr/>
        <a:lstStyle/>
        <a:p>
          <a:endParaRPr lang="en-US"/>
        </a:p>
      </dgm:t>
    </dgm:pt>
    <dgm:pt modelId="{63ED6158-C51F-4A08-946C-CA67FF77E899}" type="sibTrans" cxnId="{B97A223E-447B-4A7A-9D78-3D804254E454}">
      <dgm:prSet/>
      <dgm:spPr/>
      <dgm:t>
        <a:bodyPr/>
        <a:lstStyle/>
        <a:p>
          <a:endParaRPr lang="en-US"/>
        </a:p>
      </dgm:t>
    </dgm:pt>
    <dgm:pt modelId="{D422ED94-434E-4C3F-B237-AA87CADC6140}" type="pres">
      <dgm:prSet presAssocID="{E74E3839-B3A5-403F-9EC7-6BFD71924B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C68FBB-1125-44DE-8095-43D0D842E760}" type="pres">
      <dgm:prSet presAssocID="{6494DB8C-CB05-42BA-B646-70A8DBD6B3A9}" presName="hierRoot1" presStyleCnt="0">
        <dgm:presLayoutVars>
          <dgm:hierBranch val="init"/>
        </dgm:presLayoutVars>
      </dgm:prSet>
      <dgm:spPr/>
    </dgm:pt>
    <dgm:pt modelId="{79E84A7C-4E20-4AD8-9C82-3942FA4BB3AF}" type="pres">
      <dgm:prSet presAssocID="{6494DB8C-CB05-42BA-B646-70A8DBD6B3A9}" presName="rootComposite1" presStyleCnt="0"/>
      <dgm:spPr/>
    </dgm:pt>
    <dgm:pt modelId="{B107A501-A7F3-4D94-9C74-3D9B649381A4}" type="pres">
      <dgm:prSet presAssocID="{6494DB8C-CB05-42BA-B646-70A8DBD6B3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A3940D-1500-4427-B4CA-B2003DA9061C}" type="pres">
      <dgm:prSet presAssocID="{6494DB8C-CB05-42BA-B646-70A8DBD6B3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968B12C-9106-445F-BEE3-BF6A2AA88B22}" type="pres">
      <dgm:prSet presAssocID="{6494DB8C-CB05-42BA-B646-70A8DBD6B3A9}" presName="hierChild2" presStyleCnt="0"/>
      <dgm:spPr/>
    </dgm:pt>
    <dgm:pt modelId="{B6B63F2E-59E8-492E-A182-CC78A010DDBF}" type="pres">
      <dgm:prSet presAssocID="{0E96B70E-C559-4E2C-801B-4CD6E83B284B}" presName="Name64" presStyleLbl="parChTrans1D2" presStyleIdx="0" presStyleCnt="2"/>
      <dgm:spPr/>
      <dgm:t>
        <a:bodyPr/>
        <a:lstStyle/>
        <a:p>
          <a:endParaRPr lang="en-US"/>
        </a:p>
      </dgm:t>
    </dgm:pt>
    <dgm:pt modelId="{240A9469-4BEC-434A-825F-CC5B960CA03A}" type="pres">
      <dgm:prSet presAssocID="{3740A361-6E68-44DF-A47C-7BD559B1C5C3}" presName="hierRoot2" presStyleCnt="0">
        <dgm:presLayoutVars>
          <dgm:hierBranch val="init"/>
        </dgm:presLayoutVars>
      </dgm:prSet>
      <dgm:spPr/>
    </dgm:pt>
    <dgm:pt modelId="{B5A0303A-8ACD-4D9C-9FD2-2D3E83EAE3CA}" type="pres">
      <dgm:prSet presAssocID="{3740A361-6E68-44DF-A47C-7BD559B1C5C3}" presName="rootComposite" presStyleCnt="0"/>
      <dgm:spPr/>
    </dgm:pt>
    <dgm:pt modelId="{D81DCC74-CD67-4FA1-87C9-0CB0F26FBB8F}" type="pres">
      <dgm:prSet presAssocID="{3740A361-6E68-44DF-A47C-7BD559B1C5C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0693E7-4915-4A97-A402-DB628DD48F35}" type="pres">
      <dgm:prSet presAssocID="{3740A361-6E68-44DF-A47C-7BD559B1C5C3}" presName="rootConnector" presStyleLbl="node2" presStyleIdx="0" presStyleCnt="2"/>
      <dgm:spPr/>
      <dgm:t>
        <a:bodyPr/>
        <a:lstStyle/>
        <a:p>
          <a:endParaRPr lang="en-US"/>
        </a:p>
      </dgm:t>
    </dgm:pt>
    <dgm:pt modelId="{5E07BB0E-E6A1-48C4-908A-C569EF778D88}" type="pres">
      <dgm:prSet presAssocID="{3740A361-6E68-44DF-A47C-7BD559B1C5C3}" presName="hierChild4" presStyleCnt="0"/>
      <dgm:spPr/>
    </dgm:pt>
    <dgm:pt modelId="{858FA7C0-8688-4D56-843A-3A165F11004D}" type="pres">
      <dgm:prSet presAssocID="{3740A361-6E68-44DF-A47C-7BD559B1C5C3}" presName="hierChild5" presStyleCnt="0"/>
      <dgm:spPr/>
    </dgm:pt>
    <dgm:pt modelId="{02FB12D0-470C-48CC-B195-B56FE3709257}" type="pres">
      <dgm:prSet presAssocID="{D00CC628-EFAB-4754-AA10-1E42F9A04AF0}" presName="Name64" presStyleLbl="parChTrans1D2" presStyleIdx="1" presStyleCnt="2"/>
      <dgm:spPr/>
      <dgm:t>
        <a:bodyPr/>
        <a:lstStyle/>
        <a:p>
          <a:endParaRPr lang="en-US"/>
        </a:p>
      </dgm:t>
    </dgm:pt>
    <dgm:pt modelId="{9F9D5F92-7C3D-4476-AAE7-2B33E0A1307B}" type="pres">
      <dgm:prSet presAssocID="{71E39E97-BA01-4B2E-B655-F94FFE568A37}" presName="hierRoot2" presStyleCnt="0">
        <dgm:presLayoutVars>
          <dgm:hierBranch val="init"/>
        </dgm:presLayoutVars>
      </dgm:prSet>
      <dgm:spPr/>
    </dgm:pt>
    <dgm:pt modelId="{6667AB85-AB91-415B-90A8-87C8E8662B67}" type="pres">
      <dgm:prSet presAssocID="{71E39E97-BA01-4B2E-B655-F94FFE568A37}" presName="rootComposite" presStyleCnt="0"/>
      <dgm:spPr/>
    </dgm:pt>
    <dgm:pt modelId="{5CD02939-393E-41F3-9CEB-37A4C95F3854}" type="pres">
      <dgm:prSet presAssocID="{71E39E97-BA01-4B2E-B655-F94FFE568A3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1A595-E4AA-4F9C-966E-50FF1B207645}" type="pres">
      <dgm:prSet presAssocID="{71E39E97-BA01-4B2E-B655-F94FFE568A37}" presName="rootConnector" presStyleLbl="node2" presStyleIdx="1" presStyleCnt="2"/>
      <dgm:spPr/>
      <dgm:t>
        <a:bodyPr/>
        <a:lstStyle/>
        <a:p>
          <a:endParaRPr lang="en-US"/>
        </a:p>
      </dgm:t>
    </dgm:pt>
    <dgm:pt modelId="{C6892A8F-F760-447E-9E0E-888EABED0F8F}" type="pres">
      <dgm:prSet presAssocID="{71E39E97-BA01-4B2E-B655-F94FFE568A37}" presName="hierChild4" presStyleCnt="0"/>
      <dgm:spPr/>
    </dgm:pt>
    <dgm:pt modelId="{B38FD62B-773C-42EE-8312-BF4B33ABE5A1}" type="pres">
      <dgm:prSet presAssocID="{71E39E97-BA01-4B2E-B655-F94FFE568A37}" presName="hierChild5" presStyleCnt="0"/>
      <dgm:spPr/>
    </dgm:pt>
    <dgm:pt modelId="{B269E59E-4580-4F9A-8FB9-EF88840E79B9}" type="pres">
      <dgm:prSet presAssocID="{6494DB8C-CB05-42BA-B646-70A8DBD6B3A9}" presName="hierChild3" presStyleCnt="0"/>
      <dgm:spPr/>
    </dgm:pt>
  </dgm:ptLst>
  <dgm:cxnLst>
    <dgm:cxn modelId="{357BB656-5370-4638-BA6D-B37127D6148E}" type="presOf" srcId="{6494DB8C-CB05-42BA-B646-70A8DBD6B3A9}" destId="{B107A501-A7F3-4D94-9C74-3D9B649381A4}" srcOrd="0" destOrd="0" presId="urn:microsoft.com/office/officeart/2009/3/layout/HorizontalOrganizationChart"/>
    <dgm:cxn modelId="{7024916F-98A6-4AF4-AFA3-0FBFB3148418}" srcId="{E74E3839-B3A5-403F-9EC7-6BFD71924B81}" destId="{6494DB8C-CB05-42BA-B646-70A8DBD6B3A9}" srcOrd="0" destOrd="0" parTransId="{1553A9BB-0875-453E-8E66-9D17792C3C27}" sibTransId="{F815833B-3665-4A3B-8B68-A80910B7C782}"/>
    <dgm:cxn modelId="{F5C6AD6F-562C-4657-935F-C7CAD6FDCF02}" type="presOf" srcId="{E74E3839-B3A5-403F-9EC7-6BFD71924B81}" destId="{D422ED94-434E-4C3F-B237-AA87CADC6140}" srcOrd="0" destOrd="0" presId="urn:microsoft.com/office/officeart/2009/3/layout/HorizontalOrganizationChart"/>
    <dgm:cxn modelId="{53C01DBA-DA8C-4A00-B09C-BF1ECECA4AF6}" type="presOf" srcId="{3740A361-6E68-44DF-A47C-7BD559B1C5C3}" destId="{E90693E7-4915-4A97-A402-DB628DD48F35}" srcOrd="1" destOrd="0" presId="urn:microsoft.com/office/officeart/2009/3/layout/HorizontalOrganizationChart"/>
    <dgm:cxn modelId="{2B9C69D8-217E-4F05-902D-AD9AF2691B29}" type="presOf" srcId="{71E39E97-BA01-4B2E-B655-F94FFE568A37}" destId="{1021A595-E4AA-4F9C-966E-50FF1B207645}" srcOrd="1" destOrd="0" presId="urn:microsoft.com/office/officeart/2009/3/layout/HorizontalOrganizationChart"/>
    <dgm:cxn modelId="{B97A223E-447B-4A7A-9D78-3D804254E454}" srcId="{6494DB8C-CB05-42BA-B646-70A8DBD6B3A9}" destId="{71E39E97-BA01-4B2E-B655-F94FFE568A37}" srcOrd="1" destOrd="0" parTransId="{D00CC628-EFAB-4754-AA10-1E42F9A04AF0}" sibTransId="{63ED6158-C51F-4A08-946C-CA67FF77E899}"/>
    <dgm:cxn modelId="{7498C796-B281-4CD2-82D2-391BF552D68B}" type="presOf" srcId="{3740A361-6E68-44DF-A47C-7BD559B1C5C3}" destId="{D81DCC74-CD67-4FA1-87C9-0CB0F26FBB8F}" srcOrd="0" destOrd="0" presId="urn:microsoft.com/office/officeart/2009/3/layout/HorizontalOrganizationChart"/>
    <dgm:cxn modelId="{99757478-B274-4155-97D9-A90421960208}" srcId="{6494DB8C-CB05-42BA-B646-70A8DBD6B3A9}" destId="{3740A361-6E68-44DF-A47C-7BD559B1C5C3}" srcOrd="0" destOrd="0" parTransId="{0E96B70E-C559-4E2C-801B-4CD6E83B284B}" sibTransId="{C3E96A0C-D7CF-4636-8DD3-4AE43994FDAC}"/>
    <dgm:cxn modelId="{C9B3DA49-B540-47A8-B660-AD88315C9338}" type="presOf" srcId="{0E96B70E-C559-4E2C-801B-4CD6E83B284B}" destId="{B6B63F2E-59E8-492E-A182-CC78A010DDBF}" srcOrd="0" destOrd="0" presId="urn:microsoft.com/office/officeart/2009/3/layout/HorizontalOrganizationChart"/>
    <dgm:cxn modelId="{3A10DA90-D96E-452F-A902-44B03D1DC694}" type="presOf" srcId="{6494DB8C-CB05-42BA-B646-70A8DBD6B3A9}" destId="{A1A3940D-1500-4427-B4CA-B2003DA9061C}" srcOrd="1" destOrd="0" presId="urn:microsoft.com/office/officeart/2009/3/layout/HorizontalOrganizationChart"/>
    <dgm:cxn modelId="{04F40101-39B3-4C44-92C4-EEC99420546A}" type="presOf" srcId="{71E39E97-BA01-4B2E-B655-F94FFE568A37}" destId="{5CD02939-393E-41F3-9CEB-37A4C95F3854}" srcOrd="0" destOrd="0" presId="urn:microsoft.com/office/officeart/2009/3/layout/HorizontalOrganizationChart"/>
    <dgm:cxn modelId="{A86B82E5-0050-4B17-A735-223F1256F801}" type="presOf" srcId="{D00CC628-EFAB-4754-AA10-1E42F9A04AF0}" destId="{02FB12D0-470C-48CC-B195-B56FE3709257}" srcOrd="0" destOrd="0" presId="urn:microsoft.com/office/officeart/2009/3/layout/HorizontalOrganizationChart"/>
    <dgm:cxn modelId="{69203C23-3380-4FF8-AC9D-A0293EE9F738}" type="presParOf" srcId="{D422ED94-434E-4C3F-B237-AA87CADC6140}" destId="{2EC68FBB-1125-44DE-8095-43D0D842E760}" srcOrd="0" destOrd="0" presId="urn:microsoft.com/office/officeart/2009/3/layout/HorizontalOrganizationChart"/>
    <dgm:cxn modelId="{C6642321-BD0F-4C40-BB38-512D70F782F1}" type="presParOf" srcId="{2EC68FBB-1125-44DE-8095-43D0D842E760}" destId="{79E84A7C-4E20-4AD8-9C82-3942FA4BB3AF}" srcOrd="0" destOrd="0" presId="urn:microsoft.com/office/officeart/2009/3/layout/HorizontalOrganizationChart"/>
    <dgm:cxn modelId="{EEFA546D-FBF7-49DC-9C96-DF095E03B87A}" type="presParOf" srcId="{79E84A7C-4E20-4AD8-9C82-3942FA4BB3AF}" destId="{B107A501-A7F3-4D94-9C74-3D9B649381A4}" srcOrd="0" destOrd="0" presId="urn:microsoft.com/office/officeart/2009/3/layout/HorizontalOrganizationChart"/>
    <dgm:cxn modelId="{B3B64B03-BA67-4549-A480-1796978DC82A}" type="presParOf" srcId="{79E84A7C-4E20-4AD8-9C82-3942FA4BB3AF}" destId="{A1A3940D-1500-4427-B4CA-B2003DA9061C}" srcOrd="1" destOrd="0" presId="urn:microsoft.com/office/officeart/2009/3/layout/HorizontalOrganizationChart"/>
    <dgm:cxn modelId="{615482AC-A993-46F6-B980-94D09E252AF5}" type="presParOf" srcId="{2EC68FBB-1125-44DE-8095-43D0D842E760}" destId="{C968B12C-9106-445F-BEE3-BF6A2AA88B22}" srcOrd="1" destOrd="0" presId="urn:microsoft.com/office/officeart/2009/3/layout/HorizontalOrganizationChart"/>
    <dgm:cxn modelId="{57B2B89E-5C29-4A2E-9885-F721FEC9013F}" type="presParOf" srcId="{C968B12C-9106-445F-BEE3-BF6A2AA88B22}" destId="{B6B63F2E-59E8-492E-A182-CC78A010DDBF}" srcOrd="0" destOrd="0" presId="urn:microsoft.com/office/officeart/2009/3/layout/HorizontalOrganizationChart"/>
    <dgm:cxn modelId="{AC22163E-75C6-488A-9753-66BF438F8020}" type="presParOf" srcId="{C968B12C-9106-445F-BEE3-BF6A2AA88B22}" destId="{240A9469-4BEC-434A-825F-CC5B960CA03A}" srcOrd="1" destOrd="0" presId="urn:microsoft.com/office/officeart/2009/3/layout/HorizontalOrganizationChart"/>
    <dgm:cxn modelId="{59007C71-495E-4898-BE6E-2BE947C9134F}" type="presParOf" srcId="{240A9469-4BEC-434A-825F-CC5B960CA03A}" destId="{B5A0303A-8ACD-4D9C-9FD2-2D3E83EAE3CA}" srcOrd="0" destOrd="0" presId="urn:microsoft.com/office/officeart/2009/3/layout/HorizontalOrganizationChart"/>
    <dgm:cxn modelId="{810C4C79-C091-4EC1-9C59-D1FA0071B33C}" type="presParOf" srcId="{B5A0303A-8ACD-4D9C-9FD2-2D3E83EAE3CA}" destId="{D81DCC74-CD67-4FA1-87C9-0CB0F26FBB8F}" srcOrd="0" destOrd="0" presId="urn:microsoft.com/office/officeart/2009/3/layout/HorizontalOrganizationChart"/>
    <dgm:cxn modelId="{8C4876B3-D3FF-43BB-98E1-B5ECCCC83A7B}" type="presParOf" srcId="{B5A0303A-8ACD-4D9C-9FD2-2D3E83EAE3CA}" destId="{E90693E7-4915-4A97-A402-DB628DD48F35}" srcOrd="1" destOrd="0" presId="urn:microsoft.com/office/officeart/2009/3/layout/HorizontalOrganizationChart"/>
    <dgm:cxn modelId="{6AEA4FD9-AF24-4185-8E9D-D3D1F3EE5265}" type="presParOf" srcId="{240A9469-4BEC-434A-825F-CC5B960CA03A}" destId="{5E07BB0E-E6A1-48C4-908A-C569EF778D88}" srcOrd="1" destOrd="0" presId="urn:microsoft.com/office/officeart/2009/3/layout/HorizontalOrganizationChart"/>
    <dgm:cxn modelId="{44892DB1-4BEF-45D8-9F6B-16BE254FB833}" type="presParOf" srcId="{240A9469-4BEC-434A-825F-CC5B960CA03A}" destId="{858FA7C0-8688-4D56-843A-3A165F11004D}" srcOrd="2" destOrd="0" presId="urn:microsoft.com/office/officeart/2009/3/layout/HorizontalOrganizationChart"/>
    <dgm:cxn modelId="{C4069CBA-CE08-4B81-B36E-E3CB6A2EE0BF}" type="presParOf" srcId="{C968B12C-9106-445F-BEE3-BF6A2AA88B22}" destId="{02FB12D0-470C-48CC-B195-B56FE3709257}" srcOrd="2" destOrd="0" presId="urn:microsoft.com/office/officeart/2009/3/layout/HorizontalOrganizationChart"/>
    <dgm:cxn modelId="{E43BD253-F36A-4B58-92F0-074AB557EE98}" type="presParOf" srcId="{C968B12C-9106-445F-BEE3-BF6A2AA88B22}" destId="{9F9D5F92-7C3D-4476-AAE7-2B33E0A1307B}" srcOrd="3" destOrd="0" presId="urn:microsoft.com/office/officeart/2009/3/layout/HorizontalOrganizationChart"/>
    <dgm:cxn modelId="{38B5934A-2948-4597-A45A-5D24AF4BB1E2}" type="presParOf" srcId="{9F9D5F92-7C3D-4476-AAE7-2B33E0A1307B}" destId="{6667AB85-AB91-415B-90A8-87C8E8662B67}" srcOrd="0" destOrd="0" presId="urn:microsoft.com/office/officeart/2009/3/layout/HorizontalOrganizationChart"/>
    <dgm:cxn modelId="{0DFB7513-A3B1-4278-B2EE-33A61E53E74F}" type="presParOf" srcId="{6667AB85-AB91-415B-90A8-87C8E8662B67}" destId="{5CD02939-393E-41F3-9CEB-37A4C95F3854}" srcOrd="0" destOrd="0" presId="urn:microsoft.com/office/officeart/2009/3/layout/HorizontalOrganizationChart"/>
    <dgm:cxn modelId="{C00CF8DB-202F-4B28-8E6A-64B51A93ED52}" type="presParOf" srcId="{6667AB85-AB91-415B-90A8-87C8E8662B67}" destId="{1021A595-E4AA-4F9C-966E-50FF1B207645}" srcOrd="1" destOrd="0" presId="urn:microsoft.com/office/officeart/2009/3/layout/HorizontalOrganizationChart"/>
    <dgm:cxn modelId="{57CBF08B-CD3A-4BD6-B5FA-9CF9CE8F141C}" type="presParOf" srcId="{9F9D5F92-7C3D-4476-AAE7-2B33E0A1307B}" destId="{C6892A8F-F760-447E-9E0E-888EABED0F8F}" srcOrd="1" destOrd="0" presId="urn:microsoft.com/office/officeart/2009/3/layout/HorizontalOrganizationChart"/>
    <dgm:cxn modelId="{F7029337-C539-4892-9083-3D54D21F6BEA}" type="presParOf" srcId="{9F9D5F92-7C3D-4476-AAE7-2B33E0A1307B}" destId="{B38FD62B-773C-42EE-8312-BF4B33ABE5A1}" srcOrd="2" destOrd="0" presId="urn:microsoft.com/office/officeart/2009/3/layout/HorizontalOrganizationChart"/>
    <dgm:cxn modelId="{C3EA6BF4-5D1C-4578-A76D-ACD8D8931280}" type="presParOf" srcId="{2EC68FBB-1125-44DE-8095-43D0D842E760}" destId="{B269E59E-4580-4F9A-8FB9-EF88840E79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4E3839-B3A5-403F-9EC7-6BFD71924B8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4DB8C-CB05-42BA-B646-70A8DBD6B3A9}">
      <dgm:prSet phldrT="[Text]"/>
      <dgm:spPr/>
      <dgm:t>
        <a:bodyPr/>
        <a:lstStyle/>
        <a:p>
          <a:r>
            <a:rPr lang="mk-MK" dirty="0" smtClean="0"/>
            <a:t>управување преку команди</a:t>
          </a:r>
          <a:endParaRPr lang="en-US" dirty="0"/>
        </a:p>
      </dgm:t>
    </dgm:pt>
    <dgm:pt modelId="{1553A9BB-0875-453E-8E66-9D17792C3C27}" type="parTrans" cxnId="{7024916F-98A6-4AF4-AFA3-0FBFB3148418}">
      <dgm:prSet/>
      <dgm:spPr/>
      <dgm:t>
        <a:bodyPr/>
        <a:lstStyle/>
        <a:p>
          <a:endParaRPr lang="en-US"/>
        </a:p>
      </dgm:t>
    </dgm:pt>
    <dgm:pt modelId="{F815833B-3665-4A3B-8B68-A80910B7C782}" type="sibTrans" cxnId="{7024916F-98A6-4AF4-AFA3-0FBFB3148418}">
      <dgm:prSet/>
      <dgm:spPr/>
      <dgm:t>
        <a:bodyPr/>
        <a:lstStyle/>
        <a:p>
          <a:endParaRPr lang="en-US"/>
        </a:p>
      </dgm:t>
    </dgm:pt>
    <dgm:pt modelId="{3740A361-6E68-44DF-A47C-7BD559B1C5C3}">
      <dgm:prSet phldrT="[Text]"/>
      <dgm:spPr/>
      <dgm:t>
        <a:bodyPr/>
        <a:lstStyle/>
        <a:p>
          <a:r>
            <a:rPr lang="mk-MK" dirty="0" smtClean="0"/>
            <a:t>преместување кон </a:t>
          </a:r>
          <a:r>
            <a:rPr lang="mk-MK" dirty="0" smtClean="0"/>
            <a:t>точка</a:t>
          </a:r>
          <a:endParaRPr lang="en-US" dirty="0"/>
        </a:p>
      </dgm:t>
    </dgm:pt>
    <dgm:pt modelId="{0E96B70E-C559-4E2C-801B-4CD6E83B284B}" type="parTrans" cxnId="{99757478-B274-4155-97D9-A90421960208}">
      <dgm:prSet/>
      <dgm:spPr/>
      <dgm:t>
        <a:bodyPr/>
        <a:lstStyle/>
        <a:p>
          <a:endParaRPr lang="en-US"/>
        </a:p>
      </dgm:t>
    </dgm:pt>
    <dgm:pt modelId="{C3E96A0C-D7CF-4636-8DD3-4AE43994FDAC}" type="sibTrans" cxnId="{99757478-B274-4155-97D9-A90421960208}">
      <dgm:prSet/>
      <dgm:spPr/>
      <dgm:t>
        <a:bodyPr/>
        <a:lstStyle/>
        <a:p>
          <a:endParaRPr lang="en-US"/>
        </a:p>
      </dgm:t>
    </dgm:pt>
    <dgm:pt modelId="{187F0287-341E-4B4C-A2BE-4E65FB5DBF80}">
      <dgm:prSet phldrT="[Text]"/>
      <dgm:spPr/>
      <dgm:t>
        <a:bodyPr/>
        <a:lstStyle/>
        <a:p>
          <a:r>
            <a:rPr lang="mk-MK" dirty="0" smtClean="0"/>
            <a:t>интерполација помеѓу две точки</a:t>
          </a:r>
          <a:endParaRPr lang="en-US" dirty="0"/>
        </a:p>
      </dgm:t>
    </dgm:pt>
    <dgm:pt modelId="{01E8F4A4-A6F2-4AF6-A0DE-45B2240E3B3E}" type="parTrans" cxnId="{B0CD83BB-0044-41A9-83E8-84B42EE6FC76}">
      <dgm:prSet/>
      <dgm:spPr/>
      <dgm:t>
        <a:bodyPr/>
        <a:lstStyle/>
        <a:p>
          <a:endParaRPr lang="en-US"/>
        </a:p>
      </dgm:t>
    </dgm:pt>
    <dgm:pt modelId="{59D658D9-666A-462A-9A99-8924BB3E87F3}" type="sibTrans" cxnId="{B0CD83BB-0044-41A9-83E8-84B42EE6FC76}">
      <dgm:prSet/>
      <dgm:spPr/>
      <dgm:t>
        <a:bodyPr/>
        <a:lstStyle/>
        <a:p>
          <a:endParaRPr lang="en-US"/>
        </a:p>
      </dgm:t>
    </dgm:pt>
    <dgm:pt modelId="{076696ED-0B05-4D6D-BCF0-BB3E75081AA9}">
      <dgm:prSet phldrT="[Text]"/>
      <dgm:spPr/>
      <dgm:t>
        <a:bodyPr/>
        <a:lstStyle/>
        <a:p>
          <a:r>
            <a:rPr lang="mk-MK" dirty="0" smtClean="0"/>
            <a:t>пишување на текст</a:t>
          </a:r>
          <a:endParaRPr lang="en-US" dirty="0"/>
        </a:p>
      </dgm:t>
    </dgm:pt>
    <dgm:pt modelId="{E8A57164-5F1B-494F-BD64-9FA48992E2D1}" type="parTrans" cxnId="{A8C14472-16DA-4689-9DD1-95EAE1F080EA}">
      <dgm:prSet/>
      <dgm:spPr/>
      <dgm:t>
        <a:bodyPr/>
        <a:lstStyle/>
        <a:p>
          <a:endParaRPr lang="en-US"/>
        </a:p>
      </dgm:t>
    </dgm:pt>
    <dgm:pt modelId="{A67EFDF5-E03B-46D7-8F42-E9B419A63ED4}" type="sibTrans" cxnId="{A8C14472-16DA-4689-9DD1-95EAE1F080EA}">
      <dgm:prSet/>
      <dgm:spPr/>
      <dgm:t>
        <a:bodyPr/>
        <a:lstStyle/>
        <a:p>
          <a:endParaRPr lang="en-US"/>
        </a:p>
      </dgm:t>
    </dgm:pt>
    <dgm:pt modelId="{D422ED94-434E-4C3F-B237-AA87CADC6140}" type="pres">
      <dgm:prSet presAssocID="{E74E3839-B3A5-403F-9EC7-6BFD71924B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C68FBB-1125-44DE-8095-43D0D842E760}" type="pres">
      <dgm:prSet presAssocID="{6494DB8C-CB05-42BA-B646-70A8DBD6B3A9}" presName="hierRoot1" presStyleCnt="0">
        <dgm:presLayoutVars>
          <dgm:hierBranch val="init"/>
        </dgm:presLayoutVars>
      </dgm:prSet>
      <dgm:spPr/>
    </dgm:pt>
    <dgm:pt modelId="{79E84A7C-4E20-4AD8-9C82-3942FA4BB3AF}" type="pres">
      <dgm:prSet presAssocID="{6494DB8C-CB05-42BA-B646-70A8DBD6B3A9}" presName="rootComposite1" presStyleCnt="0"/>
      <dgm:spPr/>
    </dgm:pt>
    <dgm:pt modelId="{B107A501-A7F3-4D94-9C74-3D9B649381A4}" type="pres">
      <dgm:prSet presAssocID="{6494DB8C-CB05-42BA-B646-70A8DBD6B3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A3940D-1500-4427-B4CA-B2003DA9061C}" type="pres">
      <dgm:prSet presAssocID="{6494DB8C-CB05-42BA-B646-70A8DBD6B3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968B12C-9106-445F-BEE3-BF6A2AA88B22}" type="pres">
      <dgm:prSet presAssocID="{6494DB8C-CB05-42BA-B646-70A8DBD6B3A9}" presName="hierChild2" presStyleCnt="0"/>
      <dgm:spPr/>
    </dgm:pt>
    <dgm:pt modelId="{B6B63F2E-59E8-492E-A182-CC78A010DDBF}" type="pres">
      <dgm:prSet presAssocID="{0E96B70E-C559-4E2C-801B-4CD6E83B284B}" presName="Name64" presStyleLbl="parChTrans1D2" presStyleIdx="0" presStyleCnt="1"/>
      <dgm:spPr/>
      <dgm:t>
        <a:bodyPr/>
        <a:lstStyle/>
        <a:p>
          <a:endParaRPr lang="en-US"/>
        </a:p>
      </dgm:t>
    </dgm:pt>
    <dgm:pt modelId="{240A9469-4BEC-434A-825F-CC5B960CA03A}" type="pres">
      <dgm:prSet presAssocID="{3740A361-6E68-44DF-A47C-7BD559B1C5C3}" presName="hierRoot2" presStyleCnt="0">
        <dgm:presLayoutVars>
          <dgm:hierBranch val="init"/>
        </dgm:presLayoutVars>
      </dgm:prSet>
      <dgm:spPr/>
    </dgm:pt>
    <dgm:pt modelId="{B5A0303A-8ACD-4D9C-9FD2-2D3E83EAE3CA}" type="pres">
      <dgm:prSet presAssocID="{3740A361-6E68-44DF-A47C-7BD559B1C5C3}" presName="rootComposite" presStyleCnt="0"/>
      <dgm:spPr/>
    </dgm:pt>
    <dgm:pt modelId="{D81DCC74-CD67-4FA1-87C9-0CB0F26FBB8F}" type="pres">
      <dgm:prSet presAssocID="{3740A361-6E68-44DF-A47C-7BD559B1C5C3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0693E7-4915-4A97-A402-DB628DD48F35}" type="pres">
      <dgm:prSet presAssocID="{3740A361-6E68-44DF-A47C-7BD559B1C5C3}" presName="rootConnector" presStyleLbl="node2" presStyleIdx="0" presStyleCnt="1"/>
      <dgm:spPr/>
      <dgm:t>
        <a:bodyPr/>
        <a:lstStyle/>
        <a:p>
          <a:endParaRPr lang="en-US"/>
        </a:p>
      </dgm:t>
    </dgm:pt>
    <dgm:pt modelId="{5E07BB0E-E6A1-48C4-908A-C569EF778D88}" type="pres">
      <dgm:prSet presAssocID="{3740A361-6E68-44DF-A47C-7BD559B1C5C3}" presName="hierChild4" presStyleCnt="0"/>
      <dgm:spPr/>
    </dgm:pt>
    <dgm:pt modelId="{488B49F4-2A3D-4A62-8311-ACD1AB76BDBB}" type="pres">
      <dgm:prSet presAssocID="{01E8F4A4-A6F2-4AF6-A0DE-45B2240E3B3E}" presName="Name64" presStyleLbl="parChTrans1D3" presStyleIdx="0" presStyleCnt="1"/>
      <dgm:spPr/>
      <dgm:t>
        <a:bodyPr/>
        <a:lstStyle/>
        <a:p>
          <a:endParaRPr lang="en-US"/>
        </a:p>
      </dgm:t>
    </dgm:pt>
    <dgm:pt modelId="{011ED237-FE17-4C5B-9CE9-17C50B0C19D2}" type="pres">
      <dgm:prSet presAssocID="{187F0287-341E-4B4C-A2BE-4E65FB5DBF80}" presName="hierRoot2" presStyleCnt="0">
        <dgm:presLayoutVars>
          <dgm:hierBranch val="init"/>
        </dgm:presLayoutVars>
      </dgm:prSet>
      <dgm:spPr/>
    </dgm:pt>
    <dgm:pt modelId="{95168CEF-B0BA-4857-A543-BAC553502DA3}" type="pres">
      <dgm:prSet presAssocID="{187F0287-341E-4B4C-A2BE-4E65FB5DBF80}" presName="rootComposite" presStyleCnt="0"/>
      <dgm:spPr/>
    </dgm:pt>
    <dgm:pt modelId="{9A7D97F1-4F8D-47F3-9857-41ED2E11750B}" type="pres">
      <dgm:prSet presAssocID="{187F0287-341E-4B4C-A2BE-4E65FB5DBF8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5044B5-FAB8-4F79-B1F2-3E4E67F6FE01}" type="pres">
      <dgm:prSet presAssocID="{187F0287-341E-4B4C-A2BE-4E65FB5DBF80}" presName="rootConnector" presStyleLbl="node3" presStyleIdx="0" presStyleCnt="1"/>
      <dgm:spPr/>
      <dgm:t>
        <a:bodyPr/>
        <a:lstStyle/>
        <a:p>
          <a:endParaRPr lang="en-US"/>
        </a:p>
      </dgm:t>
    </dgm:pt>
    <dgm:pt modelId="{88DE9C9A-DCFB-4439-A4E1-1017A7209EEA}" type="pres">
      <dgm:prSet presAssocID="{187F0287-341E-4B4C-A2BE-4E65FB5DBF80}" presName="hierChild4" presStyleCnt="0"/>
      <dgm:spPr/>
    </dgm:pt>
    <dgm:pt modelId="{B8D57E64-46A3-4A94-911B-B1AFDC0F75C5}" type="pres">
      <dgm:prSet presAssocID="{E8A57164-5F1B-494F-BD64-9FA48992E2D1}" presName="Name64" presStyleLbl="parChTrans1D4" presStyleIdx="0" presStyleCnt="1"/>
      <dgm:spPr/>
      <dgm:t>
        <a:bodyPr/>
        <a:lstStyle/>
        <a:p>
          <a:endParaRPr lang="en-US"/>
        </a:p>
      </dgm:t>
    </dgm:pt>
    <dgm:pt modelId="{8D9F274F-2982-4A28-A667-91B84419F050}" type="pres">
      <dgm:prSet presAssocID="{076696ED-0B05-4D6D-BCF0-BB3E75081AA9}" presName="hierRoot2" presStyleCnt="0">
        <dgm:presLayoutVars>
          <dgm:hierBranch val="init"/>
        </dgm:presLayoutVars>
      </dgm:prSet>
      <dgm:spPr/>
    </dgm:pt>
    <dgm:pt modelId="{F91FB35F-8FED-4C6B-8DEB-5E25FA1381D7}" type="pres">
      <dgm:prSet presAssocID="{076696ED-0B05-4D6D-BCF0-BB3E75081AA9}" presName="rootComposite" presStyleCnt="0"/>
      <dgm:spPr/>
    </dgm:pt>
    <dgm:pt modelId="{CDE3BFE4-81ED-43D6-AFD1-98336160FB50}" type="pres">
      <dgm:prSet presAssocID="{076696ED-0B05-4D6D-BCF0-BB3E75081AA9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CA35DF-1DA8-48AC-8595-830F143B59D4}" type="pres">
      <dgm:prSet presAssocID="{076696ED-0B05-4D6D-BCF0-BB3E75081AA9}" presName="rootConnector" presStyleLbl="node4" presStyleIdx="0" presStyleCnt="1"/>
      <dgm:spPr/>
      <dgm:t>
        <a:bodyPr/>
        <a:lstStyle/>
        <a:p>
          <a:endParaRPr lang="en-US"/>
        </a:p>
      </dgm:t>
    </dgm:pt>
    <dgm:pt modelId="{73099775-C2B7-47A2-9F63-91CA59D9F555}" type="pres">
      <dgm:prSet presAssocID="{076696ED-0B05-4D6D-BCF0-BB3E75081AA9}" presName="hierChild4" presStyleCnt="0"/>
      <dgm:spPr/>
    </dgm:pt>
    <dgm:pt modelId="{A515C48D-8BD5-4338-AB02-A7FF49B19A44}" type="pres">
      <dgm:prSet presAssocID="{076696ED-0B05-4D6D-BCF0-BB3E75081AA9}" presName="hierChild5" presStyleCnt="0"/>
      <dgm:spPr/>
    </dgm:pt>
    <dgm:pt modelId="{6B757C9B-B21D-41FB-BD1C-D3A2389C4B58}" type="pres">
      <dgm:prSet presAssocID="{187F0287-341E-4B4C-A2BE-4E65FB5DBF80}" presName="hierChild5" presStyleCnt="0"/>
      <dgm:spPr/>
    </dgm:pt>
    <dgm:pt modelId="{858FA7C0-8688-4D56-843A-3A165F11004D}" type="pres">
      <dgm:prSet presAssocID="{3740A361-6E68-44DF-A47C-7BD559B1C5C3}" presName="hierChild5" presStyleCnt="0"/>
      <dgm:spPr/>
    </dgm:pt>
    <dgm:pt modelId="{B269E59E-4580-4F9A-8FB9-EF88840E79B9}" type="pres">
      <dgm:prSet presAssocID="{6494DB8C-CB05-42BA-B646-70A8DBD6B3A9}" presName="hierChild3" presStyleCnt="0"/>
      <dgm:spPr/>
    </dgm:pt>
  </dgm:ptLst>
  <dgm:cxnLst>
    <dgm:cxn modelId="{20509B76-F92B-4102-A1BA-20D7C8B62B03}" type="presOf" srcId="{3740A361-6E68-44DF-A47C-7BD559B1C5C3}" destId="{E90693E7-4915-4A97-A402-DB628DD48F35}" srcOrd="1" destOrd="0" presId="urn:microsoft.com/office/officeart/2009/3/layout/HorizontalOrganizationChart"/>
    <dgm:cxn modelId="{DC416BFE-14B3-4A2A-AE9C-1F90B99418DB}" type="presOf" srcId="{01E8F4A4-A6F2-4AF6-A0DE-45B2240E3B3E}" destId="{488B49F4-2A3D-4A62-8311-ACD1AB76BDBB}" srcOrd="0" destOrd="0" presId="urn:microsoft.com/office/officeart/2009/3/layout/HorizontalOrganizationChart"/>
    <dgm:cxn modelId="{A8C14472-16DA-4689-9DD1-95EAE1F080EA}" srcId="{187F0287-341E-4B4C-A2BE-4E65FB5DBF80}" destId="{076696ED-0B05-4D6D-BCF0-BB3E75081AA9}" srcOrd="0" destOrd="0" parTransId="{E8A57164-5F1B-494F-BD64-9FA48992E2D1}" sibTransId="{A67EFDF5-E03B-46D7-8F42-E9B419A63ED4}"/>
    <dgm:cxn modelId="{239AC71B-F52A-490A-AD1F-1543266D62BE}" type="presOf" srcId="{076696ED-0B05-4D6D-BCF0-BB3E75081AA9}" destId="{43CA35DF-1DA8-48AC-8595-830F143B59D4}" srcOrd="1" destOrd="0" presId="urn:microsoft.com/office/officeart/2009/3/layout/HorizontalOrganizationChart"/>
    <dgm:cxn modelId="{A2D6FA5E-16C7-4E6A-85D4-DE0F377E68E8}" type="presOf" srcId="{E74E3839-B3A5-403F-9EC7-6BFD71924B81}" destId="{D422ED94-434E-4C3F-B237-AA87CADC6140}" srcOrd="0" destOrd="0" presId="urn:microsoft.com/office/officeart/2009/3/layout/HorizontalOrganizationChart"/>
    <dgm:cxn modelId="{C3171492-DF48-47D8-B301-B892D93F16DD}" type="presOf" srcId="{3740A361-6E68-44DF-A47C-7BD559B1C5C3}" destId="{D81DCC74-CD67-4FA1-87C9-0CB0F26FBB8F}" srcOrd="0" destOrd="0" presId="urn:microsoft.com/office/officeart/2009/3/layout/HorizontalOrganizationChart"/>
    <dgm:cxn modelId="{7024916F-98A6-4AF4-AFA3-0FBFB3148418}" srcId="{E74E3839-B3A5-403F-9EC7-6BFD71924B81}" destId="{6494DB8C-CB05-42BA-B646-70A8DBD6B3A9}" srcOrd="0" destOrd="0" parTransId="{1553A9BB-0875-453E-8E66-9D17792C3C27}" sibTransId="{F815833B-3665-4A3B-8B68-A80910B7C782}"/>
    <dgm:cxn modelId="{673E6E81-3D8B-4D87-BD77-BF9A24F5D9B7}" type="presOf" srcId="{187F0287-341E-4B4C-A2BE-4E65FB5DBF80}" destId="{2B5044B5-FAB8-4F79-B1F2-3E4E67F6FE01}" srcOrd="1" destOrd="0" presId="urn:microsoft.com/office/officeart/2009/3/layout/HorizontalOrganizationChart"/>
    <dgm:cxn modelId="{354221F8-2CDA-4BEB-B2F1-2730DB322CC0}" type="presOf" srcId="{0E96B70E-C559-4E2C-801B-4CD6E83B284B}" destId="{B6B63F2E-59E8-492E-A182-CC78A010DDBF}" srcOrd="0" destOrd="0" presId="urn:microsoft.com/office/officeart/2009/3/layout/HorizontalOrganizationChart"/>
    <dgm:cxn modelId="{B0CD83BB-0044-41A9-83E8-84B42EE6FC76}" srcId="{3740A361-6E68-44DF-A47C-7BD559B1C5C3}" destId="{187F0287-341E-4B4C-A2BE-4E65FB5DBF80}" srcOrd="0" destOrd="0" parTransId="{01E8F4A4-A6F2-4AF6-A0DE-45B2240E3B3E}" sibTransId="{59D658D9-666A-462A-9A99-8924BB3E87F3}"/>
    <dgm:cxn modelId="{DADBF0D6-48FD-4411-9548-E9304BCD154E}" type="presOf" srcId="{6494DB8C-CB05-42BA-B646-70A8DBD6B3A9}" destId="{B107A501-A7F3-4D94-9C74-3D9B649381A4}" srcOrd="0" destOrd="0" presId="urn:microsoft.com/office/officeart/2009/3/layout/HorizontalOrganizationChart"/>
    <dgm:cxn modelId="{7FB274DF-633B-4D37-ABDC-F400D968447D}" type="presOf" srcId="{076696ED-0B05-4D6D-BCF0-BB3E75081AA9}" destId="{CDE3BFE4-81ED-43D6-AFD1-98336160FB50}" srcOrd="0" destOrd="0" presId="urn:microsoft.com/office/officeart/2009/3/layout/HorizontalOrganizationChart"/>
    <dgm:cxn modelId="{99757478-B274-4155-97D9-A90421960208}" srcId="{6494DB8C-CB05-42BA-B646-70A8DBD6B3A9}" destId="{3740A361-6E68-44DF-A47C-7BD559B1C5C3}" srcOrd="0" destOrd="0" parTransId="{0E96B70E-C559-4E2C-801B-4CD6E83B284B}" sibTransId="{C3E96A0C-D7CF-4636-8DD3-4AE43994FDAC}"/>
    <dgm:cxn modelId="{5ECE73C6-892F-49A8-87AF-D52B30AD3BF0}" type="presOf" srcId="{187F0287-341E-4B4C-A2BE-4E65FB5DBF80}" destId="{9A7D97F1-4F8D-47F3-9857-41ED2E11750B}" srcOrd="0" destOrd="0" presId="urn:microsoft.com/office/officeart/2009/3/layout/HorizontalOrganizationChart"/>
    <dgm:cxn modelId="{5958D432-9EC0-4B74-A4B5-B2EDEB6F76EB}" type="presOf" srcId="{E8A57164-5F1B-494F-BD64-9FA48992E2D1}" destId="{B8D57E64-46A3-4A94-911B-B1AFDC0F75C5}" srcOrd="0" destOrd="0" presId="urn:microsoft.com/office/officeart/2009/3/layout/HorizontalOrganizationChart"/>
    <dgm:cxn modelId="{8B6D93ED-B32D-4D50-9B65-ADDD35821A4A}" type="presOf" srcId="{6494DB8C-CB05-42BA-B646-70A8DBD6B3A9}" destId="{A1A3940D-1500-4427-B4CA-B2003DA9061C}" srcOrd="1" destOrd="0" presId="urn:microsoft.com/office/officeart/2009/3/layout/HorizontalOrganizationChart"/>
    <dgm:cxn modelId="{6D03E04C-7AE1-462F-998F-C4300284996B}" type="presParOf" srcId="{D422ED94-434E-4C3F-B237-AA87CADC6140}" destId="{2EC68FBB-1125-44DE-8095-43D0D842E760}" srcOrd="0" destOrd="0" presId="urn:microsoft.com/office/officeart/2009/3/layout/HorizontalOrganizationChart"/>
    <dgm:cxn modelId="{AE8A6953-FD4B-49AF-A8C6-34DC8A11B00E}" type="presParOf" srcId="{2EC68FBB-1125-44DE-8095-43D0D842E760}" destId="{79E84A7C-4E20-4AD8-9C82-3942FA4BB3AF}" srcOrd="0" destOrd="0" presId="urn:microsoft.com/office/officeart/2009/3/layout/HorizontalOrganizationChart"/>
    <dgm:cxn modelId="{F682271A-C191-46B9-A3CF-5A9E4DD82C65}" type="presParOf" srcId="{79E84A7C-4E20-4AD8-9C82-3942FA4BB3AF}" destId="{B107A501-A7F3-4D94-9C74-3D9B649381A4}" srcOrd="0" destOrd="0" presId="urn:microsoft.com/office/officeart/2009/3/layout/HorizontalOrganizationChart"/>
    <dgm:cxn modelId="{B65D482E-3D42-4BAB-A140-256756831D39}" type="presParOf" srcId="{79E84A7C-4E20-4AD8-9C82-3942FA4BB3AF}" destId="{A1A3940D-1500-4427-B4CA-B2003DA9061C}" srcOrd="1" destOrd="0" presId="urn:microsoft.com/office/officeart/2009/3/layout/HorizontalOrganizationChart"/>
    <dgm:cxn modelId="{3E7F3ED6-6F16-4900-A994-53283AC64BE9}" type="presParOf" srcId="{2EC68FBB-1125-44DE-8095-43D0D842E760}" destId="{C968B12C-9106-445F-BEE3-BF6A2AA88B22}" srcOrd="1" destOrd="0" presId="urn:microsoft.com/office/officeart/2009/3/layout/HorizontalOrganizationChart"/>
    <dgm:cxn modelId="{D5A38440-7752-4A32-91F9-AA688BD99491}" type="presParOf" srcId="{C968B12C-9106-445F-BEE3-BF6A2AA88B22}" destId="{B6B63F2E-59E8-492E-A182-CC78A010DDBF}" srcOrd="0" destOrd="0" presId="urn:microsoft.com/office/officeart/2009/3/layout/HorizontalOrganizationChart"/>
    <dgm:cxn modelId="{02B3C047-EA7B-4A32-8FFF-2B4280EA2561}" type="presParOf" srcId="{C968B12C-9106-445F-BEE3-BF6A2AA88B22}" destId="{240A9469-4BEC-434A-825F-CC5B960CA03A}" srcOrd="1" destOrd="0" presId="urn:microsoft.com/office/officeart/2009/3/layout/HorizontalOrganizationChart"/>
    <dgm:cxn modelId="{ABA2AF3F-4702-48E6-88ED-9D8952A5305B}" type="presParOf" srcId="{240A9469-4BEC-434A-825F-CC5B960CA03A}" destId="{B5A0303A-8ACD-4D9C-9FD2-2D3E83EAE3CA}" srcOrd="0" destOrd="0" presId="urn:microsoft.com/office/officeart/2009/3/layout/HorizontalOrganizationChart"/>
    <dgm:cxn modelId="{A6ED52E7-B14E-4AA7-A621-023B529713DD}" type="presParOf" srcId="{B5A0303A-8ACD-4D9C-9FD2-2D3E83EAE3CA}" destId="{D81DCC74-CD67-4FA1-87C9-0CB0F26FBB8F}" srcOrd="0" destOrd="0" presId="urn:microsoft.com/office/officeart/2009/3/layout/HorizontalOrganizationChart"/>
    <dgm:cxn modelId="{B3554AA8-739C-4A57-B982-8CBBB6567044}" type="presParOf" srcId="{B5A0303A-8ACD-4D9C-9FD2-2D3E83EAE3CA}" destId="{E90693E7-4915-4A97-A402-DB628DD48F35}" srcOrd="1" destOrd="0" presId="urn:microsoft.com/office/officeart/2009/3/layout/HorizontalOrganizationChart"/>
    <dgm:cxn modelId="{1E5406BB-FA1B-488D-8FFF-6A7D23181E38}" type="presParOf" srcId="{240A9469-4BEC-434A-825F-CC5B960CA03A}" destId="{5E07BB0E-E6A1-48C4-908A-C569EF778D88}" srcOrd="1" destOrd="0" presId="urn:microsoft.com/office/officeart/2009/3/layout/HorizontalOrganizationChart"/>
    <dgm:cxn modelId="{41FDFC83-911D-4BFA-986D-C3B32B121C01}" type="presParOf" srcId="{5E07BB0E-E6A1-48C4-908A-C569EF778D88}" destId="{488B49F4-2A3D-4A62-8311-ACD1AB76BDBB}" srcOrd="0" destOrd="0" presId="urn:microsoft.com/office/officeart/2009/3/layout/HorizontalOrganizationChart"/>
    <dgm:cxn modelId="{C4C9E747-6BDD-471C-A4D1-724846A2113A}" type="presParOf" srcId="{5E07BB0E-E6A1-48C4-908A-C569EF778D88}" destId="{011ED237-FE17-4C5B-9CE9-17C50B0C19D2}" srcOrd="1" destOrd="0" presId="urn:microsoft.com/office/officeart/2009/3/layout/HorizontalOrganizationChart"/>
    <dgm:cxn modelId="{05360EED-F784-4A00-BEF9-73932F5AC499}" type="presParOf" srcId="{011ED237-FE17-4C5B-9CE9-17C50B0C19D2}" destId="{95168CEF-B0BA-4857-A543-BAC553502DA3}" srcOrd="0" destOrd="0" presId="urn:microsoft.com/office/officeart/2009/3/layout/HorizontalOrganizationChart"/>
    <dgm:cxn modelId="{2A7A1DAA-5FAC-40B2-9656-A17CDFB4F2C1}" type="presParOf" srcId="{95168CEF-B0BA-4857-A543-BAC553502DA3}" destId="{9A7D97F1-4F8D-47F3-9857-41ED2E11750B}" srcOrd="0" destOrd="0" presId="urn:microsoft.com/office/officeart/2009/3/layout/HorizontalOrganizationChart"/>
    <dgm:cxn modelId="{ED6AC03D-DE7D-4135-AC9F-4CE1996F8F71}" type="presParOf" srcId="{95168CEF-B0BA-4857-A543-BAC553502DA3}" destId="{2B5044B5-FAB8-4F79-B1F2-3E4E67F6FE01}" srcOrd="1" destOrd="0" presId="urn:microsoft.com/office/officeart/2009/3/layout/HorizontalOrganizationChart"/>
    <dgm:cxn modelId="{4DF5B8F7-241A-4BFD-9114-5459C97EC138}" type="presParOf" srcId="{011ED237-FE17-4C5B-9CE9-17C50B0C19D2}" destId="{88DE9C9A-DCFB-4439-A4E1-1017A7209EEA}" srcOrd="1" destOrd="0" presId="urn:microsoft.com/office/officeart/2009/3/layout/HorizontalOrganizationChart"/>
    <dgm:cxn modelId="{F4F0BDD0-3413-4F66-A930-F6E38512B3B8}" type="presParOf" srcId="{88DE9C9A-DCFB-4439-A4E1-1017A7209EEA}" destId="{B8D57E64-46A3-4A94-911B-B1AFDC0F75C5}" srcOrd="0" destOrd="0" presId="urn:microsoft.com/office/officeart/2009/3/layout/HorizontalOrganizationChart"/>
    <dgm:cxn modelId="{13B3C90E-B2D2-40C9-AC9D-8434CE55B6D6}" type="presParOf" srcId="{88DE9C9A-DCFB-4439-A4E1-1017A7209EEA}" destId="{8D9F274F-2982-4A28-A667-91B84419F050}" srcOrd="1" destOrd="0" presId="urn:microsoft.com/office/officeart/2009/3/layout/HorizontalOrganizationChart"/>
    <dgm:cxn modelId="{97AF4560-38B1-4A6B-945A-3F07AE58DEEC}" type="presParOf" srcId="{8D9F274F-2982-4A28-A667-91B84419F050}" destId="{F91FB35F-8FED-4C6B-8DEB-5E25FA1381D7}" srcOrd="0" destOrd="0" presId="urn:microsoft.com/office/officeart/2009/3/layout/HorizontalOrganizationChart"/>
    <dgm:cxn modelId="{0FDD0DE3-4BC9-4DF2-9562-412C9F970D42}" type="presParOf" srcId="{F91FB35F-8FED-4C6B-8DEB-5E25FA1381D7}" destId="{CDE3BFE4-81ED-43D6-AFD1-98336160FB50}" srcOrd="0" destOrd="0" presId="urn:microsoft.com/office/officeart/2009/3/layout/HorizontalOrganizationChart"/>
    <dgm:cxn modelId="{D2847BCE-C828-46BC-A73F-25242EB48BCD}" type="presParOf" srcId="{F91FB35F-8FED-4C6B-8DEB-5E25FA1381D7}" destId="{43CA35DF-1DA8-48AC-8595-830F143B59D4}" srcOrd="1" destOrd="0" presId="urn:microsoft.com/office/officeart/2009/3/layout/HorizontalOrganizationChart"/>
    <dgm:cxn modelId="{DC8B1979-C707-4ABC-96BE-08BB694C98A9}" type="presParOf" srcId="{8D9F274F-2982-4A28-A667-91B84419F050}" destId="{73099775-C2B7-47A2-9F63-91CA59D9F555}" srcOrd="1" destOrd="0" presId="urn:microsoft.com/office/officeart/2009/3/layout/HorizontalOrganizationChart"/>
    <dgm:cxn modelId="{73595DAD-1D04-4DDD-B6A5-AD85FEBBC3EF}" type="presParOf" srcId="{8D9F274F-2982-4A28-A667-91B84419F050}" destId="{A515C48D-8BD5-4338-AB02-A7FF49B19A44}" srcOrd="2" destOrd="0" presId="urn:microsoft.com/office/officeart/2009/3/layout/HorizontalOrganizationChart"/>
    <dgm:cxn modelId="{BA8EAFB5-19DB-4DE0-8A43-5E9AE986204A}" type="presParOf" srcId="{011ED237-FE17-4C5B-9CE9-17C50B0C19D2}" destId="{6B757C9B-B21D-41FB-BD1C-D3A2389C4B58}" srcOrd="2" destOrd="0" presId="urn:microsoft.com/office/officeart/2009/3/layout/HorizontalOrganizationChart"/>
    <dgm:cxn modelId="{2255D21B-6122-40A8-8C33-5A99616D4370}" type="presParOf" srcId="{240A9469-4BEC-434A-825F-CC5B960CA03A}" destId="{858FA7C0-8688-4D56-843A-3A165F11004D}" srcOrd="2" destOrd="0" presId="urn:microsoft.com/office/officeart/2009/3/layout/HorizontalOrganizationChart"/>
    <dgm:cxn modelId="{D31C128B-B783-43DE-8C0F-6D07572B667E}" type="presParOf" srcId="{2EC68FBB-1125-44DE-8095-43D0D842E760}" destId="{B269E59E-4580-4F9A-8FB9-EF88840E79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4E3839-B3A5-403F-9EC7-6BFD71924B8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4DB8C-CB05-42BA-B646-70A8DBD6B3A9}">
      <dgm:prSet phldrT="[Text]"/>
      <dgm:spPr/>
      <dgm:t>
        <a:bodyPr/>
        <a:lstStyle/>
        <a:p>
          <a:r>
            <a:rPr lang="mk-MK" dirty="0" smtClean="0"/>
            <a:t>модули за раката</a:t>
          </a:r>
          <a:endParaRPr lang="en-US" dirty="0"/>
        </a:p>
      </dgm:t>
    </dgm:pt>
    <dgm:pt modelId="{1553A9BB-0875-453E-8E66-9D17792C3C27}" type="parTrans" cxnId="{7024916F-98A6-4AF4-AFA3-0FBFB3148418}">
      <dgm:prSet/>
      <dgm:spPr/>
      <dgm:t>
        <a:bodyPr/>
        <a:lstStyle/>
        <a:p>
          <a:endParaRPr lang="en-US"/>
        </a:p>
      </dgm:t>
    </dgm:pt>
    <dgm:pt modelId="{F815833B-3665-4A3B-8B68-A80910B7C782}" type="sibTrans" cxnId="{7024916F-98A6-4AF4-AFA3-0FBFB3148418}">
      <dgm:prSet/>
      <dgm:spPr/>
      <dgm:t>
        <a:bodyPr/>
        <a:lstStyle/>
        <a:p>
          <a:endParaRPr lang="en-US"/>
        </a:p>
      </dgm:t>
    </dgm:pt>
    <dgm:pt modelId="{3740A361-6E68-44DF-A47C-7BD559B1C5C3}">
      <dgm:prSet phldrT="[Text]"/>
      <dgm:spPr/>
      <dgm:t>
        <a:bodyPr/>
        <a:lstStyle/>
        <a:p>
          <a:r>
            <a:rPr lang="mk-MK" dirty="0" smtClean="0"/>
            <a:t>запис на </a:t>
          </a:r>
          <a:r>
            <a:rPr lang="mk-MK" dirty="0" smtClean="0"/>
            <a:t>зглобовите</a:t>
          </a:r>
          <a:endParaRPr lang="en-US" dirty="0"/>
        </a:p>
      </dgm:t>
    </dgm:pt>
    <dgm:pt modelId="{0E96B70E-C559-4E2C-801B-4CD6E83B284B}" type="parTrans" cxnId="{99757478-B274-4155-97D9-A90421960208}">
      <dgm:prSet/>
      <dgm:spPr/>
      <dgm:t>
        <a:bodyPr/>
        <a:lstStyle/>
        <a:p>
          <a:endParaRPr lang="en-US"/>
        </a:p>
      </dgm:t>
    </dgm:pt>
    <dgm:pt modelId="{C3E96A0C-D7CF-4636-8DD3-4AE43994FDAC}" type="sibTrans" cxnId="{99757478-B274-4155-97D9-A90421960208}">
      <dgm:prSet/>
      <dgm:spPr/>
      <dgm:t>
        <a:bodyPr/>
        <a:lstStyle/>
        <a:p>
          <a:endParaRPr lang="en-US"/>
        </a:p>
      </dgm:t>
    </dgm:pt>
    <dgm:pt modelId="{71E39E97-BA01-4B2E-B655-F94FFE568A37}">
      <dgm:prSet phldrT="[Text]"/>
      <dgm:spPr/>
      <dgm:t>
        <a:bodyPr/>
        <a:lstStyle/>
        <a:p>
          <a:r>
            <a:rPr lang="mk-MK" dirty="0" smtClean="0"/>
            <a:t>цртање на траекторија</a:t>
          </a:r>
          <a:endParaRPr lang="en-US" dirty="0"/>
        </a:p>
      </dgm:t>
    </dgm:pt>
    <dgm:pt modelId="{D00CC628-EFAB-4754-AA10-1E42F9A04AF0}" type="parTrans" cxnId="{B97A223E-447B-4A7A-9D78-3D804254E454}">
      <dgm:prSet/>
      <dgm:spPr/>
      <dgm:t>
        <a:bodyPr/>
        <a:lstStyle/>
        <a:p>
          <a:endParaRPr lang="en-US"/>
        </a:p>
      </dgm:t>
    </dgm:pt>
    <dgm:pt modelId="{63ED6158-C51F-4A08-946C-CA67FF77E899}" type="sibTrans" cxnId="{B97A223E-447B-4A7A-9D78-3D804254E454}">
      <dgm:prSet/>
      <dgm:spPr/>
      <dgm:t>
        <a:bodyPr/>
        <a:lstStyle/>
        <a:p>
          <a:endParaRPr lang="en-US"/>
        </a:p>
      </dgm:t>
    </dgm:pt>
    <dgm:pt modelId="{401735A6-4B3B-40BB-83F7-041A6F2D2669}">
      <dgm:prSet phldrT="[Text]"/>
      <dgm:spPr/>
      <dgm:t>
        <a:bodyPr/>
        <a:lstStyle/>
        <a:p>
          <a:r>
            <a:rPr lang="mk-MK" dirty="0" smtClean="0"/>
            <a:t>печатење на позиција и локација</a:t>
          </a:r>
          <a:endParaRPr lang="en-US" dirty="0"/>
        </a:p>
      </dgm:t>
    </dgm:pt>
    <dgm:pt modelId="{12FD2E18-8091-4190-AE6F-B464F53FBED7}" type="parTrans" cxnId="{BF9C70DA-CE83-46B1-9E90-9CB4E3311E73}">
      <dgm:prSet/>
      <dgm:spPr/>
      <dgm:t>
        <a:bodyPr/>
        <a:lstStyle/>
        <a:p>
          <a:endParaRPr lang="en-US"/>
        </a:p>
      </dgm:t>
    </dgm:pt>
    <dgm:pt modelId="{02C19DB6-FDB8-4006-BFD9-0DF0D3840787}" type="sibTrans" cxnId="{BF9C70DA-CE83-46B1-9E90-9CB4E3311E73}">
      <dgm:prSet/>
      <dgm:spPr/>
      <dgm:t>
        <a:bodyPr/>
        <a:lstStyle/>
        <a:p>
          <a:endParaRPr lang="en-US"/>
        </a:p>
      </dgm:t>
    </dgm:pt>
    <dgm:pt modelId="{A887FDC8-8822-4EFC-AF8F-EC8C2D447E4A}">
      <dgm:prSet phldrT="[Text]"/>
      <dgm:spPr/>
      <dgm:t>
        <a:bodyPr/>
        <a:lstStyle/>
        <a:p>
          <a:r>
            <a:rPr lang="mk-MK" dirty="0" smtClean="0"/>
            <a:t>управување </a:t>
          </a:r>
          <a:r>
            <a:rPr lang="mk-MK" dirty="0" smtClean="0"/>
            <a:t>на </a:t>
          </a:r>
          <a:r>
            <a:rPr lang="mk-MK" dirty="0" smtClean="0"/>
            <a:t>додатокот</a:t>
          </a:r>
          <a:endParaRPr lang="en-US" dirty="0"/>
        </a:p>
      </dgm:t>
    </dgm:pt>
    <dgm:pt modelId="{34FDCC46-2D6E-452F-B45C-87440378234E}" type="parTrans" cxnId="{283728A1-4A24-43EC-BF0B-91999EFD3C79}">
      <dgm:prSet/>
      <dgm:spPr/>
      <dgm:t>
        <a:bodyPr/>
        <a:lstStyle/>
        <a:p>
          <a:endParaRPr lang="en-US"/>
        </a:p>
      </dgm:t>
    </dgm:pt>
    <dgm:pt modelId="{55B98EDA-A36E-4C00-9C43-E749111B7FF3}" type="sibTrans" cxnId="{283728A1-4A24-43EC-BF0B-91999EFD3C79}">
      <dgm:prSet/>
      <dgm:spPr/>
      <dgm:t>
        <a:bodyPr/>
        <a:lstStyle/>
        <a:p>
          <a:endParaRPr lang="en-US"/>
        </a:p>
      </dgm:t>
    </dgm:pt>
    <dgm:pt modelId="{973B1B40-04E4-4D0E-9EE8-E0E475E565A1}">
      <dgm:prSet phldrT="[Text]"/>
      <dgm:spPr/>
      <dgm:t>
        <a:bodyPr/>
        <a:lstStyle/>
        <a:p>
          <a:r>
            <a:rPr lang="mk-MK" dirty="0" smtClean="0"/>
            <a:t>сикање во симулацијата</a:t>
          </a:r>
          <a:endParaRPr lang="en-US" dirty="0"/>
        </a:p>
      </dgm:t>
    </dgm:pt>
    <dgm:pt modelId="{B9F39EB3-9512-45F1-B577-ECA979727BAE}" type="parTrans" cxnId="{5DF7469B-B141-48A7-9E1A-A9DD160898FA}">
      <dgm:prSet/>
      <dgm:spPr/>
      <dgm:t>
        <a:bodyPr/>
        <a:lstStyle/>
        <a:p>
          <a:endParaRPr lang="en-US"/>
        </a:p>
      </dgm:t>
    </dgm:pt>
    <dgm:pt modelId="{230144BE-C12D-42C7-8B04-F2C0DCA19CF6}" type="sibTrans" cxnId="{5DF7469B-B141-48A7-9E1A-A9DD160898FA}">
      <dgm:prSet/>
      <dgm:spPr/>
      <dgm:t>
        <a:bodyPr/>
        <a:lstStyle/>
        <a:p>
          <a:endParaRPr lang="en-US"/>
        </a:p>
      </dgm:t>
    </dgm:pt>
    <dgm:pt modelId="{13E85D05-0F64-46D2-AFEC-74CFD4E26B63}" type="pres">
      <dgm:prSet presAssocID="{E74E3839-B3A5-403F-9EC7-6BFD71924B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F86AED-FE03-4D77-8C0E-CBC78AC4043A}" type="pres">
      <dgm:prSet presAssocID="{6494DB8C-CB05-42BA-B646-70A8DBD6B3A9}" presName="hierRoot1" presStyleCnt="0">
        <dgm:presLayoutVars>
          <dgm:hierBranch val="init"/>
        </dgm:presLayoutVars>
      </dgm:prSet>
      <dgm:spPr/>
    </dgm:pt>
    <dgm:pt modelId="{C651C4A3-F60D-48BC-BAF2-B9B13BDDDF37}" type="pres">
      <dgm:prSet presAssocID="{6494DB8C-CB05-42BA-B646-70A8DBD6B3A9}" presName="rootComposite1" presStyleCnt="0"/>
      <dgm:spPr/>
    </dgm:pt>
    <dgm:pt modelId="{471AEC8F-0070-4017-912C-F4BE42A7F0C0}" type="pres">
      <dgm:prSet presAssocID="{6494DB8C-CB05-42BA-B646-70A8DBD6B3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37245-E8A2-4497-93EB-9D3EE313CE14}" type="pres">
      <dgm:prSet presAssocID="{6494DB8C-CB05-42BA-B646-70A8DBD6B3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28237FD-67F9-47C8-8E42-97CA98AB66A9}" type="pres">
      <dgm:prSet presAssocID="{6494DB8C-CB05-42BA-B646-70A8DBD6B3A9}" presName="hierChild2" presStyleCnt="0"/>
      <dgm:spPr/>
    </dgm:pt>
    <dgm:pt modelId="{DBF299CE-DBF8-4CA5-B801-D880B6A4C3B0}" type="pres">
      <dgm:prSet presAssocID="{0E96B70E-C559-4E2C-801B-4CD6E83B284B}" presName="Name37" presStyleLbl="parChTrans1D2" presStyleIdx="0" presStyleCnt="5"/>
      <dgm:spPr/>
      <dgm:t>
        <a:bodyPr/>
        <a:lstStyle/>
        <a:p>
          <a:endParaRPr lang="en-US"/>
        </a:p>
      </dgm:t>
    </dgm:pt>
    <dgm:pt modelId="{C8547BB4-2455-495E-AF39-F88CB79FB832}" type="pres">
      <dgm:prSet presAssocID="{3740A361-6E68-44DF-A47C-7BD559B1C5C3}" presName="hierRoot2" presStyleCnt="0">
        <dgm:presLayoutVars>
          <dgm:hierBranch val="init"/>
        </dgm:presLayoutVars>
      </dgm:prSet>
      <dgm:spPr/>
    </dgm:pt>
    <dgm:pt modelId="{01451864-63F0-47D7-88CF-CDBB6180D8DD}" type="pres">
      <dgm:prSet presAssocID="{3740A361-6E68-44DF-A47C-7BD559B1C5C3}" presName="rootComposite" presStyleCnt="0"/>
      <dgm:spPr/>
    </dgm:pt>
    <dgm:pt modelId="{75F2D705-B394-422E-942C-B12A976AFFD6}" type="pres">
      <dgm:prSet presAssocID="{3740A361-6E68-44DF-A47C-7BD559B1C5C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D365FF-AD2F-4D1B-8515-A98E4CEB44D4}" type="pres">
      <dgm:prSet presAssocID="{3740A361-6E68-44DF-A47C-7BD559B1C5C3}" presName="rootConnector" presStyleLbl="node2" presStyleIdx="0" presStyleCnt="5"/>
      <dgm:spPr/>
      <dgm:t>
        <a:bodyPr/>
        <a:lstStyle/>
        <a:p>
          <a:endParaRPr lang="en-US"/>
        </a:p>
      </dgm:t>
    </dgm:pt>
    <dgm:pt modelId="{3887C44F-05BB-4398-AD1D-37139B16C815}" type="pres">
      <dgm:prSet presAssocID="{3740A361-6E68-44DF-A47C-7BD559B1C5C3}" presName="hierChild4" presStyleCnt="0"/>
      <dgm:spPr/>
    </dgm:pt>
    <dgm:pt modelId="{2B59B634-BB98-4B5A-BBAD-159EA117CEBF}" type="pres">
      <dgm:prSet presAssocID="{3740A361-6E68-44DF-A47C-7BD559B1C5C3}" presName="hierChild5" presStyleCnt="0"/>
      <dgm:spPr/>
    </dgm:pt>
    <dgm:pt modelId="{3DF030CF-6B46-47EC-9C2F-BAA6ED3F3DA0}" type="pres">
      <dgm:prSet presAssocID="{D00CC628-EFAB-4754-AA10-1E42F9A04AF0}" presName="Name37" presStyleLbl="parChTrans1D2" presStyleIdx="1" presStyleCnt="5"/>
      <dgm:spPr/>
      <dgm:t>
        <a:bodyPr/>
        <a:lstStyle/>
        <a:p>
          <a:endParaRPr lang="en-US"/>
        </a:p>
      </dgm:t>
    </dgm:pt>
    <dgm:pt modelId="{081B4392-636C-430F-9CF8-5B7A20BAAC5E}" type="pres">
      <dgm:prSet presAssocID="{71E39E97-BA01-4B2E-B655-F94FFE568A37}" presName="hierRoot2" presStyleCnt="0">
        <dgm:presLayoutVars>
          <dgm:hierBranch val="init"/>
        </dgm:presLayoutVars>
      </dgm:prSet>
      <dgm:spPr/>
    </dgm:pt>
    <dgm:pt modelId="{19C248E3-F6C7-4EE1-BD04-4F3D3CBC5F6C}" type="pres">
      <dgm:prSet presAssocID="{71E39E97-BA01-4B2E-B655-F94FFE568A37}" presName="rootComposite" presStyleCnt="0"/>
      <dgm:spPr/>
    </dgm:pt>
    <dgm:pt modelId="{55FCE90A-8EB8-4919-9EC3-3761F38C8D37}" type="pres">
      <dgm:prSet presAssocID="{71E39E97-BA01-4B2E-B655-F94FFE568A3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EEBA7C-C2F2-49C9-8C30-736E9826AE6E}" type="pres">
      <dgm:prSet presAssocID="{71E39E97-BA01-4B2E-B655-F94FFE568A37}" presName="rootConnector" presStyleLbl="node2" presStyleIdx="1" presStyleCnt="5"/>
      <dgm:spPr/>
      <dgm:t>
        <a:bodyPr/>
        <a:lstStyle/>
        <a:p>
          <a:endParaRPr lang="en-US"/>
        </a:p>
      </dgm:t>
    </dgm:pt>
    <dgm:pt modelId="{EED71902-DECC-4DCE-AAB9-022DB0E545A1}" type="pres">
      <dgm:prSet presAssocID="{71E39E97-BA01-4B2E-B655-F94FFE568A37}" presName="hierChild4" presStyleCnt="0"/>
      <dgm:spPr/>
    </dgm:pt>
    <dgm:pt modelId="{3B310A4E-8EB1-45BC-8286-FEAF8224A8EB}" type="pres">
      <dgm:prSet presAssocID="{71E39E97-BA01-4B2E-B655-F94FFE568A37}" presName="hierChild5" presStyleCnt="0"/>
      <dgm:spPr/>
    </dgm:pt>
    <dgm:pt modelId="{6D693FBE-9190-4CAA-9CE4-BAA3DC181499}" type="pres">
      <dgm:prSet presAssocID="{12FD2E18-8091-4190-AE6F-B464F53FBED7}" presName="Name37" presStyleLbl="parChTrans1D2" presStyleIdx="2" presStyleCnt="5"/>
      <dgm:spPr/>
      <dgm:t>
        <a:bodyPr/>
        <a:lstStyle/>
        <a:p>
          <a:endParaRPr lang="en-US"/>
        </a:p>
      </dgm:t>
    </dgm:pt>
    <dgm:pt modelId="{A79D8272-965B-4C25-A75C-9C11BC7FDB0B}" type="pres">
      <dgm:prSet presAssocID="{401735A6-4B3B-40BB-83F7-041A6F2D2669}" presName="hierRoot2" presStyleCnt="0">
        <dgm:presLayoutVars>
          <dgm:hierBranch val="init"/>
        </dgm:presLayoutVars>
      </dgm:prSet>
      <dgm:spPr/>
    </dgm:pt>
    <dgm:pt modelId="{BCA9796F-4BB2-44DB-8188-631E2EB958AC}" type="pres">
      <dgm:prSet presAssocID="{401735A6-4B3B-40BB-83F7-041A6F2D2669}" presName="rootComposite" presStyleCnt="0"/>
      <dgm:spPr/>
    </dgm:pt>
    <dgm:pt modelId="{426763E6-A195-44D9-A8DF-9B17BAD70FEC}" type="pres">
      <dgm:prSet presAssocID="{401735A6-4B3B-40BB-83F7-041A6F2D2669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0E3474-E1BE-4463-BE9B-BA3A1AE2A294}" type="pres">
      <dgm:prSet presAssocID="{401735A6-4B3B-40BB-83F7-041A6F2D2669}" presName="rootConnector" presStyleLbl="node2" presStyleIdx="2" presStyleCnt="5"/>
      <dgm:spPr/>
      <dgm:t>
        <a:bodyPr/>
        <a:lstStyle/>
        <a:p>
          <a:endParaRPr lang="en-US"/>
        </a:p>
      </dgm:t>
    </dgm:pt>
    <dgm:pt modelId="{42853885-5857-4864-B490-911638DA18C7}" type="pres">
      <dgm:prSet presAssocID="{401735A6-4B3B-40BB-83F7-041A6F2D2669}" presName="hierChild4" presStyleCnt="0"/>
      <dgm:spPr/>
    </dgm:pt>
    <dgm:pt modelId="{F67DE47C-72EE-40F9-89F5-6A9A604951AF}" type="pres">
      <dgm:prSet presAssocID="{401735A6-4B3B-40BB-83F7-041A6F2D2669}" presName="hierChild5" presStyleCnt="0"/>
      <dgm:spPr/>
    </dgm:pt>
    <dgm:pt modelId="{01B2A45E-6992-4907-B4E6-75CB0D2246A7}" type="pres">
      <dgm:prSet presAssocID="{34FDCC46-2D6E-452F-B45C-87440378234E}" presName="Name37" presStyleLbl="parChTrans1D2" presStyleIdx="3" presStyleCnt="5"/>
      <dgm:spPr/>
      <dgm:t>
        <a:bodyPr/>
        <a:lstStyle/>
        <a:p>
          <a:endParaRPr lang="en-US"/>
        </a:p>
      </dgm:t>
    </dgm:pt>
    <dgm:pt modelId="{8D4E2B2E-C32F-492C-B219-A6EDC5D1A87B}" type="pres">
      <dgm:prSet presAssocID="{A887FDC8-8822-4EFC-AF8F-EC8C2D447E4A}" presName="hierRoot2" presStyleCnt="0">
        <dgm:presLayoutVars>
          <dgm:hierBranch val="init"/>
        </dgm:presLayoutVars>
      </dgm:prSet>
      <dgm:spPr/>
    </dgm:pt>
    <dgm:pt modelId="{FBEBC38F-3C04-4E6C-AE55-D5AEA90A9644}" type="pres">
      <dgm:prSet presAssocID="{A887FDC8-8822-4EFC-AF8F-EC8C2D447E4A}" presName="rootComposite" presStyleCnt="0"/>
      <dgm:spPr/>
    </dgm:pt>
    <dgm:pt modelId="{2150228F-8044-4F88-ABB2-442F6B1F71F7}" type="pres">
      <dgm:prSet presAssocID="{A887FDC8-8822-4EFC-AF8F-EC8C2D447E4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3D9B58-1B13-4273-95F5-2125E87C838C}" type="pres">
      <dgm:prSet presAssocID="{A887FDC8-8822-4EFC-AF8F-EC8C2D447E4A}" presName="rootConnector" presStyleLbl="node2" presStyleIdx="3" presStyleCnt="5"/>
      <dgm:spPr/>
      <dgm:t>
        <a:bodyPr/>
        <a:lstStyle/>
        <a:p>
          <a:endParaRPr lang="en-US"/>
        </a:p>
      </dgm:t>
    </dgm:pt>
    <dgm:pt modelId="{242B48E9-5D40-4055-8FC3-FB1CBDFD5807}" type="pres">
      <dgm:prSet presAssocID="{A887FDC8-8822-4EFC-AF8F-EC8C2D447E4A}" presName="hierChild4" presStyleCnt="0"/>
      <dgm:spPr/>
    </dgm:pt>
    <dgm:pt modelId="{B7123E4B-9D3C-4923-9ABF-8717F243B5A5}" type="pres">
      <dgm:prSet presAssocID="{A887FDC8-8822-4EFC-AF8F-EC8C2D447E4A}" presName="hierChild5" presStyleCnt="0"/>
      <dgm:spPr/>
    </dgm:pt>
    <dgm:pt modelId="{1970CB18-AEF0-4C5B-A857-A82FEFD5586C}" type="pres">
      <dgm:prSet presAssocID="{B9F39EB3-9512-45F1-B577-ECA979727BAE}" presName="Name37" presStyleLbl="parChTrans1D2" presStyleIdx="4" presStyleCnt="5"/>
      <dgm:spPr/>
      <dgm:t>
        <a:bodyPr/>
        <a:lstStyle/>
        <a:p>
          <a:endParaRPr lang="en-US"/>
        </a:p>
      </dgm:t>
    </dgm:pt>
    <dgm:pt modelId="{D89C4B8E-475E-4C8E-9DAA-FD522FCBB433}" type="pres">
      <dgm:prSet presAssocID="{973B1B40-04E4-4D0E-9EE8-E0E475E565A1}" presName="hierRoot2" presStyleCnt="0">
        <dgm:presLayoutVars>
          <dgm:hierBranch val="init"/>
        </dgm:presLayoutVars>
      </dgm:prSet>
      <dgm:spPr/>
    </dgm:pt>
    <dgm:pt modelId="{DC027F85-3C5F-4716-AD52-E052857143D4}" type="pres">
      <dgm:prSet presAssocID="{973B1B40-04E4-4D0E-9EE8-E0E475E565A1}" presName="rootComposite" presStyleCnt="0"/>
      <dgm:spPr/>
    </dgm:pt>
    <dgm:pt modelId="{1F0475B6-E1D7-4E1A-B868-313B9FBD273E}" type="pres">
      <dgm:prSet presAssocID="{973B1B40-04E4-4D0E-9EE8-E0E475E565A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2CECE-6A01-4AB9-8C64-DA7158C78664}" type="pres">
      <dgm:prSet presAssocID="{973B1B40-04E4-4D0E-9EE8-E0E475E565A1}" presName="rootConnector" presStyleLbl="node2" presStyleIdx="4" presStyleCnt="5"/>
      <dgm:spPr/>
      <dgm:t>
        <a:bodyPr/>
        <a:lstStyle/>
        <a:p>
          <a:endParaRPr lang="en-US"/>
        </a:p>
      </dgm:t>
    </dgm:pt>
    <dgm:pt modelId="{E0CC3975-9B1A-4330-98BA-C46072AA6F80}" type="pres">
      <dgm:prSet presAssocID="{973B1B40-04E4-4D0E-9EE8-E0E475E565A1}" presName="hierChild4" presStyleCnt="0"/>
      <dgm:spPr/>
    </dgm:pt>
    <dgm:pt modelId="{FBD70E2E-016D-4A33-8407-829BFEFB6589}" type="pres">
      <dgm:prSet presAssocID="{973B1B40-04E4-4D0E-9EE8-E0E475E565A1}" presName="hierChild5" presStyleCnt="0"/>
      <dgm:spPr/>
    </dgm:pt>
    <dgm:pt modelId="{05B3C60F-D8C3-4F53-A233-01E1662582A5}" type="pres">
      <dgm:prSet presAssocID="{6494DB8C-CB05-42BA-B646-70A8DBD6B3A9}" presName="hierChild3" presStyleCnt="0"/>
      <dgm:spPr/>
    </dgm:pt>
  </dgm:ptLst>
  <dgm:cxnLst>
    <dgm:cxn modelId="{1F457311-B027-44E8-8683-10C2523BDAD3}" type="presOf" srcId="{12FD2E18-8091-4190-AE6F-B464F53FBED7}" destId="{6D693FBE-9190-4CAA-9CE4-BAA3DC181499}" srcOrd="0" destOrd="0" presId="urn:microsoft.com/office/officeart/2005/8/layout/orgChart1"/>
    <dgm:cxn modelId="{62219684-5F1A-4C18-8637-021DBDF33861}" type="presOf" srcId="{401735A6-4B3B-40BB-83F7-041A6F2D2669}" destId="{950E3474-E1BE-4463-BE9B-BA3A1AE2A294}" srcOrd="1" destOrd="0" presId="urn:microsoft.com/office/officeart/2005/8/layout/orgChart1"/>
    <dgm:cxn modelId="{14485251-8E99-4574-B865-54A0E5AE8201}" type="presOf" srcId="{E74E3839-B3A5-403F-9EC7-6BFD71924B81}" destId="{13E85D05-0F64-46D2-AFEC-74CFD4E26B63}" srcOrd="0" destOrd="0" presId="urn:microsoft.com/office/officeart/2005/8/layout/orgChart1"/>
    <dgm:cxn modelId="{769EFE1A-2745-4DBB-BF2C-F10FD6C4DE27}" type="presOf" srcId="{0E96B70E-C559-4E2C-801B-4CD6E83B284B}" destId="{DBF299CE-DBF8-4CA5-B801-D880B6A4C3B0}" srcOrd="0" destOrd="0" presId="urn:microsoft.com/office/officeart/2005/8/layout/orgChart1"/>
    <dgm:cxn modelId="{61593984-27E4-4BEB-99D6-4772B75B3F4C}" type="presOf" srcId="{401735A6-4B3B-40BB-83F7-041A6F2D2669}" destId="{426763E6-A195-44D9-A8DF-9B17BAD70FEC}" srcOrd="0" destOrd="0" presId="urn:microsoft.com/office/officeart/2005/8/layout/orgChart1"/>
    <dgm:cxn modelId="{7024916F-98A6-4AF4-AFA3-0FBFB3148418}" srcId="{E74E3839-B3A5-403F-9EC7-6BFD71924B81}" destId="{6494DB8C-CB05-42BA-B646-70A8DBD6B3A9}" srcOrd="0" destOrd="0" parTransId="{1553A9BB-0875-453E-8E66-9D17792C3C27}" sibTransId="{F815833B-3665-4A3B-8B68-A80910B7C782}"/>
    <dgm:cxn modelId="{6E36F730-9994-4E98-80C9-D1373A520311}" type="presOf" srcId="{973B1B40-04E4-4D0E-9EE8-E0E475E565A1}" destId="{1F0475B6-E1D7-4E1A-B868-313B9FBD273E}" srcOrd="0" destOrd="0" presId="urn:microsoft.com/office/officeart/2005/8/layout/orgChart1"/>
    <dgm:cxn modelId="{B9A59624-5B8A-4A0B-A546-DBD0D5E0F544}" type="presOf" srcId="{6494DB8C-CB05-42BA-B646-70A8DBD6B3A9}" destId="{471AEC8F-0070-4017-912C-F4BE42A7F0C0}" srcOrd="0" destOrd="0" presId="urn:microsoft.com/office/officeart/2005/8/layout/orgChart1"/>
    <dgm:cxn modelId="{283728A1-4A24-43EC-BF0B-91999EFD3C79}" srcId="{6494DB8C-CB05-42BA-B646-70A8DBD6B3A9}" destId="{A887FDC8-8822-4EFC-AF8F-EC8C2D447E4A}" srcOrd="3" destOrd="0" parTransId="{34FDCC46-2D6E-452F-B45C-87440378234E}" sibTransId="{55B98EDA-A36E-4C00-9C43-E749111B7FF3}"/>
    <dgm:cxn modelId="{BF9C70DA-CE83-46B1-9E90-9CB4E3311E73}" srcId="{6494DB8C-CB05-42BA-B646-70A8DBD6B3A9}" destId="{401735A6-4B3B-40BB-83F7-041A6F2D2669}" srcOrd="2" destOrd="0" parTransId="{12FD2E18-8091-4190-AE6F-B464F53FBED7}" sibTransId="{02C19DB6-FDB8-4006-BFD9-0DF0D3840787}"/>
    <dgm:cxn modelId="{9D3E79F4-B920-4CF4-B0F1-2300D6E4EAAA}" type="presOf" srcId="{3740A361-6E68-44DF-A47C-7BD559B1C5C3}" destId="{75F2D705-B394-422E-942C-B12A976AFFD6}" srcOrd="0" destOrd="0" presId="urn:microsoft.com/office/officeart/2005/8/layout/orgChart1"/>
    <dgm:cxn modelId="{2EFF538E-4384-4E87-BBEE-823040B4FB68}" type="presOf" srcId="{71E39E97-BA01-4B2E-B655-F94FFE568A37}" destId="{B6EEBA7C-C2F2-49C9-8C30-736E9826AE6E}" srcOrd="1" destOrd="0" presId="urn:microsoft.com/office/officeart/2005/8/layout/orgChart1"/>
    <dgm:cxn modelId="{5B7AF651-C493-43E3-83CF-1D4CF0E39662}" type="presOf" srcId="{71E39E97-BA01-4B2E-B655-F94FFE568A37}" destId="{55FCE90A-8EB8-4919-9EC3-3761F38C8D37}" srcOrd="0" destOrd="0" presId="urn:microsoft.com/office/officeart/2005/8/layout/orgChart1"/>
    <dgm:cxn modelId="{C1902140-72D8-440E-8155-122AF4ADC654}" type="presOf" srcId="{973B1B40-04E4-4D0E-9EE8-E0E475E565A1}" destId="{CD32CECE-6A01-4AB9-8C64-DA7158C78664}" srcOrd="1" destOrd="0" presId="urn:microsoft.com/office/officeart/2005/8/layout/orgChart1"/>
    <dgm:cxn modelId="{F9838B71-B38A-4553-8DD1-84ACE65A5890}" type="presOf" srcId="{D00CC628-EFAB-4754-AA10-1E42F9A04AF0}" destId="{3DF030CF-6B46-47EC-9C2F-BAA6ED3F3DA0}" srcOrd="0" destOrd="0" presId="urn:microsoft.com/office/officeart/2005/8/layout/orgChart1"/>
    <dgm:cxn modelId="{B97A223E-447B-4A7A-9D78-3D804254E454}" srcId="{6494DB8C-CB05-42BA-B646-70A8DBD6B3A9}" destId="{71E39E97-BA01-4B2E-B655-F94FFE568A37}" srcOrd="1" destOrd="0" parTransId="{D00CC628-EFAB-4754-AA10-1E42F9A04AF0}" sibTransId="{63ED6158-C51F-4A08-946C-CA67FF77E899}"/>
    <dgm:cxn modelId="{E4547126-4693-4BF5-A092-414A0323E2C1}" type="presOf" srcId="{A887FDC8-8822-4EFC-AF8F-EC8C2D447E4A}" destId="{063D9B58-1B13-4273-95F5-2125E87C838C}" srcOrd="1" destOrd="0" presId="urn:microsoft.com/office/officeart/2005/8/layout/orgChart1"/>
    <dgm:cxn modelId="{34BB8425-B909-4AED-9C6B-F0E5F5DF184E}" type="presOf" srcId="{6494DB8C-CB05-42BA-B646-70A8DBD6B3A9}" destId="{5EB37245-E8A2-4497-93EB-9D3EE313CE14}" srcOrd="1" destOrd="0" presId="urn:microsoft.com/office/officeart/2005/8/layout/orgChart1"/>
    <dgm:cxn modelId="{A8C696F2-C0B8-4E3E-B7BF-EF8367939540}" type="presOf" srcId="{A887FDC8-8822-4EFC-AF8F-EC8C2D447E4A}" destId="{2150228F-8044-4F88-ABB2-442F6B1F71F7}" srcOrd="0" destOrd="0" presId="urn:microsoft.com/office/officeart/2005/8/layout/orgChart1"/>
    <dgm:cxn modelId="{99757478-B274-4155-97D9-A90421960208}" srcId="{6494DB8C-CB05-42BA-B646-70A8DBD6B3A9}" destId="{3740A361-6E68-44DF-A47C-7BD559B1C5C3}" srcOrd="0" destOrd="0" parTransId="{0E96B70E-C559-4E2C-801B-4CD6E83B284B}" sibTransId="{C3E96A0C-D7CF-4636-8DD3-4AE43994FDAC}"/>
    <dgm:cxn modelId="{9C476D1F-CBB5-4CD8-801D-62D3714D4A59}" type="presOf" srcId="{3740A361-6E68-44DF-A47C-7BD559B1C5C3}" destId="{F7D365FF-AD2F-4D1B-8515-A98E4CEB44D4}" srcOrd="1" destOrd="0" presId="urn:microsoft.com/office/officeart/2005/8/layout/orgChart1"/>
    <dgm:cxn modelId="{332FDA11-631D-4550-90B2-F3298C308B68}" type="presOf" srcId="{B9F39EB3-9512-45F1-B577-ECA979727BAE}" destId="{1970CB18-AEF0-4C5B-A857-A82FEFD5586C}" srcOrd="0" destOrd="0" presId="urn:microsoft.com/office/officeart/2005/8/layout/orgChart1"/>
    <dgm:cxn modelId="{2C1A4318-F618-4E76-A813-97C3DDB7817B}" type="presOf" srcId="{34FDCC46-2D6E-452F-B45C-87440378234E}" destId="{01B2A45E-6992-4907-B4E6-75CB0D2246A7}" srcOrd="0" destOrd="0" presId="urn:microsoft.com/office/officeart/2005/8/layout/orgChart1"/>
    <dgm:cxn modelId="{5DF7469B-B141-48A7-9E1A-A9DD160898FA}" srcId="{6494DB8C-CB05-42BA-B646-70A8DBD6B3A9}" destId="{973B1B40-04E4-4D0E-9EE8-E0E475E565A1}" srcOrd="4" destOrd="0" parTransId="{B9F39EB3-9512-45F1-B577-ECA979727BAE}" sibTransId="{230144BE-C12D-42C7-8B04-F2C0DCA19CF6}"/>
    <dgm:cxn modelId="{ECE16208-73A1-45CC-9234-37400B337D59}" type="presParOf" srcId="{13E85D05-0F64-46D2-AFEC-74CFD4E26B63}" destId="{CAF86AED-FE03-4D77-8C0E-CBC78AC4043A}" srcOrd="0" destOrd="0" presId="urn:microsoft.com/office/officeart/2005/8/layout/orgChart1"/>
    <dgm:cxn modelId="{23F0BE34-2ED9-442E-ACA4-FC500CD9FE82}" type="presParOf" srcId="{CAF86AED-FE03-4D77-8C0E-CBC78AC4043A}" destId="{C651C4A3-F60D-48BC-BAF2-B9B13BDDDF37}" srcOrd="0" destOrd="0" presId="urn:microsoft.com/office/officeart/2005/8/layout/orgChart1"/>
    <dgm:cxn modelId="{32BA5507-DFB0-4531-83D5-2972BC5DF4F0}" type="presParOf" srcId="{C651C4A3-F60D-48BC-BAF2-B9B13BDDDF37}" destId="{471AEC8F-0070-4017-912C-F4BE42A7F0C0}" srcOrd="0" destOrd="0" presId="urn:microsoft.com/office/officeart/2005/8/layout/orgChart1"/>
    <dgm:cxn modelId="{BE48E714-098C-4C6C-BAF5-9EF19303AF4C}" type="presParOf" srcId="{C651C4A3-F60D-48BC-BAF2-B9B13BDDDF37}" destId="{5EB37245-E8A2-4497-93EB-9D3EE313CE14}" srcOrd="1" destOrd="0" presId="urn:microsoft.com/office/officeart/2005/8/layout/orgChart1"/>
    <dgm:cxn modelId="{D6C547CD-50AF-421E-AE5D-86D6DD47E6E8}" type="presParOf" srcId="{CAF86AED-FE03-4D77-8C0E-CBC78AC4043A}" destId="{628237FD-67F9-47C8-8E42-97CA98AB66A9}" srcOrd="1" destOrd="0" presId="urn:microsoft.com/office/officeart/2005/8/layout/orgChart1"/>
    <dgm:cxn modelId="{7ECEE309-DA3B-4FB7-A869-4044AE302DA1}" type="presParOf" srcId="{628237FD-67F9-47C8-8E42-97CA98AB66A9}" destId="{DBF299CE-DBF8-4CA5-B801-D880B6A4C3B0}" srcOrd="0" destOrd="0" presId="urn:microsoft.com/office/officeart/2005/8/layout/orgChart1"/>
    <dgm:cxn modelId="{70450116-B168-475B-8CD5-EAD0CFE5AFFE}" type="presParOf" srcId="{628237FD-67F9-47C8-8E42-97CA98AB66A9}" destId="{C8547BB4-2455-495E-AF39-F88CB79FB832}" srcOrd="1" destOrd="0" presId="urn:microsoft.com/office/officeart/2005/8/layout/orgChart1"/>
    <dgm:cxn modelId="{B62B8A41-679F-4534-9794-9909C7A5C242}" type="presParOf" srcId="{C8547BB4-2455-495E-AF39-F88CB79FB832}" destId="{01451864-63F0-47D7-88CF-CDBB6180D8DD}" srcOrd="0" destOrd="0" presId="urn:microsoft.com/office/officeart/2005/8/layout/orgChart1"/>
    <dgm:cxn modelId="{6D34A564-C00C-4BEA-8CC9-1D31DD171819}" type="presParOf" srcId="{01451864-63F0-47D7-88CF-CDBB6180D8DD}" destId="{75F2D705-B394-422E-942C-B12A976AFFD6}" srcOrd="0" destOrd="0" presId="urn:microsoft.com/office/officeart/2005/8/layout/orgChart1"/>
    <dgm:cxn modelId="{6DCE9958-D0DE-43F9-B6C5-0FEF5D0BF714}" type="presParOf" srcId="{01451864-63F0-47D7-88CF-CDBB6180D8DD}" destId="{F7D365FF-AD2F-4D1B-8515-A98E4CEB44D4}" srcOrd="1" destOrd="0" presId="urn:microsoft.com/office/officeart/2005/8/layout/orgChart1"/>
    <dgm:cxn modelId="{4323AB05-2E48-4923-B0E3-65F605A1D147}" type="presParOf" srcId="{C8547BB4-2455-495E-AF39-F88CB79FB832}" destId="{3887C44F-05BB-4398-AD1D-37139B16C815}" srcOrd="1" destOrd="0" presId="urn:microsoft.com/office/officeart/2005/8/layout/orgChart1"/>
    <dgm:cxn modelId="{DBF6AD3F-ADAD-4767-805D-03316ACD9C5B}" type="presParOf" srcId="{C8547BB4-2455-495E-AF39-F88CB79FB832}" destId="{2B59B634-BB98-4B5A-BBAD-159EA117CEBF}" srcOrd="2" destOrd="0" presId="urn:microsoft.com/office/officeart/2005/8/layout/orgChart1"/>
    <dgm:cxn modelId="{843B7805-055A-4289-92C3-86A88E10ABDA}" type="presParOf" srcId="{628237FD-67F9-47C8-8E42-97CA98AB66A9}" destId="{3DF030CF-6B46-47EC-9C2F-BAA6ED3F3DA0}" srcOrd="2" destOrd="0" presId="urn:microsoft.com/office/officeart/2005/8/layout/orgChart1"/>
    <dgm:cxn modelId="{CBD5CC6F-F5F4-4BC7-B97A-F679D96939A2}" type="presParOf" srcId="{628237FD-67F9-47C8-8E42-97CA98AB66A9}" destId="{081B4392-636C-430F-9CF8-5B7A20BAAC5E}" srcOrd="3" destOrd="0" presId="urn:microsoft.com/office/officeart/2005/8/layout/orgChart1"/>
    <dgm:cxn modelId="{01444AE5-FCA9-45D3-8A97-E94959F10ACF}" type="presParOf" srcId="{081B4392-636C-430F-9CF8-5B7A20BAAC5E}" destId="{19C248E3-F6C7-4EE1-BD04-4F3D3CBC5F6C}" srcOrd="0" destOrd="0" presId="urn:microsoft.com/office/officeart/2005/8/layout/orgChart1"/>
    <dgm:cxn modelId="{1F125381-B162-4EBF-AA4B-4BF89B9A4111}" type="presParOf" srcId="{19C248E3-F6C7-4EE1-BD04-4F3D3CBC5F6C}" destId="{55FCE90A-8EB8-4919-9EC3-3761F38C8D37}" srcOrd="0" destOrd="0" presId="urn:microsoft.com/office/officeart/2005/8/layout/orgChart1"/>
    <dgm:cxn modelId="{C0DF4C88-EF28-4C56-AE62-12BA5FFF648A}" type="presParOf" srcId="{19C248E3-F6C7-4EE1-BD04-4F3D3CBC5F6C}" destId="{B6EEBA7C-C2F2-49C9-8C30-736E9826AE6E}" srcOrd="1" destOrd="0" presId="urn:microsoft.com/office/officeart/2005/8/layout/orgChart1"/>
    <dgm:cxn modelId="{3D8DF27D-B58F-4BE8-B8F2-8DBB05306CA0}" type="presParOf" srcId="{081B4392-636C-430F-9CF8-5B7A20BAAC5E}" destId="{EED71902-DECC-4DCE-AAB9-022DB0E545A1}" srcOrd="1" destOrd="0" presId="urn:microsoft.com/office/officeart/2005/8/layout/orgChart1"/>
    <dgm:cxn modelId="{919873ED-64D7-481F-B554-58E7EC26F571}" type="presParOf" srcId="{081B4392-636C-430F-9CF8-5B7A20BAAC5E}" destId="{3B310A4E-8EB1-45BC-8286-FEAF8224A8EB}" srcOrd="2" destOrd="0" presId="urn:microsoft.com/office/officeart/2005/8/layout/orgChart1"/>
    <dgm:cxn modelId="{A92893DC-F7FA-4FA4-A511-EFC08569A7EB}" type="presParOf" srcId="{628237FD-67F9-47C8-8E42-97CA98AB66A9}" destId="{6D693FBE-9190-4CAA-9CE4-BAA3DC181499}" srcOrd="4" destOrd="0" presId="urn:microsoft.com/office/officeart/2005/8/layout/orgChart1"/>
    <dgm:cxn modelId="{520A52F5-7BE5-4333-97EF-A5A6938796B1}" type="presParOf" srcId="{628237FD-67F9-47C8-8E42-97CA98AB66A9}" destId="{A79D8272-965B-4C25-A75C-9C11BC7FDB0B}" srcOrd="5" destOrd="0" presId="urn:microsoft.com/office/officeart/2005/8/layout/orgChart1"/>
    <dgm:cxn modelId="{4FA4D34E-F3A4-4735-9EC8-C544101505E2}" type="presParOf" srcId="{A79D8272-965B-4C25-A75C-9C11BC7FDB0B}" destId="{BCA9796F-4BB2-44DB-8188-631E2EB958AC}" srcOrd="0" destOrd="0" presId="urn:microsoft.com/office/officeart/2005/8/layout/orgChart1"/>
    <dgm:cxn modelId="{44B51FE3-9BE6-4806-9342-FDC49F15BDCB}" type="presParOf" srcId="{BCA9796F-4BB2-44DB-8188-631E2EB958AC}" destId="{426763E6-A195-44D9-A8DF-9B17BAD70FEC}" srcOrd="0" destOrd="0" presId="urn:microsoft.com/office/officeart/2005/8/layout/orgChart1"/>
    <dgm:cxn modelId="{7364B9F8-98E3-491A-BCF9-936724F613C7}" type="presParOf" srcId="{BCA9796F-4BB2-44DB-8188-631E2EB958AC}" destId="{950E3474-E1BE-4463-BE9B-BA3A1AE2A294}" srcOrd="1" destOrd="0" presId="urn:microsoft.com/office/officeart/2005/8/layout/orgChart1"/>
    <dgm:cxn modelId="{D11FB282-58B8-4CE6-AC2C-C7AE9509CB7F}" type="presParOf" srcId="{A79D8272-965B-4C25-A75C-9C11BC7FDB0B}" destId="{42853885-5857-4864-B490-911638DA18C7}" srcOrd="1" destOrd="0" presId="urn:microsoft.com/office/officeart/2005/8/layout/orgChart1"/>
    <dgm:cxn modelId="{3E357988-7A8C-4467-B82C-5F43AA8DEFFF}" type="presParOf" srcId="{A79D8272-965B-4C25-A75C-9C11BC7FDB0B}" destId="{F67DE47C-72EE-40F9-89F5-6A9A604951AF}" srcOrd="2" destOrd="0" presId="urn:microsoft.com/office/officeart/2005/8/layout/orgChart1"/>
    <dgm:cxn modelId="{AE3955D9-2ADF-4FC7-B267-5F9B08DB2298}" type="presParOf" srcId="{628237FD-67F9-47C8-8E42-97CA98AB66A9}" destId="{01B2A45E-6992-4907-B4E6-75CB0D2246A7}" srcOrd="6" destOrd="0" presId="urn:microsoft.com/office/officeart/2005/8/layout/orgChart1"/>
    <dgm:cxn modelId="{4A873172-706E-4B50-BD8D-8709149704D0}" type="presParOf" srcId="{628237FD-67F9-47C8-8E42-97CA98AB66A9}" destId="{8D4E2B2E-C32F-492C-B219-A6EDC5D1A87B}" srcOrd="7" destOrd="0" presId="urn:microsoft.com/office/officeart/2005/8/layout/orgChart1"/>
    <dgm:cxn modelId="{97FBDA51-07A0-4877-BBC3-69AFD5C4FC01}" type="presParOf" srcId="{8D4E2B2E-C32F-492C-B219-A6EDC5D1A87B}" destId="{FBEBC38F-3C04-4E6C-AE55-D5AEA90A9644}" srcOrd="0" destOrd="0" presId="urn:microsoft.com/office/officeart/2005/8/layout/orgChart1"/>
    <dgm:cxn modelId="{69CB8214-B92B-4FC1-8392-A46E4F0F2DF0}" type="presParOf" srcId="{FBEBC38F-3C04-4E6C-AE55-D5AEA90A9644}" destId="{2150228F-8044-4F88-ABB2-442F6B1F71F7}" srcOrd="0" destOrd="0" presId="urn:microsoft.com/office/officeart/2005/8/layout/orgChart1"/>
    <dgm:cxn modelId="{13E8DF85-5AE7-407C-98C1-F892DCFFFAFF}" type="presParOf" srcId="{FBEBC38F-3C04-4E6C-AE55-D5AEA90A9644}" destId="{063D9B58-1B13-4273-95F5-2125E87C838C}" srcOrd="1" destOrd="0" presId="urn:microsoft.com/office/officeart/2005/8/layout/orgChart1"/>
    <dgm:cxn modelId="{5C52BF1C-C956-48B4-8299-C8F7D504A6BC}" type="presParOf" srcId="{8D4E2B2E-C32F-492C-B219-A6EDC5D1A87B}" destId="{242B48E9-5D40-4055-8FC3-FB1CBDFD5807}" srcOrd="1" destOrd="0" presId="urn:microsoft.com/office/officeart/2005/8/layout/orgChart1"/>
    <dgm:cxn modelId="{00174882-D027-4B7A-9438-BEF977491A54}" type="presParOf" srcId="{8D4E2B2E-C32F-492C-B219-A6EDC5D1A87B}" destId="{B7123E4B-9D3C-4923-9ABF-8717F243B5A5}" srcOrd="2" destOrd="0" presId="urn:microsoft.com/office/officeart/2005/8/layout/orgChart1"/>
    <dgm:cxn modelId="{0312011D-8135-4E2B-BDD2-42437E60172C}" type="presParOf" srcId="{628237FD-67F9-47C8-8E42-97CA98AB66A9}" destId="{1970CB18-AEF0-4C5B-A857-A82FEFD5586C}" srcOrd="8" destOrd="0" presId="urn:microsoft.com/office/officeart/2005/8/layout/orgChart1"/>
    <dgm:cxn modelId="{5A35D73C-32AF-4873-9D02-CAB7A29E79D3}" type="presParOf" srcId="{628237FD-67F9-47C8-8E42-97CA98AB66A9}" destId="{D89C4B8E-475E-4C8E-9DAA-FD522FCBB433}" srcOrd="9" destOrd="0" presId="urn:microsoft.com/office/officeart/2005/8/layout/orgChart1"/>
    <dgm:cxn modelId="{4C1D65B1-75E4-4DA1-A5A1-DA7CD4578D95}" type="presParOf" srcId="{D89C4B8E-475E-4C8E-9DAA-FD522FCBB433}" destId="{DC027F85-3C5F-4716-AD52-E052857143D4}" srcOrd="0" destOrd="0" presId="urn:microsoft.com/office/officeart/2005/8/layout/orgChart1"/>
    <dgm:cxn modelId="{4A35C32A-0583-4773-9515-A4968072D97E}" type="presParOf" srcId="{DC027F85-3C5F-4716-AD52-E052857143D4}" destId="{1F0475B6-E1D7-4E1A-B868-313B9FBD273E}" srcOrd="0" destOrd="0" presId="urn:microsoft.com/office/officeart/2005/8/layout/orgChart1"/>
    <dgm:cxn modelId="{23BB20F4-9A65-4FA0-9162-A10E099ED8BC}" type="presParOf" srcId="{DC027F85-3C5F-4716-AD52-E052857143D4}" destId="{CD32CECE-6A01-4AB9-8C64-DA7158C78664}" srcOrd="1" destOrd="0" presId="urn:microsoft.com/office/officeart/2005/8/layout/orgChart1"/>
    <dgm:cxn modelId="{0B479B9E-4116-4D56-9916-DB69D5F9ECC9}" type="presParOf" srcId="{D89C4B8E-475E-4C8E-9DAA-FD522FCBB433}" destId="{E0CC3975-9B1A-4330-98BA-C46072AA6F80}" srcOrd="1" destOrd="0" presId="urn:microsoft.com/office/officeart/2005/8/layout/orgChart1"/>
    <dgm:cxn modelId="{7D4F488C-21C5-432F-92DC-BC928D9CE2AE}" type="presParOf" srcId="{D89C4B8E-475E-4C8E-9DAA-FD522FCBB433}" destId="{FBD70E2E-016D-4A33-8407-829BFEFB6589}" srcOrd="2" destOrd="0" presId="urn:microsoft.com/office/officeart/2005/8/layout/orgChart1"/>
    <dgm:cxn modelId="{E3C789FA-6C89-4BBD-890B-90C8A5A16225}" type="presParOf" srcId="{CAF86AED-FE03-4D77-8C0E-CBC78AC4043A}" destId="{05B3C60F-D8C3-4F53-A233-01E1662582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CCD23-4EAB-4267-9BB1-FD87AA63CC64}">
      <dsp:nvSpPr>
        <dsp:cNvPr id="0" name=""/>
        <dsp:cNvSpPr/>
      </dsp:nvSpPr>
      <dsp:spPr>
        <a:xfrm>
          <a:off x="4971608" y="1655762"/>
          <a:ext cx="451733" cy="971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66" y="0"/>
              </a:lnTo>
              <a:lnTo>
                <a:pt x="225866" y="971227"/>
              </a:lnTo>
              <a:lnTo>
                <a:pt x="451733" y="97122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0CFA4-AA51-423C-ABA5-10EDE7572526}">
      <dsp:nvSpPr>
        <dsp:cNvPr id="0" name=""/>
        <dsp:cNvSpPr/>
      </dsp:nvSpPr>
      <dsp:spPr>
        <a:xfrm>
          <a:off x="7682010" y="1655762"/>
          <a:ext cx="451733" cy="48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66" y="0"/>
              </a:lnTo>
              <a:lnTo>
                <a:pt x="225866" y="485613"/>
              </a:lnTo>
              <a:lnTo>
                <a:pt x="451733" y="4856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57E70-5D1C-467F-B09B-6092A132BFF0}">
      <dsp:nvSpPr>
        <dsp:cNvPr id="0" name=""/>
        <dsp:cNvSpPr/>
      </dsp:nvSpPr>
      <dsp:spPr>
        <a:xfrm>
          <a:off x="7682010" y="1170148"/>
          <a:ext cx="451733" cy="485613"/>
        </a:xfrm>
        <a:custGeom>
          <a:avLst/>
          <a:gdLst/>
          <a:ahLst/>
          <a:cxnLst/>
          <a:rect l="0" t="0" r="0" b="0"/>
          <a:pathLst>
            <a:path>
              <a:moveTo>
                <a:pt x="0" y="485613"/>
              </a:moveTo>
              <a:lnTo>
                <a:pt x="225866" y="485613"/>
              </a:lnTo>
              <a:lnTo>
                <a:pt x="225866" y="0"/>
              </a:lnTo>
              <a:lnTo>
                <a:pt x="451733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CCE73-8EFA-44FE-801E-B1D2AC80D4E7}">
      <dsp:nvSpPr>
        <dsp:cNvPr id="0" name=""/>
        <dsp:cNvSpPr/>
      </dsp:nvSpPr>
      <dsp:spPr>
        <a:xfrm>
          <a:off x="4971608" y="1610042"/>
          <a:ext cx="45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733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50951-ACC3-4C0D-813D-41C2EC546BCD}">
      <dsp:nvSpPr>
        <dsp:cNvPr id="0" name=""/>
        <dsp:cNvSpPr/>
      </dsp:nvSpPr>
      <dsp:spPr>
        <a:xfrm>
          <a:off x="4971608" y="684535"/>
          <a:ext cx="451733" cy="971227"/>
        </a:xfrm>
        <a:custGeom>
          <a:avLst/>
          <a:gdLst/>
          <a:ahLst/>
          <a:cxnLst/>
          <a:rect l="0" t="0" r="0" b="0"/>
          <a:pathLst>
            <a:path>
              <a:moveTo>
                <a:pt x="0" y="971227"/>
              </a:moveTo>
              <a:lnTo>
                <a:pt x="225866" y="971227"/>
              </a:lnTo>
              <a:lnTo>
                <a:pt x="225866" y="0"/>
              </a:lnTo>
              <a:lnTo>
                <a:pt x="451733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3C5F0-AD51-4368-91DA-8101921DBD72}">
      <dsp:nvSpPr>
        <dsp:cNvPr id="0" name=""/>
        <dsp:cNvSpPr/>
      </dsp:nvSpPr>
      <dsp:spPr>
        <a:xfrm>
          <a:off x="2261206" y="1170148"/>
          <a:ext cx="451733" cy="48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866" y="0"/>
              </a:lnTo>
              <a:lnTo>
                <a:pt x="225866" y="485613"/>
              </a:lnTo>
              <a:lnTo>
                <a:pt x="451733" y="4856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B0ECE-A5A4-489E-B69C-B0B1614C74D0}">
      <dsp:nvSpPr>
        <dsp:cNvPr id="0" name=""/>
        <dsp:cNvSpPr/>
      </dsp:nvSpPr>
      <dsp:spPr>
        <a:xfrm>
          <a:off x="2261206" y="684535"/>
          <a:ext cx="451733" cy="485613"/>
        </a:xfrm>
        <a:custGeom>
          <a:avLst/>
          <a:gdLst/>
          <a:ahLst/>
          <a:cxnLst/>
          <a:rect l="0" t="0" r="0" b="0"/>
          <a:pathLst>
            <a:path>
              <a:moveTo>
                <a:pt x="0" y="485613"/>
              </a:moveTo>
              <a:lnTo>
                <a:pt x="225866" y="485613"/>
              </a:lnTo>
              <a:lnTo>
                <a:pt x="225866" y="0"/>
              </a:lnTo>
              <a:lnTo>
                <a:pt x="451733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A948D-D760-40C6-9711-BC6D592BF200}">
      <dsp:nvSpPr>
        <dsp:cNvPr id="0" name=""/>
        <dsp:cNvSpPr/>
      </dsp:nvSpPr>
      <dsp:spPr>
        <a:xfrm>
          <a:off x="2537" y="825701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симулација</a:t>
          </a:r>
          <a:endParaRPr lang="en-US" sz="2300" kern="1200" dirty="0"/>
        </a:p>
      </dsp:txBody>
      <dsp:txXfrm>
        <a:off x="2537" y="825701"/>
        <a:ext cx="2258668" cy="688893"/>
      </dsp:txXfrm>
    </dsp:sp>
    <dsp:sp modelId="{4F6AF4E4-DC02-4861-A510-8AD4EAB809FE}">
      <dsp:nvSpPr>
        <dsp:cNvPr id="0" name=""/>
        <dsp:cNvSpPr/>
      </dsp:nvSpPr>
      <dsp:spPr>
        <a:xfrm>
          <a:off x="2712939" y="340088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симулациски свет</a:t>
          </a:r>
          <a:endParaRPr lang="en-US" sz="2300" kern="1200" dirty="0"/>
        </a:p>
      </dsp:txBody>
      <dsp:txXfrm>
        <a:off x="2712939" y="340088"/>
        <a:ext cx="2258668" cy="688893"/>
      </dsp:txXfrm>
    </dsp:sp>
    <dsp:sp modelId="{95635DB6-0B4D-4EBA-8766-1DF1AE2FA0A8}">
      <dsp:nvSpPr>
        <dsp:cNvPr id="0" name=""/>
        <dsp:cNvSpPr/>
      </dsp:nvSpPr>
      <dsp:spPr>
        <a:xfrm>
          <a:off x="2712939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роботкса рака</a:t>
          </a:r>
          <a:endParaRPr lang="en-US" sz="2300" kern="1200" dirty="0"/>
        </a:p>
      </dsp:txBody>
      <dsp:txXfrm>
        <a:off x="2712939" y="1311315"/>
        <a:ext cx="2258668" cy="688893"/>
      </dsp:txXfrm>
    </dsp:sp>
    <dsp:sp modelId="{4398F943-F290-4D38-AAC4-02F100739DB9}">
      <dsp:nvSpPr>
        <dsp:cNvPr id="0" name=""/>
        <dsp:cNvSpPr/>
      </dsp:nvSpPr>
      <dsp:spPr>
        <a:xfrm>
          <a:off x="5423341" y="340088"/>
          <a:ext cx="2390461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иницијализација</a:t>
          </a:r>
          <a:endParaRPr lang="en-US" sz="2300" kern="1200" dirty="0"/>
        </a:p>
      </dsp:txBody>
      <dsp:txXfrm>
        <a:off x="5423341" y="340088"/>
        <a:ext cx="2390461" cy="688893"/>
      </dsp:txXfrm>
    </dsp:sp>
    <dsp:sp modelId="{33F1FCBA-DDDC-4A34-B8C0-83C57024B8D1}">
      <dsp:nvSpPr>
        <dsp:cNvPr id="0" name=""/>
        <dsp:cNvSpPr/>
      </dsp:nvSpPr>
      <dsp:spPr>
        <a:xfrm>
          <a:off x="5423341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управување </a:t>
          </a:r>
          <a:endParaRPr lang="en-US" sz="2300" kern="1200" dirty="0"/>
        </a:p>
      </dsp:txBody>
      <dsp:txXfrm>
        <a:off x="5423341" y="1311315"/>
        <a:ext cx="2258668" cy="688893"/>
      </dsp:txXfrm>
    </dsp:sp>
    <dsp:sp modelId="{B94B21A0-1EFF-4E91-BEDA-B9B48F274E1C}">
      <dsp:nvSpPr>
        <dsp:cNvPr id="0" name=""/>
        <dsp:cNvSpPr/>
      </dsp:nvSpPr>
      <dsp:spPr>
        <a:xfrm>
          <a:off x="8133743" y="825701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преку гуи</a:t>
          </a:r>
          <a:endParaRPr lang="en-US" sz="2300" kern="1200" dirty="0"/>
        </a:p>
      </dsp:txBody>
      <dsp:txXfrm>
        <a:off x="8133743" y="825701"/>
        <a:ext cx="2258668" cy="688893"/>
      </dsp:txXfrm>
    </dsp:sp>
    <dsp:sp modelId="{CBC20E5E-98BB-4041-A2F5-0AFF26DBFDB9}">
      <dsp:nvSpPr>
        <dsp:cNvPr id="0" name=""/>
        <dsp:cNvSpPr/>
      </dsp:nvSpPr>
      <dsp:spPr>
        <a:xfrm>
          <a:off x="8133743" y="1796929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преку команди </a:t>
          </a:r>
          <a:endParaRPr lang="en-US" sz="2300" kern="1200" dirty="0"/>
        </a:p>
      </dsp:txBody>
      <dsp:txXfrm>
        <a:off x="8133743" y="1796929"/>
        <a:ext cx="2258668" cy="688893"/>
      </dsp:txXfrm>
    </dsp:sp>
    <dsp:sp modelId="{C91FFB2B-AEA0-4979-9F06-CC01CFCA2ED0}">
      <dsp:nvSpPr>
        <dsp:cNvPr id="0" name=""/>
        <dsp:cNvSpPr/>
      </dsp:nvSpPr>
      <dsp:spPr>
        <a:xfrm>
          <a:off x="5423341" y="2282542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модули на раката</a:t>
          </a:r>
          <a:endParaRPr lang="en-US" sz="2300" kern="1200" dirty="0"/>
        </a:p>
      </dsp:txBody>
      <dsp:txXfrm>
        <a:off x="5423341" y="2282542"/>
        <a:ext cx="2258668" cy="688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43E7C-5983-4FA0-A543-3755DC015B7E}">
      <dsp:nvSpPr>
        <dsp:cNvPr id="0" name=""/>
        <dsp:cNvSpPr/>
      </dsp:nvSpPr>
      <dsp:spPr>
        <a:xfrm>
          <a:off x="3211568" y="1655762"/>
          <a:ext cx="568473" cy="1222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236" y="0"/>
              </a:lnTo>
              <a:lnTo>
                <a:pt x="284236" y="1222218"/>
              </a:lnTo>
              <a:lnTo>
                <a:pt x="568473" y="12222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A57-A572-4F77-9E85-FA49001D846A}">
      <dsp:nvSpPr>
        <dsp:cNvPr id="0" name=""/>
        <dsp:cNvSpPr/>
      </dsp:nvSpPr>
      <dsp:spPr>
        <a:xfrm>
          <a:off x="3211568" y="1610042"/>
          <a:ext cx="568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473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F662D-F2F6-486E-9DD6-9AB5F21A9C00}">
      <dsp:nvSpPr>
        <dsp:cNvPr id="0" name=""/>
        <dsp:cNvSpPr/>
      </dsp:nvSpPr>
      <dsp:spPr>
        <a:xfrm>
          <a:off x="6622411" y="387823"/>
          <a:ext cx="568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473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07ACA-AB98-414D-8CF5-4AC2AC02AD9A}">
      <dsp:nvSpPr>
        <dsp:cNvPr id="0" name=""/>
        <dsp:cNvSpPr/>
      </dsp:nvSpPr>
      <dsp:spPr>
        <a:xfrm>
          <a:off x="3211568" y="433543"/>
          <a:ext cx="568473" cy="1222218"/>
        </a:xfrm>
        <a:custGeom>
          <a:avLst/>
          <a:gdLst/>
          <a:ahLst/>
          <a:cxnLst/>
          <a:rect l="0" t="0" r="0" b="0"/>
          <a:pathLst>
            <a:path>
              <a:moveTo>
                <a:pt x="0" y="1222218"/>
              </a:moveTo>
              <a:lnTo>
                <a:pt x="284236" y="1222218"/>
              </a:lnTo>
              <a:lnTo>
                <a:pt x="284236" y="0"/>
              </a:lnTo>
              <a:lnTo>
                <a:pt x="568473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7A501-A7F3-4D94-9C74-3D9B649381A4}">
      <dsp:nvSpPr>
        <dsp:cNvPr id="0" name=""/>
        <dsp:cNvSpPr/>
      </dsp:nvSpPr>
      <dsp:spPr>
        <a:xfrm>
          <a:off x="369199" y="1222301"/>
          <a:ext cx="2842369" cy="8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400" kern="1200" dirty="0" smtClean="0"/>
            <a:t>иницијализација</a:t>
          </a:r>
          <a:endParaRPr lang="en-US" sz="2400" kern="1200" dirty="0"/>
        </a:p>
      </dsp:txBody>
      <dsp:txXfrm>
        <a:off x="369199" y="1222301"/>
        <a:ext cx="2842369" cy="866922"/>
      </dsp:txXfrm>
    </dsp:sp>
    <dsp:sp modelId="{0976E59E-26A9-4712-9F7C-3146E4C858FF}">
      <dsp:nvSpPr>
        <dsp:cNvPr id="0" name=""/>
        <dsp:cNvSpPr/>
      </dsp:nvSpPr>
      <dsp:spPr>
        <a:xfrm>
          <a:off x="3780042" y="82"/>
          <a:ext cx="2842369" cy="8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400" kern="1200" dirty="0" smtClean="0"/>
            <a:t>креирање на модуларна рака </a:t>
          </a:r>
          <a:endParaRPr lang="en-US" sz="2400" kern="1200" dirty="0"/>
        </a:p>
      </dsp:txBody>
      <dsp:txXfrm>
        <a:off x="3780042" y="82"/>
        <a:ext cx="2842369" cy="866922"/>
      </dsp:txXfrm>
    </dsp:sp>
    <dsp:sp modelId="{DB62FC66-CCEA-432E-90C9-25ED137A02C5}">
      <dsp:nvSpPr>
        <dsp:cNvPr id="0" name=""/>
        <dsp:cNvSpPr/>
      </dsp:nvSpPr>
      <dsp:spPr>
        <a:xfrm>
          <a:off x="7190885" y="82"/>
          <a:ext cx="2834865" cy="8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400" kern="1200" dirty="0" smtClean="0"/>
            <a:t>конвертирање од </a:t>
          </a:r>
          <a:r>
            <a:rPr lang="en-US" sz="2400" kern="1200" dirty="0" smtClean="0"/>
            <a:t>dh</a:t>
          </a:r>
          <a:r>
            <a:rPr lang="mk-MK" sz="2400" kern="1200" dirty="0" smtClean="0"/>
            <a:t> </a:t>
          </a:r>
          <a:r>
            <a:rPr lang="mk-MK" sz="2400" kern="1200" dirty="0" smtClean="0"/>
            <a:t>конвенција во </a:t>
          </a:r>
          <a:r>
            <a:rPr lang="en-US" sz="2400" kern="1200" dirty="0" smtClean="0"/>
            <a:t>urdf</a:t>
          </a:r>
          <a:endParaRPr lang="en-US" sz="2400" kern="1200" dirty="0"/>
        </a:p>
      </dsp:txBody>
      <dsp:txXfrm>
        <a:off x="7190885" y="82"/>
        <a:ext cx="2834865" cy="866922"/>
      </dsp:txXfrm>
    </dsp:sp>
    <dsp:sp modelId="{A24B2C08-6239-4865-971E-DCAE509CDF56}">
      <dsp:nvSpPr>
        <dsp:cNvPr id="0" name=""/>
        <dsp:cNvSpPr/>
      </dsp:nvSpPr>
      <dsp:spPr>
        <a:xfrm>
          <a:off x="3780042" y="1222301"/>
          <a:ext cx="2842369" cy="8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400" kern="1200" dirty="0" smtClean="0"/>
            <a:t>внесување на креирана рака</a:t>
          </a:r>
          <a:endParaRPr lang="en-US" sz="2400" kern="1200" dirty="0"/>
        </a:p>
      </dsp:txBody>
      <dsp:txXfrm>
        <a:off x="3780042" y="1222301"/>
        <a:ext cx="2842369" cy="866922"/>
      </dsp:txXfrm>
    </dsp:sp>
    <dsp:sp modelId="{C2713A7A-5140-4EB2-9563-9293CFA82EA2}">
      <dsp:nvSpPr>
        <dsp:cNvPr id="0" name=""/>
        <dsp:cNvSpPr/>
      </dsp:nvSpPr>
      <dsp:spPr>
        <a:xfrm>
          <a:off x="3780042" y="2444519"/>
          <a:ext cx="2842369" cy="8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400" kern="1200" dirty="0" smtClean="0"/>
            <a:t>внесување на странска рака</a:t>
          </a:r>
          <a:endParaRPr lang="en-US" sz="2400" kern="1200" dirty="0"/>
        </a:p>
      </dsp:txBody>
      <dsp:txXfrm>
        <a:off x="3780042" y="2444519"/>
        <a:ext cx="2842369" cy="866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B12D0-470C-48CC-B195-B56FE3709257}">
      <dsp:nvSpPr>
        <dsp:cNvPr id="0" name=""/>
        <dsp:cNvSpPr/>
      </dsp:nvSpPr>
      <dsp:spPr>
        <a:xfrm>
          <a:off x="4747010" y="1655762"/>
          <a:ext cx="900929" cy="9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64" y="0"/>
              </a:lnTo>
              <a:lnTo>
                <a:pt x="450464" y="968499"/>
              </a:lnTo>
              <a:lnTo>
                <a:pt x="900929" y="968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63F2E-59E8-492E-A182-CC78A010DDBF}">
      <dsp:nvSpPr>
        <dsp:cNvPr id="0" name=""/>
        <dsp:cNvSpPr/>
      </dsp:nvSpPr>
      <dsp:spPr>
        <a:xfrm>
          <a:off x="4747010" y="687263"/>
          <a:ext cx="900929" cy="968499"/>
        </a:xfrm>
        <a:custGeom>
          <a:avLst/>
          <a:gdLst/>
          <a:ahLst/>
          <a:cxnLst/>
          <a:rect l="0" t="0" r="0" b="0"/>
          <a:pathLst>
            <a:path>
              <a:moveTo>
                <a:pt x="0" y="968499"/>
              </a:moveTo>
              <a:lnTo>
                <a:pt x="450464" y="968499"/>
              </a:lnTo>
              <a:lnTo>
                <a:pt x="450464" y="0"/>
              </a:lnTo>
              <a:lnTo>
                <a:pt x="90092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7A501-A7F3-4D94-9C74-3D9B649381A4}">
      <dsp:nvSpPr>
        <dsp:cNvPr id="0" name=""/>
        <dsp:cNvSpPr/>
      </dsp:nvSpPr>
      <dsp:spPr>
        <a:xfrm>
          <a:off x="242362" y="968803"/>
          <a:ext cx="4504647" cy="1373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4700" kern="1200" dirty="0" smtClean="0"/>
            <a:t>управување преку гуи</a:t>
          </a:r>
          <a:endParaRPr lang="en-US" sz="4700" kern="1200" dirty="0"/>
        </a:p>
      </dsp:txBody>
      <dsp:txXfrm>
        <a:off x="242362" y="968803"/>
        <a:ext cx="4504647" cy="1373917"/>
      </dsp:txXfrm>
    </dsp:sp>
    <dsp:sp modelId="{D81DCC74-CD67-4FA1-87C9-0CB0F26FBB8F}">
      <dsp:nvSpPr>
        <dsp:cNvPr id="0" name=""/>
        <dsp:cNvSpPr/>
      </dsp:nvSpPr>
      <dsp:spPr>
        <a:xfrm>
          <a:off x="5647939" y="304"/>
          <a:ext cx="4504647" cy="1373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4700" kern="1200" dirty="0" smtClean="0"/>
            <a:t>директна кинематика</a:t>
          </a:r>
          <a:endParaRPr lang="en-US" sz="4700" kern="1200" dirty="0"/>
        </a:p>
      </dsp:txBody>
      <dsp:txXfrm>
        <a:off x="5647939" y="304"/>
        <a:ext cx="4504647" cy="1373917"/>
      </dsp:txXfrm>
    </dsp:sp>
    <dsp:sp modelId="{5CD02939-393E-41F3-9CEB-37A4C95F3854}">
      <dsp:nvSpPr>
        <dsp:cNvPr id="0" name=""/>
        <dsp:cNvSpPr/>
      </dsp:nvSpPr>
      <dsp:spPr>
        <a:xfrm>
          <a:off x="5647939" y="1937302"/>
          <a:ext cx="4504647" cy="1373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4700" kern="1200" dirty="0" smtClean="0"/>
            <a:t>инверзна кинематика</a:t>
          </a:r>
          <a:endParaRPr lang="en-US" sz="4700" kern="1200" dirty="0"/>
        </a:p>
      </dsp:txBody>
      <dsp:txXfrm>
        <a:off x="5647939" y="1937302"/>
        <a:ext cx="4504647" cy="1373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57E64-46A3-4A94-911B-B1AFDC0F75C5}">
      <dsp:nvSpPr>
        <dsp:cNvPr id="0" name=""/>
        <dsp:cNvSpPr/>
      </dsp:nvSpPr>
      <dsp:spPr>
        <a:xfrm>
          <a:off x="7682010" y="1610042"/>
          <a:ext cx="45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733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B49F4-2A3D-4A62-8311-ACD1AB76BDBB}">
      <dsp:nvSpPr>
        <dsp:cNvPr id="0" name=""/>
        <dsp:cNvSpPr/>
      </dsp:nvSpPr>
      <dsp:spPr>
        <a:xfrm>
          <a:off x="4971608" y="1610042"/>
          <a:ext cx="45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733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63F2E-59E8-492E-A182-CC78A010DDBF}">
      <dsp:nvSpPr>
        <dsp:cNvPr id="0" name=""/>
        <dsp:cNvSpPr/>
      </dsp:nvSpPr>
      <dsp:spPr>
        <a:xfrm>
          <a:off x="2261206" y="1610042"/>
          <a:ext cx="45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733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7A501-A7F3-4D94-9C74-3D9B649381A4}">
      <dsp:nvSpPr>
        <dsp:cNvPr id="0" name=""/>
        <dsp:cNvSpPr/>
      </dsp:nvSpPr>
      <dsp:spPr>
        <a:xfrm>
          <a:off x="2537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управување преку команди</a:t>
          </a:r>
          <a:endParaRPr lang="en-US" sz="2300" kern="1200" dirty="0"/>
        </a:p>
      </dsp:txBody>
      <dsp:txXfrm>
        <a:off x="2537" y="1311315"/>
        <a:ext cx="2258668" cy="688893"/>
      </dsp:txXfrm>
    </dsp:sp>
    <dsp:sp modelId="{D81DCC74-CD67-4FA1-87C9-0CB0F26FBB8F}">
      <dsp:nvSpPr>
        <dsp:cNvPr id="0" name=""/>
        <dsp:cNvSpPr/>
      </dsp:nvSpPr>
      <dsp:spPr>
        <a:xfrm>
          <a:off x="2712939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преместување кон </a:t>
          </a:r>
          <a:r>
            <a:rPr lang="mk-MK" sz="2300" kern="1200" dirty="0" smtClean="0"/>
            <a:t>точка</a:t>
          </a:r>
          <a:endParaRPr lang="en-US" sz="2300" kern="1200" dirty="0"/>
        </a:p>
      </dsp:txBody>
      <dsp:txXfrm>
        <a:off x="2712939" y="1311315"/>
        <a:ext cx="2258668" cy="688893"/>
      </dsp:txXfrm>
    </dsp:sp>
    <dsp:sp modelId="{9A7D97F1-4F8D-47F3-9857-41ED2E11750B}">
      <dsp:nvSpPr>
        <dsp:cNvPr id="0" name=""/>
        <dsp:cNvSpPr/>
      </dsp:nvSpPr>
      <dsp:spPr>
        <a:xfrm>
          <a:off x="5423341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интерполација помеѓу две точки</a:t>
          </a:r>
          <a:endParaRPr lang="en-US" sz="2300" kern="1200" dirty="0"/>
        </a:p>
      </dsp:txBody>
      <dsp:txXfrm>
        <a:off x="5423341" y="1311315"/>
        <a:ext cx="2258668" cy="688893"/>
      </dsp:txXfrm>
    </dsp:sp>
    <dsp:sp modelId="{CDE3BFE4-81ED-43D6-AFD1-98336160FB50}">
      <dsp:nvSpPr>
        <dsp:cNvPr id="0" name=""/>
        <dsp:cNvSpPr/>
      </dsp:nvSpPr>
      <dsp:spPr>
        <a:xfrm>
          <a:off x="8133743" y="1311315"/>
          <a:ext cx="2258668" cy="688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300" kern="1200" dirty="0" smtClean="0"/>
            <a:t>пишување на текст</a:t>
          </a:r>
          <a:endParaRPr lang="en-US" sz="2300" kern="1200" dirty="0"/>
        </a:p>
      </dsp:txBody>
      <dsp:txXfrm>
        <a:off x="8133743" y="1311315"/>
        <a:ext cx="2258668" cy="688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0CB18-AEF0-4C5B-A857-A82FEFD5586C}">
      <dsp:nvSpPr>
        <dsp:cNvPr id="0" name=""/>
        <dsp:cNvSpPr/>
      </dsp:nvSpPr>
      <dsp:spPr>
        <a:xfrm>
          <a:off x="5197475" y="1468898"/>
          <a:ext cx="4306760" cy="373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63"/>
              </a:lnTo>
              <a:lnTo>
                <a:pt x="4306760" y="186863"/>
              </a:lnTo>
              <a:lnTo>
                <a:pt x="4306760" y="3737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2A45E-6992-4907-B4E6-75CB0D2246A7}">
      <dsp:nvSpPr>
        <dsp:cNvPr id="0" name=""/>
        <dsp:cNvSpPr/>
      </dsp:nvSpPr>
      <dsp:spPr>
        <a:xfrm>
          <a:off x="5197475" y="1468898"/>
          <a:ext cx="2153380" cy="373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63"/>
              </a:lnTo>
              <a:lnTo>
                <a:pt x="2153380" y="186863"/>
              </a:lnTo>
              <a:lnTo>
                <a:pt x="2153380" y="3737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93FBE-9190-4CAA-9CE4-BAA3DC181499}">
      <dsp:nvSpPr>
        <dsp:cNvPr id="0" name=""/>
        <dsp:cNvSpPr/>
      </dsp:nvSpPr>
      <dsp:spPr>
        <a:xfrm>
          <a:off x="5151754" y="1468898"/>
          <a:ext cx="91440" cy="3737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030CF-6B46-47EC-9C2F-BAA6ED3F3DA0}">
      <dsp:nvSpPr>
        <dsp:cNvPr id="0" name=""/>
        <dsp:cNvSpPr/>
      </dsp:nvSpPr>
      <dsp:spPr>
        <a:xfrm>
          <a:off x="3044094" y="1468898"/>
          <a:ext cx="2153380" cy="373727"/>
        </a:xfrm>
        <a:custGeom>
          <a:avLst/>
          <a:gdLst/>
          <a:ahLst/>
          <a:cxnLst/>
          <a:rect l="0" t="0" r="0" b="0"/>
          <a:pathLst>
            <a:path>
              <a:moveTo>
                <a:pt x="2153380" y="0"/>
              </a:moveTo>
              <a:lnTo>
                <a:pt x="2153380" y="186863"/>
              </a:lnTo>
              <a:lnTo>
                <a:pt x="0" y="186863"/>
              </a:lnTo>
              <a:lnTo>
                <a:pt x="0" y="3737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299CE-DBF8-4CA5-B801-D880B6A4C3B0}">
      <dsp:nvSpPr>
        <dsp:cNvPr id="0" name=""/>
        <dsp:cNvSpPr/>
      </dsp:nvSpPr>
      <dsp:spPr>
        <a:xfrm>
          <a:off x="890714" y="1468898"/>
          <a:ext cx="4306760" cy="373727"/>
        </a:xfrm>
        <a:custGeom>
          <a:avLst/>
          <a:gdLst/>
          <a:ahLst/>
          <a:cxnLst/>
          <a:rect l="0" t="0" r="0" b="0"/>
          <a:pathLst>
            <a:path>
              <a:moveTo>
                <a:pt x="4306760" y="0"/>
              </a:moveTo>
              <a:lnTo>
                <a:pt x="4306760" y="186863"/>
              </a:lnTo>
              <a:lnTo>
                <a:pt x="0" y="186863"/>
              </a:lnTo>
              <a:lnTo>
                <a:pt x="0" y="3737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AEC8F-0070-4017-912C-F4BE42A7F0C0}">
      <dsp:nvSpPr>
        <dsp:cNvPr id="0" name=""/>
        <dsp:cNvSpPr/>
      </dsp:nvSpPr>
      <dsp:spPr>
        <a:xfrm>
          <a:off x="4307648" y="579072"/>
          <a:ext cx="1779652" cy="889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000" kern="1200" dirty="0" smtClean="0"/>
            <a:t>модули за раката</a:t>
          </a:r>
          <a:endParaRPr lang="en-US" sz="2000" kern="1200" dirty="0"/>
        </a:p>
      </dsp:txBody>
      <dsp:txXfrm>
        <a:off x="4307648" y="579072"/>
        <a:ext cx="1779652" cy="889826"/>
      </dsp:txXfrm>
    </dsp:sp>
    <dsp:sp modelId="{75F2D705-B394-422E-942C-B12A976AFFD6}">
      <dsp:nvSpPr>
        <dsp:cNvPr id="0" name=""/>
        <dsp:cNvSpPr/>
      </dsp:nvSpPr>
      <dsp:spPr>
        <a:xfrm>
          <a:off x="888" y="1842626"/>
          <a:ext cx="1779652" cy="889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000" kern="1200" dirty="0" smtClean="0"/>
            <a:t>запис на </a:t>
          </a:r>
          <a:r>
            <a:rPr lang="mk-MK" sz="2000" kern="1200" dirty="0" smtClean="0"/>
            <a:t>зглобовите</a:t>
          </a:r>
          <a:endParaRPr lang="en-US" sz="2000" kern="1200" dirty="0"/>
        </a:p>
      </dsp:txBody>
      <dsp:txXfrm>
        <a:off x="888" y="1842626"/>
        <a:ext cx="1779652" cy="889826"/>
      </dsp:txXfrm>
    </dsp:sp>
    <dsp:sp modelId="{55FCE90A-8EB8-4919-9EC3-3761F38C8D37}">
      <dsp:nvSpPr>
        <dsp:cNvPr id="0" name=""/>
        <dsp:cNvSpPr/>
      </dsp:nvSpPr>
      <dsp:spPr>
        <a:xfrm>
          <a:off x="2154268" y="1842626"/>
          <a:ext cx="1779652" cy="889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000" kern="1200" dirty="0" smtClean="0"/>
            <a:t>цртање на траекторија</a:t>
          </a:r>
          <a:endParaRPr lang="en-US" sz="2000" kern="1200" dirty="0"/>
        </a:p>
      </dsp:txBody>
      <dsp:txXfrm>
        <a:off x="2154268" y="1842626"/>
        <a:ext cx="1779652" cy="889826"/>
      </dsp:txXfrm>
    </dsp:sp>
    <dsp:sp modelId="{426763E6-A195-44D9-A8DF-9B17BAD70FEC}">
      <dsp:nvSpPr>
        <dsp:cNvPr id="0" name=""/>
        <dsp:cNvSpPr/>
      </dsp:nvSpPr>
      <dsp:spPr>
        <a:xfrm>
          <a:off x="4307648" y="1842626"/>
          <a:ext cx="1779652" cy="889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000" kern="1200" dirty="0" smtClean="0"/>
            <a:t>печатење на позиција и локација</a:t>
          </a:r>
          <a:endParaRPr lang="en-US" sz="2000" kern="1200" dirty="0"/>
        </a:p>
      </dsp:txBody>
      <dsp:txXfrm>
        <a:off x="4307648" y="1842626"/>
        <a:ext cx="1779652" cy="889826"/>
      </dsp:txXfrm>
    </dsp:sp>
    <dsp:sp modelId="{2150228F-8044-4F88-ABB2-442F6B1F71F7}">
      <dsp:nvSpPr>
        <dsp:cNvPr id="0" name=""/>
        <dsp:cNvSpPr/>
      </dsp:nvSpPr>
      <dsp:spPr>
        <a:xfrm>
          <a:off x="6461028" y="1842626"/>
          <a:ext cx="1779652" cy="889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000" kern="1200" dirty="0" smtClean="0"/>
            <a:t>управување </a:t>
          </a:r>
          <a:r>
            <a:rPr lang="mk-MK" sz="2000" kern="1200" dirty="0" smtClean="0"/>
            <a:t>на </a:t>
          </a:r>
          <a:r>
            <a:rPr lang="mk-MK" sz="2000" kern="1200" dirty="0" smtClean="0"/>
            <a:t>додатокот</a:t>
          </a:r>
          <a:endParaRPr lang="en-US" sz="2000" kern="1200" dirty="0"/>
        </a:p>
      </dsp:txBody>
      <dsp:txXfrm>
        <a:off x="6461028" y="1842626"/>
        <a:ext cx="1779652" cy="889826"/>
      </dsp:txXfrm>
    </dsp:sp>
    <dsp:sp modelId="{1F0475B6-E1D7-4E1A-B868-313B9FBD273E}">
      <dsp:nvSpPr>
        <dsp:cNvPr id="0" name=""/>
        <dsp:cNvSpPr/>
      </dsp:nvSpPr>
      <dsp:spPr>
        <a:xfrm>
          <a:off x="8614408" y="1842626"/>
          <a:ext cx="1779652" cy="889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k-MK" sz="2000" kern="1200" dirty="0" smtClean="0"/>
            <a:t>сикање во симулацијата</a:t>
          </a:r>
          <a:endParaRPr lang="en-US" sz="2000" kern="1200" dirty="0"/>
        </a:p>
      </dsp:txBody>
      <dsp:txXfrm>
        <a:off x="8614408" y="1842626"/>
        <a:ext cx="1779652" cy="889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59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1342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3706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8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85962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5131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0559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16497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8966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0508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7298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2543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47470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8557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6305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6260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548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4826113-A126-4081-8B9E-CD62F364118C}" type="datetimeFigureOut">
              <a:rPr lang="mk-MK" smtClean="0"/>
              <a:t>24.12.2022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DD618F1-8C43-4524-81AF-4F55DA3476D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3222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2" r:id="rId1"/>
    <p:sldLayoutId id="2147484613" r:id="rId2"/>
    <p:sldLayoutId id="2147484614" r:id="rId3"/>
    <p:sldLayoutId id="2147484615" r:id="rId4"/>
    <p:sldLayoutId id="2147484616" r:id="rId5"/>
    <p:sldLayoutId id="2147484617" r:id="rId6"/>
    <p:sldLayoutId id="2147484618" r:id="rId7"/>
    <p:sldLayoutId id="2147484619" r:id="rId8"/>
    <p:sldLayoutId id="2147484620" r:id="rId9"/>
    <p:sldLayoutId id="2147484621" r:id="rId10"/>
    <p:sldLayoutId id="2147484622" r:id="rId11"/>
    <p:sldLayoutId id="2147484623" r:id="rId12"/>
    <p:sldLayoutId id="2147484624" r:id="rId13"/>
    <p:sldLayoutId id="2147484625" r:id="rId14"/>
    <p:sldLayoutId id="2147484626" r:id="rId15"/>
    <p:sldLayoutId id="2147484627" r:id="rId16"/>
    <p:sldLayoutId id="21474846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C4FD0-D85C-4101-8123-727111AE1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03950">
            <a:off x="825857" y="2539890"/>
            <a:ext cx="9069561" cy="1646767"/>
          </a:xfrm>
        </p:spPr>
        <p:txBody>
          <a:bodyPr>
            <a:normAutofit fontScale="90000"/>
          </a:bodyPr>
          <a:lstStyle/>
          <a:p>
            <a:pPr algn="ctr"/>
            <a:r>
              <a:rPr lang="mk-MK" sz="6600" dirty="0" smtClean="0">
                <a:solidFill>
                  <a:schemeClr val="tx1"/>
                </a:solidFill>
              </a:rPr>
              <a:t>ФИЗИЧКА СИМУЛАЦИЈА НА</a:t>
            </a:r>
            <a:br>
              <a:rPr lang="mk-MK" sz="6600" dirty="0" smtClean="0">
                <a:solidFill>
                  <a:schemeClr val="tx1"/>
                </a:solidFill>
              </a:rPr>
            </a:br>
            <a:r>
              <a:rPr lang="mk-MK" sz="6600" dirty="0" smtClean="0">
                <a:solidFill>
                  <a:schemeClr val="tx1"/>
                </a:solidFill>
              </a:rPr>
              <a:t>РОБОТСКА РАКА</a:t>
            </a:r>
            <a:endParaRPr lang="mk-MK" sz="66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32C4FD0-D85C-4101-8123-727111AE15E8}"/>
              </a:ext>
            </a:extLst>
          </p:cNvPr>
          <p:cNvSpPr txBox="1">
            <a:spLocks/>
          </p:cNvSpPr>
          <p:nvPr/>
        </p:nvSpPr>
        <p:spPr>
          <a:xfrm rot="21420000">
            <a:off x="168341" y="5113524"/>
            <a:ext cx="4012339" cy="681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mk-MK" sz="2000" dirty="0">
                <a:solidFill>
                  <a:srgbClr val="F6F6F6"/>
                </a:solidFill>
              </a:rPr>
              <a:t>Ментор:</a:t>
            </a:r>
            <a:br>
              <a:rPr lang="mk-MK" sz="2000" dirty="0">
                <a:solidFill>
                  <a:srgbClr val="F6F6F6"/>
                </a:solidFill>
              </a:rPr>
            </a:br>
            <a:r>
              <a:rPr lang="mk-MK" sz="2000" dirty="0" smtClean="0">
                <a:solidFill>
                  <a:srgbClr val="F6F6F6"/>
                </a:solidFill>
              </a:rPr>
              <a:t>Доц. Д-р Горијан наџински</a:t>
            </a:r>
            <a:endParaRPr lang="mk-MK" sz="2000" dirty="0">
              <a:solidFill>
                <a:srgbClr val="F6F6F6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32C4FD0-D85C-4101-8123-727111AE15E8}"/>
              </a:ext>
            </a:extLst>
          </p:cNvPr>
          <p:cNvSpPr txBox="1">
            <a:spLocks/>
          </p:cNvSpPr>
          <p:nvPr/>
        </p:nvSpPr>
        <p:spPr>
          <a:xfrm rot="21420000">
            <a:off x="7080011" y="4707231"/>
            <a:ext cx="4012339" cy="681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mk-MK" sz="2000" dirty="0">
                <a:solidFill>
                  <a:srgbClr val="F8F8F8"/>
                </a:solidFill>
              </a:rPr>
              <a:t>Изработил:</a:t>
            </a:r>
            <a:br>
              <a:rPr lang="mk-MK" sz="2000" dirty="0">
                <a:solidFill>
                  <a:srgbClr val="F8F8F8"/>
                </a:solidFill>
              </a:rPr>
            </a:br>
            <a:r>
              <a:rPr lang="mk-MK" sz="2000" dirty="0">
                <a:solidFill>
                  <a:srgbClr val="F8F8F8"/>
                </a:solidFill>
              </a:rPr>
              <a:t>Васил Трендафилов </a:t>
            </a:r>
            <a:r>
              <a:rPr lang="mk-MK" sz="2000" dirty="0" smtClean="0">
                <a:solidFill>
                  <a:srgbClr val="F8F8F8"/>
                </a:solidFill>
              </a:rPr>
              <a:t>139/2018</a:t>
            </a:r>
            <a:endParaRPr lang="mk-MK" sz="2000" dirty="0">
              <a:solidFill>
                <a:srgbClr val="F8F8F8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032C4FD0-D85C-4101-8123-727111AE15E8}"/>
              </a:ext>
            </a:extLst>
          </p:cNvPr>
          <p:cNvSpPr txBox="1">
            <a:spLocks/>
          </p:cNvSpPr>
          <p:nvPr/>
        </p:nvSpPr>
        <p:spPr>
          <a:xfrm rot="21395024">
            <a:off x="1957902" y="795567"/>
            <a:ext cx="7110285" cy="932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mk-MK" sz="2000" cap="none" dirty="0">
                <a:solidFill>
                  <a:prstClr val="black"/>
                </a:solidFill>
                <a:ea typeface="+mn-ea"/>
                <a:cs typeface="+mn-cs"/>
              </a:rPr>
              <a:t>Универзитет „Св. Кирил и Методиј“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mk-MK" sz="2000" cap="none" dirty="0">
                <a:solidFill>
                  <a:prstClr val="black"/>
                </a:solidFill>
                <a:ea typeface="+mn-ea"/>
                <a:cs typeface="+mn-cs"/>
              </a:rPr>
              <a:t>Факултет за електротехника и информациски технологии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7100">
            <a:off x="201568" y="804976"/>
            <a:ext cx="1748012" cy="16825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1460">
            <a:off x="9015686" y="280177"/>
            <a:ext cx="1838582" cy="1448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60" y="4999638"/>
            <a:ext cx="643283" cy="5735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168" y="5118505"/>
            <a:ext cx="81926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737C0-C355-4BA9-B315-89CE0161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Вовед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E69831-29EE-4467-BCD6-CC9FA48EC5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025743" cy="331118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mk-MK" sz="2400" dirty="0" smtClean="0"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/>
              <a:t>Симулација на роботска рака </a:t>
            </a:r>
            <a:r>
              <a:rPr lang="en-US" sz="2600" dirty="0" smtClean="0"/>
              <a:t>е</a:t>
            </a:r>
            <a:r>
              <a:rPr lang="mk-MK" sz="2600" dirty="0" smtClean="0"/>
              <a:t> </a:t>
            </a:r>
            <a:r>
              <a:rPr lang="en-US" sz="2600" dirty="0" smtClean="0"/>
              <a:t>програма </a:t>
            </a:r>
            <a:r>
              <a:rPr lang="en-US" sz="2600" dirty="0"/>
              <a:t>што им овозможува на корисниците да дизајнираат и симулираат движење и </a:t>
            </a:r>
            <a:r>
              <a:rPr lang="mk-MK" sz="2600" dirty="0"/>
              <a:t>функционирање</a:t>
            </a:r>
            <a:r>
              <a:rPr lang="en-US" sz="2600" dirty="0"/>
              <a:t> на роботска </a:t>
            </a:r>
            <a:r>
              <a:rPr lang="en-US" sz="2600" dirty="0" smtClean="0"/>
              <a:t>рака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mk-MK" sz="2600" dirty="0" smtClean="0">
                <a:ea typeface="Times New Roman" panose="02020603050405020304" pitchFamily="18" charset="0"/>
              </a:rPr>
              <a:t>проектот ги употребува </a:t>
            </a:r>
            <a:r>
              <a:rPr lang="mk-MK" sz="2600" dirty="0" smtClean="0">
                <a:ea typeface="Times New Roman" panose="02020603050405020304" pitchFamily="18" charset="0"/>
              </a:rPr>
              <a:t>библиотеките </a:t>
            </a:r>
            <a:r>
              <a:rPr lang="en-US" sz="2600" dirty="0" smtClean="0">
                <a:ea typeface="Times New Roman" panose="02020603050405020304" pitchFamily="18" charset="0"/>
              </a:rPr>
              <a:t>pybullet</a:t>
            </a:r>
            <a:r>
              <a:rPr lang="en-US" sz="2600" dirty="0" smtClean="0">
                <a:ea typeface="Times New Roman" panose="02020603050405020304" pitchFamily="18" charset="0"/>
              </a:rPr>
              <a:t>, sympy </a:t>
            </a:r>
            <a:r>
              <a:rPr lang="mk-MK" sz="2600" dirty="0">
                <a:ea typeface="Times New Roman" panose="02020603050405020304" pitchFamily="18" charset="0"/>
              </a:rPr>
              <a:t>и </a:t>
            </a:r>
            <a:r>
              <a:rPr lang="en-US" sz="2600" dirty="0" smtClean="0">
                <a:ea typeface="Times New Roman" panose="02020603050405020304" pitchFamily="18" charset="0"/>
              </a:rPr>
              <a:t>numpy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mk-MK" sz="2600" dirty="0" smtClean="0"/>
              <a:t>ќе </a:t>
            </a:r>
            <a:r>
              <a:rPr lang="mk-MK" sz="2600" dirty="0"/>
              <a:t>разгледаме како роботска рака може лесно да се </a:t>
            </a:r>
            <a:r>
              <a:rPr lang="mk-MK" sz="2600" dirty="0" smtClean="0"/>
              <a:t>креира или </a:t>
            </a:r>
            <a:r>
              <a:rPr lang="mk-MK" sz="2600" dirty="0"/>
              <a:t>внесе и да се управува </a:t>
            </a:r>
            <a:r>
              <a:rPr lang="mk-MK" sz="2600" dirty="0" smtClean="0"/>
              <a:t>во </a:t>
            </a:r>
            <a:r>
              <a:rPr lang="mk-MK" sz="2600" dirty="0"/>
              <a:t>симулиран свет со генерирани пречки и предизвици.</a:t>
            </a:r>
            <a:endParaRPr lang="mk-MK" sz="2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mk-MK" sz="2600" dirty="0" smtClean="0"/>
              <a:t> </a:t>
            </a:r>
            <a:r>
              <a:rPr lang="en-US" sz="2400" dirty="0"/>
              <a:t>Имплементирана е раката Mitsubishi RV-2F-Q </a:t>
            </a:r>
            <a:r>
              <a:rPr lang="mk-MK" sz="2400" dirty="0"/>
              <a:t>каде се објаснува како да се воспостави конекција преку интернет и како да се генерира програма од симулацијата која ќе се изврши на реалната рака.</a:t>
            </a:r>
            <a:endParaRPr lang="en-US" sz="2600" dirty="0" smtClean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Основна структура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53952809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Иницијализација на раката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90925061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4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Управување преку гуи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63112656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Управување преку команди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30648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1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Модули за раката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1356265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1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1200</TotalTime>
  <Words>197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Impact</vt:lpstr>
      <vt:lpstr>Times New Roman</vt:lpstr>
      <vt:lpstr>Wingdings</vt:lpstr>
      <vt:lpstr>Main Event</vt:lpstr>
      <vt:lpstr>ФИЗИЧКА СИМУЛАЦИЈА НА РОБОТСКА РАКА</vt:lpstr>
      <vt:lpstr>Вовед</vt:lpstr>
      <vt:lpstr>Основна структура</vt:lpstr>
      <vt:lpstr>Иницијализација на раката</vt:lpstr>
      <vt:lpstr>Управување преку гуи</vt:lpstr>
      <vt:lpstr>Управување преку команди</vt:lpstr>
      <vt:lpstr>Модули за раката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Проектирање фотоволтаична централа</dc:title>
  <dc:creator>Filip Tashevski</dc:creator>
  <cp:lastModifiedBy>Vase Trendafilov</cp:lastModifiedBy>
  <cp:revision>70</cp:revision>
  <dcterms:created xsi:type="dcterms:W3CDTF">2021-04-27T13:25:10Z</dcterms:created>
  <dcterms:modified xsi:type="dcterms:W3CDTF">2022-12-24T16:59:06Z</dcterms:modified>
</cp:coreProperties>
</file>