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0E311-9C5F-40F2-9AB3-C74F5FDF4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E41664-2E96-4BA8-9D5A-FCDB26077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9DAD3-93F7-4CC9-8489-49431E34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5EEB-11C5-4BD5-8F65-48EF339FB994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8B2B6-58EC-4FB7-9DA9-4216088F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59D2F-FE32-4CBF-BF51-A0893A1F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152D-A30C-45C4-8578-4F5C32F30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4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0B4BD-6A2C-4605-936E-99D5C944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CA48BC-6A31-441F-AC68-85F69F799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2C4F2-F3E0-4A92-865A-2EB2D2B6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5EEB-11C5-4BD5-8F65-48EF339FB994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CE143-04CD-46A8-B9D4-595BC5A1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DA8E9-6AC6-4326-B9D8-05C501BD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152D-A30C-45C4-8578-4F5C32F30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7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F5BC15-8FA0-4753-B3AA-9FE8C64E6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2784A1-2182-457E-B672-74A2D78C0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959FC-E442-4701-8278-2153B272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5EEB-11C5-4BD5-8F65-48EF339FB994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D1664-9FEB-444E-AE6D-DA040C0D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48554-3B01-442A-8A5F-AE6BBEDD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152D-A30C-45C4-8578-4F5C32F30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71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940CD-0792-43C5-B285-36CF399C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B558F-4ADC-4660-831B-05968D6E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94C0D-BF1B-4B6E-B002-04B10D29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5EEB-11C5-4BD5-8F65-48EF339FB994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CAE2D-6B84-4B7D-8D54-6D4877B4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76347-CCAE-4AA8-8EDB-53F39B78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152D-A30C-45C4-8578-4F5C32F30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5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AF8AC-E74B-4843-AB74-F4EC7CA4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66F8CC-509A-4F89-98C2-072C09469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E3649-BB24-4383-B78C-4025EEC3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5EEB-11C5-4BD5-8F65-48EF339FB994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32BD0-02A4-4A68-AF02-0FA23CB7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C6A3D-7C2E-46EE-BD8D-8E87F16A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152D-A30C-45C4-8578-4F5C32F30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7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FDBAC-FDF7-4653-8EE4-FF2597CF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13234-9F0C-42B4-A2BF-1306DDF6F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779E92-E3DB-4CC3-987B-FE7BA0805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5986B1-4E93-43E5-A730-8FACCC84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5EEB-11C5-4BD5-8F65-48EF339FB994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D8F58F-0CEC-461F-9545-2F39A6F0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39EEAA-F34D-4962-9E8C-7D429E85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152D-A30C-45C4-8578-4F5C32F30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49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9B1BB-BC56-429F-97C2-97C488DE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5A0794-FFFD-499F-A069-126C0A278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036B0-6463-41FA-945C-E33ADD911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A1C67A-A60F-451F-9609-1544F7483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3B35B5-BAE2-4880-82D5-58C1D9B7C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15BD3D-6B9F-48A5-9907-BB6DBF7B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5EEB-11C5-4BD5-8F65-48EF339FB994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3BDD1B-6457-4E48-A1E7-2D1683FD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6528B3-D13D-4A0A-A289-BEBE3B08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152D-A30C-45C4-8578-4F5C32F30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32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FCCD9-3458-44E9-BBCE-9D63EB8E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C537CE-2C66-49E2-B686-41BD5CA2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5EEB-11C5-4BD5-8F65-48EF339FB994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E6B1ED-5062-47FF-89B5-5F5A311B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E9E691-2356-4AFC-B640-63F5F6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152D-A30C-45C4-8578-4F5C32F30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5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BE5363-B51A-4275-929F-7C4A806C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5EEB-11C5-4BD5-8F65-48EF339FB994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7D3A36-951D-4BD1-BEDB-43618563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AC445B-1DBB-4D82-9331-27A86B0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152D-A30C-45C4-8578-4F5C32F30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7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92F05-E668-4BE4-8143-6B10E226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E37C1-F05C-432F-AB54-EBE5B78E4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35C34C-B4DA-4610-8B2A-2F4C2D3A0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4FD02-5C88-40CD-8B2A-9B51ABDA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5EEB-11C5-4BD5-8F65-48EF339FB994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204DB5-911B-47D4-BE63-FC9DADB6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3E725F-1CBB-43B8-932C-876282B6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152D-A30C-45C4-8578-4F5C32F30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15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6DB8D-CE57-44B0-BF11-60433608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C26A5D-1348-4E1C-8EC9-24CAF563C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26F8C5-9C59-4737-A6AE-4B2BD1FEF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D696A-0257-4F9C-9DF2-C263D898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5EEB-11C5-4BD5-8F65-48EF339FB994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E511DC-2E18-43AB-9B05-F34556F1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775576-179F-4E9C-990F-B53E818F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152D-A30C-45C4-8578-4F5C32F30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55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B443B0-CDFB-4398-8A47-A33D5FFF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DE9C2B-25CF-4625-AF94-D218FEE7B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4BEAC-AF0A-4AAC-8B64-EB0E5CBDB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F5EEB-11C5-4BD5-8F65-48EF339FB994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5CFF5-045C-4943-BEB6-BEB600C46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0400C-3AAA-442F-BD39-BFCCFD2E5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A152D-A30C-45C4-8578-4F5C32F30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6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" descr="Picture">
            <a:extLst>
              <a:ext uri="{FF2B5EF4-FFF2-40B4-BE49-F238E27FC236}">
                <a16:creationId xmlns:a16="http://schemas.microsoft.com/office/drawing/2014/main" id="{ACFE24FF-84CD-4D89-A20D-3906ED8B41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857750" y="1969852"/>
            <a:ext cx="7334250" cy="2743200"/>
          </a:xfrm>
          <a:prstGeom prst="rect">
            <a:avLst/>
          </a:prstGeom>
        </p:spPr>
      </p:pic>
      <p:grpSp>
        <p:nvGrpSpPr>
          <p:cNvPr id="4" name="组 5">
            <a:extLst>
              <a:ext uri="{FF2B5EF4-FFF2-40B4-BE49-F238E27FC236}">
                <a16:creationId xmlns:a16="http://schemas.microsoft.com/office/drawing/2014/main" id="{EDB88FEF-2932-4F79-9934-33438D0A1B13}"/>
              </a:ext>
            </a:extLst>
          </p:cNvPr>
          <p:cNvGrpSpPr/>
          <p:nvPr/>
        </p:nvGrpSpPr>
        <p:grpSpPr>
          <a:xfrm>
            <a:off x="91947" y="72564"/>
            <a:ext cx="6032861" cy="904596"/>
            <a:chOff x="151002" y="197024"/>
            <a:chExt cx="6032861" cy="90459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4204906-E30A-4EA7-BDD3-0DF769CE29D6}"/>
                </a:ext>
              </a:extLst>
            </p:cNvPr>
            <p:cNvSpPr txBox="1"/>
            <p:nvPr/>
          </p:nvSpPr>
          <p:spPr>
            <a:xfrm>
              <a:off x="1193213" y="449267"/>
              <a:ext cx="49906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solidFill>
                    <a:srgbClr val="0174AB"/>
                  </a:solidFill>
                  <a:latin typeface="Yuanti SC" charset="-122"/>
                  <a:ea typeface="Yuanti SC" charset="-122"/>
                  <a:cs typeface="Yuanti SC" charset="-122"/>
                </a:rPr>
                <a:t>计算机编程大赛</a:t>
              </a:r>
              <a:endParaRPr lang="zh-HK" altLang="en-US" sz="2000" b="1" spc="300" dirty="0">
                <a:solidFill>
                  <a:srgbClr val="0174AB"/>
                </a:solidFill>
                <a:latin typeface="Yuanti SC" charset="-122"/>
                <a:ea typeface="Yuanti SC" charset="-122"/>
                <a:cs typeface="Yuanti SC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46A966A-3AF0-444C-A31B-369A22223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34188" y1="28975" x2="45584" y2="3533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1002" y="197024"/>
              <a:ext cx="1121955" cy="904596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ED9AD449-17D2-4512-900B-6D8FE90735CD}"/>
              </a:ext>
            </a:extLst>
          </p:cNvPr>
          <p:cNvSpPr txBox="1"/>
          <p:nvPr/>
        </p:nvSpPr>
        <p:spPr>
          <a:xfrm>
            <a:off x="5477661" y="3167390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2800" cap="all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作品名称：京东模拟器</a:t>
            </a:r>
            <a:endParaRPr lang="en-US" altLang="zh-CN" sz="2800" cap="all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 descr="图示, 工程绘图&#10;&#10;描述已自动生成">
            <a:extLst>
              <a:ext uri="{FF2B5EF4-FFF2-40B4-BE49-F238E27FC236}">
                <a16:creationId xmlns:a16="http://schemas.microsoft.com/office/drawing/2014/main" id="{9F7D691C-5035-460A-B026-CA71602BC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9851"/>
            <a:ext cx="4857750" cy="2743200"/>
          </a:xfrm>
          <a:prstGeom prst="rect">
            <a:avLst/>
          </a:prstGeom>
        </p:spPr>
      </p:pic>
      <p:sp>
        <p:nvSpPr>
          <p:cNvPr id="16" name="矩形 259">
            <a:extLst>
              <a:ext uri="{FF2B5EF4-FFF2-40B4-BE49-F238E27FC236}">
                <a16:creationId xmlns:a16="http://schemas.microsoft.com/office/drawing/2014/main" id="{4A311C8F-1DFE-463E-AA33-8C7141E06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1490" y="5897900"/>
            <a:ext cx="2810510" cy="9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1800" dirty="0">
                <a:cs typeface="Arial" panose="020B0604020202020204" pitchFamily="34" charset="0"/>
              </a:rPr>
              <a:t>答  辩  人：张殿骅</a:t>
            </a:r>
          </a:p>
          <a:p>
            <a:pPr algn="l">
              <a:buNone/>
            </a:pPr>
            <a:r>
              <a:rPr lang="zh-CN" altLang="en-US" sz="1800" dirty="0">
                <a:cs typeface="Arial" panose="020B0604020202020204" pitchFamily="34" charset="0"/>
              </a:rPr>
              <a:t>班       级：</a:t>
            </a:r>
            <a:r>
              <a:rPr lang="en-US" altLang="zh-CN" sz="1800" dirty="0">
                <a:cs typeface="Arial" panose="020B0604020202020204" pitchFamily="34" charset="0"/>
              </a:rPr>
              <a:t>J</a:t>
            </a:r>
            <a:r>
              <a:rPr lang="zh-CN" altLang="en-US" sz="1800" dirty="0">
                <a:cs typeface="Arial" panose="020B0604020202020204" pitchFamily="34" charset="0"/>
              </a:rPr>
              <a:t>计软</a:t>
            </a:r>
            <a:r>
              <a:rPr lang="en-US" altLang="zh-CN" sz="1800" dirty="0">
                <a:cs typeface="Arial" panose="020B0604020202020204" pitchFamily="34" charset="0"/>
              </a:rPr>
              <a:t>20604</a:t>
            </a:r>
          </a:p>
          <a:p>
            <a:pPr algn="l">
              <a:buNone/>
            </a:pPr>
            <a:r>
              <a:rPr lang="zh-CN" altLang="en-US" sz="1800" dirty="0">
                <a:cs typeface="Arial" panose="020B0604020202020204" pitchFamily="34" charset="0"/>
              </a:rPr>
              <a:t>指导教师：张娜</a:t>
            </a:r>
          </a:p>
        </p:txBody>
      </p:sp>
    </p:spTree>
    <p:extLst>
      <p:ext uri="{BB962C8B-B14F-4D97-AF65-F5344CB8AC3E}">
        <p14:creationId xmlns:p14="http://schemas.microsoft.com/office/powerpoint/2010/main" val="251830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/>
      <p:bldP spid="16" grpId="1" bldLvl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Picture">
            <a:extLst>
              <a:ext uri="{FF2B5EF4-FFF2-40B4-BE49-F238E27FC236}">
                <a16:creationId xmlns:a16="http://schemas.microsoft.com/office/drawing/2014/main" id="{976F29BE-2962-4393-9317-D287D3D31E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1"/>
            <a:ext cx="3153214" cy="6858000"/>
          </a:xfrm>
          <a:prstGeom prst="rect">
            <a:avLst/>
          </a:prstGeom>
        </p:spPr>
      </p:pic>
      <p:sp>
        <p:nvSpPr>
          <p:cNvPr id="7" name="文本">
            <a:extLst>
              <a:ext uri="{FF2B5EF4-FFF2-40B4-BE49-F238E27FC236}">
                <a16:creationId xmlns:a16="http://schemas.microsoft.com/office/drawing/2014/main" id="{265FEF74-45F9-4764-A94F-5CFCF18DF4F7}"/>
              </a:ext>
            </a:extLst>
          </p:cNvPr>
          <p:cNvSpPr txBox="1">
            <a:spLocks/>
          </p:cNvSpPr>
          <p:nvPr/>
        </p:nvSpPr>
        <p:spPr>
          <a:xfrm>
            <a:off x="0" y="16154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zh-CN" altLang="en-US" sz="4000" dirty="0">
                <a:solidFill>
                  <a:schemeClr val="bg1"/>
                </a:solidFill>
              </a:rPr>
              <a:t>用户结构</a:t>
            </a:r>
          </a:p>
        </p:txBody>
      </p:sp>
      <p:sp>
        <p:nvSpPr>
          <p:cNvPr id="8" name="文本">
            <a:extLst>
              <a:ext uri="{FF2B5EF4-FFF2-40B4-BE49-F238E27FC236}">
                <a16:creationId xmlns:a16="http://schemas.microsoft.com/office/drawing/2014/main" id="{FFCAD3B3-0BC0-45C1-8C03-E374AFF4F83B}"/>
              </a:ext>
            </a:extLst>
          </p:cNvPr>
          <p:cNvSpPr txBox="1">
            <a:spLocks/>
          </p:cNvSpPr>
          <p:nvPr/>
        </p:nvSpPr>
        <p:spPr>
          <a:xfrm>
            <a:off x="0" y="8026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en-US" altLang="zh-CN" sz="4000" dirty="0">
                <a:solidFill>
                  <a:schemeClr val="bg1"/>
                </a:solidFill>
                <a:ea typeface="Alibaba PuHuiTi Regular" charset="-122"/>
              </a:rPr>
              <a:t>3.2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FE9034-FAF1-4551-AFFF-C9ADF41452AE}"/>
              </a:ext>
            </a:extLst>
          </p:cNvPr>
          <p:cNvSpPr/>
          <p:nvPr/>
        </p:nvSpPr>
        <p:spPr>
          <a:xfrm>
            <a:off x="6205852" y="879022"/>
            <a:ext cx="2164080" cy="502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CC1DF6-240A-414D-8315-ADA631DA057D}"/>
              </a:ext>
            </a:extLst>
          </p:cNvPr>
          <p:cNvCxnSpPr>
            <a:cxnSpLocks/>
          </p:cNvCxnSpPr>
          <p:nvPr/>
        </p:nvCxnSpPr>
        <p:spPr>
          <a:xfrm flipH="1" flipV="1">
            <a:off x="5710661" y="1811020"/>
            <a:ext cx="3247911" cy="17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CE217EC-7DF9-4737-86EA-9A4658C06AC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10661" y="1813560"/>
            <a:ext cx="5607" cy="462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4F058BB-E9A9-4451-9DAE-CD75FAF9F2BD}"/>
              </a:ext>
            </a:extLst>
          </p:cNvPr>
          <p:cNvSpPr/>
          <p:nvPr/>
        </p:nvSpPr>
        <p:spPr>
          <a:xfrm>
            <a:off x="5396228" y="2275838"/>
            <a:ext cx="640079" cy="1849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购物车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52CDADC-D7B4-40E0-9686-5669B65C2C1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797035" y="1828800"/>
            <a:ext cx="1" cy="436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9493814-BD7D-4F8C-890A-D248788952EA}"/>
              </a:ext>
            </a:extLst>
          </p:cNvPr>
          <p:cNvSpPr/>
          <p:nvPr/>
        </p:nvSpPr>
        <p:spPr>
          <a:xfrm>
            <a:off x="6476996" y="2265678"/>
            <a:ext cx="640079" cy="1849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收藏夹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C48C861-741F-4E74-83CB-34AE4CDB3269}"/>
              </a:ext>
            </a:extLst>
          </p:cNvPr>
          <p:cNvCxnSpPr>
            <a:cxnSpLocks/>
          </p:cNvCxnSpPr>
          <p:nvPr/>
        </p:nvCxnSpPr>
        <p:spPr>
          <a:xfrm>
            <a:off x="7337420" y="1381762"/>
            <a:ext cx="0" cy="436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C9438E8-C4FC-425B-8C2B-57BEFC046E02}"/>
              </a:ext>
            </a:extLst>
          </p:cNvPr>
          <p:cNvSpPr/>
          <p:nvPr/>
        </p:nvSpPr>
        <p:spPr>
          <a:xfrm>
            <a:off x="7533637" y="2275839"/>
            <a:ext cx="640079" cy="1849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修改个人信息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DD5924-42A7-4050-9655-EFE6B3EF13C8}"/>
              </a:ext>
            </a:extLst>
          </p:cNvPr>
          <p:cNvSpPr/>
          <p:nvPr/>
        </p:nvSpPr>
        <p:spPr>
          <a:xfrm>
            <a:off x="8638531" y="2275838"/>
            <a:ext cx="640079" cy="1849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修改安全资料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1358498-AFA3-4F8A-BB5C-D8D91AA14818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853676" y="1828800"/>
            <a:ext cx="1" cy="44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982F719-561F-42EA-BC49-CF96984AE55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958571" y="1828800"/>
            <a:ext cx="0" cy="447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515572B2-115F-4CC3-9BFD-359BEAC5A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188" y1="28975" x2="45584" y2="353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9143" y="0"/>
            <a:ext cx="1782857" cy="14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8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>
            <a:extLst>
              <a:ext uri="{FF2B5EF4-FFF2-40B4-BE49-F238E27FC236}">
                <a16:creationId xmlns:a16="http://schemas.microsoft.com/office/drawing/2014/main" id="{C0D69004-98FD-447D-B41B-CE973A217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1"/>
            <a:ext cx="3153214" cy="6858000"/>
          </a:xfrm>
          <a:prstGeom prst="rect">
            <a:avLst/>
          </a:prstGeom>
        </p:spPr>
      </p:pic>
      <p:sp>
        <p:nvSpPr>
          <p:cNvPr id="5" name="文本">
            <a:extLst>
              <a:ext uri="{FF2B5EF4-FFF2-40B4-BE49-F238E27FC236}">
                <a16:creationId xmlns:a16="http://schemas.microsoft.com/office/drawing/2014/main" id="{928E60FC-49F7-46CB-BE01-F0C0264BB88D}"/>
              </a:ext>
            </a:extLst>
          </p:cNvPr>
          <p:cNvSpPr txBox="1">
            <a:spLocks/>
          </p:cNvSpPr>
          <p:nvPr/>
        </p:nvSpPr>
        <p:spPr>
          <a:xfrm>
            <a:off x="0" y="16154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zh-CN" altLang="en-US" sz="4000" dirty="0">
                <a:solidFill>
                  <a:schemeClr val="bg1"/>
                </a:solidFill>
              </a:rPr>
              <a:t>收藏夹</a:t>
            </a:r>
          </a:p>
        </p:txBody>
      </p:sp>
      <p:sp>
        <p:nvSpPr>
          <p:cNvPr id="6" name="文本">
            <a:extLst>
              <a:ext uri="{FF2B5EF4-FFF2-40B4-BE49-F238E27FC236}">
                <a16:creationId xmlns:a16="http://schemas.microsoft.com/office/drawing/2014/main" id="{65B50095-06C6-4D8C-9091-7A28E75FE51E}"/>
              </a:ext>
            </a:extLst>
          </p:cNvPr>
          <p:cNvSpPr txBox="1">
            <a:spLocks/>
          </p:cNvSpPr>
          <p:nvPr/>
        </p:nvSpPr>
        <p:spPr>
          <a:xfrm>
            <a:off x="0" y="8026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zh-CN" altLang="en-US" sz="4000" dirty="0">
                <a:solidFill>
                  <a:schemeClr val="bg1"/>
                </a:solidFill>
              </a:rPr>
              <a:t>购物车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A62BD6-C525-4911-9436-962B41D67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0" y="524510"/>
            <a:ext cx="6010774" cy="32245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279C1F-95BF-44D5-9370-D31771E27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4188" y1="28975" x2="45584" y2="353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9143" y="0"/>
            <a:ext cx="1782857" cy="14374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DB49BA5-9B2A-418D-8AA9-E928306677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3732" y="2895600"/>
            <a:ext cx="624987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5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>
            <a:extLst>
              <a:ext uri="{FF2B5EF4-FFF2-40B4-BE49-F238E27FC236}">
                <a16:creationId xmlns:a16="http://schemas.microsoft.com/office/drawing/2014/main" id="{5C079A51-7E1A-4077-B22B-A5A7927AEC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1"/>
            <a:ext cx="3153214" cy="6858000"/>
          </a:xfrm>
          <a:prstGeom prst="rect">
            <a:avLst/>
          </a:prstGeom>
        </p:spPr>
      </p:pic>
      <p:sp>
        <p:nvSpPr>
          <p:cNvPr id="5" name="文本">
            <a:extLst>
              <a:ext uri="{FF2B5EF4-FFF2-40B4-BE49-F238E27FC236}">
                <a16:creationId xmlns:a16="http://schemas.microsoft.com/office/drawing/2014/main" id="{F47FED38-2D42-41C0-B549-4B45C5699C26}"/>
              </a:ext>
            </a:extLst>
          </p:cNvPr>
          <p:cNvSpPr txBox="1">
            <a:spLocks/>
          </p:cNvSpPr>
          <p:nvPr/>
        </p:nvSpPr>
        <p:spPr>
          <a:xfrm>
            <a:off x="0" y="16154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文本">
            <a:extLst>
              <a:ext uri="{FF2B5EF4-FFF2-40B4-BE49-F238E27FC236}">
                <a16:creationId xmlns:a16="http://schemas.microsoft.com/office/drawing/2014/main" id="{5C78D9B2-4467-497C-B3CF-867755950C2F}"/>
              </a:ext>
            </a:extLst>
          </p:cNvPr>
          <p:cNvSpPr txBox="1">
            <a:spLocks/>
          </p:cNvSpPr>
          <p:nvPr/>
        </p:nvSpPr>
        <p:spPr>
          <a:xfrm>
            <a:off x="0" y="8026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zh-CN" altLang="en-US" sz="4000" dirty="0">
                <a:solidFill>
                  <a:schemeClr val="bg1"/>
                </a:solidFill>
              </a:rPr>
              <a:t>个人信息修改</a:t>
            </a:r>
          </a:p>
        </p:txBody>
      </p:sp>
      <p:sp>
        <p:nvSpPr>
          <p:cNvPr id="10" name="文本">
            <a:extLst>
              <a:ext uri="{FF2B5EF4-FFF2-40B4-BE49-F238E27FC236}">
                <a16:creationId xmlns:a16="http://schemas.microsoft.com/office/drawing/2014/main" id="{C1C4438F-0A68-4FDE-BDD4-0D9574EFF9AF}"/>
              </a:ext>
            </a:extLst>
          </p:cNvPr>
          <p:cNvSpPr txBox="1">
            <a:spLocks/>
          </p:cNvSpPr>
          <p:nvPr/>
        </p:nvSpPr>
        <p:spPr>
          <a:xfrm>
            <a:off x="0" y="188341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zh-CN" altLang="en-US" sz="4000" dirty="0">
                <a:solidFill>
                  <a:schemeClr val="bg1"/>
                </a:solidFill>
              </a:rPr>
              <a:t>安全资料修改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AEFF9FA-D9C7-4C46-BE67-1FA4A3D32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988" y="614680"/>
            <a:ext cx="6013142" cy="3225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8577421-62F3-43A0-AD4B-E037B86F8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4188" y1="28975" x2="45584" y2="353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9143" y="0"/>
            <a:ext cx="1782857" cy="14374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4ACB6D0-51DA-4036-A8F2-09F3035D1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077" y="2773680"/>
            <a:ext cx="6292493" cy="337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>
            <a:extLst>
              <a:ext uri="{FF2B5EF4-FFF2-40B4-BE49-F238E27FC236}">
                <a16:creationId xmlns:a16="http://schemas.microsoft.com/office/drawing/2014/main" id="{AE540A34-906D-4FBB-A9FE-97FC37C4A0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1"/>
            <a:ext cx="3153214" cy="6858000"/>
          </a:xfrm>
          <a:prstGeom prst="rect">
            <a:avLst/>
          </a:prstGeom>
        </p:spPr>
      </p:pic>
      <p:sp>
        <p:nvSpPr>
          <p:cNvPr id="5" name="文本">
            <a:extLst>
              <a:ext uri="{FF2B5EF4-FFF2-40B4-BE49-F238E27FC236}">
                <a16:creationId xmlns:a16="http://schemas.microsoft.com/office/drawing/2014/main" id="{95E35559-B035-48E4-AD00-6D1279BC59AC}"/>
              </a:ext>
            </a:extLst>
          </p:cNvPr>
          <p:cNvSpPr txBox="1">
            <a:spLocks/>
          </p:cNvSpPr>
          <p:nvPr/>
        </p:nvSpPr>
        <p:spPr>
          <a:xfrm>
            <a:off x="0" y="16154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en-US" altLang="zh-CN" sz="4000" dirty="0">
                <a:solidFill>
                  <a:schemeClr val="bg1"/>
                </a:solidFill>
              </a:rPr>
              <a:t>admin</a:t>
            </a:r>
            <a:r>
              <a:rPr kumimoji="1" lang="zh-CN" altLang="en-US" sz="4000" dirty="0">
                <a:solidFill>
                  <a:schemeClr val="bg1"/>
                </a:solidFill>
              </a:rPr>
              <a:t>结构</a:t>
            </a:r>
          </a:p>
        </p:txBody>
      </p:sp>
      <p:sp>
        <p:nvSpPr>
          <p:cNvPr id="6" name="文本">
            <a:extLst>
              <a:ext uri="{FF2B5EF4-FFF2-40B4-BE49-F238E27FC236}">
                <a16:creationId xmlns:a16="http://schemas.microsoft.com/office/drawing/2014/main" id="{CFDBED79-D177-4B1D-9EED-46DC6D5FED4B}"/>
              </a:ext>
            </a:extLst>
          </p:cNvPr>
          <p:cNvSpPr txBox="1">
            <a:spLocks/>
          </p:cNvSpPr>
          <p:nvPr/>
        </p:nvSpPr>
        <p:spPr>
          <a:xfrm>
            <a:off x="0" y="8026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en-US" altLang="zh-CN" sz="4000" dirty="0">
                <a:solidFill>
                  <a:schemeClr val="bg1"/>
                </a:solidFill>
                <a:ea typeface="Alibaba PuHuiTi Regular" charset="-122"/>
              </a:rPr>
              <a:t>3.3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552B59-654F-444C-B797-98C02B571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188" y1="28975" x2="45584" y2="353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9143" y="0"/>
            <a:ext cx="1782857" cy="14374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91627C9-C8B6-4610-A377-A2D26BB1A5FB}"/>
              </a:ext>
            </a:extLst>
          </p:cNvPr>
          <p:cNvSpPr/>
          <p:nvPr/>
        </p:nvSpPr>
        <p:spPr>
          <a:xfrm>
            <a:off x="6233156" y="1209040"/>
            <a:ext cx="2164080" cy="502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43160B4-BC49-41BF-BDA1-A650997E7618}"/>
              </a:ext>
            </a:extLst>
          </p:cNvPr>
          <p:cNvCxnSpPr>
            <a:cxnSpLocks/>
          </p:cNvCxnSpPr>
          <p:nvPr/>
        </p:nvCxnSpPr>
        <p:spPr>
          <a:xfrm flipH="1" flipV="1">
            <a:off x="5172182" y="2165079"/>
            <a:ext cx="4208027" cy="33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84B7EB0-7729-42BA-9937-C98341EF7A49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172181" y="2167619"/>
            <a:ext cx="5607" cy="462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6D5A499-EC2D-46E7-B8D2-42E419078EEF}"/>
              </a:ext>
            </a:extLst>
          </p:cNvPr>
          <p:cNvSpPr/>
          <p:nvPr/>
        </p:nvSpPr>
        <p:spPr>
          <a:xfrm>
            <a:off x="4857748" y="2629897"/>
            <a:ext cx="640079" cy="20142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管理员账户管理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DF1F74E-6968-4877-9755-F46B8B0C443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258555" y="2182859"/>
            <a:ext cx="1" cy="436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F88CE15-9558-49BF-AE66-1608848FAAB8}"/>
              </a:ext>
            </a:extLst>
          </p:cNvPr>
          <p:cNvSpPr/>
          <p:nvPr/>
        </p:nvSpPr>
        <p:spPr>
          <a:xfrm>
            <a:off x="5938516" y="2619737"/>
            <a:ext cx="640079" cy="202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用户账户管理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CCE2F90-5B12-4604-B7F8-1D815CEF2AAC}"/>
              </a:ext>
            </a:extLst>
          </p:cNvPr>
          <p:cNvCxnSpPr>
            <a:cxnSpLocks/>
          </p:cNvCxnSpPr>
          <p:nvPr/>
        </p:nvCxnSpPr>
        <p:spPr>
          <a:xfrm>
            <a:off x="7315196" y="1761221"/>
            <a:ext cx="0" cy="436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966418C-5ADE-4A52-AD7B-2CAB59036F28}"/>
              </a:ext>
            </a:extLst>
          </p:cNvPr>
          <p:cNvSpPr/>
          <p:nvPr/>
        </p:nvSpPr>
        <p:spPr>
          <a:xfrm>
            <a:off x="6995157" y="2629898"/>
            <a:ext cx="640079" cy="1996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商品管理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38143DA-779F-466D-9136-0A8B536E6FD2}"/>
              </a:ext>
            </a:extLst>
          </p:cNvPr>
          <p:cNvSpPr/>
          <p:nvPr/>
        </p:nvSpPr>
        <p:spPr>
          <a:xfrm>
            <a:off x="8100051" y="2629897"/>
            <a:ext cx="640079" cy="20142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商品分类管理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0675781-800F-428B-8791-EBD904FDA09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315196" y="2182859"/>
            <a:ext cx="1" cy="44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34582BF-AAAB-412A-A97E-6BE18493FA1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420091" y="2182859"/>
            <a:ext cx="0" cy="447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BECF247-BF26-4253-98DE-FB9483589377}"/>
              </a:ext>
            </a:extLst>
          </p:cNvPr>
          <p:cNvSpPr/>
          <p:nvPr/>
        </p:nvSpPr>
        <p:spPr>
          <a:xfrm>
            <a:off x="9060170" y="2619737"/>
            <a:ext cx="640079" cy="1996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商品种类管理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8D2064B-5384-4849-9A9F-79796142A41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380209" y="2172699"/>
            <a:ext cx="1" cy="447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657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>
            <a:extLst>
              <a:ext uri="{FF2B5EF4-FFF2-40B4-BE49-F238E27FC236}">
                <a16:creationId xmlns:a16="http://schemas.microsoft.com/office/drawing/2014/main" id="{B4F5C83F-C77C-4EDA-9952-98CCD38E7C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1"/>
            <a:ext cx="3153214" cy="6858000"/>
          </a:xfrm>
          <a:prstGeom prst="rect">
            <a:avLst/>
          </a:prstGeom>
        </p:spPr>
      </p:pic>
      <p:sp>
        <p:nvSpPr>
          <p:cNvPr id="5" name="文本">
            <a:extLst>
              <a:ext uri="{FF2B5EF4-FFF2-40B4-BE49-F238E27FC236}">
                <a16:creationId xmlns:a16="http://schemas.microsoft.com/office/drawing/2014/main" id="{10F6D83F-8393-41BD-846E-23DD9A9DDDCD}"/>
              </a:ext>
            </a:extLst>
          </p:cNvPr>
          <p:cNvSpPr txBox="1">
            <a:spLocks/>
          </p:cNvSpPr>
          <p:nvPr/>
        </p:nvSpPr>
        <p:spPr>
          <a:xfrm>
            <a:off x="0" y="16154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文本">
            <a:extLst>
              <a:ext uri="{FF2B5EF4-FFF2-40B4-BE49-F238E27FC236}">
                <a16:creationId xmlns:a16="http://schemas.microsoft.com/office/drawing/2014/main" id="{7C978A56-FF6C-4231-BB60-915CF6524C6E}"/>
              </a:ext>
            </a:extLst>
          </p:cNvPr>
          <p:cNvSpPr txBox="1">
            <a:spLocks/>
          </p:cNvSpPr>
          <p:nvPr/>
        </p:nvSpPr>
        <p:spPr>
          <a:xfrm>
            <a:off x="0" y="8026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zh-CN" altLang="en-US" sz="4000" dirty="0">
                <a:solidFill>
                  <a:schemeClr val="bg1"/>
                </a:solidFill>
              </a:rPr>
              <a:t>管理员管理</a:t>
            </a:r>
          </a:p>
        </p:txBody>
      </p:sp>
      <p:sp>
        <p:nvSpPr>
          <p:cNvPr id="7" name="文本">
            <a:extLst>
              <a:ext uri="{FF2B5EF4-FFF2-40B4-BE49-F238E27FC236}">
                <a16:creationId xmlns:a16="http://schemas.microsoft.com/office/drawing/2014/main" id="{C267B473-387D-4FE4-9E2B-3DC578A6BC45}"/>
              </a:ext>
            </a:extLst>
          </p:cNvPr>
          <p:cNvSpPr txBox="1">
            <a:spLocks/>
          </p:cNvSpPr>
          <p:nvPr/>
        </p:nvSpPr>
        <p:spPr>
          <a:xfrm>
            <a:off x="0" y="188341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zh-CN" altLang="en-US" sz="4000" dirty="0">
                <a:solidFill>
                  <a:schemeClr val="bg1"/>
                </a:solidFill>
              </a:rPr>
              <a:t>用户管理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90B0598-ADCF-4351-B9D4-C648ADEA3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194" y="402588"/>
            <a:ext cx="6313800" cy="33870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F8FFB8-8F8F-46D1-8B72-8405EB7F7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344" y="2865120"/>
            <a:ext cx="6692581" cy="35902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4326101-5B12-496E-9C78-1C09C9818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4188" y1="28975" x2="45584" y2="353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9143" y="0"/>
            <a:ext cx="1782857" cy="14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91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>
            <a:extLst>
              <a:ext uri="{FF2B5EF4-FFF2-40B4-BE49-F238E27FC236}">
                <a16:creationId xmlns:a16="http://schemas.microsoft.com/office/drawing/2014/main" id="{8FA7F588-4E74-47B6-98D5-450EFD1BB7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1"/>
            <a:ext cx="3153214" cy="6858000"/>
          </a:xfrm>
          <a:prstGeom prst="rect">
            <a:avLst/>
          </a:prstGeom>
        </p:spPr>
      </p:pic>
      <p:sp>
        <p:nvSpPr>
          <p:cNvPr id="5" name="文本">
            <a:extLst>
              <a:ext uri="{FF2B5EF4-FFF2-40B4-BE49-F238E27FC236}">
                <a16:creationId xmlns:a16="http://schemas.microsoft.com/office/drawing/2014/main" id="{E51F81EF-6DC9-4CFB-8984-2823E6AF823C}"/>
              </a:ext>
            </a:extLst>
          </p:cNvPr>
          <p:cNvSpPr txBox="1">
            <a:spLocks/>
          </p:cNvSpPr>
          <p:nvPr/>
        </p:nvSpPr>
        <p:spPr>
          <a:xfrm>
            <a:off x="0" y="16154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文本">
            <a:extLst>
              <a:ext uri="{FF2B5EF4-FFF2-40B4-BE49-F238E27FC236}">
                <a16:creationId xmlns:a16="http://schemas.microsoft.com/office/drawing/2014/main" id="{F3F1B425-EFC6-4470-8F7C-8FF7B9AB5EDB}"/>
              </a:ext>
            </a:extLst>
          </p:cNvPr>
          <p:cNvSpPr txBox="1">
            <a:spLocks/>
          </p:cNvSpPr>
          <p:nvPr/>
        </p:nvSpPr>
        <p:spPr>
          <a:xfrm>
            <a:off x="0" y="936625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zh-CN" altLang="en-US" sz="4000" dirty="0">
                <a:solidFill>
                  <a:schemeClr val="bg1"/>
                </a:solidFill>
              </a:rPr>
              <a:t>商品管理</a:t>
            </a:r>
          </a:p>
        </p:txBody>
      </p:sp>
      <p:sp>
        <p:nvSpPr>
          <p:cNvPr id="7" name="文本">
            <a:extLst>
              <a:ext uri="{FF2B5EF4-FFF2-40B4-BE49-F238E27FC236}">
                <a16:creationId xmlns:a16="http://schemas.microsoft.com/office/drawing/2014/main" id="{DEC72AE1-CA50-426C-A982-17EF11482A36}"/>
              </a:ext>
            </a:extLst>
          </p:cNvPr>
          <p:cNvSpPr txBox="1">
            <a:spLocks/>
          </p:cNvSpPr>
          <p:nvPr/>
        </p:nvSpPr>
        <p:spPr>
          <a:xfrm>
            <a:off x="0" y="1749425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zh-CN" altLang="en-US" sz="4000" dirty="0">
                <a:solidFill>
                  <a:schemeClr val="bg1"/>
                </a:solidFill>
              </a:rPr>
              <a:t>分类管理</a:t>
            </a:r>
          </a:p>
        </p:txBody>
      </p:sp>
      <p:sp>
        <p:nvSpPr>
          <p:cNvPr id="8" name="文本">
            <a:extLst>
              <a:ext uri="{FF2B5EF4-FFF2-40B4-BE49-F238E27FC236}">
                <a16:creationId xmlns:a16="http://schemas.microsoft.com/office/drawing/2014/main" id="{3E679066-903F-4885-810C-A7CC6BC4CAE5}"/>
              </a:ext>
            </a:extLst>
          </p:cNvPr>
          <p:cNvSpPr txBox="1">
            <a:spLocks/>
          </p:cNvSpPr>
          <p:nvPr/>
        </p:nvSpPr>
        <p:spPr>
          <a:xfrm>
            <a:off x="0" y="2562225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zh-CN" altLang="en-US" sz="4000" dirty="0">
                <a:solidFill>
                  <a:schemeClr val="bg1"/>
                </a:solidFill>
              </a:rPr>
              <a:t>种类管理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BD7E8B0-7157-480B-9BA7-27BF96E12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062" y="299720"/>
            <a:ext cx="5404725" cy="28994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F4A80DA-F7E2-47C8-9921-1C6A2ED89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440" y="1976754"/>
            <a:ext cx="5485512" cy="29427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17F14B9-EA56-45B4-82B9-BFBB8FECB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63" y="3582670"/>
            <a:ext cx="5404725" cy="289941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7B510B4-C433-42BE-A511-C796E49E9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4188" y1="28975" x2="45584" y2="353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9143" y="0"/>
            <a:ext cx="1782857" cy="14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45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FACA89-3B89-4A39-A3AD-D5C76D98E77F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感谢各位老师！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AB71446-CBE6-4911-AE0A-502DA51BC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188" y1="28975" x2="45584" y2="353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9143" y="0"/>
            <a:ext cx="1782857" cy="14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>
            <a:extLst>
              <a:ext uri="{FF2B5EF4-FFF2-40B4-BE49-F238E27FC236}">
                <a16:creationId xmlns:a16="http://schemas.microsoft.com/office/drawing/2014/main" id="{AB1CC506-DC74-4C18-B624-49AC6B162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1"/>
            <a:ext cx="3153214" cy="6858000"/>
          </a:xfrm>
          <a:prstGeom prst="rect">
            <a:avLst/>
          </a:prstGeom>
        </p:spPr>
      </p:pic>
      <p:sp>
        <p:nvSpPr>
          <p:cNvPr id="5" name="文本">
            <a:extLst>
              <a:ext uri="{FF2B5EF4-FFF2-40B4-BE49-F238E27FC236}">
                <a16:creationId xmlns:a16="http://schemas.microsoft.com/office/drawing/2014/main" id="{CDE7AB29-DF8D-4337-A282-E7F0981C2445}"/>
              </a:ext>
            </a:extLst>
          </p:cNvPr>
          <p:cNvSpPr txBox="1">
            <a:spLocks/>
          </p:cNvSpPr>
          <p:nvPr/>
        </p:nvSpPr>
        <p:spPr>
          <a:xfrm>
            <a:off x="0" y="16154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目录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6" name="Picture" descr="Picture">
            <a:extLst>
              <a:ext uri="{FF2B5EF4-FFF2-40B4-BE49-F238E27FC236}">
                <a16:creationId xmlns:a16="http://schemas.microsoft.com/office/drawing/2014/main" id="{8373B55F-8485-4608-BE3D-398D3D24CC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5400000">
            <a:off x="2696442" y="1143144"/>
            <a:ext cx="1504291" cy="18607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3BFF0D-1369-4807-B579-E34A70A38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4188" y1="28975" x2="45584" y2="353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9143" y="0"/>
            <a:ext cx="1782857" cy="1437460"/>
          </a:xfrm>
          <a:prstGeom prst="rect">
            <a:avLst/>
          </a:prstGeom>
        </p:spPr>
      </p:pic>
      <p:sp>
        <p:nvSpPr>
          <p:cNvPr id="8" name="文本">
            <a:extLst>
              <a:ext uri="{FF2B5EF4-FFF2-40B4-BE49-F238E27FC236}">
                <a16:creationId xmlns:a16="http://schemas.microsoft.com/office/drawing/2014/main" id="{E206A268-BEE3-4373-A7AE-9A1628188725}"/>
              </a:ext>
            </a:extLst>
          </p:cNvPr>
          <p:cNvSpPr txBox="1">
            <a:spLocks/>
          </p:cNvSpPr>
          <p:nvPr/>
        </p:nvSpPr>
        <p:spPr>
          <a:xfrm>
            <a:off x="4813446" y="1289292"/>
            <a:ext cx="3717806" cy="7842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6050"/>
              </a:lnSpc>
            </a:pPr>
            <a:r>
              <a:rPr kumimoji="1" lang="en-US" altLang="zh-CN" sz="4000" dirty="0">
                <a:solidFill>
                  <a:srgbClr val="484848">
                    <a:alpha val="100000"/>
                  </a:srgbClr>
                </a:solidFill>
                <a:ea typeface="Alibaba PuHuiTi Regular" charset="-122"/>
              </a:rPr>
              <a:t>1.</a:t>
            </a:r>
            <a:r>
              <a:rPr kumimoji="1" lang="zh-CN" altLang="en-US" sz="4000" dirty="0">
                <a:solidFill>
                  <a:srgbClr val="484848">
                    <a:alpha val="100000"/>
                  </a:srgbClr>
                </a:solidFill>
                <a:ea typeface="Alibaba PuHuiTi Regular" charset="-122"/>
              </a:rPr>
              <a:t>研究背景</a:t>
            </a:r>
            <a:endParaRPr kumimoji="1" lang="zh-CN" altLang="en-US" sz="4000" dirty="0">
              <a:solidFill>
                <a:srgbClr val="000000"/>
              </a:solidFill>
            </a:endParaRPr>
          </a:p>
        </p:txBody>
      </p:sp>
      <p:sp>
        <p:nvSpPr>
          <p:cNvPr id="9" name="文本">
            <a:extLst>
              <a:ext uri="{FF2B5EF4-FFF2-40B4-BE49-F238E27FC236}">
                <a16:creationId xmlns:a16="http://schemas.microsoft.com/office/drawing/2014/main" id="{E3A743A9-35FE-4BF2-A3B6-E9F66E9FF6D4}"/>
              </a:ext>
            </a:extLst>
          </p:cNvPr>
          <p:cNvSpPr txBox="1">
            <a:spLocks/>
          </p:cNvSpPr>
          <p:nvPr/>
        </p:nvSpPr>
        <p:spPr>
          <a:xfrm>
            <a:off x="4813446" y="2359146"/>
            <a:ext cx="3717806" cy="7842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6050"/>
              </a:lnSpc>
            </a:pPr>
            <a:r>
              <a:rPr kumimoji="1" lang="en-US" altLang="zh-CN" sz="4000" dirty="0">
                <a:solidFill>
                  <a:srgbClr val="484848">
                    <a:alpha val="100000"/>
                  </a:srgbClr>
                </a:solidFill>
                <a:ea typeface="Alibaba PuHuiTi Regular" charset="-122"/>
              </a:rPr>
              <a:t>2.</a:t>
            </a:r>
            <a:r>
              <a:rPr kumimoji="1" lang="zh-CN" altLang="en-US" sz="4000" dirty="0">
                <a:solidFill>
                  <a:srgbClr val="484848">
                    <a:alpha val="100000"/>
                  </a:srgbClr>
                </a:solidFill>
                <a:ea typeface="Alibaba PuHuiTi Regular" charset="-122"/>
              </a:rPr>
              <a:t>核心技术</a:t>
            </a:r>
            <a:endParaRPr kumimoji="1" lang="zh-CN" altLang="en-US" sz="4000" dirty="0">
              <a:solidFill>
                <a:srgbClr val="000000"/>
              </a:solidFill>
            </a:endParaRPr>
          </a:p>
        </p:txBody>
      </p:sp>
      <p:sp>
        <p:nvSpPr>
          <p:cNvPr id="10" name="文本">
            <a:extLst>
              <a:ext uri="{FF2B5EF4-FFF2-40B4-BE49-F238E27FC236}">
                <a16:creationId xmlns:a16="http://schemas.microsoft.com/office/drawing/2014/main" id="{07C5A9A8-EADB-46CC-A4F6-87FC47B99FCF}"/>
              </a:ext>
            </a:extLst>
          </p:cNvPr>
          <p:cNvSpPr txBox="1">
            <a:spLocks/>
          </p:cNvSpPr>
          <p:nvPr/>
        </p:nvSpPr>
        <p:spPr>
          <a:xfrm>
            <a:off x="4813446" y="3429000"/>
            <a:ext cx="3717806" cy="7842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6050"/>
              </a:lnSpc>
            </a:pPr>
            <a:r>
              <a:rPr kumimoji="1" lang="en-US" altLang="zh-CN" sz="4000" dirty="0">
                <a:solidFill>
                  <a:srgbClr val="484848">
                    <a:alpha val="100000"/>
                  </a:srgbClr>
                </a:solidFill>
                <a:ea typeface="Alibaba PuHuiTi Regular" charset="-122"/>
              </a:rPr>
              <a:t>3.</a:t>
            </a:r>
            <a:r>
              <a:rPr kumimoji="1" lang="zh-CN" altLang="en-US" sz="4000" dirty="0">
                <a:solidFill>
                  <a:srgbClr val="484848">
                    <a:alpha val="100000"/>
                  </a:srgbClr>
                </a:solidFill>
                <a:ea typeface="Alibaba PuHuiTi Regular" charset="-122"/>
              </a:rPr>
              <a:t>系统实现</a:t>
            </a:r>
            <a:endParaRPr kumimoji="1" lang="zh-CN" alt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00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>
            <a:extLst>
              <a:ext uri="{FF2B5EF4-FFF2-40B4-BE49-F238E27FC236}">
                <a16:creationId xmlns:a16="http://schemas.microsoft.com/office/drawing/2014/main" id="{90826668-54FF-4D68-BF9A-7AED8D5600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1"/>
            <a:ext cx="3153214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C4A37A-1A1C-41FC-A70C-C0674ECB4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188" y1="28975" x2="45584" y2="353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9143" y="0"/>
            <a:ext cx="1782857" cy="1437460"/>
          </a:xfrm>
          <a:prstGeom prst="rect">
            <a:avLst/>
          </a:prstGeom>
        </p:spPr>
      </p:pic>
      <p:sp>
        <p:nvSpPr>
          <p:cNvPr id="15" name="文本">
            <a:extLst>
              <a:ext uri="{FF2B5EF4-FFF2-40B4-BE49-F238E27FC236}">
                <a16:creationId xmlns:a16="http://schemas.microsoft.com/office/drawing/2014/main" id="{73008124-0DE7-43C6-A639-4F67EC475E33}"/>
              </a:ext>
            </a:extLst>
          </p:cNvPr>
          <p:cNvSpPr txBox="1">
            <a:spLocks/>
          </p:cNvSpPr>
          <p:nvPr/>
        </p:nvSpPr>
        <p:spPr>
          <a:xfrm>
            <a:off x="0" y="16154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zh-CN" altLang="en-US" sz="4000" dirty="0">
                <a:solidFill>
                  <a:schemeClr val="bg1"/>
                </a:solidFill>
              </a:rPr>
              <a:t>研究背景</a:t>
            </a:r>
          </a:p>
        </p:txBody>
      </p:sp>
      <p:sp>
        <p:nvSpPr>
          <p:cNvPr id="19" name="文本">
            <a:extLst>
              <a:ext uri="{FF2B5EF4-FFF2-40B4-BE49-F238E27FC236}">
                <a16:creationId xmlns:a16="http://schemas.microsoft.com/office/drawing/2014/main" id="{49D651EF-C6F5-420A-9853-D72DEDC8D982}"/>
              </a:ext>
            </a:extLst>
          </p:cNvPr>
          <p:cNvSpPr txBox="1">
            <a:spLocks/>
          </p:cNvSpPr>
          <p:nvPr/>
        </p:nvSpPr>
        <p:spPr>
          <a:xfrm>
            <a:off x="0" y="8026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Alibaba PuHuiTi Regular" charset="-122"/>
                <a:ea typeface="Alibaba PuHuiTi Regular" charset="-122"/>
                <a:cs typeface="Alibaba PuHuiTi Regular" charset="-122"/>
              </a:rPr>
              <a:t>1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20" name="Picture" descr="Picture">
            <a:extLst>
              <a:ext uri="{FF2B5EF4-FFF2-40B4-BE49-F238E27FC236}">
                <a16:creationId xmlns:a16="http://schemas.microsoft.com/office/drawing/2014/main" id="{B874314E-CE6A-4618-843D-9EA022CE7F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 rot="5400000">
            <a:off x="4711734" y="1655446"/>
            <a:ext cx="593408" cy="513397"/>
          </a:xfrm>
          <a:prstGeom prst="rect">
            <a:avLst/>
          </a:prstGeom>
        </p:spPr>
      </p:pic>
      <p:sp>
        <p:nvSpPr>
          <p:cNvPr id="21" name="文本">
            <a:extLst>
              <a:ext uri="{FF2B5EF4-FFF2-40B4-BE49-F238E27FC236}">
                <a16:creationId xmlns:a16="http://schemas.microsoft.com/office/drawing/2014/main" id="{5FA78D04-7F5C-4E55-A896-66ED9DB6B3C6}"/>
              </a:ext>
            </a:extLst>
          </p:cNvPr>
          <p:cNvSpPr txBox="1">
            <a:spLocks/>
          </p:cNvSpPr>
          <p:nvPr/>
        </p:nvSpPr>
        <p:spPr>
          <a:xfrm>
            <a:off x="5265137" y="1615440"/>
            <a:ext cx="3096543" cy="5934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zh-CN" altLang="en-US" sz="3200" dirty="0">
                <a:solidFill>
                  <a:srgbClr val="000000"/>
                </a:solidFill>
                <a:ea typeface="Alibaba PuHuiTi Regular"/>
              </a:rPr>
              <a:t>  电商的比重</a:t>
            </a:r>
          </a:p>
        </p:txBody>
      </p:sp>
      <p:pic>
        <p:nvPicPr>
          <p:cNvPr id="22" name="Picture" descr="Picture">
            <a:extLst>
              <a:ext uri="{FF2B5EF4-FFF2-40B4-BE49-F238E27FC236}">
                <a16:creationId xmlns:a16="http://schemas.microsoft.com/office/drawing/2014/main" id="{8F0928A4-5002-43EC-B175-00799E15DB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 rot="5400000">
            <a:off x="4711734" y="2498726"/>
            <a:ext cx="593408" cy="513397"/>
          </a:xfrm>
          <a:prstGeom prst="rect">
            <a:avLst/>
          </a:prstGeom>
        </p:spPr>
      </p:pic>
      <p:sp>
        <p:nvSpPr>
          <p:cNvPr id="23" name="文本">
            <a:extLst>
              <a:ext uri="{FF2B5EF4-FFF2-40B4-BE49-F238E27FC236}">
                <a16:creationId xmlns:a16="http://schemas.microsoft.com/office/drawing/2014/main" id="{188A650C-2609-4EED-BE03-DAA8AFE733C5}"/>
              </a:ext>
            </a:extLst>
          </p:cNvPr>
          <p:cNvSpPr txBox="1">
            <a:spLocks/>
          </p:cNvSpPr>
          <p:nvPr/>
        </p:nvSpPr>
        <p:spPr>
          <a:xfrm>
            <a:off x="5265137" y="2458720"/>
            <a:ext cx="3096543" cy="5934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zh-CN" altLang="en-US" sz="3200" dirty="0">
                <a:solidFill>
                  <a:srgbClr val="000000"/>
                </a:solidFill>
                <a:ea typeface="Alibaba PuHuiTi Regular"/>
              </a:rPr>
              <a:t>  厚重的数据库</a:t>
            </a:r>
          </a:p>
        </p:txBody>
      </p:sp>
      <p:pic>
        <p:nvPicPr>
          <p:cNvPr id="24" name="Picture" descr="Picture">
            <a:extLst>
              <a:ext uri="{FF2B5EF4-FFF2-40B4-BE49-F238E27FC236}">
                <a16:creationId xmlns:a16="http://schemas.microsoft.com/office/drawing/2014/main" id="{B5D62282-0954-4B36-96D3-DA8E08097D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 rot="5400000">
            <a:off x="4711734" y="3342006"/>
            <a:ext cx="593408" cy="513397"/>
          </a:xfrm>
          <a:prstGeom prst="rect">
            <a:avLst/>
          </a:prstGeom>
        </p:spPr>
      </p:pic>
      <p:sp>
        <p:nvSpPr>
          <p:cNvPr id="25" name="文本">
            <a:extLst>
              <a:ext uri="{FF2B5EF4-FFF2-40B4-BE49-F238E27FC236}">
                <a16:creationId xmlns:a16="http://schemas.microsoft.com/office/drawing/2014/main" id="{71A2EF5A-F131-48F4-BF60-DA58FDCE4943}"/>
              </a:ext>
            </a:extLst>
          </p:cNvPr>
          <p:cNvSpPr txBox="1">
            <a:spLocks/>
          </p:cNvSpPr>
          <p:nvPr/>
        </p:nvSpPr>
        <p:spPr>
          <a:xfrm>
            <a:off x="4751739" y="3302000"/>
            <a:ext cx="3609941" cy="5934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kumimoji="1" lang="zh-CN" altLang="en-US" sz="3200" dirty="0">
              <a:solidFill>
                <a:srgbClr val="000000"/>
              </a:solidFill>
              <a:ea typeface="Alibaba PuHuiTi Regular"/>
            </a:endParaRPr>
          </a:p>
        </p:txBody>
      </p:sp>
      <p:sp>
        <p:nvSpPr>
          <p:cNvPr id="26" name="文本">
            <a:extLst>
              <a:ext uri="{FF2B5EF4-FFF2-40B4-BE49-F238E27FC236}">
                <a16:creationId xmlns:a16="http://schemas.microsoft.com/office/drawing/2014/main" id="{2911007C-B382-4D2F-8C85-A6240089A8BB}"/>
              </a:ext>
            </a:extLst>
          </p:cNvPr>
          <p:cNvSpPr txBox="1">
            <a:spLocks/>
          </p:cNvSpPr>
          <p:nvPr/>
        </p:nvSpPr>
        <p:spPr>
          <a:xfrm>
            <a:off x="4751739" y="3302000"/>
            <a:ext cx="3609941" cy="5934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kumimoji="1" lang="zh-CN" altLang="en-US" sz="3200" dirty="0">
              <a:solidFill>
                <a:srgbClr val="000000"/>
              </a:solidFill>
              <a:ea typeface="Alibaba PuHuiTi Regular"/>
            </a:endParaRPr>
          </a:p>
        </p:txBody>
      </p:sp>
      <p:sp>
        <p:nvSpPr>
          <p:cNvPr id="27" name="文本">
            <a:extLst>
              <a:ext uri="{FF2B5EF4-FFF2-40B4-BE49-F238E27FC236}">
                <a16:creationId xmlns:a16="http://schemas.microsoft.com/office/drawing/2014/main" id="{63F336C2-6A43-40DA-93DD-E00F020458FD}"/>
              </a:ext>
            </a:extLst>
          </p:cNvPr>
          <p:cNvSpPr txBox="1">
            <a:spLocks/>
          </p:cNvSpPr>
          <p:nvPr/>
        </p:nvSpPr>
        <p:spPr>
          <a:xfrm>
            <a:off x="5265137" y="3302000"/>
            <a:ext cx="3212182" cy="5934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zh-CN" altLang="en-US" sz="3200" dirty="0">
                <a:solidFill>
                  <a:srgbClr val="000000"/>
                </a:solidFill>
                <a:ea typeface="Alibaba PuHuiTi Regular"/>
              </a:rPr>
              <a:t>  确定主题</a:t>
            </a:r>
            <a:endParaRPr kumimoji="1" lang="en-US" altLang="zh-CN" sz="3200" dirty="0">
              <a:solidFill>
                <a:srgbClr val="000000"/>
              </a:solidFill>
              <a:ea typeface="Alibaba PuHuiT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5068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>
            <a:extLst>
              <a:ext uri="{FF2B5EF4-FFF2-40B4-BE49-F238E27FC236}">
                <a16:creationId xmlns:a16="http://schemas.microsoft.com/office/drawing/2014/main" id="{D0431D58-9343-4BF5-ACAA-54EE853C13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1"/>
            <a:ext cx="3153214" cy="6858000"/>
          </a:xfrm>
          <a:prstGeom prst="rect">
            <a:avLst/>
          </a:prstGeom>
        </p:spPr>
      </p:pic>
      <p:sp>
        <p:nvSpPr>
          <p:cNvPr id="5" name="文本">
            <a:extLst>
              <a:ext uri="{FF2B5EF4-FFF2-40B4-BE49-F238E27FC236}">
                <a16:creationId xmlns:a16="http://schemas.microsoft.com/office/drawing/2014/main" id="{D9315BAB-EE56-42E9-A791-FC0CC980EEED}"/>
              </a:ext>
            </a:extLst>
          </p:cNvPr>
          <p:cNvSpPr txBox="1">
            <a:spLocks/>
          </p:cNvSpPr>
          <p:nvPr/>
        </p:nvSpPr>
        <p:spPr>
          <a:xfrm>
            <a:off x="0" y="16154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zh-CN" altLang="en-US" sz="4000" dirty="0">
                <a:solidFill>
                  <a:schemeClr val="bg1"/>
                </a:solidFill>
              </a:rPr>
              <a:t>核心技术</a:t>
            </a:r>
          </a:p>
        </p:txBody>
      </p:sp>
      <p:sp>
        <p:nvSpPr>
          <p:cNvPr id="6" name="文本">
            <a:extLst>
              <a:ext uri="{FF2B5EF4-FFF2-40B4-BE49-F238E27FC236}">
                <a16:creationId xmlns:a16="http://schemas.microsoft.com/office/drawing/2014/main" id="{F0AA9ACF-BCB0-4D36-A39E-DAFCF7491621}"/>
              </a:ext>
            </a:extLst>
          </p:cNvPr>
          <p:cNvSpPr txBox="1">
            <a:spLocks/>
          </p:cNvSpPr>
          <p:nvPr/>
        </p:nvSpPr>
        <p:spPr>
          <a:xfrm>
            <a:off x="0" y="8026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en-US" altLang="zh-CN" sz="4000" dirty="0">
                <a:solidFill>
                  <a:schemeClr val="bg1"/>
                </a:solidFill>
                <a:ea typeface="Alibaba PuHuiTi Regular" charset="-122"/>
              </a:rPr>
              <a:t>2.1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7" name="Picture" descr="Picture">
            <a:extLst>
              <a:ext uri="{FF2B5EF4-FFF2-40B4-BE49-F238E27FC236}">
                <a16:creationId xmlns:a16="http://schemas.microsoft.com/office/drawing/2014/main" id="{4EDB89F5-6CBF-4161-AFC4-7F3FC9A85E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5400000">
            <a:off x="4860004" y="1471495"/>
            <a:ext cx="593408" cy="513397"/>
          </a:xfrm>
          <a:prstGeom prst="rect">
            <a:avLst/>
          </a:prstGeom>
        </p:spPr>
      </p:pic>
      <p:sp>
        <p:nvSpPr>
          <p:cNvPr id="8" name="文本">
            <a:extLst>
              <a:ext uri="{FF2B5EF4-FFF2-40B4-BE49-F238E27FC236}">
                <a16:creationId xmlns:a16="http://schemas.microsoft.com/office/drawing/2014/main" id="{2F0EAEC4-62E9-417E-B407-C576BEA8AF8E}"/>
              </a:ext>
            </a:extLst>
          </p:cNvPr>
          <p:cNvSpPr txBox="1">
            <a:spLocks/>
          </p:cNvSpPr>
          <p:nvPr/>
        </p:nvSpPr>
        <p:spPr>
          <a:xfrm>
            <a:off x="5413408" y="1441649"/>
            <a:ext cx="3248942" cy="5934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zh-CN" sz="3200" b="1" dirty="0">
                <a:solidFill>
                  <a:srgbClr val="484848">
                    <a:alpha val="100000"/>
                  </a:srgbClr>
                </a:solidFill>
                <a:ea typeface="Alibaba PuHuiTi Regular" charset="-122"/>
              </a:rPr>
              <a:t>  BootStrap-4.6.0</a:t>
            </a:r>
            <a:endParaRPr kumimoji="1" lang="zh-CN" altLang="en-US" sz="3200" b="1" dirty="0">
              <a:solidFill>
                <a:srgbClr val="000000"/>
              </a:solidFill>
              <a:ea typeface="Alibaba PuHuiTi Regular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1310B9-060A-4FCF-BB7D-9FDC688AD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4188" y1="28975" x2="45584" y2="353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9143" y="0"/>
            <a:ext cx="1782857" cy="1437460"/>
          </a:xfrm>
          <a:prstGeom prst="rect">
            <a:avLst/>
          </a:prstGeom>
        </p:spPr>
      </p:pic>
      <p:pic>
        <p:nvPicPr>
          <p:cNvPr id="12" name="Picture" descr="Picture">
            <a:extLst>
              <a:ext uri="{FF2B5EF4-FFF2-40B4-BE49-F238E27FC236}">
                <a16:creationId xmlns:a16="http://schemas.microsoft.com/office/drawing/2014/main" id="{40E29EC8-2FEE-433E-B45F-D5C94C748E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5400000">
            <a:off x="4860003" y="2260100"/>
            <a:ext cx="593408" cy="513397"/>
          </a:xfrm>
          <a:prstGeom prst="rect">
            <a:avLst/>
          </a:prstGeom>
        </p:spPr>
      </p:pic>
      <p:sp>
        <p:nvSpPr>
          <p:cNvPr id="13" name="文本">
            <a:extLst>
              <a:ext uri="{FF2B5EF4-FFF2-40B4-BE49-F238E27FC236}">
                <a16:creationId xmlns:a16="http://schemas.microsoft.com/office/drawing/2014/main" id="{CD5D12B4-4D4D-40AE-8C0F-BD56BADA1386}"/>
              </a:ext>
            </a:extLst>
          </p:cNvPr>
          <p:cNvSpPr txBox="1">
            <a:spLocks/>
          </p:cNvSpPr>
          <p:nvPr/>
        </p:nvSpPr>
        <p:spPr>
          <a:xfrm>
            <a:off x="5413406" y="2220094"/>
            <a:ext cx="2000516" cy="5934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zh-CN" sz="3200" b="1" dirty="0">
                <a:solidFill>
                  <a:srgbClr val="484848">
                    <a:alpha val="100000"/>
                  </a:srgbClr>
                </a:solidFill>
                <a:ea typeface="Alibaba PuHuiTi Regular" charset="-122"/>
              </a:rPr>
              <a:t>  jQuery</a:t>
            </a:r>
            <a:endParaRPr kumimoji="1" lang="zh-CN" altLang="en-US" sz="3200" b="1" dirty="0">
              <a:solidFill>
                <a:srgbClr val="000000"/>
              </a:solidFill>
              <a:ea typeface="Alibaba PuHuiTi Regular"/>
            </a:endParaRPr>
          </a:p>
        </p:txBody>
      </p:sp>
      <p:pic>
        <p:nvPicPr>
          <p:cNvPr id="15" name="Picture" descr="Picture">
            <a:extLst>
              <a:ext uri="{FF2B5EF4-FFF2-40B4-BE49-F238E27FC236}">
                <a16:creationId xmlns:a16="http://schemas.microsoft.com/office/drawing/2014/main" id="{9D4EDF74-0DBE-48B9-8208-A468914772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5400000">
            <a:off x="4860002" y="3066406"/>
            <a:ext cx="593408" cy="513397"/>
          </a:xfrm>
          <a:prstGeom prst="rect">
            <a:avLst/>
          </a:prstGeom>
        </p:spPr>
      </p:pic>
      <p:sp>
        <p:nvSpPr>
          <p:cNvPr id="16" name="文本">
            <a:extLst>
              <a:ext uri="{FF2B5EF4-FFF2-40B4-BE49-F238E27FC236}">
                <a16:creationId xmlns:a16="http://schemas.microsoft.com/office/drawing/2014/main" id="{E416BE55-5BCC-4278-B476-5BA9D75A8C12}"/>
              </a:ext>
            </a:extLst>
          </p:cNvPr>
          <p:cNvSpPr txBox="1">
            <a:spLocks/>
          </p:cNvSpPr>
          <p:nvPr/>
        </p:nvSpPr>
        <p:spPr>
          <a:xfrm>
            <a:off x="5413405" y="3026400"/>
            <a:ext cx="2000517" cy="5934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zh-CN" sz="3200" b="1" dirty="0">
                <a:solidFill>
                  <a:srgbClr val="484848">
                    <a:alpha val="100000"/>
                  </a:srgbClr>
                </a:solidFill>
                <a:ea typeface="Alibaba PuHuiTi Regular" charset="-122"/>
              </a:rPr>
              <a:t>  </a:t>
            </a:r>
            <a:r>
              <a:rPr kumimoji="1" lang="en-US" altLang="zh-CN" sz="3200" b="1" dirty="0" err="1">
                <a:solidFill>
                  <a:srgbClr val="484848">
                    <a:alpha val="100000"/>
                  </a:srgbClr>
                </a:solidFill>
                <a:ea typeface="Alibaba PuHuiTi Regular" charset="-122"/>
              </a:rPr>
              <a:t>MySql</a:t>
            </a:r>
            <a:endParaRPr kumimoji="1" lang="zh-CN" altLang="en-US" sz="3200" b="1" dirty="0">
              <a:solidFill>
                <a:srgbClr val="000000"/>
              </a:solidFill>
              <a:ea typeface="Alibaba PuHuiTi Regular"/>
            </a:endParaRPr>
          </a:p>
        </p:txBody>
      </p:sp>
      <p:pic>
        <p:nvPicPr>
          <p:cNvPr id="17" name="Picture" descr="Picture">
            <a:extLst>
              <a:ext uri="{FF2B5EF4-FFF2-40B4-BE49-F238E27FC236}">
                <a16:creationId xmlns:a16="http://schemas.microsoft.com/office/drawing/2014/main" id="{2AF1FFDE-3FB4-41AD-A607-E641EBDF12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5400000">
            <a:off x="4860002" y="3872712"/>
            <a:ext cx="593408" cy="513397"/>
          </a:xfrm>
          <a:prstGeom prst="rect">
            <a:avLst/>
          </a:prstGeom>
        </p:spPr>
      </p:pic>
      <p:sp>
        <p:nvSpPr>
          <p:cNvPr id="18" name="文本">
            <a:extLst>
              <a:ext uri="{FF2B5EF4-FFF2-40B4-BE49-F238E27FC236}">
                <a16:creationId xmlns:a16="http://schemas.microsoft.com/office/drawing/2014/main" id="{EFF79136-9397-4442-BA70-25E679FF66C9}"/>
              </a:ext>
            </a:extLst>
          </p:cNvPr>
          <p:cNvSpPr txBox="1">
            <a:spLocks/>
          </p:cNvSpPr>
          <p:nvPr/>
        </p:nvSpPr>
        <p:spPr>
          <a:xfrm>
            <a:off x="5413405" y="3832706"/>
            <a:ext cx="2000517" cy="5934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zh-CN" sz="3200" b="1" dirty="0">
                <a:solidFill>
                  <a:srgbClr val="000000"/>
                </a:solidFill>
                <a:ea typeface="Alibaba PuHuiTi Regular"/>
              </a:rPr>
              <a:t>  Maven</a:t>
            </a:r>
            <a:endParaRPr kumimoji="1" lang="zh-CN" altLang="en-US" sz="3200" b="1" dirty="0">
              <a:solidFill>
                <a:srgbClr val="000000"/>
              </a:solidFill>
              <a:ea typeface="Alibaba PuHuiTi Regular"/>
            </a:endParaRPr>
          </a:p>
        </p:txBody>
      </p:sp>
      <p:pic>
        <p:nvPicPr>
          <p:cNvPr id="20" name="Picture" descr="Picture">
            <a:extLst>
              <a:ext uri="{FF2B5EF4-FFF2-40B4-BE49-F238E27FC236}">
                <a16:creationId xmlns:a16="http://schemas.microsoft.com/office/drawing/2014/main" id="{33FA4A8F-6668-460C-8713-9B52553470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5400000">
            <a:off x="4860001" y="4661317"/>
            <a:ext cx="593408" cy="513397"/>
          </a:xfrm>
          <a:prstGeom prst="rect">
            <a:avLst/>
          </a:prstGeom>
        </p:spPr>
      </p:pic>
      <p:sp>
        <p:nvSpPr>
          <p:cNvPr id="21" name="文本">
            <a:extLst>
              <a:ext uri="{FF2B5EF4-FFF2-40B4-BE49-F238E27FC236}">
                <a16:creationId xmlns:a16="http://schemas.microsoft.com/office/drawing/2014/main" id="{48390776-F3DD-436E-AFCC-C4580002806D}"/>
              </a:ext>
            </a:extLst>
          </p:cNvPr>
          <p:cNvSpPr txBox="1">
            <a:spLocks/>
          </p:cNvSpPr>
          <p:nvPr/>
        </p:nvSpPr>
        <p:spPr>
          <a:xfrm>
            <a:off x="5413404" y="4621311"/>
            <a:ext cx="2000517" cy="5934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zh-CN" sz="3200" b="1" dirty="0">
                <a:solidFill>
                  <a:srgbClr val="000000"/>
                </a:solidFill>
                <a:ea typeface="Alibaba PuHuiTi Regular"/>
              </a:rPr>
              <a:t>  </a:t>
            </a:r>
            <a:r>
              <a:rPr kumimoji="1" lang="en-US" altLang="zh-CN" sz="3200" b="1" dirty="0" err="1">
                <a:solidFill>
                  <a:srgbClr val="000000"/>
                </a:solidFill>
                <a:ea typeface="Alibaba PuHuiTi Regular"/>
              </a:rPr>
              <a:t>Jsp</a:t>
            </a:r>
            <a:endParaRPr kumimoji="1" lang="zh-CN" altLang="en-US" sz="3200" b="1" dirty="0">
              <a:solidFill>
                <a:srgbClr val="000000"/>
              </a:solidFill>
              <a:ea typeface="Alibaba PuHuiT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5097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>
            <a:extLst>
              <a:ext uri="{FF2B5EF4-FFF2-40B4-BE49-F238E27FC236}">
                <a16:creationId xmlns:a16="http://schemas.microsoft.com/office/drawing/2014/main" id="{71C9AE91-B525-4081-856E-BE6834F5B2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3153214" cy="6858000"/>
          </a:xfrm>
          <a:prstGeom prst="rect">
            <a:avLst/>
          </a:prstGeom>
        </p:spPr>
      </p:pic>
      <p:sp>
        <p:nvSpPr>
          <p:cNvPr id="5" name="文本">
            <a:extLst>
              <a:ext uri="{FF2B5EF4-FFF2-40B4-BE49-F238E27FC236}">
                <a16:creationId xmlns:a16="http://schemas.microsoft.com/office/drawing/2014/main" id="{C1562FC2-6DC7-4836-9023-683303301F9F}"/>
              </a:ext>
            </a:extLst>
          </p:cNvPr>
          <p:cNvSpPr txBox="1">
            <a:spLocks/>
          </p:cNvSpPr>
          <p:nvPr/>
        </p:nvSpPr>
        <p:spPr>
          <a:xfrm>
            <a:off x="0" y="16154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zh-CN" altLang="en-US" sz="4000" dirty="0">
                <a:solidFill>
                  <a:schemeClr val="bg1"/>
                </a:solidFill>
              </a:rPr>
              <a:t>使用工具</a:t>
            </a:r>
          </a:p>
        </p:txBody>
      </p:sp>
      <p:sp>
        <p:nvSpPr>
          <p:cNvPr id="6" name="文本">
            <a:extLst>
              <a:ext uri="{FF2B5EF4-FFF2-40B4-BE49-F238E27FC236}">
                <a16:creationId xmlns:a16="http://schemas.microsoft.com/office/drawing/2014/main" id="{8B01A80E-6DEA-44E9-9A94-85A61A9E93D4}"/>
              </a:ext>
            </a:extLst>
          </p:cNvPr>
          <p:cNvSpPr txBox="1">
            <a:spLocks/>
          </p:cNvSpPr>
          <p:nvPr/>
        </p:nvSpPr>
        <p:spPr>
          <a:xfrm>
            <a:off x="0" y="8026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en-US" altLang="zh-CN" sz="4000" dirty="0">
                <a:solidFill>
                  <a:schemeClr val="bg1"/>
                </a:solidFill>
                <a:ea typeface="Alibaba PuHuiTi Regular" charset="-122"/>
              </a:rPr>
              <a:t>2.2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935364-B2E0-4C24-BDA5-4F9750F66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188" y1="28975" x2="45584" y2="353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9143" y="0"/>
            <a:ext cx="1782857" cy="1437460"/>
          </a:xfrm>
          <a:prstGeom prst="rect">
            <a:avLst/>
          </a:prstGeom>
        </p:spPr>
      </p:pic>
      <p:pic>
        <p:nvPicPr>
          <p:cNvPr id="8" name="Picture" descr="Picture">
            <a:extLst>
              <a:ext uri="{FF2B5EF4-FFF2-40B4-BE49-F238E27FC236}">
                <a16:creationId xmlns:a16="http://schemas.microsoft.com/office/drawing/2014/main" id="{BC5C78ED-3EF6-4C2C-A40D-55099FF8AB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 rot="5400000">
            <a:off x="4907866" y="1733369"/>
            <a:ext cx="593408" cy="513397"/>
          </a:xfrm>
          <a:prstGeom prst="rect">
            <a:avLst/>
          </a:prstGeom>
        </p:spPr>
      </p:pic>
      <p:sp>
        <p:nvSpPr>
          <p:cNvPr id="9" name="文本">
            <a:extLst>
              <a:ext uri="{FF2B5EF4-FFF2-40B4-BE49-F238E27FC236}">
                <a16:creationId xmlns:a16="http://schemas.microsoft.com/office/drawing/2014/main" id="{627AF6C4-8356-4E00-BEB1-F7935878B3FD}"/>
              </a:ext>
            </a:extLst>
          </p:cNvPr>
          <p:cNvSpPr txBox="1">
            <a:spLocks/>
          </p:cNvSpPr>
          <p:nvPr/>
        </p:nvSpPr>
        <p:spPr>
          <a:xfrm>
            <a:off x="5461269" y="1703523"/>
            <a:ext cx="3377927" cy="5934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zh-CN" sz="3200" b="1" dirty="0">
                <a:solidFill>
                  <a:srgbClr val="484848">
                    <a:alpha val="100000"/>
                  </a:srgbClr>
                </a:solidFill>
                <a:ea typeface="Alibaba PuHuiTi Regular" charset="-122"/>
              </a:rPr>
              <a:t>  </a:t>
            </a:r>
            <a:r>
              <a:rPr kumimoji="1" lang="en-US" altLang="zh-CN" sz="3200" b="1" dirty="0" err="1">
                <a:solidFill>
                  <a:srgbClr val="484848">
                    <a:alpha val="100000"/>
                  </a:srgbClr>
                </a:solidFill>
                <a:ea typeface="Alibaba PuHuiTi Regular" charset="-122"/>
              </a:rPr>
              <a:t>VsCode</a:t>
            </a:r>
            <a:r>
              <a:rPr kumimoji="1" lang="en-US" altLang="zh-CN" sz="3200" b="1" dirty="0">
                <a:solidFill>
                  <a:srgbClr val="484848">
                    <a:alpha val="100000"/>
                  </a:srgbClr>
                </a:solidFill>
                <a:ea typeface="Alibaba PuHuiTi Regular" charset="-122"/>
              </a:rPr>
              <a:t>+ </a:t>
            </a:r>
            <a:r>
              <a:rPr kumimoji="1" lang="en-US" altLang="zh-CN" sz="3200" b="1" dirty="0" err="1">
                <a:solidFill>
                  <a:srgbClr val="484848">
                    <a:alpha val="100000"/>
                  </a:srgbClr>
                </a:solidFill>
                <a:ea typeface="Alibaba PuHuiTi Regular" charset="-122"/>
              </a:rPr>
              <a:t>ecplise</a:t>
            </a:r>
            <a:endParaRPr kumimoji="1" lang="zh-CN" altLang="en-US" sz="3200" b="1" dirty="0">
              <a:solidFill>
                <a:srgbClr val="000000"/>
              </a:solidFill>
              <a:ea typeface="Alibaba PuHuiTi Regular"/>
            </a:endParaRPr>
          </a:p>
        </p:txBody>
      </p:sp>
      <p:pic>
        <p:nvPicPr>
          <p:cNvPr id="13" name="Picture" descr="Picture">
            <a:extLst>
              <a:ext uri="{FF2B5EF4-FFF2-40B4-BE49-F238E27FC236}">
                <a16:creationId xmlns:a16="http://schemas.microsoft.com/office/drawing/2014/main" id="{D5A75EC7-2CDC-479F-898D-15F952A3C8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 rot="5400000">
            <a:off x="4907867" y="2546169"/>
            <a:ext cx="593408" cy="513397"/>
          </a:xfrm>
          <a:prstGeom prst="rect">
            <a:avLst/>
          </a:prstGeom>
        </p:spPr>
      </p:pic>
      <p:sp>
        <p:nvSpPr>
          <p:cNvPr id="14" name="文本">
            <a:extLst>
              <a:ext uri="{FF2B5EF4-FFF2-40B4-BE49-F238E27FC236}">
                <a16:creationId xmlns:a16="http://schemas.microsoft.com/office/drawing/2014/main" id="{5562130B-195C-48A7-AF25-B61192E95324}"/>
              </a:ext>
            </a:extLst>
          </p:cNvPr>
          <p:cNvSpPr txBox="1">
            <a:spLocks/>
          </p:cNvSpPr>
          <p:nvPr/>
        </p:nvSpPr>
        <p:spPr>
          <a:xfrm>
            <a:off x="5461271" y="2516323"/>
            <a:ext cx="2000516" cy="5934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zh-CN" sz="3200" b="1" dirty="0">
                <a:solidFill>
                  <a:srgbClr val="000000"/>
                </a:solidFill>
                <a:ea typeface="Alibaba PuHuiTi Regular"/>
              </a:rPr>
              <a:t>  </a:t>
            </a:r>
            <a:r>
              <a:rPr kumimoji="1" lang="en-US" altLang="zh-CN" sz="3200" b="1" dirty="0" err="1">
                <a:solidFill>
                  <a:srgbClr val="000000"/>
                </a:solidFill>
                <a:ea typeface="Alibaba PuHuiTi Regular"/>
              </a:rPr>
              <a:t>Navicat</a:t>
            </a:r>
            <a:endParaRPr kumimoji="1" lang="zh-CN" altLang="en-US" sz="3200" b="1" dirty="0">
              <a:solidFill>
                <a:srgbClr val="000000"/>
              </a:solidFill>
              <a:ea typeface="Alibaba PuHuiTi Regular"/>
            </a:endParaRPr>
          </a:p>
        </p:txBody>
      </p:sp>
      <p:pic>
        <p:nvPicPr>
          <p:cNvPr id="15" name="Picture" descr="Picture">
            <a:extLst>
              <a:ext uri="{FF2B5EF4-FFF2-40B4-BE49-F238E27FC236}">
                <a16:creationId xmlns:a16="http://schemas.microsoft.com/office/drawing/2014/main" id="{9846F2B8-DA39-4098-8DE2-860618E5CF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 rot="5400000">
            <a:off x="4907867" y="3358969"/>
            <a:ext cx="593408" cy="513397"/>
          </a:xfrm>
          <a:prstGeom prst="rect">
            <a:avLst/>
          </a:prstGeom>
        </p:spPr>
      </p:pic>
      <p:sp>
        <p:nvSpPr>
          <p:cNvPr id="16" name="文本">
            <a:extLst>
              <a:ext uri="{FF2B5EF4-FFF2-40B4-BE49-F238E27FC236}">
                <a16:creationId xmlns:a16="http://schemas.microsoft.com/office/drawing/2014/main" id="{0074AB96-6178-4E8E-B6A6-C3A4C9CE2A7D}"/>
              </a:ext>
            </a:extLst>
          </p:cNvPr>
          <p:cNvSpPr txBox="1">
            <a:spLocks/>
          </p:cNvSpPr>
          <p:nvPr/>
        </p:nvSpPr>
        <p:spPr>
          <a:xfrm>
            <a:off x="5461271" y="3329123"/>
            <a:ext cx="3153214" cy="5934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zh-CN" sz="3200" b="1" dirty="0">
                <a:solidFill>
                  <a:srgbClr val="000000"/>
                </a:solidFill>
                <a:ea typeface="Alibaba PuHuiTi Regular"/>
              </a:rPr>
              <a:t>  Tomcat-9.0.46</a:t>
            </a:r>
            <a:endParaRPr kumimoji="1" lang="zh-CN" altLang="en-US" sz="3200" b="1" dirty="0">
              <a:solidFill>
                <a:srgbClr val="000000"/>
              </a:solidFill>
              <a:ea typeface="Alibaba PuHuiTi Regular"/>
            </a:endParaRPr>
          </a:p>
        </p:txBody>
      </p:sp>
      <p:pic>
        <p:nvPicPr>
          <p:cNvPr id="17" name="Picture" descr="Picture">
            <a:extLst>
              <a:ext uri="{FF2B5EF4-FFF2-40B4-BE49-F238E27FC236}">
                <a16:creationId xmlns:a16="http://schemas.microsoft.com/office/drawing/2014/main" id="{95A71B1A-75DC-4DB9-B8C1-C3FD5D6966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 rot="5400000">
            <a:off x="4907866" y="4171769"/>
            <a:ext cx="593408" cy="513397"/>
          </a:xfrm>
          <a:prstGeom prst="rect">
            <a:avLst/>
          </a:prstGeom>
        </p:spPr>
      </p:pic>
      <p:sp>
        <p:nvSpPr>
          <p:cNvPr id="18" name="文本">
            <a:extLst>
              <a:ext uri="{FF2B5EF4-FFF2-40B4-BE49-F238E27FC236}">
                <a16:creationId xmlns:a16="http://schemas.microsoft.com/office/drawing/2014/main" id="{E9B3567E-48B5-4DE5-8610-939377A1CA86}"/>
              </a:ext>
            </a:extLst>
          </p:cNvPr>
          <p:cNvSpPr txBox="1">
            <a:spLocks/>
          </p:cNvSpPr>
          <p:nvPr/>
        </p:nvSpPr>
        <p:spPr>
          <a:xfrm>
            <a:off x="5461270" y="4141923"/>
            <a:ext cx="3153214" cy="5934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zh-CN" sz="3200" b="1" dirty="0">
                <a:solidFill>
                  <a:srgbClr val="000000"/>
                </a:solidFill>
                <a:ea typeface="Alibaba PuHuiTi Regular"/>
              </a:rPr>
              <a:t>  </a:t>
            </a:r>
            <a:r>
              <a:rPr kumimoji="1" lang="en-US" altLang="zh-CN" sz="3200" b="1" dirty="0" err="1">
                <a:solidFill>
                  <a:srgbClr val="000000"/>
                </a:solidFill>
                <a:ea typeface="Alibaba PuHuiTi Regular"/>
              </a:rPr>
              <a:t>Git+GitHub</a:t>
            </a:r>
            <a:endParaRPr kumimoji="1" lang="zh-CN" altLang="en-US" sz="3200" b="1" dirty="0">
              <a:solidFill>
                <a:srgbClr val="000000"/>
              </a:solidFill>
              <a:ea typeface="Alibaba PuHuiTi Regular"/>
            </a:endParaRPr>
          </a:p>
        </p:txBody>
      </p:sp>
      <p:pic>
        <p:nvPicPr>
          <p:cNvPr id="21" name="Picture" descr="Picture">
            <a:extLst>
              <a:ext uri="{FF2B5EF4-FFF2-40B4-BE49-F238E27FC236}">
                <a16:creationId xmlns:a16="http://schemas.microsoft.com/office/drawing/2014/main" id="{D04C1BD6-02FC-40D6-BDF2-20072A0A13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 rot="5400000">
            <a:off x="4907866" y="5004888"/>
            <a:ext cx="593408" cy="513397"/>
          </a:xfrm>
          <a:prstGeom prst="rect">
            <a:avLst/>
          </a:prstGeom>
        </p:spPr>
      </p:pic>
      <p:sp>
        <p:nvSpPr>
          <p:cNvPr id="22" name="文本">
            <a:extLst>
              <a:ext uri="{FF2B5EF4-FFF2-40B4-BE49-F238E27FC236}">
                <a16:creationId xmlns:a16="http://schemas.microsoft.com/office/drawing/2014/main" id="{BC82ED35-A6D7-4A1E-8DE1-FD1DE4196771}"/>
              </a:ext>
            </a:extLst>
          </p:cNvPr>
          <p:cNvSpPr txBox="1">
            <a:spLocks/>
          </p:cNvSpPr>
          <p:nvPr/>
        </p:nvSpPr>
        <p:spPr>
          <a:xfrm>
            <a:off x="5461270" y="4975042"/>
            <a:ext cx="3153214" cy="5934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zh-CN" sz="3200" b="1" dirty="0">
                <a:solidFill>
                  <a:srgbClr val="000000"/>
                </a:solidFill>
                <a:ea typeface="Alibaba PuHuiTi Regular"/>
              </a:rPr>
              <a:t>  </a:t>
            </a:r>
            <a:r>
              <a:rPr kumimoji="1" lang="en-US" altLang="zh-CN" sz="3200" b="1" dirty="0" err="1">
                <a:solidFill>
                  <a:srgbClr val="000000"/>
                </a:solidFill>
                <a:ea typeface="Alibaba PuHuiTi Regular"/>
              </a:rPr>
              <a:t>MarkDown</a:t>
            </a:r>
            <a:endParaRPr kumimoji="1" lang="zh-CN" altLang="en-US" sz="3200" b="1" dirty="0">
              <a:solidFill>
                <a:srgbClr val="000000"/>
              </a:solidFill>
              <a:ea typeface="Alibaba PuHuiT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0125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>
            <a:extLst>
              <a:ext uri="{FF2B5EF4-FFF2-40B4-BE49-F238E27FC236}">
                <a16:creationId xmlns:a16="http://schemas.microsoft.com/office/drawing/2014/main" id="{10D04ABE-D23D-4042-B43F-E5FCCEF7DA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1"/>
            <a:ext cx="3153214" cy="6858000"/>
          </a:xfrm>
          <a:prstGeom prst="rect">
            <a:avLst/>
          </a:prstGeom>
        </p:spPr>
      </p:pic>
      <p:sp>
        <p:nvSpPr>
          <p:cNvPr id="5" name="文本">
            <a:extLst>
              <a:ext uri="{FF2B5EF4-FFF2-40B4-BE49-F238E27FC236}">
                <a16:creationId xmlns:a16="http://schemas.microsoft.com/office/drawing/2014/main" id="{0F5F3A4C-4CE0-4ED7-91E1-B5968DC66F73}"/>
              </a:ext>
            </a:extLst>
          </p:cNvPr>
          <p:cNvSpPr txBox="1">
            <a:spLocks/>
          </p:cNvSpPr>
          <p:nvPr/>
        </p:nvSpPr>
        <p:spPr>
          <a:xfrm>
            <a:off x="0" y="16154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zh-CN" altLang="en-US" sz="4000" dirty="0">
                <a:solidFill>
                  <a:schemeClr val="bg1"/>
                </a:solidFill>
              </a:rPr>
              <a:t>系统实现</a:t>
            </a:r>
          </a:p>
        </p:txBody>
      </p:sp>
      <p:sp>
        <p:nvSpPr>
          <p:cNvPr id="6" name="文本">
            <a:extLst>
              <a:ext uri="{FF2B5EF4-FFF2-40B4-BE49-F238E27FC236}">
                <a16:creationId xmlns:a16="http://schemas.microsoft.com/office/drawing/2014/main" id="{5698BC20-71D3-442A-B2CC-EA6EF37BEC78}"/>
              </a:ext>
            </a:extLst>
          </p:cNvPr>
          <p:cNvSpPr txBox="1">
            <a:spLocks/>
          </p:cNvSpPr>
          <p:nvPr/>
        </p:nvSpPr>
        <p:spPr>
          <a:xfrm>
            <a:off x="0" y="8026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en-US" altLang="zh-CN" sz="4000" dirty="0">
                <a:solidFill>
                  <a:schemeClr val="bg1"/>
                </a:solidFill>
                <a:ea typeface="Alibaba PuHuiTi Regular" charset="-122"/>
              </a:rPr>
              <a:t>3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7" name="Picture" descr="Picture">
            <a:extLst>
              <a:ext uri="{FF2B5EF4-FFF2-40B4-BE49-F238E27FC236}">
                <a16:creationId xmlns:a16="http://schemas.microsoft.com/office/drawing/2014/main" id="{B6FD86C8-1D19-4D4B-8E17-A54524624B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5400000">
            <a:off x="4907869" y="1467306"/>
            <a:ext cx="593408" cy="513397"/>
          </a:xfrm>
          <a:prstGeom prst="rect">
            <a:avLst/>
          </a:prstGeom>
        </p:spPr>
      </p:pic>
      <p:sp>
        <p:nvSpPr>
          <p:cNvPr id="8" name="文本">
            <a:extLst>
              <a:ext uri="{FF2B5EF4-FFF2-40B4-BE49-F238E27FC236}">
                <a16:creationId xmlns:a16="http://schemas.microsoft.com/office/drawing/2014/main" id="{6DC32C0E-F76D-4A1D-9DAC-B62F244DA362}"/>
              </a:ext>
            </a:extLst>
          </p:cNvPr>
          <p:cNvSpPr txBox="1">
            <a:spLocks/>
          </p:cNvSpPr>
          <p:nvPr/>
        </p:nvSpPr>
        <p:spPr>
          <a:xfrm>
            <a:off x="5461273" y="1437460"/>
            <a:ext cx="2000516" cy="5934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zh-CN" sz="3200" dirty="0">
                <a:solidFill>
                  <a:srgbClr val="484848">
                    <a:alpha val="100000"/>
                  </a:srgbClr>
                </a:solidFill>
                <a:ea typeface="Alibaba PuHuiTi Regular" charset="-122"/>
              </a:rPr>
              <a:t>  </a:t>
            </a:r>
            <a:r>
              <a:rPr kumimoji="1" lang="zh-CN" altLang="en-US" sz="3200" dirty="0">
                <a:solidFill>
                  <a:srgbClr val="484848">
                    <a:alpha val="100000"/>
                  </a:srgbClr>
                </a:solidFill>
                <a:ea typeface="Alibaba PuHuiTi Regular" charset="-122"/>
              </a:rPr>
              <a:t>系统结构</a:t>
            </a:r>
            <a:endParaRPr kumimoji="1" lang="zh-CN" altLang="en-US" sz="3200" dirty="0">
              <a:solidFill>
                <a:srgbClr val="000000"/>
              </a:solidFill>
              <a:ea typeface="Alibaba PuHuiTi Regular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DDFA39-E35F-4C1D-BCD0-1AFF16C98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4188" y1="28975" x2="45584" y2="353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9143" y="0"/>
            <a:ext cx="1782857" cy="1437460"/>
          </a:xfrm>
          <a:prstGeom prst="rect">
            <a:avLst/>
          </a:prstGeom>
        </p:spPr>
      </p:pic>
      <p:pic>
        <p:nvPicPr>
          <p:cNvPr id="10" name="Picture" descr="Picture">
            <a:extLst>
              <a:ext uri="{FF2B5EF4-FFF2-40B4-BE49-F238E27FC236}">
                <a16:creationId xmlns:a16="http://schemas.microsoft.com/office/drawing/2014/main" id="{47D71F45-F3CC-4DE1-97F0-17576CEB90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5400000">
            <a:off x="4907869" y="2468245"/>
            <a:ext cx="593408" cy="513397"/>
          </a:xfrm>
          <a:prstGeom prst="rect">
            <a:avLst/>
          </a:prstGeom>
        </p:spPr>
      </p:pic>
      <p:sp>
        <p:nvSpPr>
          <p:cNvPr id="11" name="文本">
            <a:extLst>
              <a:ext uri="{FF2B5EF4-FFF2-40B4-BE49-F238E27FC236}">
                <a16:creationId xmlns:a16="http://schemas.microsoft.com/office/drawing/2014/main" id="{AFBFAC30-B6C1-426A-A68F-0A260E8DE942}"/>
              </a:ext>
            </a:extLst>
          </p:cNvPr>
          <p:cNvSpPr txBox="1">
            <a:spLocks/>
          </p:cNvSpPr>
          <p:nvPr/>
        </p:nvSpPr>
        <p:spPr>
          <a:xfrm>
            <a:off x="5461273" y="2438399"/>
            <a:ext cx="2000516" cy="5934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zh-CN" sz="3200" dirty="0">
                <a:solidFill>
                  <a:srgbClr val="484848">
                    <a:alpha val="100000"/>
                  </a:srgbClr>
                </a:solidFill>
                <a:ea typeface="Alibaba PuHuiTi Regular" charset="-122"/>
              </a:rPr>
              <a:t>  </a:t>
            </a:r>
            <a:r>
              <a:rPr kumimoji="1" lang="zh-CN" altLang="en-US" sz="3200" dirty="0">
                <a:solidFill>
                  <a:srgbClr val="484848">
                    <a:alpha val="100000"/>
                  </a:srgbClr>
                </a:solidFill>
                <a:ea typeface="Alibaba PuHuiTi Regular" charset="-122"/>
              </a:rPr>
              <a:t>结构例图</a:t>
            </a:r>
            <a:endParaRPr kumimoji="1" lang="zh-CN" altLang="en-US" sz="3200" dirty="0">
              <a:solidFill>
                <a:srgbClr val="000000"/>
              </a:solidFill>
              <a:ea typeface="Alibaba PuHuiT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0810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FD83BF-2F4A-4C1A-88A5-6B91F7457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188" y1="28975" x2="45584" y2="353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9143" y="0"/>
            <a:ext cx="1782857" cy="1437460"/>
          </a:xfrm>
          <a:prstGeom prst="rect">
            <a:avLst/>
          </a:prstGeom>
        </p:spPr>
      </p:pic>
      <p:pic>
        <p:nvPicPr>
          <p:cNvPr id="5" name="Picture" descr="Picture">
            <a:extLst>
              <a:ext uri="{FF2B5EF4-FFF2-40B4-BE49-F238E27FC236}">
                <a16:creationId xmlns:a16="http://schemas.microsoft.com/office/drawing/2014/main" id="{88A6BB9A-58CE-48C4-AFF8-B1D30A0C07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0" y="1"/>
            <a:ext cx="3153214" cy="6858000"/>
          </a:xfrm>
          <a:prstGeom prst="rect">
            <a:avLst/>
          </a:prstGeom>
        </p:spPr>
      </p:pic>
      <p:sp>
        <p:nvSpPr>
          <p:cNvPr id="6" name="文本">
            <a:extLst>
              <a:ext uri="{FF2B5EF4-FFF2-40B4-BE49-F238E27FC236}">
                <a16:creationId xmlns:a16="http://schemas.microsoft.com/office/drawing/2014/main" id="{13DF8BE0-82A4-4DD6-B0ED-22D5CD2D53A2}"/>
              </a:ext>
            </a:extLst>
          </p:cNvPr>
          <p:cNvSpPr txBox="1">
            <a:spLocks/>
          </p:cNvSpPr>
          <p:nvPr/>
        </p:nvSpPr>
        <p:spPr>
          <a:xfrm>
            <a:off x="0" y="16154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zh-CN" altLang="en-US" sz="4000" dirty="0">
                <a:solidFill>
                  <a:schemeClr val="bg1"/>
                </a:solidFill>
              </a:rPr>
              <a:t>游客结构</a:t>
            </a:r>
          </a:p>
        </p:txBody>
      </p:sp>
      <p:sp>
        <p:nvSpPr>
          <p:cNvPr id="7" name="文本">
            <a:extLst>
              <a:ext uri="{FF2B5EF4-FFF2-40B4-BE49-F238E27FC236}">
                <a16:creationId xmlns:a16="http://schemas.microsoft.com/office/drawing/2014/main" id="{A4D39EE5-FE04-459C-963E-2340D6611871}"/>
              </a:ext>
            </a:extLst>
          </p:cNvPr>
          <p:cNvSpPr txBox="1">
            <a:spLocks/>
          </p:cNvSpPr>
          <p:nvPr/>
        </p:nvSpPr>
        <p:spPr>
          <a:xfrm>
            <a:off x="0" y="8026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en-US" altLang="zh-CN" sz="4000" dirty="0">
                <a:solidFill>
                  <a:schemeClr val="bg1"/>
                </a:solidFill>
                <a:ea typeface="Alibaba PuHuiTi Regular" charset="-122"/>
              </a:rPr>
              <a:t>3.1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666CBC-202E-45A1-A78C-F7834E1286F5}"/>
              </a:ext>
            </a:extLst>
          </p:cNvPr>
          <p:cNvSpPr/>
          <p:nvPr/>
        </p:nvSpPr>
        <p:spPr>
          <a:xfrm>
            <a:off x="5505449" y="945061"/>
            <a:ext cx="2164080" cy="502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游客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7068C83-6511-4E29-BFBF-9FDE739ECCE8}"/>
              </a:ext>
            </a:extLst>
          </p:cNvPr>
          <p:cNvCxnSpPr>
            <a:cxnSpLocks/>
          </p:cNvCxnSpPr>
          <p:nvPr/>
        </p:nvCxnSpPr>
        <p:spPr>
          <a:xfrm flipH="1">
            <a:off x="5666741" y="2021840"/>
            <a:ext cx="18414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86F2AE1-EB8B-49BD-8BB1-F637325ACCDD}"/>
              </a:ext>
            </a:extLst>
          </p:cNvPr>
          <p:cNvCxnSpPr>
            <a:cxnSpLocks/>
          </p:cNvCxnSpPr>
          <p:nvPr/>
        </p:nvCxnSpPr>
        <p:spPr>
          <a:xfrm>
            <a:off x="5676899" y="2021840"/>
            <a:ext cx="0" cy="716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E355991-C260-4B85-8DD8-9CB0E0CCCFED}"/>
              </a:ext>
            </a:extLst>
          </p:cNvPr>
          <p:cNvSpPr/>
          <p:nvPr/>
        </p:nvSpPr>
        <p:spPr>
          <a:xfrm>
            <a:off x="5346701" y="2692400"/>
            <a:ext cx="640079" cy="1503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系统主页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72331DC-20DD-4EC6-BF76-8092B6BF45DD}"/>
              </a:ext>
            </a:extLst>
          </p:cNvPr>
          <p:cNvCxnSpPr>
            <a:cxnSpLocks/>
          </p:cNvCxnSpPr>
          <p:nvPr/>
        </p:nvCxnSpPr>
        <p:spPr>
          <a:xfrm>
            <a:off x="7508237" y="2021840"/>
            <a:ext cx="0" cy="706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A424B9E-8C4B-4B35-A06C-5846DC31448B}"/>
              </a:ext>
            </a:extLst>
          </p:cNvPr>
          <p:cNvSpPr/>
          <p:nvPr/>
        </p:nvSpPr>
        <p:spPr>
          <a:xfrm>
            <a:off x="7188199" y="2692400"/>
            <a:ext cx="640079" cy="1503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浏览商品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2FBE24E-F948-4A1B-9BFA-2652CA090EB0}"/>
              </a:ext>
            </a:extLst>
          </p:cNvPr>
          <p:cNvCxnSpPr>
            <a:cxnSpLocks/>
          </p:cNvCxnSpPr>
          <p:nvPr/>
        </p:nvCxnSpPr>
        <p:spPr>
          <a:xfrm>
            <a:off x="6572248" y="1437460"/>
            <a:ext cx="0" cy="584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66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>
            <a:extLst>
              <a:ext uri="{FF2B5EF4-FFF2-40B4-BE49-F238E27FC236}">
                <a16:creationId xmlns:a16="http://schemas.microsoft.com/office/drawing/2014/main" id="{E7F1B793-18C3-408D-BC1A-E97484061D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1"/>
            <a:ext cx="3153214" cy="6858000"/>
          </a:xfrm>
          <a:prstGeom prst="rect">
            <a:avLst/>
          </a:prstGeom>
        </p:spPr>
      </p:pic>
      <p:sp>
        <p:nvSpPr>
          <p:cNvPr id="5" name="文本">
            <a:extLst>
              <a:ext uri="{FF2B5EF4-FFF2-40B4-BE49-F238E27FC236}">
                <a16:creationId xmlns:a16="http://schemas.microsoft.com/office/drawing/2014/main" id="{5F73E58F-DAF2-4EC0-9509-4AEDA82A4005}"/>
              </a:ext>
            </a:extLst>
          </p:cNvPr>
          <p:cNvSpPr txBox="1">
            <a:spLocks/>
          </p:cNvSpPr>
          <p:nvPr/>
        </p:nvSpPr>
        <p:spPr>
          <a:xfrm>
            <a:off x="0" y="16154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zh-CN" altLang="en-US" sz="4000" dirty="0">
                <a:solidFill>
                  <a:schemeClr val="bg1"/>
                </a:solidFill>
              </a:rPr>
              <a:t>系统主页</a:t>
            </a:r>
          </a:p>
        </p:txBody>
      </p:sp>
      <p:sp>
        <p:nvSpPr>
          <p:cNvPr id="6" name="文本">
            <a:extLst>
              <a:ext uri="{FF2B5EF4-FFF2-40B4-BE49-F238E27FC236}">
                <a16:creationId xmlns:a16="http://schemas.microsoft.com/office/drawing/2014/main" id="{A4009206-0A0D-4EC4-AAF6-487A00AF5FF6}"/>
              </a:ext>
            </a:extLst>
          </p:cNvPr>
          <p:cNvSpPr txBox="1">
            <a:spLocks/>
          </p:cNvSpPr>
          <p:nvPr/>
        </p:nvSpPr>
        <p:spPr>
          <a:xfrm>
            <a:off x="0" y="8026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kumimoji="1"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4389F4-328E-404D-B881-769B4F2C4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611" y="1368742"/>
            <a:ext cx="7680960" cy="41205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704355-B1C5-45CD-B8DB-F29B85DE4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4188" y1="28975" x2="45584" y2="353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9143" y="0"/>
            <a:ext cx="1782857" cy="14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1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>
            <a:extLst>
              <a:ext uri="{FF2B5EF4-FFF2-40B4-BE49-F238E27FC236}">
                <a16:creationId xmlns:a16="http://schemas.microsoft.com/office/drawing/2014/main" id="{15FB8A43-EA6F-4C86-B9F1-F25C64F7D6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1"/>
            <a:ext cx="3153214" cy="6858000"/>
          </a:xfrm>
          <a:prstGeom prst="rect">
            <a:avLst/>
          </a:prstGeom>
        </p:spPr>
      </p:pic>
      <p:sp>
        <p:nvSpPr>
          <p:cNvPr id="5" name="文本">
            <a:extLst>
              <a:ext uri="{FF2B5EF4-FFF2-40B4-BE49-F238E27FC236}">
                <a16:creationId xmlns:a16="http://schemas.microsoft.com/office/drawing/2014/main" id="{EF124C1E-3417-4BEA-826D-45D7B1711D06}"/>
              </a:ext>
            </a:extLst>
          </p:cNvPr>
          <p:cNvSpPr txBox="1">
            <a:spLocks/>
          </p:cNvSpPr>
          <p:nvPr/>
        </p:nvSpPr>
        <p:spPr>
          <a:xfrm>
            <a:off x="0" y="16154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zh-CN" altLang="en-US" sz="4000" dirty="0">
                <a:solidFill>
                  <a:schemeClr val="bg1"/>
                </a:solidFill>
              </a:rPr>
              <a:t>浏览商品</a:t>
            </a:r>
            <a:endParaRPr kumimoji="1"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6" name="文本">
            <a:extLst>
              <a:ext uri="{FF2B5EF4-FFF2-40B4-BE49-F238E27FC236}">
                <a16:creationId xmlns:a16="http://schemas.microsoft.com/office/drawing/2014/main" id="{D40FD73C-6176-4BE4-9981-BA288E6C66C3}"/>
              </a:ext>
            </a:extLst>
          </p:cNvPr>
          <p:cNvSpPr txBox="1">
            <a:spLocks/>
          </p:cNvSpPr>
          <p:nvPr/>
        </p:nvSpPr>
        <p:spPr>
          <a:xfrm>
            <a:off x="0" y="802640"/>
            <a:ext cx="3153214" cy="812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kumimoji="1"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36D664-40F5-4B61-A861-6653332D8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188" y1="28975" x2="45584" y2="353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9143" y="0"/>
            <a:ext cx="1782857" cy="14374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1FDF22-5D3A-4069-90E0-C678CD6D3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014" y="345440"/>
            <a:ext cx="6900909" cy="37020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12CC937-DD8A-4A24-9C7B-764B08C16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449" y="2668269"/>
            <a:ext cx="6900911" cy="37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4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160</Words>
  <Application>Microsoft Office PowerPoint</Application>
  <PresentationFormat>宽屏</PresentationFormat>
  <Paragraphs>64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Alibaba PuHuiTi Regular</vt:lpstr>
      <vt:lpstr>Yuanti SC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葳蕤</dc:creator>
  <cp:lastModifiedBy>孙 葳蕤</cp:lastModifiedBy>
  <cp:revision>15</cp:revision>
  <dcterms:created xsi:type="dcterms:W3CDTF">2021-06-24T02:38:36Z</dcterms:created>
  <dcterms:modified xsi:type="dcterms:W3CDTF">2021-06-24T13:27:07Z</dcterms:modified>
</cp:coreProperties>
</file>