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2/17/2019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488832" cy="16561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Snake Game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Аналог игры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err="1" smtClean="0">
                <a:solidFill>
                  <a:schemeClr val="bg1"/>
                </a:solidFill>
              </a:rPr>
              <a:t>Змека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5373216"/>
            <a:ext cx="35541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Выполнил: </a:t>
            </a:r>
            <a:r>
              <a:rPr lang="ru-RU" sz="1400" dirty="0" err="1" smtClean="0"/>
              <a:t>Гарифуллин</a:t>
            </a:r>
            <a:r>
              <a:rPr lang="ru-RU" sz="1400" dirty="0" smtClean="0"/>
              <a:t> </a:t>
            </a:r>
            <a:r>
              <a:rPr lang="ru-RU" sz="1400" dirty="0" err="1" smtClean="0"/>
              <a:t>Амир</a:t>
            </a:r>
            <a:endParaRPr lang="ru-RU" sz="1400" dirty="0" smtClean="0"/>
          </a:p>
          <a:p>
            <a:r>
              <a:rPr lang="ru-RU" sz="1400" dirty="0" smtClean="0"/>
              <a:t>Язык программирования: </a:t>
            </a:r>
            <a:r>
              <a:rPr lang="en-US" sz="1400" dirty="0" smtClean="0"/>
              <a:t>Python3.7</a:t>
            </a:r>
            <a:endParaRPr lang="ru-RU" sz="1400" dirty="0" smtClean="0"/>
          </a:p>
          <a:p>
            <a:r>
              <a:rPr lang="ru-RU" sz="1400" dirty="0" smtClean="0"/>
              <a:t>Среда разработки:</a:t>
            </a:r>
            <a:r>
              <a:rPr lang="en-US" sz="1400" dirty="0" smtClean="0"/>
              <a:t> </a:t>
            </a:r>
            <a:r>
              <a:rPr lang="en-US" sz="1400" dirty="0" err="1" smtClean="0"/>
              <a:t>JetBrains</a:t>
            </a:r>
            <a:r>
              <a:rPr lang="en-US" sz="1400" dirty="0" smtClean="0"/>
              <a:t> </a:t>
            </a:r>
            <a:r>
              <a:rPr lang="en-US" sz="1400" dirty="0" err="1" smtClean="0"/>
              <a:t>PyCharm</a:t>
            </a:r>
            <a:r>
              <a:rPr lang="en-US" sz="1400" dirty="0" smtClean="0"/>
              <a:t> Community Edition</a:t>
            </a:r>
            <a:endParaRPr lang="ru-RU" sz="1400" dirty="0" smtClean="0"/>
          </a:p>
          <a:p>
            <a:r>
              <a:rPr lang="en-US" sz="1400" dirty="0" smtClean="0"/>
              <a:t>https://github.com/vashamir/SnakeGame</a:t>
            </a:r>
            <a:endParaRPr lang="ru-RU" sz="1400" dirty="0"/>
          </a:p>
        </p:txBody>
      </p:sp>
      <p:pic>
        <p:nvPicPr>
          <p:cNvPr id="1027" name="Picture 3" descr="ÐÐ°ÑÑÐ¸Ð½ÐºÐ¸ Ð¿Ð¾ Ð·Ð°Ð¿ÑÐ¾ÑÑ Ð·Ð¼ÐµÐ¹ÐºÐ° Ð¿Ð½Ð³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365104"/>
            <a:ext cx="1944215" cy="1918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</a:t>
            </a:r>
            <a:r>
              <a:rPr lang="ru-RU" sz="4000" dirty="0" smtClean="0"/>
              <a:t>мысл </a:t>
            </a:r>
            <a:r>
              <a:rPr lang="ru-RU" sz="4000" dirty="0" smtClean="0"/>
              <a:t>и</a:t>
            </a:r>
            <a:r>
              <a:rPr lang="ru-RU" sz="4000" dirty="0" smtClean="0"/>
              <a:t>гры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0080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Змейка</a:t>
            </a:r>
            <a:r>
              <a:rPr lang="ru-RU" sz="2400" dirty="0" smtClean="0"/>
              <a:t> — компьютерная игра, возникшая в середине или в конце 1970-х.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636912"/>
            <a:ext cx="6768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Игрок управляет длинным, тонким существом, напоминающим змею, которое ползает по плоскости (как правило, ограниченной стенками), собирая </a:t>
            </a:r>
            <a:r>
              <a:rPr lang="ru-RU" dirty="0" smtClean="0"/>
              <a:t>еду, </a:t>
            </a:r>
            <a:r>
              <a:rPr lang="ru-RU" dirty="0" smtClean="0"/>
              <a:t>избегая столкновения с собственным хвостом и краями игрового поля. </a:t>
            </a:r>
            <a:r>
              <a:rPr lang="ru-RU" dirty="0" smtClean="0"/>
              <a:t>Каждый </a:t>
            </a:r>
            <a:r>
              <a:rPr lang="ru-RU" dirty="0" smtClean="0"/>
              <a:t>раз, когда змея съедает кусок пищи, она становится длиннее, что постепенно усложняет игру. Игрок управляет направлением движения головы змеи (обычно 4 направления: вверх, вниз, влево, вправо), а хвост змеи движется следом. Игрок не может остановить движение змеи.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Управление </a:t>
            </a:r>
            <a:endParaRPr lang="ru-RU" sz="4000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827584" y="1700808"/>
            <a:ext cx="576064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827584" y="4221088"/>
            <a:ext cx="576064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4716016" y="206084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4644008" y="4437112"/>
            <a:ext cx="1440160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47664" y="1844824"/>
            <a:ext cx="10051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,W</a:t>
            </a:r>
            <a:endParaRPr lang="ru-RU" sz="6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4293096"/>
            <a:ext cx="7312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,S</a:t>
            </a:r>
            <a:endParaRPr lang="ru-RU" sz="6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4221088"/>
            <a:ext cx="8290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,A</a:t>
            </a:r>
            <a:endParaRPr lang="ru-RU" sz="6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00192" y="1844824"/>
            <a:ext cx="8499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,D</a:t>
            </a:r>
            <a:endParaRPr lang="ru-RU" sz="6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411760" y="2204864"/>
            <a:ext cx="191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д</a:t>
            </a:r>
            <a:r>
              <a:rPr lang="ru-RU" dirty="0" smtClean="0"/>
              <a:t>вижение вверх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48264" y="2204864"/>
            <a:ext cx="205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движение </a:t>
            </a:r>
            <a:r>
              <a:rPr lang="ru-RU" dirty="0" smtClean="0"/>
              <a:t>вправо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48264" y="4581128"/>
            <a:ext cx="193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движение </a:t>
            </a:r>
            <a:r>
              <a:rPr lang="ru-RU" dirty="0" smtClean="0"/>
              <a:t>влево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95736" y="4653136"/>
            <a:ext cx="18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движение </a:t>
            </a:r>
            <a:r>
              <a:rPr lang="ru-RU" dirty="0" smtClean="0"/>
              <a:t>вниз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Процесс игры</a:t>
            </a:r>
            <a:endParaRPr lang="ru-RU" sz="4000" dirty="0"/>
          </a:p>
        </p:txBody>
      </p:sp>
      <p:pic>
        <p:nvPicPr>
          <p:cNvPr id="5" name="Содержимое 4" descr="скрин игр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690705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Конец игры</a:t>
            </a:r>
            <a:endParaRPr lang="ru-RU" sz="4000" dirty="0"/>
          </a:p>
        </p:txBody>
      </p:sp>
      <p:pic>
        <p:nvPicPr>
          <p:cNvPr id="4" name="Содержимое 3" descr="конец игр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6954221" cy="44773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Создание игры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47664" y="2132856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Знания </a:t>
            </a:r>
            <a:r>
              <a:rPr lang="en-US" sz="2000" dirty="0" smtClean="0"/>
              <a:t>Python 3.7 </a:t>
            </a:r>
            <a:r>
              <a:rPr lang="ru-RU" sz="2000" dirty="0" smtClean="0"/>
              <a:t>и его модуля </a:t>
            </a:r>
            <a:r>
              <a:rPr lang="en-US" sz="2000" dirty="0" err="1" smtClean="0"/>
              <a:t>PyGame</a:t>
            </a:r>
            <a:endParaRPr lang="en-US" sz="2000" dirty="0" smtClean="0"/>
          </a:p>
          <a:p>
            <a:r>
              <a:rPr lang="ru-RU" sz="2000" dirty="0" smtClean="0"/>
              <a:t>Базовые умения в графических редакторах, </a:t>
            </a:r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ru-RU" sz="2000" dirty="0" smtClean="0"/>
              <a:t>      для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элементов игры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1412776"/>
            <a:ext cx="2616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Потребовались:</a:t>
            </a:r>
            <a:endParaRPr lang="ru-RU" sz="2800" dirty="0"/>
          </a:p>
        </p:txBody>
      </p:sp>
      <p:sp>
        <p:nvSpPr>
          <p:cNvPr id="27650" name="AutoShape 2" descr="ÐÐ°ÑÑÐ¸Ð½ÐºÐ¸ Ð¿Ð¾ Ð·Ð°Ð¿ÑÐ¾ÑÑ Ð¿Ð¸ÑÐ¾Ð½ 3.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2" name="AutoShape 4" descr="ÐÐ°ÑÑÐ¸Ð½ÐºÐ¸ Ð¿Ð¾ Ð·Ð°Ð¿ÑÐ¾ÑÑ Ð¿Ð¸ÑÐ¾Ð½ 3.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4" name="AutoShape 6" descr="ÐÐ°ÑÑÐ¸Ð½ÐºÐ¸ Ð¿Ð¾ Ð·Ð°Ð¿ÑÐ¾ÑÑ Ð¿Ð¸ÑÐ¾Ð½ 3.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6" name="AutoShape 8" descr="ÐÐ°ÑÑÐ¸Ð½ÐºÐ¸ Ð¿Ð¾ Ð·Ð°Ð¿ÑÐ¾ÑÑ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 descr="пит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717032"/>
            <a:ext cx="2539683" cy="2539683"/>
          </a:xfrm>
          <a:prstGeom prst="rect">
            <a:avLst/>
          </a:prstGeom>
        </p:spPr>
      </p:pic>
      <p:sp>
        <p:nvSpPr>
          <p:cNvPr id="27658" name="AutoShape 10" descr="ÐÐ°ÑÑÐ¸Ð½ÐºÐ¸ Ð¿Ð¾ Ð·Ð°Ð¿ÑÐ¾ÑÑ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 descr="фотошоп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005064"/>
            <a:ext cx="2067922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Возможные усовершенствования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276872"/>
            <a:ext cx="8229600" cy="43251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Добавление различных уровней сложности</a:t>
            </a:r>
          </a:p>
          <a:p>
            <a:r>
              <a:rPr lang="ru-RU" sz="2800" dirty="0" smtClean="0"/>
              <a:t>Сохранение результатов игр, тем самым появление рекорда</a:t>
            </a:r>
          </a:p>
          <a:p>
            <a:r>
              <a:rPr lang="ru-RU" sz="2800" dirty="0" smtClean="0"/>
              <a:t>Добавление </a:t>
            </a:r>
            <a:r>
              <a:rPr lang="ru-RU" sz="2800" dirty="0" err="1" smtClean="0"/>
              <a:t>кастомизации</a:t>
            </a:r>
            <a:r>
              <a:rPr lang="ru-RU" sz="2800" dirty="0" smtClean="0"/>
              <a:t> (возможность выбрать змею, тип еды, карту)  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</TotalTime>
  <Words>109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Snake Game</vt:lpstr>
      <vt:lpstr>Смысл игры</vt:lpstr>
      <vt:lpstr>Управление </vt:lpstr>
      <vt:lpstr>Процесс игры</vt:lpstr>
      <vt:lpstr>Конец игры</vt:lpstr>
      <vt:lpstr>Создание игры</vt:lpstr>
      <vt:lpstr>Возможные усовершенствования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Garifullin</dc:creator>
  <cp:lastModifiedBy>Гарифуллин</cp:lastModifiedBy>
  <cp:revision>6</cp:revision>
  <dcterms:created xsi:type="dcterms:W3CDTF">2019-02-17T18:09:21Z</dcterms:created>
  <dcterms:modified xsi:type="dcterms:W3CDTF">2019-02-17T18:52:37Z</dcterms:modified>
</cp:coreProperties>
</file>