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4591" r:id="rId2"/>
    <p:sldMasterId id="2147484579" r:id="rId3"/>
  </p:sldMasterIdLst>
  <p:notesMasterIdLst>
    <p:notesMasterId r:id="rId11"/>
  </p:notesMasterIdLst>
  <p:handoutMasterIdLst>
    <p:handoutMasterId r:id="rId12"/>
  </p:handoutMasterIdLst>
  <p:sldIdLst>
    <p:sldId id="442" r:id="rId4"/>
    <p:sldId id="728" r:id="rId5"/>
    <p:sldId id="749" r:id="rId6"/>
    <p:sldId id="752" r:id="rId7"/>
    <p:sldId id="753" r:id="rId8"/>
    <p:sldId id="747" r:id="rId9"/>
    <p:sldId id="746" r:id="rId10"/>
  </p:sldIdLst>
  <p:sldSz cx="9144000" cy="6858000" type="screen4x3"/>
  <p:notesSz cx="6811963" cy="99425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ram Yadav" initials="SY" lastIdx="1" clrIdx="0">
    <p:extLst>
      <p:ext uri="{19B8F6BF-5375-455C-9EA6-DF929625EA0E}">
        <p15:presenceInfo xmlns:p15="http://schemas.microsoft.com/office/powerpoint/2012/main" userId="11ecc7d3f84f46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248B"/>
    <a:srgbClr val="0000FF"/>
    <a:srgbClr val="FF0066"/>
    <a:srgbClr val="FF3399"/>
    <a:srgbClr val="AC0000"/>
    <a:srgbClr val="3366FF"/>
    <a:srgbClr val="B907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88" autoAdjust="0"/>
    <p:restoredTop sz="94394" autoAdjust="0"/>
  </p:normalViewPr>
  <p:slideViewPr>
    <p:cSldViewPr>
      <p:cViewPr varScale="1">
        <p:scale>
          <a:sx n="72" d="100"/>
          <a:sy n="72" d="100"/>
        </p:scale>
        <p:origin x="1224" y="84"/>
      </p:cViewPr>
      <p:guideLst>
        <p:guide orient="horz" pos="2160"/>
        <p:guide pos="2880"/>
      </p:guideLst>
    </p:cSldViewPr>
  </p:slideViewPr>
  <p:outlineViewPr>
    <p:cViewPr>
      <p:scale>
        <a:sx n="33" d="100"/>
        <a:sy n="33" d="100"/>
      </p:scale>
      <p:origin x="0" y="288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67AA10-D1F2-4ABA-A9CE-951729DF4F62}" type="doc">
      <dgm:prSet loTypeId="urn:microsoft.com/office/officeart/2005/8/layout/chevron2" loCatId="process" qsTypeId="urn:microsoft.com/office/officeart/2005/8/quickstyle/3d1" qsCatId="3D" csTypeId="urn:microsoft.com/office/officeart/2005/8/colors/accent1_2" csCatId="accent1" phldr="1"/>
      <dgm:spPr/>
      <dgm:t>
        <a:bodyPr/>
        <a:lstStyle/>
        <a:p>
          <a:endParaRPr lang="en-US"/>
        </a:p>
      </dgm:t>
    </dgm:pt>
    <dgm:pt modelId="{1422DAEE-133E-467F-9FD8-2B2F2927EA93}">
      <dgm:prSet phldrT="[Text]"/>
      <dgm:spPr/>
      <dgm:t>
        <a:bodyPr/>
        <a:lstStyle/>
        <a:p>
          <a:r>
            <a:rPr lang="en-US" dirty="0"/>
            <a:t>Speed Limitation</a:t>
          </a:r>
        </a:p>
      </dgm:t>
    </dgm:pt>
    <dgm:pt modelId="{26E1DD1D-024E-4319-A275-4CBE0CBA9EE1}" type="parTrans" cxnId="{3B2E93E9-AD14-470B-89F6-7DC485AF5094}">
      <dgm:prSet/>
      <dgm:spPr/>
      <dgm:t>
        <a:bodyPr/>
        <a:lstStyle/>
        <a:p>
          <a:endParaRPr lang="en-US"/>
        </a:p>
      </dgm:t>
    </dgm:pt>
    <dgm:pt modelId="{95B7003F-63F2-47AD-8D82-749A126A0366}" type="sibTrans" cxnId="{3B2E93E9-AD14-470B-89F6-7DC485AF5094}">
      <dgm:prSet/>
      <dgm:spPr/>
      <dgm:t>
        <a:bodyPr/>
        <a:lstStyle/>
        <a:p>
          <a:endParaRPr lang="en-US"/>
        </a:p>
      </dgm:t>
    </dgm:pt>
    <dgm:pt modelId="{71A1948C-E6CA-4479-AB49-444616F146FA}">
      <dgm:prSet phldrT="[Text]"/>
      <dgm:spPr/>
      <dgm:t>
        <a:bodyPr/>
        <a:lstStyle/>
        <a:p>
          <a:r>
            <a:rPr lang="en-US" dirty="0"/>
            <a:t>Start/Stop control</a:t>
          </a:r>
        </a:p>
      </dgm:t>
    </dgm:pt>
    <dgm:pt modelId="{A65B1258-EAB3-4110-98D2-77A1347F32C8}" type="parTrans" cxnId="{30E6BED9-E677-420B-AD6D-0F6AD69DB8CF}">
      <dgm:prSet/>
      <dgm:spPr/>
      <dgm:t>
        <a:bodyPr/>
        <a:lstStyle/>
        <a:p>
          <a:endParaRPr lang="en-US"/>
        </a:p>
      </dgm:t>
    </dgm:pt>
    <dgm:pt modelId="{5A4ACA6C-0243-4502-8232-B398BD85E0FF}" type="sibTrans" cxnId="{30E6BED9-E677-420B-AD6D-0F6AD69DB8CF}">
      <dgm:prSet/>
      <dgm:spPr/>
      <dgm:t>
        <a:bodyPr/>
        <a:lstStyle/>
        <a:p>
          <a:endParaRPr lang="en-US"/>
        </a:p>
      </dgm:t>
    </dgm:pt>
    <dgm:pt modelId="{29292565-E8B8-4EF8-BFCD-DC4BF3B063D8}">
      <dgm:prSet phldrT="[Text]"/>
      <dgm:spPr/>
      <dgm:t>
        <a:bodyPr/>
        <a:lstStyle/>
        <a:p>
          <a:r>
            <a:rPr lang="en-US" dirty="0"/>
            <a:t>Automatic Braking</a:t>
          </a:r>
        </a:p>
      </dgm:t>
    </dgm:pt>
    <dgm:pt modelId="{9630B659-5AF0-4A0F-AE2A-EA58BE1B8D61}" type="parTrans" cxnId="{DECFFEB8-2C9F-4CDE-AE8C-580F7415C164}">
      <dgm:prSet/>
      <dgm:spPr/>
      <dgm:t>
        <a:bodyPr/>
        <a:lstStyle/>
        <a:p>
          <a:endParaRPr lang="en-US"/>
        </a:p>
      </dgm:t>
    </dgm:pt>
    <dgm:pt modelId="{B673861E-8E8A-4069-99C2-3D3B91120DF3}" type="sibTrans" cxnId="{DECFFEB8-2C9F-4CDE-AE8C-580F7415C164}">
      <dgm:prSet/>
      <dgm:spPr/>
      <dgm:t>
        <a:bodyPr/>
        <a:lstStyle/>
        <a:p>
          <a:endParaRPr lang="en-US"/>
        </a:p>
      </dgm:t>
    </dgm:pt>
    <dgm:pt modelId="{742D04CC-25D5-48D8-A07B-CE1F56A62470}">
      <dgm:prSet phldrT="[Text]"/>
      <dgm:spPr/>
      <dgm:t>
        <a:bodyPr/>
        <a:lstStyle/>
        <a:p>
          <a:r>
            <a:rPr lang="en-US" dirty="0"/>
            <a:t>Engaging brakes if helmet removal is detected during operation.</a:t>
          </a:r>
        </a:p>
      </dgm:t>
    </dgm:pt>
    <dgm:pt modelId="{A67CF472-FE5A-4A99-B4E9-2659C8BB8F00}" type="parTrans" cxnId="{06216680-2D34-45EB-BC16-3AF5A7A45428}">
      <dgm:prSet/>
      <dgm:spPr/>
      <dgm:t>
        <a:bodyPr/>
        <a:lstStyle/>
        <a:p>
          <a:endParaRPr lang="en-US"/>
        </a:p>
      </dgm:t>
    </dgm:pt>
    <dgm:pt modelId="{5DCBE343-4884-48ED-8C28-FDD9C1D8DC42}" type="sibTrans" cxnId="{06216680-2D34-45EB-BC16-3AF5A7A45428}">
      <dgm:prSet/>
      <dgm:spPr/>
      <dgm:t>
        <a:bodyPr/>
        <a:lstStyle/>
        <a:p>
          <a:endParaRPr lang="en-US"/>
        </a:p>
      </dgm:t>
    </dgm:pt>
    <dgm:pt modelId="{97F7F831-87C7-47D2-9810-AAD7BF418138}">
      <dgm:prSet/>
      <dgm:spPr/>
      <dgm:t>
        <a:bodyPr/>
        <a:lstStyle/>
        <a:p>
          <a:r>
            <a:rPr lang="en-US" dirty="0"/>
            <a:t>Limiting vehicle speed if no helmet is detected.</a:t>
          </a:r>
        </a:p>
      </dgm:t>
    </dgm:pt>
    <dgm:pt modelId="{61A24240-808E-41B3-BE19-BEA8CFD325EE}" type="parTrans" cxnId="{3A224F86-C68F-4AAA-9BDB-77D02EEAE83A}">
      <dgm:prSet/>
      <dgm:spPr/>
      <dgm:t>
        <a:bodyPr/>
        <a:lstStyle/>
        <a:p>
          <a:endParaRPr lang="en-US"/>
        </a:p>
      </dgm:t>
    </dgm:pt>
    <dgm:pt modelId="{D5571F17-F6CA-4009-80F3-1F80352E5122}" type="sibTrans" cxnId="{3A224F86-C68F-4AAA-9BDB-77D02EEAE83A}">
      <dgm:prSet/>
      <dgm:spPr/>
      <dgm:t>
        <a:bodyPr/>
        <a:lstStyle/>
        <a:p>
          <a:endParaRPr lang="en-US"/>
        </a:p>
      </dgm:t>
    </dgm:pt>
    <dgm:pt modelId="{AA1D1F93-A1B4-43DF-9711-16AD1A4AFAF2}">
      <dgm:prSet/>
      <dgm:spPr/>
      <dgm:t>
        <a:bodyPr/>
        <a:lstStyle/>
        <a:p>
          <a:r>
            <a:rPr lang="en-US" dirty="0"/>
            <a:t>Preventing vehicle start-up or shutting it down if no helmet is detected.</a:t>
          </a:r>
        </a:p>
      </dgm:t>
    </dgm:pt>
    <dgm:pt modelId="{25F440CF-BF5D-44DA-9400-6FEF383296C8}" type="parTrans" cxnId="{3AB022B9-C24A-4347-B55C-99388F7BD651}">
      <dgm:prSet/>
      <dgm:spPr/>
      <dgm:t>
        <a:bodyPr/>
        <a:lstStyle/>
        <a:p>
          <a:endParaRPr lang="en-US"/>
        </a:p>
      </dgm:t>
    </dgm:pt>
    <dgm:pt modelId="{C6962A62-8BBD-4E82-9775-345934E8E1B7}" type="sibTrans" cxnId="{3AB022B9-C24A-4347-B55C-99388F7BD651}">
      <dgm:prSet/>
      <dgm:spPr/>
      <dgm:t>
        <a:bodyPr/>
        <a:lstStyle/>
        <a:p>
          <a:endParaRPr lang="en-US"/>
        </a:p>
      </dgm:t>
    </dgm:pt>
    <dgm:pt modelId="{B20D39E5-B538-45FE-A421-750E12E517DF}" type="pres">
      <dgm:prSet presAssocID="{3B67AA10-D1F2-4ABA-A9CE-951729DF4F62}" presName="linearFlow" presStyleCnt="0">
        <dgm:presLayoutVars>
          <dgm:dir/>
          <dgm:animLvl val="lvl"/>
          <dgm:resizeHandles val="exact"/>
        </dgm:presLayoutVars>
      </dgm:prSet>
      <dgm:spPr/>
    </dgm:pt>
    <dgm:pt modelId="{26DCFA1C-3EEA-4508-BB71-19BF19437018}" type="pres">
      <dgm:prSet presAssocID="{1422DAEE-133E-467F-9FD8-2B2F2927EA93}" presName="composite" presStyleCnt="0"/>
      <dgm:spPr/>
    </dgm:pt>
    <dgm:pt modelId="{4FB5D1DE-FE0F-404E-BD30-300F124AEA5D}" type="pres">
      <dgm:prSet presAssocID="{1422DAEE-133E-467F-9FD8-2B2F2927EA93}" presName="parentText" presStyleLbl="alignNode1" presStyleIdx="0" presStyleCnt="3" custScaleX="107360">
        <dgm:presLayoutVars>
          <dgm:chMax val="1"/>
          <dgm:bulletEnabled val="1"/>
        </dgm:presLayoutVars>
      </dgm:prSet>
      <dgm:spPr/>
    </dgm:pt>
    <dgm:pt modelId="{8CB364C7-A115-4676-AD83-25160AC6F751}" type="pres">
      <dgm:prSet presAssocID="{1422DAEE-133E-467F-9FD8-2B2F2927EA93}" presName="descendantText" presStyleLbl="alignAcc1" presStyleIdx="0" presStyleCnt="3">
        <dgm:presLayoutVars>
          <dgm:bulletEnabled val="1"/>
        </dgm:presLayoutVars>
      </dgm:prSet>
      <dgm:spPr/>
    </dgm:pt>
    <dgm:pt modelId="{6CAE28E0-12E8-4205-9892-92F9E06FCA5F}" type="pres">
      <dgm:prSet presAssocID="{95B7003F-63F2-47AD-8D82-749A126A0366}" presName="sp" presStyleCnt="0"/>
      <dgm:spPr/>
    </dgm:pt>
    <dgm:pt modelId="{565143E7-C556-46A6-9154-F0A2BEA5A642}" type="pres">
      <dgm:prSet presAssocID="{71A1948C-E6CA-4479-AB49-444616F146FA}" presName="composite" presStyleCnt="0"/>
      <dgm:spPr/>
    </dgm:pt>
    <dgm:pt modelId="{846173B1-7B25-4D88-B9D7-3F3817AEFEFB}" type="pres">
      <dgm:prSet presAssocID="{71A1948C-E6CA-4479-AB49-444616F146FA}" presName="parentText" presStyleLbl="alignNode1" presStyleIdx="1" presStyleCnt="3">
        <dgm:presLayoutVars>
          <dgm:chMax val="1"/>
          <dgm:bulletEnabled val="1"/>
        </dgm:presLayoutVars>
      </dgm:prSet>
      <dgm:spPr/>
    </dgm:pt>
    <dgm:pt modelId="{3A0F2C80-226B-4153-8E23-8E80093C8458}" type="pres">
      <dgm:prSet presAssocID="{71A1948C-E6CA-4479-AB49-444616F146FA}" presName="descendantText" presStyleLbl="alignAcc1" presStyleIdx="1" presStyleCnt="3">
        <dgm:presLayoutVars>
          <dgm:bulletEnabled val="1"/>
        </dgm:presLayoutVars>
      </dgm:prSet>
      <dgm:spPr/>
    </dgm:pt>
    <dgm:pt modelId="{264E2E49-DAF6-4CAD-8474-88914A86007E}" type="pres">
      <dgm:prSet presAssocID="{5A4ACA6C-0243-4502-8232-B398BD85E0FF}" presName="sp" presStyleCnt="0"/>
      <dgm:spPr/>
    </dgm:pt>
    <dgm:pt modelId="{9D340D48-2668-4566-8EB7-91646B8FC6D0}" type="pres">
      <dgm:prSet presAssocID="{29292565-E8B8-4EF8-BFCD-DC4BF3B063D8}" presName="composite" presStyleCnt="0"/>
      <dgm:spPr/>
    </dgm:pt>
    <dgm:pt modelId="{B086BA72-5212-4F78-87AF-3A6EC3E6DE61}" type="pres">
      <dgm:prSet presAssocID="{29292565-E8B8-4EF8-BFCD-DC4BF3B063D8}" presName="parentText" presStyleLbl="alignNode1" presStyleIdx="2" presStyleCnt="3" custLinFactNeighborY="0">
        <dgm:presLayoutVars>
          <dgm:chMax val="1"/>
          <dgm:bulletEnabled val="1"/>
        </dgm:presLayoutVars>
      </dgm:prSet>
      <dgm:spPr/>
    </dgm:pt>
    <dgm:pt modelId="{ADE892FC-F1D0-4ABD-B6E6-1E9B30CA7F47}" type="pres">
      <dgm:prSet presAssocID="{29292565-E8B8-4EF8-BFCD-DC4BF3B063D8}" presName="descendantText" presStyleLbl="alignAcc1" presStyleIdx="2" presStyleCnt="3">
        <dgm:presLayoutVars>
          <dgm:bulletEnabled val="1"/>
        </dgm:presLayoutVars>
      </dgm:prSet>
      <dgm:spPr/>
    </dgm:pt>
  </dgm:ptLst>
  <dgm:cxnLst>
    <dgm:cxn modelId="{6209EB02-E61C-4BCB-91ED-7F5131E5458C}" type="presOf" srcId="{1422DAEE-133E-467F-9FD8-2B2F2927EA93}" destId="{4FB5D1DE-FE0F-404E-BD30-300F124AEA5D}" srcOrd="0" destOrd="0" presId="urn:microsoft.com/office/officeart/2005/8/layout/chevron2"/>
    <dgm:cxn modelId="{FC1EF302-8C67-4B63-A060-E6FD88A45531}" type="presOf" srcId="{AA1D1F93-A1B4-43DF-9711-16AD1A4AFAF2}" destId="{3A0F2C80-226B-4153-8E23-8E80093C8458}" srcOrd="0" destOrd="0" presId="urn:microsoft.com/office/officeart/2005/8/layout/chevron2"/>
    <dgm:cxn modelId="{AD747505-AB9D-40CB-88A5-23576D3FDC30}" type="presOf" srcId="{3B67AA10-D1F2-4ABA-A9CE-951729DF4F62}" destId="{B20D39E5-B538-45FE-A421-750E12E517DF}" srcOrd="0" destOrd="0" presId="urn:microsoft.com/office/officeart/2005/8/layout/chevron2"/>
    <dgm:cxn modelId="{9A9AD70F-5E5A-41F2-AD38-FADD0361001E}" type="presOf" srcId="{97F7F831-87C7-47D2-9810-AAD7BF418138}" destId="{8CB364C7-A115-4676-AD83-25160AC6F751}" srcOrd="0" destOrd="0" presId="urn:microsoft.com/office/officeart/2005/8/layout/chevron2"/>
    <dgm:cxn modelId="{72D7F058-D63D-421A-9310-E8EFCD622F97}" type="presOf" srcId="{742D04CC-25D5-48D8-A07B-CE1F56A62470}" destId="{ADE892FC-F1D0-4ABD-B6E6-1E9B30CA7F47}" srcOrd="0" destOrd="0" presId="urn:microsoft.com/office/officeart/2005/8/layout/chevron2"/>
    <dgm:cxn modelId="{81F7B47C-C377-4E03-AF48-8C6BDC662C12}" type="presOf" srcId="{29292565-E8B8-4EF8-BFCD-DC4BF3B063D8}" destId="{B086BA72-5212-4F78-87AF-3A6EC3E6DE61}" srcOrd="0" destOrd="0" presId="urn:microsoft.com/office/officeart/2005/8/layout/chevron2"/>
    <dgm:cxn modelId="{06216680-2D34-45EB-BC16-3AF5A7A45428}" srcId="{29292565-E8B8-4EF8-BFCD-DC4BF3B063D8}" destId="{742D04CC-25D5-48D8-A07B-CE1F56A62470}" srcOrd="0" destOrd="0" parTransId="{A67CF472-FE5A-4A99-B4E9-2659C8BB8F00}" sibTransId="{5DCBE343-4884-48ED-8C28-FDD9C1D8DC42}"/>
    <dgm:cxn modelId="{3A224F86-C68F-4AAA-9BDB-77D02EEAE83A}" srcId="{1422DAEE-133E-467F-9FD8-2B2F2927EA93}" destId="{97F7F831-87C7-47D2-9810-AAD7BF418138}" srcOrd="0" destOrd="0" parTransId="{61A24240-808E-41B3-BE19-BEA8CFD325EE}" sibTransId="{D5571F17-F6CA-4009-80F3-1F80352E5122}"/>
    <dgm:cxn modelId="{8C0F1D8D-3DE7-499E-B281-A6AF35B24119}" type="presOf" srcId="{71A1948C-E6CA-4479-AB49-444616F146FA}" destId="{846173B1-7B25-4D88-B9D7-3F3817AEFEFB}" srcOrd="0" destOrd="0" presId="urn:microsoft.com/office/officeart/2005/8/layout/chevron2"/>
    <dgm:cxn modelId="{DECFFEB8-2C9F-4CDE-AE8C-580F7415C164}" srcId="{3B67AA10-D1F2-4ABA-A9CE-951729DF4F62}" destId="{29292565-E8B8-4EF8-BFCD-DC4BF3B063D8}" srcOrd="2" destOrd="0" parTransId="{9630B659-5AF0-4A0F-AE2A-EA58BE1B8D61}" sibTransId="{B673861E-8E8A-4069-99C2-3D3B91120DF3}"/>
    <dgm:cxn modelId="{3AB022B9-C24A-4347-B55C-99388F7BD651}" srcId="{71A1948C-E6CA-4479-AB49-444616F146FA}" destId="{AA1D1F93-A1B4-43DF-9711-16AD1A4AFAF2}" srcOrd="0" destOrd="0" parTransId="{25F440CF-BF5D-44DA-9400-6FEF383296C8}" sibTransId="{C6962A62-8BBD-4E82-9775-345934E8E1B7}"/>
    <dgm:cxn modelId="{30E6BED9-E677-420B-AD6D-0F6AD69DB8CF}" srcId="{3B67AA10-D1F2-4ABA-A9CE-951729DF4F62}" destId="{71A1948C-E6CA-4479-AB49-444616F146FA}" srcOrd="1" destOrd="0" parTransId="{A65B1258-EAB3-4110-98D2-77A1347F32C8}" sibTransId="{5A4ACA6C-0243-4502-8232-B398BD85E0FF}"/>
    <dgm:cxn modelId="{3B2E93E9-AD14-470B-89F6-7DC485AF5094}" srcId="{3B67AA10-D1F2-4ABA-A9CE-951729DF4F62}" destId="{1422DAEE-133E-467F-9FD8-2B2F2927EA93}" srcOrd="0" destOrd="0" parTransId="{26E1DD1D-024E-4319-A275-4CBE0CBA9EE1}" sibTransId="{95B7003F-63F2-47AD-8D82-749A126A0366}"/>
    <dgm:cxn modelId="{799EE417-7ECF-4851-A68B-D25BB4979B0E}" type="presParOf" srcId="{B20D39E5-B538-45FE-A421-750E12E517DF}" destId="{26DCFA1C-3EEA-4508-BB71-19BF19437018}" srcOrd="0" destOrd="0" presId="urn:microsoft.com/office/officeart/2005/8/layout/chevron2"/>
    <dgm:cxn modelId="{EFE3A377-8741-4E14-9B6B-81E0B0A6A290}" type="presParOf" srcId="{26DCFA1C-3EEA-4508-BB71-19BF19437018}" destId="{4FB5D1DE-FE0F-404E-BD30-300F124AEA5D}" srcOrd="0" destOrd="0" presId="urn:microsoft.com/office/officeart/2005/8/layout/chevron2"/>
    <dgm:cxn modelId="{53ACA5A8-FA0D-4412-96E3-31006AC2E065}" type="presParOf" srcId="{26DCFA1C-3EEA-4508-BB71-19BF19437018}" destId="{8CB364C7-A115-4676-AD83-25160AC6F751}" srcOrd="1" destOrd="0" presId="urn:microsoft.com/office/officeart/2005/8/layout/chevron2"/>
    <dgm:cxn modelId="{BB3424EA-C9EA-4B4B-9382-83A697AF1499}" type="presParOf" srcId="{B20D39E5-B538-45FE-A421-750E12E517DF}" destId="{6CAE28E0-12E8-4205-9892-92F9E06FCA5F}" srcOrd="1" destOrd="0" presId="urn:microsoft.com/office/officeart/2005/8/layout/chevron2"/>
    <dgm:cxn modelId="{2F479D87-2255-4920-825F-65B85B61A468}" type="presParOf" srcId="{B20D39E5-B538-45FE-A421-750E12E517DF}" destId="{565143E7-C556-46A6-9154-F0A2BEA5A642}" srcOrd="2" destOrd="0" presId="urn:microsoft.com/office/officeart/2005/8/layout/chevron2"/>
    <dgm:cxn modelId="{DD7ADDDA-AA60-4444-A8D2-D257494ACC1C}" type="presParOf" srcId="{565143E7-C556-46A6-9154-F0A2BEA5A642}" destId="{846173B1-7B25-4D88-B9D7-3F3817AEFEFB}" srcOrd="0" destOrd="0" presId="urn:microsoft.com/office/officeart/2005/8/layout/chevron2"/>
    <dgm:cxn modelId="{287139C0-E2CB-4B7A-A151-8A1F91015F9F}" type="presParOf" srcId="{565143E7-C556-46A6-9154-F0A2BEA5A642}" destId="{3A0F2C80-226B-4153-8E23-8E80093C8458}" srcOrd="1" destOrd="0" presId="urn:microsoft.com/office/officeart/2005/8/layout/chevron2"/>
    <dgm:cxn modelId="{29B3C0B1-9415-4766-92FA-E75CF4C2F4AA}" type="presParOf" srcId="{B20D39E5-B538-45FE-A421-750E12E517DF}" destId="{264E2E49-DAF6-4CAD-8474-88914A86007E}" srcOrd="3" destOrd="0" presId="urn:microsoft.com/office/officeart/2005/8/layout/chevron2"/>
    <dgm:cxn modelId="{A815F47E-1396-4338-99B0-FD9BAF112DD5}" type="presParOf" srcId="{B20D39E5-B538-45FE-A421-750E12E517DF}" destId="{9D340D48-2668-4566-8EB7-91646B8FC6D0}" srcOrd="4" destOrd="0" presId="urn:microsoft.com/office/officeart/2005/8/layout/chevron2"/>
    <dgm:cxn modelId="{B6414836-B920-4B74-B63E-7E6937847DD5}" type="presParOf" srcId="{9D340D48-2668-4566-8EB7-91646B8FC6D0}" destId="{B086BA72-5212-4F78-87AF-3A6EC3E6DE61}" srcOrd="0" destOrd="0" presId="urn:microsoft.com/office/officeart/2005/8/layout/chevron2"/>
    <dgm:cxn modelId="{7FB201EC-FBFE-4965-B41F-DC280B7D76F3}" type="presParOf" srcId="{9D340D48-2668-4566-8EB7-91646B8FC6D0}" destId="{ADE892FC-F1D0-4ABD-B6E6-1E9B30CA7F47}"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B5D1DE-FE0F-404E-BD30-300F124AEA5D}">
      <dsp:nvSpPr>
        <dsp:cNvPr id="0" name=""/>
        <dsp:cNvSpPr/>
      </dsp:nvSpPr>
      <dsp:spPr>
        <a:xfrm rot="5400000">
          <a:off x="-224543" y="208721"/>
          <a:ext cx="1637565" cy="1230663"/>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Speed Limitation</a:t>
          </a:r>
        </a:p>
      </dsp:txBody>
      <dsp:txXfrm rot="-5400000">
        <a:off x="-21091" y="620602"/>
        <a:ext cx="1230663" cy="406902"/>
      </dsp:txXfrm>
    </dsp:sp>
    <dsp:sp modelId="{8CB364C7-A115-4676-AD83-25160AC6F751}">
      <dsp:nvSpPr>
        <dsp:cNvPr id="0" name=""/>
        <dsp:cNvSpPr/>
      </dsp:nvSpPr>
      <dsp:spPr>
        <a:xfrm rot="5400000">
          <a:off x="3410402" y="-2237744"/>
          <a:ext cx="1064417" cy="5550447"/>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a:t>Limiting vehicle speed if no helmet is detected.</a:t>
          </a:r>
        </a:p>
      </dsp:txBody>
      <dsp:txXfrm rot="-5400000">
        <a:off x="1167388" y="57231"/>
        <a:ext cx="5498486" cy="960495"/>
      </dsp:txXfrm>
    </dsp:sp>
    <dsp:sp modelId="{846173B1-7B25-4D88-B9D7-3F3817AEFEFB}">
      <dsp:nvSpPr>
        <dsp:cNvPr id="0" name=""/>
        <dsp:cNvSpPr/>
      </dsp:nvSpPr>
      <dsp:spPr>
        <a:xfrm rot="5400000">
          <a:off x="-266726" y="1695103"/>
          <a:ext cx="1637565" cy="1146296"/>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Start/Stop control</a:t>
          </a:r>
        </a:p>
      </dsp:txBody>
      <dsp:txXfrm rot="-5400000">
        <a:off x="-21091" y="2022616"/>
        <a:ext cx="1146296" cy="491269"/>
      </dsp:txXfrm>
    </dsp:sp>
    <dsp:sp modelId="{3A0F2C80-226B-4153-8E23-8E80093C8458}">
      <dsp:nvSpPr>
        <dsp:cNvPr id="0" name=""/>
        <dsp:cNvSpPr/>
      </dsp:nvSpPr>
      <dsp:spPr>
        <a:xfrm rot="5400000">
          <a:off x="3368219" y="-793545"/>
          <a:ext cx="1064417" cy="5550447"/>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a:t>Preventing vehicle start-up or shutting it down if no helmet is detected.</a:t>
          </a:r>
        </a:p>
      </dsp:txBody>
      <dsp:txXfrm rot="-5400000">
        <a:off x="1125205" y="1501430"/>
        <a:ext cx="5498486" cy="960495"/>
      </dsp:txXfrm>
    </dsp:sp>
    <dsp:sp modelId="{B086BA72-5212-4F78-87AF-3A6EC3E6DE61}">
      <dsp:nvSpPr>
        <dsp:cNvPr id="0" name=""/>
        <dsp:cNvSpPr/>
      </dsp:nvSpPr>
      <dsp:spPr>
        <a:xfrm rot="5400000">
          <a:off x="-266726" y="3139302"/>
          <a:ext cx="1637565" cy="1146296"/>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Automatic Braking</a:t>
          </a:r>
        </a:p>
      </dsp:txBody>
      <dsp:txXfrm rot="-5400000">
        <a:off x="-21091" y="3466815"/>
        <a:ext cx="1146296" cy="491269"/>
      </dsp:txXfrm>
    </dsp:sp>
    <dsp:sp modelId="{ADE892FC-F1D0-4ABD-B6E6-1E9B30CA7F47}">
      <dsp:nvSpPr>
        <dsp:cNvPr id="0" name=""/>
        <dsp:cNvSpPr/>
      </dsp:nvSpPr>
      <dsp:spPr>
        <a:xfrm rot="5400000">
          <a:off x="3368219" y="650652"/>
          <a:ext cx="1064417" cy="5550447"/>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a:t>Engaging brakes if helmet removal is detected during operation.</a:t>
          </a:r>
        </a:p>
      </dsp:txBody>
      <dsp:txXfrm rot="-5400000">
        <a:off x="1125205" y="2945628"/>
        <a:ext cx="5498486" cy="96049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51850" cy="497126"/>
          </a:xfrm>
          <a:prstGeom prst="rect">
            <a:avLst/>
          </a:prstGeom>
        </p:spPr>
        <p:txBody>
          <a:bodyPr vert="horz" lIns="95728" tIns="47864" rIns="95728" bIns="47864" rtlCol="0"/>
          <a:lstStyle>
            <a:lvl1pPr algn="l" eaLnBrk="1" hangingPunct="1">
              <a:defRPr sz="1300">
                <a:latin typeface="Arial" charset="0"/>
                <a:cs typeface="Arial" charset="0"/>
              </a:defRPr>
            </a:lvl1pPr>
          </a:lstStyle>
          <a:p>
            <a:pPr>
              <a:defRPr/>
            </a:pPr>
            <a:endParaRPr lang="en-IN" dirty="0"/>
          </a:p>
        </p:txBody>
      </p:sp>
      <p:sp>
        <p:nvSpPr>
          <p:cNvPr id="3" name="Date Placeholder 2"/>
          <p:cNvSpPr>
            <a:spLocks noGrp="1"/>
          </p:cNvSpPr>
          <p:nvPr>
            <p:ph type="dt" sz="quarter" idx="1"/>
          </p:nvPr>
        </p:nvSpPr>
        <p:spPr>
          <a:xfrm>
            <a:off x="3858536" y="0"/>
            <a:ext cx="2951850" cy="497126"/>
          </a:xfrm>
          <a:prstGeom prst="rect">
            <a:avLst/>
          </a:prstGeom>
        </p:spPr>
        <p:txBody>
          <a:bodyPr vert="horz" lIns="95728" tIns="47864" rIns="95728" bIns="47864" rtlCol="0"/>
          <a:lstStyle>
            <a:lvl1pPr algn="r" eaLnBrk="1" hangingPunct="1">
              <a:defRPr sz="1300">
                <a:latin typeface="Arial" charset="0"/>
                <a:cs typeface="Arial" charset="0"/>
              </a:defRPr>
            </a:lvl1pPr>
          </a:lstStyle>
          <a:p>
            <a:pPr>
              <a:defRPr/>
            </a:pPr>
            <a:fld id="{87A49BD9-C15B-4CCE-BA8B-28A7138E7D46}" type="datetime3">
              <a:rPr lang="en-US" smtClean="0"/>
              <a:pPr>
                <a:defRPr/>
              </a:pPr>
              <a:t>1 October 2024</a:t>
            </a:fld>
            <a:endParaRPr lang="en-IN" dirty="0"/>
          </a:p>
        </p:txBody>
      </p:sp>
      <p:sp>
        <p:nvSpPr>
          <p:cNvPr id="4" name="Footer Placeholder 3"/>
          <p:cNvSpPr>
            <a:spLocks noGrp="1"/>
          </p:cNvSpPr>
          <p:nvPr>
            <p:ph type="ftr" sz="quarter" idx="2"/>
          </p:nvPr>
        </p:nvSpPr>
        <p:spPr>
          <a:xfrm>
            <a:off x="1" y="9443661"/>
            <a:ext cx="2951850" cy="497126"/>
          </a:xfrm>
          <a:prstGeom prst="rect">
            <a:avLst/>
          </a:prstGeom>
        </p:spPr>
        <p:txBody>
          <a:bodyPr vert="horz" lIns="95728" tIns="47864" rIns="95728" bIns="47864" rtlCol="0" anchor="b"/>
          <a:lstStyle>
            <a:lvl1pPr algn="l" eaLnBrk="1" hangingPunct="1">
              <a:defRPr sz="1300">
                <a:latin typeface="Arial" charset="0"/>
                <a:cs typeface="Arial" charset="0"/>
              </a:defRPr>
            </a:lvl1pPr>
          </a:lstStyle>
          <a:p>
            <a:pPr>
              <a:defRPr/>
            </a:pPr>
            <a:r>
              <a:rPr lang="en-IN" dirty="0"/>
              <a:t>1-59</a:t>
            </a:r>
          </a:p>
        </p:txBody>
      </p:sp>
      <p:sp>
        <p:nvSpPr>
          <p:cNvPr id="5" name="Slide Number Placeholder 4"/>
          <p:cNvSpPr>
            <a:spLocks noGrp="1"/>
          </p:cNvSpPr>
          <p:nvPr>
            <p:ph type="sldNum" sz="quarter" idx="3"/>
          </p:nvPr>
        </p:nvSpPr>
        <p:spPr>
          <a:xfrm>
            <a:off x="3858536" y="9443661"/>
            <a:ext cx="2951850" cy="497126"/>
          </a:xfrm>
          <a:prstGeom prst="rect">
            <a:avLst/>
          </a:prstGeom>
        </p:spPr>
        <p:txBody>
          <a:bodyPr vert="horz" wrap="square" lIns="95728" tIns="47864" rIns="95728" bIns="47864" numCol="1" anchor="b" anchorCtr="0" compatLnSpc="1">
            <a:prstTxWarp prst="textNoShape">
              <a:avLst/>
            </a:prstTxWarp>
          </a:bodyPr>
          <a:lstStyle>
            <a:lvl1pPr algn="r" eaLnBrk="1" hangingPunct="1">
              <a:defRPr sz="1300"/>
            </a:lvl1pPr>
          </a:lstStyle>
          <a:p>
            <a:pPr>
              <a:defRPr/>
            </a:pPr>
            <a:fld id="{B41858EF-1881-4336-AB88-9472B4E482B1}" type="slidenum">
              <a:rPr lang="en-IN"/>
              <a:pPr>
                <a:defRPr/>
              </a:pPr>
              <a:t>‹#›</a:t>
            </a:fld>
            <a:endParaRPr lang="en-IN" dirty="0"/>
          </a:p>
        </p:txBody>
      </p:sp>
    </p:spTree>
    <p:extLst>
      <p:ext uri="{BB962C8B-B14F-4D97-AF65-F5344CB8AC3E}">
        <p14:creationId xmlns:p14="http://schemas.microsoft.com/office/powerpoint/2010/main" val="233445701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51850" cy="497126"/>
          </a:xfrm>
          <a:prstGeom prst="rect">
            <a:avLst/>
          </a:prstGeom>
        </p:spPr>
        <p:txBody>
          <a:bodyPr vert="horz" lIns="95728" tIns="47864" rIns="95728" bIns="47864" rtlCol="0"/>
          <a:lstStyle>
            <a:lvl1pPr algn="l" eaLnBrk="1" fontAlgn="auto" hangingPunct="1">
              <a:spcBef>
                <a:spcPts val="0"/>
              </a:spcBef>
              <a:spcAft>
                <a:spcPts val="0"/>
              </a:spcAft>
              <a:defRPr sz="1300">
                <a:latin typeface="+mn-lt"/>
                <a:cs typeface="+mn-cs"/>
              </a:defRPr>
            </a:lvl1pPr>
          </a:lstStyle>
          <a:p>
            <a:pPr>
              <a:defRPr/>
            </a:pPr>
            <a:endParaRPr lang="en-US" dirty="0"/>
          </a:p>
        </p:txBody>
      </p:sp>
      <p:sp>
        <p:nvSpPr>
          <p:cNvPr id="3" name="Date Placeholder 2"/>
          <p:cNvSpPr>
            <a:spLocks noGrp="1"/>
          </p:cNvSpPr>
          <p:nvPr>
            <p:ph type="dt" idx="1"/>
          </p:nvPr>
        </p:nvSpPr>
        <p:spPr>
          <a:xfrm>
            <a:off x="3858536" y="0"/>
            <a:ext cx="2951850" cy="497126"/>
          </a:xfrm>
          <a:prstGeom prst="rect">
            <a:avLst/>
          </a:prstGeom>
        </p:spPr>
        <p:txBody>
          <a:bodyPr vert="horz" lIns="95728" tIns="47864" rIns="95728" bIns="47864" rtlCol="0"/>
          <a:lstStyle>
            <a:lvl1pPr algn="r" eaLnBrk="1" fontAlgn="auto" hangingPunct="1">
              <a:spcBef>
                <a:spcPts val="0"/>
              </a:spcBef>
              <a:spcAft>
                <a:spcPts val="0"/>
              </a:spcAft>
              <a:defRPr sz="1300">
                <a:latin typeface="+mn-lt"/>
                <a:cs typeface="+mn-cs"/>
              </a:defRPr>
            </a:lvl1pPr>
          </a:lstStyle>
          <a:p>
            <a:pPr>
              <a:defRPr/>
            </a:pPr>
            <a:fld id="{745AF635-11AF-450F-B773-692E6CB212DF}" type="datetime3">
              <a:rPr lang="en-US" smtClean="0"/>
              <a:pPr>
                <a:defRPr/>
              </a:pPr>
              <a:t>1 October 2024</a:t>
            </a:fld>
            <a:endParaRPr lang="en-US" dirty="0"/>
          </a:p>
        </p:txBody>
      </p:sp>
      <p:sp>
        <p:nvSpPr>
          <p:cNvPr id="4" name="Slide Image Placeholder 3"/>
          <p:cNvSpPr>
            <a:spLocks noGrp="1" noRot="1" noChangeAspect="1"/>
          </p:cNvSpPr>
          <p:nvPr>
            <p:ph type="sldImg" idx="2"/>
          </p:nvPr>
        </p:nvSpPr>
        <p:spPr>
          <a:xfrm>
            <a:off x="919163" y="744538"/>
            <a:ext cx="4973637" cy="3729037"/>
          </a:xfrm>
          <a:prstGeom prst="rect">
            <a:avLst/>
          </a:prstGeom>
          <a:noFill/>
          <a:ln w="12700">
            <a:solidFill>
              <a:prstClr val="black"/>
            </a:solidFill>
          </a:ln>
        </p:spPr>
        <p:txBody>
          <a:bodyPr vert="horz" lIns="95728" tIns="47864" rIns="95728" bIns="47864" rtlCol="0" anchor="ctr"/>
          <a:lstStyle/>
          <a:p>
            <a:pPr lvl="0"/>
            <a:endParaRPr lang="en-US" noProof="0" dirty="0"/>
          </a:p>
        </p:txBody>
      </p:sp>
      <p:sp>
        <p:nvSpPr>
          <p:cNvPr id="5" name="Notes Placeholder 4"/>
          <p:cNvSpPr>
            <a:spLocks noGrp="1"/>
          </p:cNvSpPr>
          <p:nvPr>
            <p:ph type="body" sz="quarter" idx="3"/>
          </p:nvPr>
        </p:nvSpPr>
        <p:spPr>
          <a:xfrm>
            <a:off x="681197" y="4722694"/>
            <a:ext cx="5449570" cy="4474131"/>
          </a:xfrm>
          <a:prstGeom prst="rect">
            <a:avLst/>
          </a:prstGeom>
        </p:spPr>
        <p:txBody>
          <a:bodyPr vert="horz" lIns="95728" tIns="47864" rIns="95728" bIns="4786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443661"/>
            <a:ext cx="2951850" cy="497126"/>
          </a:xfrm>
          <a:prstGeom prst="rect">
            <a:avLst/>
          </a:prstGeom>
        </p:spPr>
        <p:txBody>
          <a:bodyPr vert="horz" lIns="95728" tIns="47864" rIns="95728" bIns="47864" rtlCol="0" anchor="b"/>
          <a:lstStyle>
            <a:lvl1pPr algn="l" eaLnBrk="1" fontAlgn="auto" hangingPunct="1">
              <a:spcBef>
                <a:spcPts val="0"/>
              </a:spcBef>
              <a:spcAft>
                <a:spcPts val="0"/>
              </a:spcAft>
              <a:defRPr sz="1300">
                <a:latin typeface="+mn-lt"/>
                <a:cs typeface="+mn-cs"/>
              </a:defRPr>
            </a:lvl1pPr>
          </a:lstStyle>
          <a:p>
            <a:pPr>
              <a:defRPr/>
            </a:pPr>
            <a:r>
              <a:rPr lang="en-US" dirty="0"/>
              <a:t>1-59</a:t>
            </a:r>
          </a:p>
        </p:txBody>
      </p:sp>
      <p:sp>
        <p:nvSpPr>
          <p:cNvPr id="7" name="Slide Number Placeholder 6"/>
          <p:cNvSpPr>
            <a:spLocks noGrp="1"/>
          </p:cNvSpPr>
          <p:nvPr>
            <p:ph type="sldNum" sz="quarter" idx="5"/>
          </p:nvPr>
        </p:nvSpPr>
        <p:spPr>
          <a:xfrm>
            <a:off x="3858536" y="9443661"/>
            <a:ext cx="2951850" cy="497126"/>
          </a:xfrm>
          <a:prstGeom prst="rect">
            <a:avLst/>
          </a:prstGeom>
        </p:spPr>
        <p:txBody>
          <a:bodyPr vert="horz" wrap="square" lIns="95728" tIns="47864" rIns="95728" bIns="47864" numCol="1" anchor="b" anchorCtr="0" compatLnSpc="1">
            <a:prstTxWarp prst="textNoShape">
              <a:avLst/>
            </a:prstTxWarp>
          </a:bodyPr>
          <a:lstStyle>
            <a:lvl1pPr algn="r" eaLnBrk="1" hangingPunct="1">
              <a:defRPr sz="1300">
                <a:latin typeface="Calibri" pitchFamily="34" charset="0"/>
              </a:defRPr>
            </a:lvl1pPr>
          </a:lstStyle>
          <a:p>
            <a:pPr>
              <a:defRPr/>
            </a:pPr>
            <a:fld id="{2587D5A1-37CC-4B13-9F17-5059BEF349E4}" type="slidenum">
              <a:rPr lang="en-US"/>
              <a:pPr>
                <a:defRPr/>
              </a:pPr>
              <a:t>‹#›</a:t>
            </a:fld>
            <a:endParaRPr lang="en-US" dirty="0"/>
          </a:p>
        </p:txBody>
      </p:sp>
    </p:spTree>
    <p:extLst>
      <p:ext uri="{BB962C8B-B14F-4D97-AF65-F5344CB8AC3E}">
        <p14:creationId xmlns:p14="http://schemas.microsoft.com/office/powerpoint/2010/main" val="247174920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pPr>
              <a:defRPr/>
            </a:pPr>
            <a:fld id="{2AF8618D-51AD-40EB-86A2-24DEC409AC1E}" type="datetime3">
              <a:rPr lang="en-US" smtClean="0"/>
              <a:pPr>
                <a:defRPr/>
              </a:pPr>
              <a:t>1 October 2024</a:t>
            </a:fld>
            <a:endParaRPr lang="en-US" dirty="0"/>
          </a:p>
        </p:txBody>
      </p:sp>
      <p:sp>
        <p:nvSpPr>
          <p:cNvPr id="5" name="Footer Placeholder 4"/>
          <p:cNvSpPr>
            <a:spLocks noGrp="1"/>
          </p:cNvSpPr>
          <p:nvPr>
            <p:ph type="ftr" sz="quarter" idx="11"/>
          </p:nvPr>
        </p:nvSpPr>
        <p:spPr/>
        <p:txBody>
          <a:bodyPr/>
          <a:lstStyle/>
          <a:p>
            <a:pPr>
              <a:defRPr/>
            </a:pPr>
            <a:r>
              <a:rPr lang="en-US" dirty="0"/>
              <a:t>1-59</a:t>
            </a:r>
          </a:p>
        </p:txBody>
      </p:sp>
      <p:sp>
        <p:nvSpPr>
          <p:cNvPr id="6" name="Slide Number Placeholder 5"/>
          <p:cNvSpPr>
            <a:spLocks noGrp="1"/>
          </p:cNvSpPr>
          <p:nvPr>
            <p:ph type="sldNum" sz="quarter" idx="12"/>
          </p:nvPr>
        </p:nvSpPr>
        <p:spPr/>
        <p:txBody>
          <a:bodyPr/>
          <a:lstStyle/>
          <a:p>
            <a:pPr>
              <a:defRPr/>
            </a:pPr>
            <a:fld id="{2587D5A1-37CC-4B13-9F17-5059BEF349E4}" type="slidenum">
              <a:rPr lang="en-US" smtClean="0"/>
              <a:pPr>
                <a:defRPr/>
              </a:pPr>
              <a:t>1</a:t>
            </a:fld>
            <a:endParaRPr lang="en-US" dirty="0"/>
          </a:p>
        </p:txBody>
      </p:sp>
    </p:spTree>
    <p:extLst>
      <p:ext uri="{BB962C8B-B14F-4D97-AF65-F5344CB8AC3E}">
        <p14:creationId xmlns:p14="http://schemas.microsoft.com/office/powerpoint/2010/main" val="3201279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3482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2</a:t>
            </a:fld>
            <a:endParaRPr lang="en-US" altLang="en-US" dirty="0">
              <a:latin typeface="Calibri" panose="020F0502020204030204" pitchFamily="34" charset="0"/>
            </a:endParaRPr>
          </a:p>
        </p:txBody>
      </p:sp>
    </p:spTree>
    <p:extLst>
      <p:ext uri="{BB962C8B-B14F-4D97-AF65-F5344CB8AC3E}">
        <p14:creationId xmlns:p14="http://schemas.microsoft.com/office/powerpoint/2010/main" val="3471591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3482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3</a:t>
            </a:fld>
            <a:endParaRPr lang="en-US" altLang="en-US" dirty="0">
              <a:latin typeface="Calibri" panose="020F0502020204030204" pitchFamily="34" charset="0"/>
            </a:endParaRPr>
          </a:p>
        </p:txBody>
      </p:sp>
    </p:spTree>
    <p:extLst>
      <p:ext uri="{BB962C8B-B14F-4D97-AF65-F5344CB8AC3E}">
        <p14:creationId xmlns:p14="http://schemas.microsoft.com/office/powerpoint/2010/main" val="224360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3482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4</a:t>
            </a:fld>
            <a:endParaRPr lang="en-US" altLang="en-US" dirty="0">
              <a:latin typeface="Calibri" panose="020F0502020204030204" pitchFamily="34" charset="0"/>
            </a:endParaRPr>
          </a:p>
        </p:txBody>
      </p:sp>
    </p:spTree>
    <p:extLst>
      <p:ext uri="{BB962C8B-B14F-4D97-AF65-F5344CB8AC3E}">
        <p14:creationId xmlns:p14="http://schemas.microsoft.com/office/powerpoint/2010/main" val="4118735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3482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5</a:t>
            </a:fld>
            <a:endParaRPr lang="en-US" altLang="en-US" dirty="0">
              <a:latin typeface="Calibri" panose="020F0502020204030204" pitchFamily="34" charset="0"/>
            </a:endParaRPr>
          </a:p>
        </p:txBody>
      </p:sp>
    </p:spTree>
    <p:extLst>
      <p:ext uri="{BB962C8B-B14F-4D97-AF65-F5344CB8AC3E}">
        <p14:creationId xmlns:p14="http://schemas.microsoft.com/office/powerpoint/2010/main" val="2685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fld id="{868711EB-544A-4405-9B07-930EC371C035}" type="datetime5">
              <a:rPr lang="en-US" smtClean="0"/>
              <a:pPr>
                <a:defRPr/>
              </a:pPr>
              <a:t>1-Oct-24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DA4E39E-479B-4003-953E-8F945459897C}" type="datetime5">
              <a:rPr lang="en-US" smtClean="0"/>
              <a:pPr>
                <a:defRPr/>
              </a:pPr>
              <a:t>1-Oct-24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1176DFE3-E17F-466C-8AC1-52E2468DF967}" type="datetime5">
              <a:rPr lang="en-US" smtClean="0"/>
              <a:pPr>
                <a:defRPr/>
              </a:pPr>
              <a:t>1-Oct-24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E9595922-CB65-4694-88E1-0389563862D8}" type="datetime5">
              <a:rPr lang="en-US" smtClean="0"/>
              <a:pPr>
                <a:defRPr/>
              </a:pPr>
              <a:t>1-Oct-24</a:t>
            </a:fld>
            <a:endParaRPr lang="en-US" dirty="0"/>
          </a:p>
        </p:txBody>
      </p:sp>
      <p:sp>
        <p:nvSpPr>
          <p:cNvPr id="4" name="Footer Placeholder 3"/>
          <p:cNvSpPr>
            <a:spLocks noGrp="1"/>
          </p:cNvSpPr>
          <p:nvPr>
            <p:ph type="ftr" sz="quarter" idx="11"/>
          </p:nvPr>
        </p:nvSpPr>
        <p:spPr>
          <a:xfrm>
            <a:off x="7239000" y="6477000"/>
            <a:ext cx="1447800" cy="381000"/>
          </a:xfrm>
          <a:prstGeom prst="rect">
            <a:avLst/>
          </a:prstGeom>
        </p:spPr>
        <p:txBody>
          <a:bodyPr/>
          <a:lstStyle/>
          <a:p>
            <a:pPr>
              <a:defRPr/>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4E9FD4F-3980-456F-B545-8D53309EA37E}" type="datetime5">
              <a:rPr lang="en-US" smtClean="0"/>
              <a:pPr/>
              <a:t>1-Oct-24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35EB8F-F371-4484-A84C-21A1B01158C7}" type="datetime5">
              <a:rPr lang="en-US" smtClean="0"/>
              <a:pPr/>
              <a:t>1-Oct-24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C979A4-C0B2-4C81-A4FB-1E5B80AD0B49}" type="datetime5">
              <a:rPr lang="en-US" smtClean="0"/>
              <a:pPr/>
              <a:t>1-Oct-24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E2897-C65B-406D-A588-744D383CA7DE}" type="datetime5">
              <a:rPr lang="en-US" smtClean="0"/>
              <a:pPr/>
              <a:t>1-Oct-24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3F1FA1-8458-4129-924B-7532EDD86147}" type="datetime5">
              <a:rPr lang="en-US" smtClean="0"/>
              <a:pPr/>
              <a:t>1-Oct-24</a:t>
            </a:fld>
            <a:endParaRPr lang="en-US" dirty="0"/>
          </a:p>
        </p:txBody>
      </p:sp>
      <p:sp>
        <p:nvSpPr>
          <p:cNvPr id="8" name="Footer Placeholder 7"/>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5FE24D-4434-424D-9C75-6E46573DFD75}" type="datetime5">
              <a:rPr lang="en-US" smtClean="0"/>
              <a:pPr/>
              <a:t>1-Oct-24</a:t>
            </a:fld>
            <a:endParaRPr lang="en-US" dirty="0"/>
          </a:p>
        </p:txBody>
      </p:sp>
      <p:sp>
        <p:nvSpPr>
          <p:cNvPr id="4" name="Footer Placeholder 3"/>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12F143-239B-42CE-BE0F-55E3CD594915}" type="datetime5">
              <a:rPr lang="en-US" smtClean="0"/>
              <a:pPr/>
              <a:t>1-Oct-24</a:t>
            </a:fld>
            <a:endParaRPr lang="en-US" dirty="0"/>
          </a:p>
        </p:txBody>
      </p:sp>
      <p:sp>
        <p:nvSpPr>
          <p:cNvPr id="3" name="Footer Placeholder 2"/>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E1413D5B-0279-47B2-AB44-E806A00ECAC5}" type="datetime5">
              <a:rPr lang="en-US" smtClean="0"/>
              <a:pPr>
                <a:defRPr/>
              </a:pPr>
              <a:t>1-Oct-24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AD920-F682-4A55-B63F-48C8F1CC1283}" type="datetime5">
              <a:rPr lang="en-US" smtClean="0"/>
              <a:pPr/>
              <a:t>1-Oct-24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917B04-B5F9-4630-A128-87B4B92EA18E}" type="datetime5">
              <a:rPr lang="en-US" smtClean="0"/>
              <a:pPr/>
              <a:t>1-Oct-24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73A310-130A-439C-B3E5-0906939592AC}" type="datetime5">
              <a:rPr lang="en-US" smtClean="0"/>
              <a:pPr/>
              <a:t>1-Oct-24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0FB05B-E5CC-4464-9BB7-7BCCF84A07E4}" type="datetime5">
              <a:rPr lang="en-US" smtClean="0"/>
              <a:pPr/>
              <a:t>1-Oct-24</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A573B2-5186-4EA1-B709-D1438BA10970}" type="datetime5">
              <a:rPr lang="en-US" smtClean="0"/>
              <a:pPr/>
              <a:t>1-Oct-24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E5369F-A3ED-4071-A75D-258CD23F1EC5}" type="datetime5">
              <a:rPr lang="en-US" smtClean="0"/>
              <a:pPr/>
              <a:t>1-Oct-24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E2E41D-AD20-4582-96A9-26AE005D4E42}" type="datetime5">
              <a:rPr lang="en-US" smtClean="0"/>
              <a:pPr/>
              <a:t>1-Oct-24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A145C0-2AC4-4702-9C85-BED29F3D5C77}" type="datetime5">
              <a:rPr lang="en-US" smtClean="0"/>
              <a:pPr/>
              <a:t>1-Oct-24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198E6B-3CEE-468F-BE48-CC50E9D8E64E}" type="datetime5">
              <a:rPr lang="en-US" smtClean="0"/>
              <a:pPr/>
              <a:t>1-Oct-24</a:t>
            </a:fld>
            <a:endParaRPr lang="en-US" dirty="0"/>
          </a:p>
        </p:txBody>
      </p:sp>
      <p:sp>
        <p:nvSpPr>
          <p:cNvPr id="8" name="Footer Placeholder 7"/>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FACE50-1432-4FE3-B49C-8A04528B6EFC}" type="datetime5">
              <a:rPr lang="en-US" smtClean="0"/>
              <a:pPr/>
              <a:t>1-Oct-24</a:t>
            </a:fld>
            <a:endParaRPr lang="en-US" dirty="0"/>
          </a:p>
        </p:txBody>
      </p:sp>
      <p:sp>
        <p:nvSpPr>
          <p:cNvPr id="4" name="Footer Placeholder 3"/>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fld id="{BEE568E9-B9E9-4171-B614-6B8CD7508211}" type="datetime5">
              <a:rPr lang="en-US" smtClean="0"/>
              <a:pPr>
                <a:defRPr/>
              </a:pPr>
              <a:t>1-Oct-24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E331A2-936F-4415-B2A7-7A973F13EE44}" type="datetime5">
              <a:rPr lang="en-US" smtClean="0"/>
              <a:pPr/>
              <a:t>1-Oct-24</a:t>
            </a:fld>
            <a:endParaRPr lang="en-US" dirty="0"/>
          </a:p>
        </p:txBody>
      </p:sp>
      <p:sp>
        <p:nvSpPr>
          <p:cNvPr id="3" name="Footer Placeholder 2"/>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6FD456-933D-482B-A38F-44A2D1FBACCD}" type="datetime5">
              <a:rPr lang="en-US" smtClean="0"/>
              <a:pPr/>
              <a:t>1-Oct-24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65F44-41B5-44CF-9451-A8CFAFD511C5}" type="datetime5">
              <a:rPr lang="en-US" smtClean="0"/>
              <a:pPr/>
              <a:t>1-Oct-24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20F398-5194-4922-94CC-66A368E58A46}" type="datetime5">
              <a:rPr lang="en-US" smtClean="0"/>
              <a:pPr/>
              <a:t>1-Oct-24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DA51E7-B80F-47BE-909C-C69C302A4ACA}" type="datetime5">
              <a:rPr lang="en-US" smtClean="0"/>
              <a:pPr/>
              <a:t>1-Oct-24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089F4348-0461-4A32-B5EC-44A54333EEB4}" type="datetime5">
              <a:rPr lang="en-US" smtClean="0"/>
              <a:pPr>
                <a:defRPr/>
              </a:pPr>
              <a:t>1-Oct-24</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FAE54709-D76C-492B-9E83-DA5CE41081DB}" type="datetime5">
              <a:rPr lang="en-US" smtClean="0"/>
              <a:pPr>
                <a:defRPr/>
              </a:pPr>
              <a:t>1-Oct-24</a:t>
            </a:fld>
            <a:endParaRPr lang="en-US" dirty="0"/>
          </a:p>
        </p:txBody>
      </p:sp>
      <p:sp>
        <p:nvSpPr>
          <p:cNvPr id="8"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5105A5D3-A5C5-41BC-AC1B-78376003971C}" type="datetime5">
              <a:rPr lang="en-US" smtClean="0"/>
              <a:pPr>
                <a:defRPr/>
              </a:pPr>
              <a:t>1-Oct-24</a:t>
            </a:fld>
            <a:endParaRPr lang="en-US" dirty="0"/>
          </a:p>
        </p:txBody>
      </p:sp>
      <p:sp>
        <p:nvSpPr>
          <p:cNvPr id="4"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8EA4A47-561E-465A-A6B1-ADF332ABEB53}" type="datetime5">
              <a:rPr lang="en-US" smtClean="0"/>
              <a:pPr>
                <a:defRPr/>
              </a:pPr>
              <a:t>1-Oct-24</a:t>
            </a:fld>
            <a:endParaRPr lang="en-US" dirty="0"/>
          </a:p>
        </p:txBody>
      </p:sp>
      <p:sp>
        <p:nvSpPr>
          <p:cNvPr id="3"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C4629B9D-76A3-483C-9F6A-540A7409809D}" type="datetime5">
              <a:rPr lang="en-US" smtClean="0"/>
              <a:pPr>
                <a:defRPr/>
              </a:pPr>
              <a:t>1-Oct-24</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Date Placeholder 4"/>
          <p:cNvSpPr>
            <a:spLocks noGrp="1"/>
          </p:cNvSpPr>
          <p:nvPr>
            <p:ph type="dt" sz="half" idx="10"/>
          </p:nvPr>
        </p:nvSpPr>
        <p:spPr/>
        <p:txBody>
          <a:bodyPr/>
          <a:lstStyle>
            <a:lvl1pPr>
              <a:defRPr/>
            </a:lvl1pPr>
          </a:lstStyle>
          <a:p>
            <a:pPr>
              <a:defRPr/>
            </a:pPr>
            <a:fld id="{63AE52A7-64DF-4833-A86F-A3F47E2AC27C}" type="datetime5">
              <a:rPr lang="en-US" smtClean="0"/>
              <a:pPr>
                <a:defRPr/>
              </a:pPr>
              <a:t>1-Oct-24</a:t>
            </a:fld>
            <a:endParaRPr lang="en-US" dirty="0"/>
          </a:p>
        </p:txBody>
      </p:sp>
      <p:sp>
        <p:nvSpPr>
          <p:cNvPr id="10" name="Footer Placeholder 5"/>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F9D6E878-1374-43BF-9C46-281CCE7F38C1}" type="datetime5">
              <a:rPr lang="en-US" smtClean="0"/>
              <a:pPr>
                <a:defRPr/>
              </a:pPr>
              <a:t>1-Oct-24</a:t>
            </a:fld>
            <a:endParaRPr lang="en-US" dirty="0"/>
          </a:p>
        </p:txBody>
      </p:sp>
    </p:spTree>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5" r:id="rId9"/>
    <p:sldLayoutId id="2147484573" r:id="rId10"/>
    <p:sldLayoutId id="2147484574" r:id="rId11"/>
    <p:sldLayoutId id="2147484603" r:id="rId12"/>
  </p:sldLayoutIdLst>
  <p:hf hdr="0" ft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B0F85-54C5-4371-92E9-C441160297C0}" type="datetime5">
              <a:rPr lang="en-US" smtClean="0"/>
              <a:pPr/>
              <a:t>1-Oct-24</a:t>
            </a:fld>
            <a:endParaRPr lang="en-US" dirty="0"/>
          </a:p>
        </p:txBody>
      </p:sp>
    </p:spTree>
  </p:cSld>
  <p:clrMap bg1="lt1" tx1="dk1" bg2="lt2" tx2="dk2" accent1="accent1" accent2="accent2" accent3="accent3" accent4="accent4" accent5="accent5" accent6="accent6" hlink="hlink" folHlink="folHlink"/>
  <p:sldLayoutIdLst>
    <p:sldLayoutId id="2147484592" r:id="rId1"/>
    <p:sldLayoutId id="2147484593" r:id="rId2"/>
    <p:sldLayoutId id="2147484594" r:id="rId3"/>
    <p:sldLayoutId id="2147484595" r:id="rId4"/>
    <p:sldLayoutId id="2147484596" r:id="rId5"/>
    <p:sldLayoutId id="2147484597" r:id="rId6"/>
    <p:sldLayoutId id="2147484598" r:id="rId7"/>
    <p:sldLayoutId id="2147484599" r:id="rId8"/>
    <p:sldLayoutId id="2147484600" r:id="rId9"/>
    <p:sldLayoutId id="2147484601" r:id="rId10"/>
    <p:sldLayoutId id="2147484602"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A4985-C20B-43A0-A3C8-38EB8430E818}" type="datetime5">
              <a:rPr lang="en-US" smtClean="0"/>
              <a:pPr/>
              <a:t>1-Oct-24</a:t>
            </a:fld>
            <a:endParaRPr lang="en-US" dirty="0"/>
          </a:p>
        </p:txBody>
      </p:sp>
    </p:spTree>
  </p:cSld>
  <p:clrMap bg1="lt1" tx1="dk1" bg2="lt2" tx2="dk2" accent1="accent1" accent2="accent2" accent3="accent3" accent4="accent4" accent5="accent5" accent6="accent6" hlink="hlink" folHlink="folHlink"/>
  <p:sldLayoutIdLst>
    <p:sldLayoutId id="2147484580" r:id="rId1"/>
    <p:sldLayoutId id="2147484581" r:id="rId2"/>
    <p:sldLayoutId id="2147484582" r:id="rId3"/>
    <p:sldLayoutId id="2147484583" r:id="rId4"/>
    <p:sldLayoutId id="2147484584" r:id="rId5"/>
    <p:sldLayoutId id="2147484585" r:id="rId6"/>
    <p:sldLayoutId id="2147484586" r:id="rId7"/>
    <p:sldLayoutId id="2147484587" r:id="rId8"/>
    <p:sldLayoutId id="2147484588" r:id="rId9"/>
    <p:sldLayoutId id="2147484589" r:id="rId10"/>
    <p:sldLayoutId id="2147484590"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9.png"/><Relationship Id="rId7" Type="http://schemas.openxmlformats.org/officeDocument/2006/relationships/diagramQuickStyle" Target="../diagrams/quickStyle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0.pn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tile tx="0" ty="0" sx="100000" sy="80000" flip="none" algn="tl"/>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D912BA7-EC82-4FBD-BD87-ABC6229C3F6C}"/>
              </a:ext>
            </a:extLst>
          </p:cNvPr>
          <p:cNvPicPr/>
          <p:nvPr/>
        </p:nvPicPr>
        <p:blipFill rotWithShape="1">
          <a:blip r:embed="rId4"/>
          <a:srcRect l="794" t="-3348" r="-2727" b="28278"/>
          <a:stretch/>
        </p:blipFill>
        <p:spPr>
          <a:xfrm>
            <a:off x="971600" y="980728"/>
            <a:ext cx="2880320" cy="2419243"/>
          </a:xfrm>
          <a:prstGeom prst="rect">
            <a:avLst/>
          </a:prstGeom>
        </p:spPr>
      </p:pic>
      <p:sp>
        <p:nvSpPr>
          <p:cNvPr id="6148" name="Subtitle 2"/>
          <p:cNvSpPr>
            <a:spLocks noGrp="1"/>
          </p:cNvSpPr>
          <p:nvPr>
            <p:ph type="subTitle" idx="1"/>
          </p:nvPr>
        </p:nvSpPr>
        <p:spPr>
          <a:xfrm>
            <a:off x="533400" y="3228536"/>
            <a:ext cx="7924800" cy="1953064"/>
          </a:xfrm>
        </p:spPr>
        <p:txBody>
          <a:bodyPr/>
          <a:lstStyle/>
          <a:p>
            <a:endParaRPr lang="en-US" dirty="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pPr>
              <a:defRPr/>
            </a:pPr>
            <a:r>
              <a:rPr lang="en-US" dirty="0">
                <a:latin typeface="Times New Roman" panose="02020603050405020304" pitchFamily="18" charset="0"/>
                <a:cs typeface="Times New Roman" panose="02020603050405020304" pitchFamily="18" charset="0"/>
              </a:rPr>
              <a:t>DATE : 04-10-2023</a:t>
            </a:r>
          </a:p>
          <a:p>
            <a:pPr>
              <a:defRPr/>
            </a:pP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987824" y="213608"/>
            <a:ext cx="6108091" cy="1977464"/>
          </a:xfrm>
          <a:prstGeom prst="rect">
            <a:avLst/>
          </a:prstGeom>
          <a:noFill/>
        </p:spPr>
        <p:txBody>
          <a:bodyPr wrap="square" rtlCol="0">
            <a:spAutoFit/>
          </a:bodyPr>
          <a:lstStyle/>
          <a:p>
            <a:pPr algn="ctr"/>
            <a:r>
              <a:rPr lang="en-US" sz="24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rPr>
              <a:t>KONGU ENGINEERING COLLEGE</a:t>
            </a:r>
            <a:r>
              <a:rPr lang="en-US"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 </a:t>
            </a:r>
          </a:p>
          <a:p>
            <a:pPr algn="ctr">
              <a:spcAft>
                <a:spcPts val="600"/>
              </a:spcAft>
            </a:pPr>
            <a:r>
              <a:rPr lang="en-US" sz="1200" b="1" dirty="0">
                <a:ln w="0"/>
                <a:solidFill>
                  <a:schemeClr val="accent6">
                    <a:lumMod val="50000"/>
                  </a:schemeClr>
                </a:solidFill>
                <a:effectLst>
                  <a:outerShdw blurRad="38100" dist="25400" dir="5400000" algn="ctr" rotWithShape="0">
                    <a:srgbClr val="6E747A">
                      <a:alpha val="43000"/>
                    </a:srgbClr>
                  </a:outerShdw>
                </a:effectLst>
                <a:latin typeface="Times New Roman" pitchFamily="18" charset="0"/>
                <a:cs typeface="Times New Roman" pitchFamily="18" charset="0"/>
              </a:rPr>
              <a:t>PERUNDURAI ERODE-638060</a:t>
            </a:r>
          </a:p>
          <a:p>
            <a:pPr algn="ctr"/>
            <a:endParaRPr lang="en-US" sz="105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a:p>
            <a:pPr algn="ctr">
              <a:spcAft>
                <a:spcPts val="600"/>
              </a:spcAft>
            </a:pPr>
            <a:r>
              <a:rPr lang="en-US" sz="24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rPr>
              <a:t>DEPARTMENT OF COMPUTER APPLICATIONS</a:t>
            </a:r>
          </a:p>
          <a:p>
            <a:pPr algn="ctr"/>
            <a:r>
              <a:rPr lang="en-US" b="1" dirty="0">
                <a:ln w="0"/>
                <a:solidFill>
                  <a:srgbClr val="00B050"/>
                </a:solidFill>
                <a:effectLst>
                  <a:outerShdw blurRad="38100" dist="25400" dir="5400000" algn="ctr" rotWithShape="0">
                    <a:srgbClr val="6E747A">
                      <a:alpha val="43000"/>
                    </a:srgbClr>
                  </a:outerShdw>
                </a:effectLst>
                <a:latin typeface="Times New Roman" pitchFamily="18" charset="0"/>
                <a:cs typeface="Times New Roman" pitchFamily="18" charset="0"/>
              </a:rPr>
              <a:t>KEC IDEATHON</a:t>
            </a:r>
            <a:endParaRPr lang="en-IN" dirty="0">
              <a:solidFill>
                <a:srgbClr val="00B05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2987824" y="1949931"/>
            <a:ext cx="6108091" cy="1200329"/>
          </a:xfrm>
          <a:prstGeom prst="rect">
            <a:avLst/>
          </a:prstGeom>
          <a:noFill/>
        </p:spPr>
        <p:txBody>
          <a:bodyPr wrap="square" rtlCol="0">
            <a:spAutoFit/>
          </a:bodyPr>
          <a:lstStyle/>
          <a:p>
            <a:pPr algn="ctr"/>
            <a:r>
              <a:rPr lang="en-IN" sz="2800" b="1" dirty="0">
                <a:solidFill>
                  <a:srgbClr val="FF0000"/>
                </a:solidFill>
                <a:latin typeface="Times New Roman" pitchFamily="18" charset="0"/>
                <a:cs typeface="Times New Roman" pitchFamily="18" charset="0"/>
              </a:rPr>
              <a:t> </a:t>
            </a:r>
            <a:r>
              <a:rPr lang="en-IN" sz="2400" b="1" dirty="0">
                <a:solidFill>
                  <a:srgbClr val="FF0000"/>
                </a:solidFill>
                <a:latin typeface="Times New Roman" pitchFamily="18" charset="0"/>
                <a:cs typeface="Times New Roman" pitchFamily="18" charset="0"/>
              </a:rPr>
              <a:t>AI AUTOMATION FOR HELMET DEDUCTION</a:t>
            </a:r>
            <a:endParaRPr lang="en-IN" sz="2800" b="1" dirty="0">
              <a:solidFill>
                <a:srgbClr val="FF0000"/>
              </a:solidFill>
              <a:latin typeface="Times New Roman" pitchFamily="18" charset="0"/>
              <a:cs typeface="Times New Roman" pitchFamily="18" charset="0"/>
            </a:endParaRPr>
          </a:p>
          <a:p>
            <a:pPr algn="ctr"/>
            <a:r>
              <a:rPr lang="en-US" sz="2000" b="1" dirty="0">
                <a:ln w="0"/>
                <a:solidFill>
                  <a:srgbClr val="00B050"/>
                </a:solidFill>
                <a:effectLst>
                  <a:outerShdw blurRad="38100" dist="25400" dir="5400000" algn="ctr" rotWithShape="0">
                    <a:srgbClr val="6E747A">
                      <a:alpha val="43000"/>
                    </a:srgbClr>
                  </a:outerShdw>
                </a:effectLst>
                <a:latin typeface="Times New Roman" pitchFamily="18" charset="0"/>
                <a:cs typeface="Times New Roman" pitchFamily="18" charset="0"/>
              </a:rPr>
              <a:t>   </a:t>
            </a:r>
            <a:r>
              <a:rPr lang="en-US" b="1" dirty="0">
                <a:ln w="0"/>
                <a:solidFill>
                  <a:srgbClr val="00B050"/>
                </a:solidFill>
                <a:effectLst>
                  <a:outerShdw blurRad="38100" dist="25400" dir="5400000" algn="ctr" rotWithShape="0">
                    <a:srgbClr val="6E747A">
                      <a:alpha val="43000"/>
                    </a:srgbClr>
                  </a:outerShdw>
                </a:effectLst>
                <a:latin typeface="Times New Roman" pitchFamily="18" charset="0"/>
                <a:cs typeface="Times New Roman" pitchFamily="18" charset="0"/>
              </a:rPr>
              <a:t>PS CATEGORY –  HARDWARE</a:t>
            </a:r>
            <a:endParaRPr lang="en-US" sz="2000" b="1" dirty="0">
              <a:ln w="0"/>
              <a:solidFill>
                <a:srgbClr val="00B050"/>
              </a:solidFill>
              <a:effectLst>
                <a:outerShdw blurRad="38100" dist="25400" dir="5400000" algn="ctr" rotWithShape="0">
                  <a:srgbClr val="6E747A">
                    <a:alpha val="43000"/>
                  </a:srgbClr>
                </a:outerShdw>
              </a:effectLst>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AF02AFFD-8CB1-4416-B227-37B6A21D8984}"/>
              </a:ext>
            </a:extLst>
          </p:cNvPr>
          <p:cNvSpPr txBox="1"/>
          <p:nvPr/>
        </p:nvSpPr>
        <p:spPr>
          <a:xfrm>
            <a:off x="3022200" y="2924944"/>
            <a:ext cx="5888112" cy="4201150"/>
          </a:xfrm>
          <a:prstGeom prst="rect">
            <a:avLst/>
          </a:prstGeom>
          <a:noFill/>
        </p:spPr>
        <p:txBody>
          <a:bodyPr wrap="square" rtlCol="0">
            <a:spAutoFit/>
          </a:bodyPr>
          <a:lstStyle/>
          <a:p>
            <a:endParaRPr 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endParaRPr 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r>
              <a:rPr lang="en-US" sz="2000" b="1" dirty="0">
                <a:solidFill>
                  <a:srgbClr val="9C248B"/>
                </a:solidFill>
                <a:latin typeface="Times New Roman" panose="02020603050405020304" pitchFamily="18" charset="0"/>
                <a:ea typeface="Cambria" panose="02040503050406030204" pitchFamily="18" charset="0"/>
                <a:cs typeface="Times New Roman" panose="02020603050405020304" pitchFamily="18" charset="0"/>
              </a:rPr>
              <a:t>Team Lead: </a:t>
            </a:r>
            <a:r>
              <a:rPr lang="en-US" sz="2000" b="1" dirty="0">
                <a:latin typeface="Times New Roman" panose="02020603050405020304" pitchFamily="18" charset="0"/>
                <a:ea typeface="Cambria" panose="02040503050406030204" pitchFamily="18" charset="0"/>
                <a:cs typeface="Times New Roman" panose="02020603050405020304" pitchFamily="18" charset="0"/>
              </a:rPr>
              <a:t>Vashanthakumar K S (24MCR124)</a:t>
            </a:r>
            <a:endParaRPr lang="en-US" sz="1400" b="1" dirty="0">
              <a:latin typeface="Times New Roman" pitchFamily="18" charset="0"/>
              <a:ea typeface="Cambria" panose="02040503050406030204" pitchFamily="18" charset="0"/>
              <a:cs typeface="Times New Roman" pitchFamily="18" charset="0"/>
            </a:endParaRPr>
          </a:p>
          <a:p>
            <a:endParaRPr 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r>
              <a:rPr lang="en-US" sz="2000" b="1" dirty="0">
                <a:solidFill>
                  <a:srgbClr val="9C248B"/>
                </a:solidFill>
                <a:latin typeface="Times New Roman" panose="02020603050405020304" pitchFamily="18" charset="0"/>
                <a:ea typeface="Cambria" panose="02040503050406030204" pitchFamily="18" charset="0"/>
                <a:cs typeface="Times New Roman" panose="02020603050405020304" pitchFamily="18" charset="0"/>
              </a:rPr>
              <a:t>Team Members: </a:t>
            </a:r>
            <a:r>
              <a:rPr lang="en-US" sz="2000" b="1" dirty="0">
                <a:latin typeface="Times New Roman" panose="02020603050405020304" pitchFamily="18" charset="0"/>
                <a:ea typeface="Cambria" panose="02040503050406030204" pitchFamily="18" charset="0"/>
                <a:cs typeface="Times New Roman" panose="02020603050405020304" pitchFamily="18" charset="0"/>
              </a:rPr>
              <a:t>Selva J</a:t>
            </a:r>
            <a:r>
              <a:rPr lang="en-US" b="1" dirty="0">
                <a:latin typeface="Times New Roman" panose="02020603050405020304" pitchFamily="18" charset="0"/>
                <a:ea typeface="Cambria" panose="02040503050406030204" pitchFamily="18" charset="0"/>
                <a:cs typeface="Times New Roman" panose="02020603050405020304" pitchFamily="18" charset="0"/>
              </a:rPr>
              <a:t> (24MCR095)</a:t>
            </a:r>
          </a:p>
          <a:p>
            <a:r>
              <a:rPr lang="en-US" sz="1600" b="1" dirty="0">
                <a:solidFill>
                  <a:schemeClr val="tx1">
                    <a:lumMod val="95000"/>
                    <a:lumOff val="5000"/>
                  </a:schemeClr>
                </a:solidFill>
                <a:latin typeface="Times New Roman" pitchFamily="18" charset="0"/>
                <a:ea typeface="Cambria" panose="02040503050406030204" pitchFamily="18" charset="0"/>
                <a:cs typeface="Times New Roman" pitchFamily="18" charset="0"/>
              </a:rPr>
              <a:t>                   	</a:t>
            </a:r>
            <a:r>
              <a:rPr lang="en-US" b="1"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Sivasubramanian</a:t>
            </a:r>
            <a:r>
              <a:rPr lang="en-US" sz="1800" b="1" dirty="0">
                <a:latin typeface="Times New Roman" panose="02020603050405020304" pitchFamily="18" charset="0"/>
                <a:ea typeface="Cambria" panose="02040503050406030204" pitchFamily="18" charset="0"/>
                <a:cs typeface="Times New Roman" panose="02020603050405020304" pitchFamily="18" charset="0"/>
              </a:rPr>
              <a:t> S(24MCR104)</a:t>
            </a:r>
            <a:endParaRPr lang="en-US" sz="1200" b="1" dirty="0">
              <a:latin typeface="Times New Roman" pitchFamily="18" charset="0"/>
              <a:ea typeface="Cambria" panose="02040503050406030204" pitchFamily="18" charset="0"/>
              <a:cs typeface="Times New Roman" pitchFamily="18" charset="0"/>
            </a:endParaRPr>
          </a:p>
          <a:p>
            <a:r>
              <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rPr>
              <a:t> </a:t>
            </a:r>
          </a:p>
          <a:p>
            <a:pPr>
              <a:spcAft>
                <a:spcPts val="600"/>
              </a:spcAft>
            </a:pPr>
            <a:r>
              <a:rPr lang="en-US" b="1" dirty="0">
                <a:solidFill>
                  <a:srgbClr val="9C248B"/>
                </a:solidFill>
                <a:latin typeface="Times New Roman" panose="02020603050405020304" pitchFamily="18" charset="0"/>
                <a:ea typeface="Cambria" panose="02040503050406030204" pitchFamily="18" charset="0"/>
                <a:cs typeface="Times New Roman" panose="02020603050405020304" pitchFamily="18" charset="0"/>
              </a:rPr>
              <a:t>Technology Readiness Level:  </a:t>
            </a:r>
            <a:r>
              <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rPr>
              <a:t>TRL -- 1</a:t>
            </a:r>
          </a:p>
          <a:p>
            <a:endPar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endParaRPr>
          </a:p>
          <a:p>
            <a:r>
              <a:rPr lang="en-US"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Team Mentor with Designation and Department:</a:t>
            </a:r>
          </a:p>
          <a:p>
            <a:r>
              <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rPr>
              <a:t>	Dr. A. Tamilarasi M.sc., Mphil., Ph.D., Mtech.,</a:t>
            </a:r>
          </a:p>
          <a:p>
            <a:r>
              <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rPr>
              <a:t>		(Head of Department)</a:t>
            </a:r>
          </a:p>
          <a:p>
            <a:r>
              <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rPr>
              <a:t>		MCA </a:t>
            </a:r>
            <a:r>
              <a:rPr lang="en-GB" b="1" dirty="0">
                <a:solidFill>
                  <a:schemeClr val="tx1">
                    <a:lumMod val="95000"/>
                    <a:lumOff val="5000"/>
                  </a:schemeClr>
                </a:solidFill>
                <a:latin typeface="Times New Roman" pitchFamily="18" charset="0"/>
                <a:ea typeface="Cambria" panose="02040503050406030204" pitchFamily="18" charset="0"/>
                <a:cs typeface="Times New Roman" pitchFamily="18" charset="0"/>
              </a:rPr>
              <a:t>DEPARTMENT</a:t>
            </a:r>
            <a:endPar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endParaRPr>
          </a:p>
          <a:p>
            <a:r>
              <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rPr>
              <a:t>		</a:t>
            </a:r>
            <a:r>
              <a:rPr lang="en-IN" b="1"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3244" y="4929890"/>
            <a:ext cx="1512167" cy="654189"/>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1521" y="5697902"/>
            <a:ext cx="1619672" cy="583063"/>
          </a:xfrm>
          <a:prstGeom prst="rect">
            <a:avLst/>
          </a:prstGeom>
        </p:spPr>
      </p:pic>
      <p:sp>
        <p:nvSpPr>
          <p:cNvPr id="13" name="Rectangle 12"/>
          <p:cNvSpPr/>
          <p:nvPr/>
        </p:nvSpPr>
        <p:spPr>
          <a:xfrm>
            <a:off x="81289" y="3513794"/>
            <a:ext cx="2108269" cy="369332"/>
          </a:xfrm>
          <a:prstGeom prst="rect">
            <a:avLst/>
          </a:prstGeom>
        </p:spPr>
        <p:txBody>
          <a:bodyPr wrap="none">
            <a:spAutoFit/>
          </a:bodyPr>
          <a:lstStyle/>
          <a:p>
            <a:r>
              <a:rPr lang="en-US"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In association with:</a:t>
            </a:r>
            <a:endParaRPr lang="en-US" sz="1200" b="1" dirty="0">
              <a:latin typeface="Times New Roman" pitchFamily="18" charset="0"/>
              <a:ea typeface="Cambria" panose="02040503050406030204" pitchFamily="18" charset="0"/>
              <a:cs typeface="Times New Roman" pitchFamily="18" charset="0"/>
            </a:endParaRPr>
          </a:p>
        </p:txBody>
      </p:sp>
      <p:pic>
        <p:nvPicPr>
          <p:cNvPr id="16" name="Picture 15" descr="F:\KEC\IIC\EMDC Logo.jp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6849" y="3922859"/>
            <a:ext cx="777151" cy="839312"/>
          </a:xfrm>
          <a:prstGeom prst="rect">
            <a:avLst/>
          </a:prstGeom>
          <a:noFill/>
          <a:ln>
            <a:noFill/>
          </a:ln>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13517"/>
            <a:ext cx="1259632" cy="1517856"/>
          </a:xfrm>
          <a:prstGeom prst="rect">
            <a:avLst/>
          </a:prstGeom>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83567" y="764704"/>
            <a:ext cx="7992889" cy="576064"/>
          </a:xfrm>
        </p:spPr>
        <p:txBody>
          <a:bodyPr/>
          <a:lstStyle/>
          <a:p>
            <a:pPr algn="ctr">
              <a:lnSpc>
                <a:spcPct val="100000"/>
              </a:lnSpc>
              <a:spcBef>
                <a:spcPts val="100"/>
              </a:spcBef>
            </a:pPr>
            <a:r>
              <a:rPr lang="en-GB" dirty="0">
                <a:solidFill>
                  <a:srgbClr val="7030A0"/>
                </a:solidFill>
                <a:latin typeface="Stencil" panose="040409050D0802020404" pitchFamily="82" charset="0"/>
                <a:ea typeface="MS PGothic" panose="020B0600070205080204" pitchFamily="34" charset="-128"/>
                <a:cs typeface="Times New Roman" panose="02020603050405020304" pitchFamily="18" charset="0"/>
              </a:rPr>
              <a:t>abstract</a:t>
            </a:r>
            <a:r>
              <a:rPr lang="en-IN" dirty="0">
                <a:solidFill>
                  <a:srgbClr val="7030A0"/>
                </a:solidFill>
                <a:latin typeface="Stencil" panose="040409050D0802020404" pitchFamily="82" charset="0"/>
                <a:ea typeface="MS PGothic" panose="020B0600070205080204" pitchFamily="34" charset="-128"/>
                <a:cs typeface="Times New Roman" panose="02020603050405020304" pitchFamily="18" charset="0"/>
              </a:rPr>
              <a:t> </a:t>
            </a:r>
            <a:endParaRPr lang="en-US" altLang="en-US" dirty="0">
              <a:solidFill>
                <a:srgbClr val="7030A0"/>
              </a:solidFill>
              <a:latin typeface="Stencil" panose="040409050D0802020404" pitchFamily="82" charset="0"/>
              <a:ea typeface="MS PGothic" panose="020B0600070205080204" pitchFamily="34" charset="-128"/>
              <a:cs typeface="Times New Roman" panose="02020603050405020304" pitchFamily="18" charset="0"/>
            </a:endParaRPr>
          </a:p>
        </p:txBody>
      </p:sp>
      <p:sp>
        <p:nvSpPr>
          <p:cNvPr id="15363"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95DFB051-9E2E-4191-A78C-24BEC80B8791}" type="slidenum">
              <a:rPr lang="en-US" altLang="en-US">
                <a:solidFill>
                  <a:srgbClr val="FFFFFF"/>
                </a:solidFill>
              </a:rPr>
              <a:pPr/>
              <a:t>2</a:t>
            </a:fld>
            <a:endParaRPr lang="en-US" altLang="en-US" dirty="0">
              <a:solidFill>
                <a:srgbClr val="FFFFFF"/>
              </a:solidFill>
            </a:endParaRPr>
          </a:p>
        </p:txBody>
      </p:sp>
      <p:pic>
        <p:nvPicPr>
          <p:cNvPr id="6" name="Picture 5" descr="kec2blackborder png.PNG"/>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
        <p:nvSpPr>
          <p:cNvPr id="16" name="Content Placeholder 15">
            <a:extLst>
              <a:ext uri="{FF2B5EF4-FFF2-40B4-BE49-F238E27FC236}">
                <a16:creationId xmlns:a16="http://schemas.microsoft.com/office/drawing/2014/main" id="{A7A4BDF1-D424-4253-837D-A0E01108D9C6}"/>
              </a:ext>
            </a:extLst>
          </p:cNvPr>
          <p:cNvSpPr>
            <a:spLocks noGrp="1"/>
          </p:cNvSpPr>
          <p:nvPr>
            <p:ph idx="1"/>
          </p:nvPr>
        </p:nvSpPr>
        <p:spPr>
          <a:xfrm>
            <a:off x="508210" y="1608389"/>
            <a:ext cx="8229600" cy="4389437"/>
          </a:xfrm>
        </p:spPr>
        <p:txBody>
          <a:bodyPr/>
          <a:lstStyle/>
          <a:p>
            <a:r>
              <a:rPr lang="en-US" dirty="0"/>
              <a:t> AI Smart Automation for helmet deduction enhancing motorcycle safety through real time helmet detection and vehicle integration.  Our innovative solution aims to encourage helmet usage and reduce road accidents. </a:t>
            </a:r>
          </a:p>
          <a:p>
            <a:r>
              <a:rPr lang="en-US" dirty="0"/>
              <a:t> Our system uses advanced computer vision techniques to detect helmet usage in real-time.  The detected data is integrated with the motorcycle's controls to enforce safety protocols.  Alerts, throttle control, and restricted mode ensure riders prioritize helmet usage.  The mechanism such as helmet deduction, throttle control, restricted mode and alert mechanism.  An image processing algorithm, such as YOLO, analyses the captured frames in real-time to detect the presence or absence of a helmet on the rider's head.  If a helmet is detected, the system allows normal throttle operation, enabling the rider to maintain regular speed.  In the absence of a detected helmet, the system enters restricted mode, limiting the motorcycle's speed to encourage the rider to wear a helmet for safety.  </a:t>
            </a:r>
          </a:p>
          <a:p>
            <a:pPr marL="0" indent="0">
              <a:buNone/>
            </a:pPr>
            <a:endParaRPr lang="en-US" dirty="0"/>
          </a:p>
        </p:txBody>
      </p:sp>
    </p:spTree>
    <p:extLst>
      <p:ext uri="{BB962C8B-B14F-4D97-AF65-F5344CB8AC3E}">
        <p14:creationId xmlns:p14="http://schemas.microsoft.com/office/powerpoint/2010/main" val="1784494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82F85AF-F7D4-45DA-9583-3C4597B6F2BB}"/>
              </a:ext>
            </a:extLst>
          </p:cNvPr>
          <p:cNvPicPr/>
          <p:nvPr/>
        </p:nvPicPr>
        <p:blipFill>
          <a:blip r:embed="rId3"/>
          <a:stretch>
            <a:fillRect/>
          </a:stretch>
        </p:blipFill>
        <p:spPr>
          <a:xfrm>
            <a:off x="1547664" y="1404920"/>
            <a:ext cx="6622892" cy="504841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5362" name="Title 1"/>
          <p:cNvSpPr>
            <a:spLocks noGrp="1"/>
          </p:cNvSpPr>
          <p:nvPr>
            <p:ph type="title"/>
          </p:nvPr>
        </p:nvSpPr>
        <p:spPr>
          <a:xfrm>
            <a:off x="934097" y="304325"/>
            <a:ext cx="7992889" cy="881386"/>
          </a:xfrm>
        </p:spPr>
        <p:txBody>
          <a:bodyPr/>
          <a:lstStyle/>
          <a:p>
            <a:pPr algn="ctr">
              <a:lnSpc>
                <a:spcPct val="100000"/>
              </a:lnSpc>
              <a:spcBef>
                <a:spcPts val="100"/>
              </a:spcBef>
            </a:pPr>
            <a:r>
              <a:rPr lang="en-IN" sz="3200" dirty="0">
                <a:solidFill>
                  <a:srgbClr val="7030A0"/>
                </a:solidFill>
                <a:latin typeface="Stencil" panose="040409050D0802020404" pitchFamily="82" charset="0"/>
                <a:ea typeface="MS PGothic" panose="020B0600070205080204" pitchFamily="34" charset="-128"/>
                <a:cs typeface="Times New Roman" panose="02020603050405020304" pitchFamily="18" charset="0"/>
              </a:rPr>
              <a:t>Methodologies </a:t>
            </a:r>
            <a:br>
              <a:rPr lang="en-GB" sz="3200" dirty="0">
                <a:latin typeface="Times New Roman"/>
                <a:cs typeface="Times New Roman"/>
              </a:rPr>
            </a:br>
            <a:endParaRPr lang="en-US" altLang="en-US" dirty="0">
              <a:solidFill>
                <a:srgbClr val="7030A0"/>
              </a:solidFill>
              <a:latin typeface="Stencil" panose="040409050D0802020404" pitchFamily="82" charset="0"/>
              <a:ea typeface="MS PGothic" panose="020B0600070205080204" pitchFamily="34" charset="-128"/>
              <a:cs typeface="Times New Roman" panose="02020603050405020304" pitchFamily="18" charset="0"/>
            </a:endParaRPr>
          </a:p>
        </p:txBody>
      </p:sp>
      <p:sp>
        <p:nvSpPr>
          <p:cNvPr id="15363"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95DFB051-9E2E-4191-A78C-24BEC80B8791}" type="slidenum">
              <a:rPr lang="en-US" altLang="en-US">
                <a:solidFill>
                  <a:srgbClr val="FFFFFF"/>
                </a:solidFill>
              </a:rPr>
              <a:pPr/>
              <a:t>3</a:t>
            </a:fld>
            <a:endParaRPr lang="en-US" altLang="en-US" dirty="0">
              <a:solidFill>
                <a:srgbClr val="FFFFFF"/>
              </a:solidFill>
            </a:endParaRPr>
          </a:p>
        </p:txBody>
      </p:sp>
      <p:pic>
        <p:nvPicPr>
          <p:cNvPr id="6" name="Picture 5" descr="kec2blackborder png.PNG"/>
          <p:cNvPicPr>
            <a:picLocks noChangeAspect="1"/>
          </p:cNvPicPr>
          <p:nvPr/>
        </p:nvPicPr>
        <p:blipFill>
          <a:blip r:embed="rId4" cstate="print"/>
          <a:stretch>
            <a:fillRect/>
          </a:stretch>
        </p:blipFill>
        <p:spPr>
          <a:xfrm>
            <a:off x="0" y="-12038"/>
            <a:ext cx="508210" cy="632726"/>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
        <p:nvSpPr>
          <p:cNvPr id="8" name="object 3">
            <a:extLst>
              <a:ext uri="{FF2B5EF4-FFF2-40B4-BE49-F238E27FC236}">
                <a16:creationId xmlns:a16="http://schemas.microsoft.com/office/drawing/2014/main" id="{87C5E8E6-CC84-DCBE-372C-2F078B756AB3}"/>
              </a:ext>
            </a:extLst>
          </p:cNvPr>
          <p:cNvSpPr txBox="1"/>
          <p:nvPr/>
        </p:nvSpPr>
        <p:spPr>
          <a:xfrm>
            <a:off x="3563888" y="854876"/>
            <a:ext cx="2880320" cy="330835"/>
          </a:xfrm>
          <a:prstGeom prst="rect">
            <a:avLst/>
          </a:prstGeom>
        </p:spPr>
        <p:txBody>
          <a:bodyPr vert="horz" wrap="square" lIns="0" tIns="13335" rIns="0" bIns="0" rtlCol="0">
            <a:spAutoFit/>
          </a:bodyPr>
          <a:lstStyle/>
          <a:p>
            <a:pPr marL="12700" algn="ctr">
              <a:lnSpc>
                <a:spcPct val="100000"/>
              </a:lnSpc>
              <a:spcBef>
                <a:spcPts val="105"/>
              </a:spcBef>
            </a:pPr>
            <a:r>
              <a:rPr sz="2000" b="1" dirty="0">
                <a:latin typeface="Arial"/>
                <a:cs typeface="Arial"/>
              </a:rPr>
              <a:t>D</a:t>
            </a:r>
            <a:r>
              <a:rPr sz="2000" b="1" spc="-135" dirty="0">
                <a:latin typeface="Arial"/>
                <a:cs typeface="Arial"/>
              </a:rPr>
              <a:t>A</a:t>
            </a:r>
            <a:r>
              <a:rPr sz="2000" b="1" spc="-145" dirty="0">
                <a:latin typeface="Arial"/>
                <a:cs typeface="Arial"/>
              </a:rPr>
              <a:t>T</a:t>
            </a:r>
            <a:r>
              <a:rPr sz="2000" b="1" dirty="0">
                <a:latin typeface="Arial"/>
                <a:cs typeface="Arial"/>
              </a:rPr>
              <a:t>A</a:t>
            </a:r>
            <a:r>
              <a:rPr sz="2000" b="1" spc="-95" dirty="0">
                <a:latin typeface="Arial"/>
                <a:cs typeface="Arial"/>
              </a:rPr>
              <a:t> </a:t>
            </a:r>
            <a:r>
              <a:rPr sz="2000" b="1" dirty="0">
                <a:latin typeface="Arial"/>
                <a:cs typeface="Arial"/>
              </a:rPr>
              <a:t>FLOW</a:t>
            </a:r>
            <a:r>
              <a:rPr sz="2000" b="1" spc="-15" dirty="0">
                <a:latin typeface="Arial"/>
                <a:cs typeface="Arial"/>
              </a:rPr>
              <a:t> </a:t>
            </a:r>
            <a:r>
              <a:rPr sz="2000" b="1" dirty="0">
                <a:latin typeface="Arial"/>
                <a:cs typeface="Arial"/>
              </a:rPr>
              <a:t>DIAG</a:t>
            </a:r>
            <a:r>
              <a:rPr sz="2000" b="1" spc="10" dirty="0">
                <a:latin typeface="Arial"/>
                <a:cs typeface="Arial"/>
              </a:rPr>
              <a:t>R</a:t>
            </a:r>
            <a:r>
              <a:rPr sz="2000" b="1" dirty="0">
                <a:latin typeface="Arial"/>
                <a:cs typeface="Arial"/>
              </a:rPr>
              <a:t>AM</a:t>
            </a:r>
            <a:r>
              <a:rPr sz="2000" b="1" spc="-25" dirty="0">
                <a:latin typeface="Arial"/>
                <a:cs typeface="Arial"/>
              </a:rPr>
              <a:t> </a:t>
            </a:r>
            <a:r>
              <a:rPr sz="2000" b="1" dirty="0">
                <a:latin typeface="Arial"/>
                <a:cs typeface="Arial"/>
              </a:rPr>
              <a:t>:</a:t>
            </a:r>
            <a:endParaRPr sz="2000" dirty="0">
              <a:latin typeface="Arial"/>
              <a:cs typeface="Arial"/>
            </a:endParaRPr>
          </a:p>
        </p:txBody>
      </p:sp>
    </p:spTree>
    <p:extLst>
      <p:ext uri="{BB962C8B-B14F-4D97-AF65-F5344CB8AC3E}">
        <p14:creationId xmlns:p14="http://schemas.microsoft.com/office/powerpoint/2010/main" val="2570878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97123" y="1052736"/>
            <a:ext cx="8051341" cy="411967"/>
          </a:xfrm>
        </p:spPr>
        <p:txBody>
          <a:bodyPr/>
          <a:lstStyle/>
          <a:p>
            <a:pPr algn="ctr">
              <a:spcBef>
                <a:spcPts val="100"/>
              </a:spcBef>
            </a:pPr>
            <a:r>
              <a:rPr lang="en-IN" dirty="0">
                <a:solidFill>
                  <a:srgbClr val="7030A0"/>
                </a:solidFill>
                <a:latin typeface="Stencil" panose="040409050D0802020404" pitchFamily="82" charset="0"/>
                <a:ea typeface="MS PGothic" panose="020B0600070205080204" pitchFamily="34" charset="-128"/>
                <a:cs typeface="Times New Roman" panose="02020603050405020304" pitchFamily="18" charset="0"/>
              </a:rPr>
              <a:t>FEASIBILITY AND VIABILITY</a:t>
            </a:r>
            <a:endParaRPr lang="en-US" altLang="en-US" dirty="0">
              <a:solidFill>
                <a:srgbClr val="7030A0"/>
              </a:solidFill>
              <a:latin typeface="Stencil" panose="040409050D0802020404" pitchFamily="82" charset="0"/>
              <a:ea typeface="MS PGothic" panose="020B0600070205080204" pitchFamily="34" charset="-128"/>
              <a:cs typeface="Times New Roman" panose="02020603050405020304" pitchFamily="18" charset="0"/>
            </a:endParaRPr>
          </a:p>
        </p:txBody>
      </p:sp>
      <p:sp>
        <p:nvSpPr>
          <p:cNvPr id="15363"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95DFB051-9E2E-4191-A78C-24BEC80B8791}" type="slidenum">
              <a:rPr lang="en-US" altLang="en-US">
                <a:solidFill>
                  <a:srgbClr val="FFFFFF"/>
                </a:solidFill>
              </a:rPr>
              <a:pPr/>
              <a:t>4</a:t>
            </a:fld>
            <a:endParaRPr lang="en-US" altLang="en-US" dirty="0">
              <a:solidFill>
                <a:srgbClr val="FFFFFF"/>
              </a:solidFill>
            </a:endParaRPr>
          </a:p>
        </p:txBody>
      </p:sp>
      <p:pic>
        <p:nvPicPr>
          <p:cNvPr id="6" name="Picture 5" descr="kec2blackborder png.PNG"/>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
        <p:nvSpPr>
          <p:cNvPr id="4" name="TextBox 3">
            <a:extLst>
              <a:ext uri="{FF2B5EF4-FFF2-40B4-BE49-F238E27FC236}">
                <a16:creationId xmlns:a16="http://schemas.microsoft.com/office/drawing/2014/main" id="{D7E70480-F393-4E0B-B87B-0C55B88F4577}"/>
              </a:ext>
            </a:extLst>
          </p:cNvPr>
          <p:cNvSpPr txBox="1"/>
          <p:nvPr/>
        </p:nvSpPr>
        <p:spPr>
          <a:xfrm>
            <a:off x="971599" y="1916832"/>
            <a:ext cx="3528393" cy="5170646"/>
          </a:xfrm>
          <a:prstGeom prst="rect">
            <a:avLst/>
          </a:prstGeom>
          <a:noFill/>
        </p:spPr>
        <p:txBody>
          <a:bodyPr wrap="square" rtlCol="0">
            <a:spAutoFit/>
          </a:bodyPr>
          <a:lstStyle/>
          <a:p>
            <a:r>
              <a:rPr lang="en-US" sz="2400" b="1" dirty="0">
                <a:solidFill>
                  <a:srgbClr val="00B050"/>
                </a:solidFill>
              </a:rPr>
              <a:t>Feasibility of AI Automation for Helmet Detection:</a:t>
            </a:r>
          </a:p>
          <a:p>
            <a:endParaRPr lang="en-US" sz="2400" b="1" dirty="0"/>
          </a:p>
          <a:p>
            <a:pPr marL="342900" indent="-342900">
              <a:buFont typeface="Wingdings" panose="05000000000000000000" pitchFamily="2" charset="2"/>
              <a:buChar char="ü"/>
            </a:pPr>
            <a:r>
              <a:rPr lang="en-US" sz="2400" b="1" dirty="0"/>
              <a:t>Technology Read lines</a:t>
            </a:r>
          </a:p>
          <a:p>
            <a:pPr marL="342900" indent="-342900">
              <a:buFont typeface="Wingdings" panose="05000000000000000000" pitchFamily="2" charset="2"/>
              <a:buChar char="ü"/>
            </a:pPr>
            <a:r>
              <a:rPr lang="en-US" sz="2400" b="1" dirty="0"/>
              <a:t>Data Availability</a:t>
            </a:r>
          </a:p>
          <a:p>
            <a:pPr marL="342900" indent="-342900">
              <a:buFont typeface="Wingdings" panose="05000000000000000000" pitchFamily="2" charset="2"/>
              <a:buChar char="ü"/>
            </a:pPr>
            <a:r>
              <a:rPr lang="en-US" sz="2400" b="1" dirty="0"/>
              <a:t>Hardware Requirements</a:t>
            </a:r>
          </a:p>
          <a:p>
            <a:pPr marL="342900" indent="-342900">
              <a:buFont typeface="Wingdings" panose="05000000000000000000" pitchFamily="2" charset="2"/>
              <a:buChar char="ü"/>
            </a:pPr>
            <a:r>
              <a:rPr lang="en-US" sz="2400" b="1" dirty="0"/>
              <a:t>Real-time performance</a:t>
            </a:r>
          </a:p>
          <a:p>
            <a:pPr marL="342900" indent="-342900">
              <a:buFont typeface="Wingdings" panose="05000000000000000000" pitchFamily="2" charset="2"/>
              <a:buChar char="ü"/>
            </a:pPr>
            <a:r>
              <a:rPr lang="en-US" sz="2400" b="1" dirty="0"/>
              <a:t>Integration</a:t>
            </a:r>
          </a:p>
          <a:p>
            <a:endParaRPr lang="en-US" sz="2400" b="1" dirty="0"/>
          </a:p>
          <a:p>
            <a:endParaRPr lang="en-US" dirty="0"/>
          </a:p>
        </p:txBody>
      </p:sp>
      <p:sp>
        <p:nvSpPr>
          <p:cNvPr id="11" name="TextBox 10">
            <a:extLst>
              <a:ext uri="{FF2B5EF4-FFF2-40B4-BE49-F238E27FC236}">
                <a16:creationId xmlns:a16="http://schemas.microsoft.com/office/drawing/2014/main" id="{541A561A-D151-4591-81E7-DC6DC8C9FF40}"/>
              </a:ext>
            </a:extLst>
          </p:cNvPr>
          <p:cNvSpPr txBox="1"/>
          <p:nvPr/>
        </p:nvSpPr>
        <p:spPr>
          <a:xfrm>
            <a:off x="5118296" y="1916832"/>
            <a:ext cx="3528393" cy="4154984"/>
          </a:xfrm>
          <a:prstGeom prst="rect">
            <a:avLst/>
          </a:prstGeom>
          <a:noFill/>
        </p:spPr>
        <p:txBody>
          <a:bodyPr wrap="square" rtlCol="0">
            <a:spAutoFit/>
          </a:bodyPr>
          <a:lstStyle/>
          <a:p>
            <a:r>
              <a:rPr lang="en-US" sz="2400" b="1" dirty="0">
                <a:solidFill>
                  <a:srgbClr val="00B050"/>
                </a:solidFill>
                <a:latin typeface="Times New Roman" panose="02020603050405020304" pitchFamily="18" charset="0"/>
                <a:cs typeface="Times New Roman" panose="02020603050405020304" pitchFamily="18" charset="0"/>
              </a:rPr>
              <a:t>Viability of AI Automation for Helmet Detection:</a:t>
            </a:r>
          </a:p>
          <a:p>
            <a:endParaRPr lang="en-US"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Safety Compliance</a:t>
            </a:r>
          </a:p>
          <a:p>
            <a:pPr marL="342900" indent="-34290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Cost-benefit analysis</a:t>
            </a:r>
          </a:p>
          <a:p>
            <a:pPr marL="342900" indent="-34290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scalability</a:t>
            </a:r>
          </a:p>
          <a:p>
            <a:pPr marL="342900" indent="-34290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challenges and limitations</a:t>
            </a:r>
          </a:p>
          <a:p>
            <a:pPr marL="342900" indent="-34290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regulatory and ethical considerations</a:t>
            </a:r>
          </a:p>
        </p:txBody>
      </p:sp>
    </p:spTree>
    <p:extLst>
      <p:ext uri="{BB962C8B-B14F-4D97-AF65-F5344CB8AC3E}">
        <p14:creationId xmlns:p14="http://schemas.microsoft.com/office/powerpoint/2010/main" val="2046660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97123" y="1052736"/>
            <a:ext cx="8051341" cy="411967"/>
          </a:xfrm>
        </p:spPr>
        <p:txBody>
          <a:bodyPr/>
          <a:lstStyle/>
          <a:p>
            <a:pPr algn="ctr">
              <a:spcBef>
                <a:spcPts val="100"/>
              </a:spcBef>
            </a:pPr>
            <a:r>
              <a:rPr lang="en-IN" dirty="0">
                <a:solidFill>
                  <a:srgbClr val="7030A0"/>
                </a:solidFill>
                <a:latin typeface="Stencil" panose="040409050D0802020404" pitchFamily="82" charset="0"/>
                <a:ea typeface="MS PGothic" panose="020B0600070205080204" pitchFamily="34" charset="-128"/>
                <a:cs typeface="Times New Roman" panose="02020603050405020304" pitchFamily="18" charset="0"/>
              </a:rPr>
              <a:t>IMPACT AND BENEFITS</a:t>
            </a:r>
            <a:endParaRPr lang="en-US" altLang="en-US" dirty="0">
              <a:solidFill>
                <a:srgbClr val="7030A0"/>
              </a:solidFill>
              <a:latin typeface="Stencil" panose="040409050D0802020404" pitchFamily="82" charset="0"/>
              <a:ea typeface="MS PGothic" panose="020B0600070205080204" pitchFamily="34" charset="-128"/>
              <a:cs typeface="Times New Roman" panose="02020603050405020304" pitchFamily="18" charset="0"/>
            </a:endParaRPr>
          </a:p>
        </p:txBody>
      </p:sp>
      <p:sp>
        <p:nvSpPr>
          <p:cNvPr id="15363"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95DFB051-9E2E-4191-A78C-24BEC80B8791}" type="slidenum">
              <a:rPr lang="en-US" altLang="en-US">
                <a:solidFill>
                  <a:srgbClr val="FFFFFF"/>
                </a:solidFill>
              </a:rPr>
              <a:pPr/>
              <a:t>5</a:t>
            </a:fld>
            <a:endParaRPr lang="en-US" altLang="en-US" dirty="0">
              <a:solidFill>
                <a:srgbClr val="FFFFFF"/>
              </a:solidFill>
            </a:endParaRPr>
          </a:p>
        </p:txBody>
      </p:sp>
      <p:pic>
        <p:nvPicPr>
          <p:cNvPr id="6" name="Picture 5" descr="kec2blackborder png.PNG"/>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graphicFrame>
        <p:nvGraphicFramePr>
          <p:cNvPr id="3" name="Diagram 2">
            <a:extLst>
              <a:ext uri="{FF2B5EF4-FFF2-40B4-BE49-F238E27FC236}">
                <a16:creationId xmlns:a16="http://schemas.microsoft.com/office/drawing/2014/main" id="{D784EE54-6B72-4284-A0F0-D715C3ECE5D2}"/>
              </a:ext>
            </a:extLst>
          </p:cNvPr>
          <p:cNvGraphicFramePr/>
          <p:nvPr>
            <p:extLst>
              <p:ext uri="{D42A27DB-BD31-4B8C-83A1-F6EECF244321}">
                <p14:modId xmlns:p14="http://schemas.microsoft.com/office/powerpoint/2010/main" val="3334765200"/>
              </p:ext>
            </p:extLst>
          </p:nvPr>
        </p:nvGraphicFramePr>
        <p:xfrm>
          <a:off x="1469687" y="1993243"/>
          <a:ext cx="6696744" cy="453650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00081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659C9829-C827-4306-82C9-9A491834A22D}" type="slidenum">
              <a:rPr lang="en-US" altLang="en-US">
                <a:solidFill>
                  <a:srgbClr val="FFFFFF"/>
                </a:solidFill>
              </a:rPr>
              <a:pPr/>
              <a:t>6</a:t>
            </a:fld>
            <a:endParaRPr lang="en-US" altLang="en-US" dirty="0">
              <a:solidFill>
                <a:srgbClr val="FFFFFF"/>
              </a:solidFill>
            </a:endParaRPr>
          </a:p>
        </p:txBody>
      </p:sp>
      <p:sp>
        <p:nvSpPr>
          <p:cNvPr id="28676" name="Date Placeholder 3"/>
          <p:cNvSpPr txBox="1">
            <a:spLocks/>
          </p:cNvSpPr>
          <p:nvPr/>
        </p:nvSpPr>
        <p:spPr bwMode="auto">
          <a:xfrm>
            <a:off x="533400" y="6251575"/>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pPr eaLnBrk="1" hangingPunct="1"/>
            <a:endParaRPr lang="en-US" altLang="en-US" dirty="0">
              <a:latin typeface="Book Antiqua" panose="02040602050305030304" pitchFamily="18" charset="0"/>
            </a:endParaRPr>
          </a:p>
        </p:txBody>
      </p:sp>
      <p:sp>
        <p:nvSpPr>
          <p:cNvPr id="2" name="TextBox 1">
            <a:extLst>
              <a:ext uri="{FF2B5EF4-FFF2-40B4-BE49-F238E27FC236}">
                <a16:creationId xmlns:a16="http://schemas.microsoft.com/office/drawing/2014/main" id="{0C27C2AC-E305-9A98-2422-3828567CCC6B}"/>
              </a:ext>
            </a:extLst>
          </p:cNvPr>
          <p:cNvSpPr txBox="1"/>
          <p:nvPr/>
        </p:nvSpPr>
        <p:spPr>
          <a:xfrm>
            <a:off x="907036" y="548680"/>
            <a:ext cx="8215064" cy="830997"/>
          </a:xfrm>
          <a:prstGeom prst="rect">
            <a:avLst/>
          </a:prstGeom>
          <a:noFill/>
        </p:spPr>
        <p:txBody>
          <a:bodyPr wrap="square" rtlCol="0">
            <a:spAutoFit/>
          </a:bodyPr>
          <a:lstStyle/>
          <a:p>
            <a:pPr algn="just"/>
            <a:r>
              <a:rPr lang="en-IN" sz="4800" dirty="0">
                <a:solidFill>
                  <a:schemeClr val="accent5">
                    <a:lumMod val="50000"/>
                  </a:schemeClr>
                </a:solidFill>
                <a:latin typeface="Colonna MT" panose="04020805060202030203" pitchFamily="82" charset="0"/>
              </a:rPr>
              <a:t>RESEARCH AND </a:t>
            </a:r>
            <a:r>
              <a:rPr lang="en-GB" sz="4800" dirty="0">
                <a:solidFill>
                  <a:schemeClr val="accent5">
                    <a:lumMod val="50000"/>
                  </a:schemeClr>
                </a:solidFill>
                <a:latin typeface="Colonna MT" panose="04020805060202030203" pitchFamily="82" charset="0"/>
              </a:rPr>
              <a:t>REFERENCE </a:t>
            </a:r>
            <a:endParaRPr lang="en-IN" sz="4800" dirty="0">
              <a:solidFill>
                <a:schemeClr val="accent5">
                  <a:lumMod val="50000"/>
                </a:schemeClr>
              </a:solidFill>
              <a:latin typeface="Colonna MT" panose="04020805060202030203" pitchFamily="82" charset="0"/>
            </a:endParaRPr>
          </a:p>
        </p:txBody>
      </p:sp>
      <p:sp>
        <p:nvSpPr>
          <p:cNvPr id="3" name="TextBox 2">
            <a:extLst>
              <a:ext uri="{FF2B5EF4-FFF2-40B4-BE49-F238E27FC236}">
                <a16:creationId xmlns:a16="http://schemas.microsoft.com/office/drawing/2014/main" id="{477BEA0B-E43B-2084-E170-176149DA04EC}"/>
              </a:ext>
            </a:extLst>
          </p:cNvPr>
          <p:cNvSpPr txBox="1"/>
          <p:nvPr/>
        </p:nvSpPr>
        <p:spPr>
          <a:xfrm>
            <a:off x="669972" y="1447844"/>
            <a:ext cx="8452128" cy="4914166"/>
          </a:xfrm>
          <a:prstGeom prst="rect">
            <a:avLst/>
          </a:prstGeom>
          <a:noFill/>
        </p:spPr>
        <p:txBody>
          <a:bodyPr wrap="square" rtlCol="0">
            <a:spAutoFit/>
          </a:bodyPr>
          <a:lstStyle/>
          <a:p>
            <a:pPr marL="12700">
              <a:lnSpc>
                <a:spcPct val="100000"/>
              </a:lnSpc>
              <a:spcBef>
                <a:spcPts val="1180"/>
              </a:spcBef>
            </a:pPr>
            <a:r>
              <a:rPr lang="en-IN" sz="1600" b="1" spc="-5" dirty="0">
                <a:latin typeface="Arial"/>
                <a:cs typeface="Arial"/>
              </a:rPr>
              <a:t>Books</a:t>
            </a:r>
            <a:r>
              <a:rPr lang="en-IN" sz="1600" b="1" spc="-20" dirty="0">
                <a:latin typeface="Arial"/>
                <a:cs typeface="Arial"/>
              </a:rPr>
              <a:t> </a:t>
            </a:r>
            <a:r>
              <a:rPr lang="en-IN" sz="1600" b="1" spc="-5" dirty="0">
                <a:latin typeface="Arial"/>
                <a:cs typeface="Arial"/>
              </a:rPr>
              <a:t>and</a:t>
            </a:r>
            <a:r>
              <a:rPr lang="en-IN" sz="1600" b="1" spc="-85" dirty="0">
                <a:latin typeface="Arial"/>
                <a:cs typeface="Arial"/>
              </a:rPr>
              <a:t> </a:t>
            </a:r>
            <a:r>
              <a:rPr lang="en-IN" sz="1600" b="1" spc="-10" dirty="0">
                <a:latin typeface="Arial"/>
                <a:cs typeface="Arial"/>
              </a:rPr>
              <a:t>Articles</a:t>
            </a:r>
            <a:endParaRPr lang="en-IN" sz="1600" dirty="0">
              <a:latin typeface="Arial"/>
              <a:cs typeface="Arial"/>
            </a:endParaRPr>
          </a:p>
          <a:p>
            <a:pPr marL="93345" indent="-81280">
              <a:lnSpc>
                <a:spcPct val="100000"/>
              </a:lnSpc>
              <a:spcBef>
                <a:spcPts val="1080"/>
              </a:spcBef>
              <a:buSzPct val="94444"/>
              <a:buChar char="•"/>
              <a:tabLst>
                <a:tab pos="93980" algn="l"/>
              </a:tabLst>
            </a:pPr>
            <a:r>
              <a:rPr lang="en-IN" sz="1600" dirty="0">
                <a:latin typeface="Arial MT"/>
                <a:cs typeface="Arial MT"/>
              </a:rPr>
              <a:t>Wei Chen, Qingcheng Yu, and</a:t>
            </a:r>
            <a:r>
              <a:rPr lang="en-IN" sz="1600" spc="5" dirty="0">
                <a:latin typeface="Arial MT"/>
                <a:cs typeface="Arial MT"/>
              </a:rPr>
              <a:t> </a:t>
            </a:r>
            <a:r>
              <a:rPr lang="en-IN" sz="1600" dirty="0">
                <a:latin typeface="Arial MT"/>
                <a:cs typeface="Arial MT"/>
              </a:rPr>
              <a:t>Jian Xu </a:t>
            </a:r>
            <a:r>
              <a:rPr lang="en-IN" sz="1600" spc="-5" dirty="0">
                <a:latin typeface="Arial MT"/>
                <a:cs typeface="Arial MT"/>
              </a:rPr>
              <a:t>(2020).</a:t>
            </a:r>
            <a:r>
              <a:rPr lang="en-IN" sz="1600" spc="30" dirty="0">
                <a:latin typeface="Arial MT"/>
                <a:cs typeface="Arial MT"/>
              </a:rPr>
              <a:t> YOLOv5-Based Helmet Detection      Algorithm in Construction Site Images</a:t>
            </a:r>
            <a:endParaRPr lang="en-IN" sz="1600" dirty="0">
              <a:latin typeface="Arial MT"/>
              <a:cs typeface="Arial MT"/>
            </a:endParaRPr>
          </a:p>
          <a:p>
            <a:pPr marL="93345" indent="-81280">
              <a:lnSpc>
                <a:spcPct val="100000"/>
              </a:lnSpc>
              <a:spcBef>
                <a:spcPts val="1080"/>
              </a:spcBef>
              <a:buSzPct val="94444"/>
              <a:buChar char="•"/>
              <a:tabLst>
                <a:tab pos="93980" algn="l"/>
              </a:tabLst>
            </a:pPr>
            <a:r>
              <a:rPr lang="en-IN" sz="1600" spc="20" dirty="0">
                <a:latin typeface="Arial MT"/>
                <a:cs typeface="Arial MT"/>
              </a:rPr>
              <a:t>Richard Szeliski : “</a:t>
            </a:r>
            <a:r>
              <a:rPr lang="en-IN" sz="1600" i="1" spc="-5" dirty="0">
                <a:latin typeface="Arial"/>
                <a:cs typeface="Arial"/>
              </a:rPr>
              <a:t>Computer</a:t>
            </a:r>
            <a:r>
              <a:rPr lang="en-IN" sz="1600" i="1" spc="25" dirty="0">
                <a:latin typeface="Arial"/>
                <a:cs typeface="Arial"/>
              </a:rPr>
              <a:t> </a:t>
            </a:r>
            <a:r>
              <a:rPr lang="en-IN" sz="1600" i="1" spc="-10" dirty="0">
                <a:latin typeface="Arial"/>
                <a:cs typeface="Arial"/>
              </a:rPr>
              <a:t>Vision</a:t>
            </a:r>
            <a:r>
              <a:rPr lang="en-IN" sz="1600" i="1" spc="5" dirty="0">
                <a:latin typeface="Arial"/>
                <a:cs typeface="Arial"/>
              </a:rPr>
              <a:t>: Algorithms and Appilcations”</a:t>
            </a:r>
            <a:endParaRPr lang="en-IN" sz="1600" dirty="0">
              <a:latin typeface="Arial MT"/>
              <a:cs typeface="Arial MT"/>
            </a:endParaRPr>
          </a:p>
          <a:p>
            <a:pPr>
              <a:lnSpc>
                <a:spcPct val="100000"/>
              </a:lnSpc>
              <a:buFont typeface="Arial MT"/>
              <a:buChar char="•"/>
            </a:pPr>
            <a:endParaRPr lang="en-IN" sz="1800" dirty="0">
              <a:latin typeface="Arial MT"/>
              <a:cs typeface="Arial MT"/>
            </a:endParaRPr>
          </a:p>
          <a:p>
            <a:pPr>
              <a:lnSpc>
                <a:spcPct val="100000"/>
              </a:lnSpc>
              <a:spcBef>
                <a:spcPts val="5"/>
              </a:spcBef>
              <a:buFont typeface="Arial MT"/>
              <a:buChar char="•"/>
            </a:pPr>
            <a:endParaRPr lang="en-IN" sz="1600" dirty="0">
              <a:latin typeface="Arial MT"/>
              <a:cs typeface="Arial MT"/>
            </a:endParaRPr>
          </a:p>
          <a:p>
            <a:pPr marL="12700">
              <a:lnSpc>
                <a:spcPct val="100000"/>
              </a:lnSpc>
              <a:spcBef>
                <a:spcPts val="5"/>
              </a:spcBef>
            </a:pPr>
            <a:r>
              <a:rPr lang="en-IN" sz="1600" b="1" spc="-5" dirty="0">
                <a:latin typeface="Arial"/>
                <a:cs typeface="Arial"/>
              </a:rPr>
              <a:t>Journals </a:t>
            </a:r>
            <a:r>
              <a:rPr lang="en-IN" sz="1600" b="1" dirty="0">
                <a:latin typeface="Arial"/>
                <a:cs typeface="Arial"/>
              </a:rPr>
              <a:t>and</a:t>
            </a:r>
            <a:r>
              <a:rPr lang="en-IN" sz="1600" b="1" spc="-5" dirty="0">
                <a:latin typeface="Arial"/>
                <a:cs typeface="Arial"/>
              </a:rPr>
              <a:t> Conference</a:t>
            </a:r>
            <a:r>
              <a:rPr lang="en-IN" sz="1600" b="1" dirty="0">
                <a:latin typeface="Arial"/>
                <a:cs typeface="Arial"/>
              </a:rPr>
              <a:t> </a:t>
            </a:r>
            <a:r>
              <a:rPr lang="en-IN" sz="1600" b="1" spc="-5" dirty="0">
                <a:latin typeface="Arial"/>
                <a:cs typeface="Arial"/>
              </a:rPr>
              <a:t>Papers</a:t>
            </a:r>
            <a:endParaRPr lang="en-IN" sz="1600" dirty="0">
              <a:latin typeface="Arial"/>
              <a:cs typeface="Arial"/>
            </a:endParaRPr>
          </a:p>
          <a:p>
            <a:pPr marL="93345" indent="-81280">
              <a:lnSpc>
                <a:spcPct val="100000"/>
              </a:lnSpc>
              <a:spcBef>
                <a:spcPts val="1080"/>
              </a:spcBef>
              <a:buSzPct val="94444"/>
              <a:buChar char="•"/>
              <a:tabLst>
                <a:tab pos="93980" algn="l"/>
              </a:tabLst>
            </a:pPr>
            <a:r>
              <a:rPr lang="en-IN" sz="1600" spc="-35" dirty="0">
                <a:latin typeface="Arial MT"/>
                <a:cs typeface="Arial MT"/>
              </a:rPr>
              <a:t>Xiaogang Xu, Haozheng Ren</a:t>
            </a:r>
            <a:r>
              <a:rPr lang="en-IN" sz="1600" spc="50" dirty="0">
                <a:latin typeface="Arial MT"/>
                <a:cs typeface="Arial MT"/>
              </a:rPr>
              <a:t> </a:t>
            </a:r>
            <a:r>
              <a:rPr lang="en-IN" sz="1600" spc="-5" dirty="0">
                <a:latin typeface="Arial MT"/>
                <a:cs typeface="Arial MT"/>
              </a:rPr>
              <a:t>(2017).</a:t>
            </a:r>
            <a:r>
              <a:rPr lang="en-IN" sz="1600" spc="20" dirty="0">
                <a:latin typeface="Arial MT"/>
                <a:cs typeface="Arial MT"/>
              </a:rPr>
              <a:t> </a:t>
            </a:r>
            <a:r>
              <a:rPr lang="en-IN" sz="1600" spc="-5" dirty="0">
                <a:latin typeface="Arial MT"/>
                <a:cs typeface="Arial MT"/>
              </a:rPr>
              <a:t>“Automatic Safety Helmet Wearing Detection”</a:t>
            </a:r>
            <a:endParaRPr lang="en-IN" sz="1600" dirty="0">
              <a:latin typeface="Arial MT"/>
              <a:cs typeface="Arial MT"/>
            </a:endParaRPr>
          </a:p>
          <a:p>
            <a:pPr marL="93345" indent="-81280">
              <a:lnSpc>
                <a:spcPct val="100000"/>
              </a:lnSpc>
              <a:spcBef>
                <a:spcPts val="1080"/>
              </a:spcBef>
              <a:buSzPct val="94444"/>
              <a:buChar char="•"/>
              <a:tabLst>
                <a:tab pos="93980" algn="l"/>
              </a:tabLst>
            </a:pPr>
            <a:r>
              <a:rPr lang="en-IN" sz="1600" spc="-5" dirty="0">
                <a:latin typeface="Arial MT"/>
                <a:cs typeface="Arial MT"/>
              </a:rPr>
              <a:t>An Efficient Helmet Detection Algorithm for Real-Time Video Monitoring”(2020) by Xueli Ren, Wei Luo and shengli Li</a:t>
            </a:r>
            <a:endParaRPr lang="en-IN" sz="1600" dirty="0">
              <a:latin typeface="Arial MT"/>
              <a:cs typeface="Arial MT"/>
            </a:endParaRPr>
          </a:p>
          <a:p>
            <a:pPr marL="12700">
              <a:lnSpc>
                <a:spcPct val="100000"/>
              </a:lnSpc>
              <a:spcBef>
                <a:spcPts val="1080"/>
              </a:spcBef>
            </a:pPr>
            <a:r>
              <a:rPr lang="en-IN" sz="1600" spc="-5" dirty="0">
                <a:latin typeface="Arial MT"/>
                <a:cs typeface="Arial MT"/>
              </a:rPr>
              <a:t>Documentation.</a:t>
            </a:r>
            <a:endParaRPr lang="en-IN" sz="1600" dirty="0">
              <a:latin typeface="Arial MT"/>
              <a:cs typeface="Arial MT"/>
            </a:endParaRPr>
          </a:p>
          <a:p>
            <a:pPr>
              <a:lnSpc>
                <a:spcPct val="100000"/>
              </a:lnSpc>
            </a:pPr>
            <a:endParaRPr lang="en-IN" sz="1800" dirty="0">
              <a:latin typeface="Arial MT"/>
              <a:cs typeface="Arial MT"/>
            </a:endParaRPr>
          </a:p>
          <a:p>
            <a:pPr>
              <a:lnSpc>
                <a:spcPct val="100000"/>
              </a:lnSpc>
              <a:spcBef>
                <a:spcPts val="10"/>
              </a:spcBef>
            </a:pPr>
            <a:endParaRPr lang="en-IN" sz="1600" dirty="0">
              <a:latin typeface="Arial MT"/>
              <a:cs typeface="Arial MT"/>
            </a:endParaRPr>
          </a:p>
          <a:p>
            <a:pPr marL="12700">
              <a:lnSpc>
                <a:spcPct val="100000"/>
              </a:lnSpc>
            </a:pPr>
            <a:r>
              <a:rPr lang="en-IN" sz="1600" b="1" spc="-5" dirty="0">
                <a:latin typeface="Arial"/>
                <a:cs typeface="Arial"/>
              </a:rPr>
              <a:t>References</a:t>
            </a:r>
            <a:endParaRPr lang="en-IN" sz="1600" dirty="0">
              <a:latin typeface="Arial"/>
              <a:cs typeface="Arial"/>
            </a:endParaRPr>
          </a:p>
          <a:p>
            <a:pPr marL="93345" indent="-81280">
              <a:lnSpc>
                <a:spcPct val="100000"/>
              </a:lnSpc>
              <a:spcBef>
                <a:spcPts val="930"/>
              </a:spcBef>
              <a:buSzPct val="94444"/>
              <a:buChar char="•"/>
              <a:tabLst>
                <a:tab pos="93980" algn="l"/>
              </a:tabLst>
            </a:pPr>
            <a:r>
              <a:rPr lang="en-IN" sz="1600" spc="-5" dirty="0">
                <a:latin typeface="Arial MT"/>
                <a:cs typeface="Arial MT"/>
              </a:rPr>
              <a:t>Smith,</a:t>
            </a:r>
            <a:r>
              <a:rPr lang="en-IN" sz="1600" spc="10" dirty="0">
                <a:latin typeface="Arial MT"/>
                <a:cs typeface="Arial MT"/>
              </a:rPr>
              <a:t> </a:t>
            </a:r>
            <a:r>
              <a:rPr lang="en-IN" sz="1600" dirty="0">
                <a:latin typeface="Arial MT"/>
                <a:cs typeface="Arial MT"/>
              </a:rPr>
              <a:t>J.</a:t>
            </a:r>
            <a:r>
              <a:rPr lang="en-IN" sz="1600" spc="10" dirty="0">
                <a:latin typeface="Arial MT"/>
                <a:cs typeface="Arial MT"/>
              </a:rPr>
              <a:t> </a:t>
            </a:r>
            <a:r>
              <a:rPr lang="en-IN" sz="1600" spc="-10" dirty="0">
                <a:latin typeface="Arial MT"/>
                <a:cs typeface="Arial MT"/>
              </a:rPr>
              <a:t>(2020).</a:t>
            </a:r>
            <a:r>
              <a:rPr lang="en-IN" sz="1600" spc="30" dirty="0">
                <a:latin typeface="Arial MT"/>
                <a:cs typeface="Arial MT"/>
              </a:rPr>
              <a:t> </a:t>
            </a:r>
            <a:r>
              <a:rPr lang="en-IN" sz="1600" spc="-5" dirty="0">
                <a:latin typeface="Arial MT"/>
                <a:cs typeface="Arial MT"/>
              </a:rPr>
              <a:t>Machine</a:t>
            </a:r>
            <a:r>
              <a:rPr lang="en-IN" sz="1600" spc="15" dirty="0">
                <a:latin typeface="Arial MT"/>
                <a:cs typeface="Arial MT"/>
              </a:rPr>
              <a:t> </a:t>
            </a:r>
            <a:r>
              <a:rPr lang="en-IN" sz="1600" spc="-10" dirty="0">
                <a:latin typeface="Arial MT"/>
                <a:cs typeface="Arial MT"/>
              </a:rPr>
              <a:t>Learning</a:t>
            </a:r>
            <a:r>
              <a:rPr lang="en-IN" sz="1600" spc="35" dirty="0">
                <a:latin typeface="Arial MT"/>
                <a:cs typeface="Arial MT"/>
              </a:rPr>
              <a:t> </a:t>
            </a:r>
            <a:r>
              <a:rPr lang="en-IN" sz="1600" dirty="0">
                <a:latin typeface="Arial MT"/>
                <a:cs typeface="Arial MT"/>
              </a:rPr>
              <a:t>for</a:t>
            </a:r>
            <a:r>
              <a:rPr lang="en-IN" sz="1600" spc="-100" dirty="0">
                <a:latin typeface="Arial MT"/>
                <a:cs typeface="Arial MT"/>
              </a:rPr>
              <a:t> </a:t>
            </a:r>
            <a:r>
              <a:rPr lang="en-IN" sz="1600" spc="-5" dirty="0">
                <a:latin typeface="Arial MT"/>
                <a:cs typeface="Arial MT"/>
              </a:rPr>
              <a:t>Autonomous</a:t>
            </a:r>
            <a:r>
              <a:rPr lang="en-IN" sz="1600" spc="30" dirty="0">
                <a:latin typeface="Arial MT"/>
                <a:cs typeface="Arial MT"/>
              </a:rPr>
              <a:t> </a:t>
            </a:r>
            <a:r>
              <a:rPr lang="en-IN" sz="1600" spc="-20" dirty="0">
                <a:latin typeface="Arial MT"/>
                <a:cs typeface="Arial MT"/>
              </a:rPr>
              <a:t>Vehicles</a:t>
            </a:r>
            <a:r>
              <a:rPr lang="en-IN" sz="1600" i="1" spc="-20" dirty="0">
                <a:latin typeface="Arial"/>
                <a:cs typeface="Arial"/>
              </a:rPr>
              <a:t>:</a:t>
            </a:r>
            <a:r>
              <a:rPr lang="en-IN" sz="1600" i="1" spc="20" dirty="0">
                <a:latin typeface="Arial"/>
                <a:cs typeface="Arial"/>
              </a:rPr>
              <a:t> </a:t>
            </a:r>
            <a:r>
              <a:rPr lang="en-IN" sz="1600" dirty="0">
                <a:latin typeface="Arial MT"/>
                <a:cs typeface="Arial MT"/>
              </a:rPr>
              <a:t>A</a:t>
            </a:r>
            <a:r>
              <a:rPr lang="en-IN" sz="1600" spc="-90" dirty="0">
                <a:latin typeface="Arial MT"/>
                <a:cs typeface="Arial MT"/>
              </a:rPr>
              <a:t> </a:t>
            </a:r>
            <a:r>
              <a:rPr lang="en-IN" sz="1600" spc="-5" dirty="0">
                <a:latin typeface="Arial MT"/>
                <a:cs typeface="Arial MT"/>
              </a:rPr>
              <a:t>Practical</a:t>
            </a:r>
            <a:r>
              <a:rPr lang="en-IN" sz="1600" spc="10" dirty="0">
                <a:latin typeface="Arial MT"/>
                <a:cs typeface="Arial MT"/>
              </a:rPr>
              <a:t> </a:t>
            </a:r>
            <a:r>
              <a:rPr lang="en-IN" sz="1600" spc="-5" dirty="0">
                <a:latin typeface="Arial MT"/>
                <a:cs typeface="Arial MT"/>
              </a:rPr>
              <a:t>Guide.</a:t>
            </a:r>
            <a:r>
              <a:rPr lang="en-IN" sz="1600" spc="30" dirty="0">
                <a:latin typeface="Arial MT"/>
                <a:cs typeface="Arial MT"/>
              </a:rPr>
              <a:t> </a:t>
            </a:r>
            <a:r>
              <a:rPr lang="en-IN" sz="1600" spc="-20" dirty="0">
                <a:latin typeface="Arial MT"/>
                <a:cs typeface="Arial MT"/>
              </a:rPr>
              <a:t>Springer.</a:t>
            </a:r>
            <a:endParaRPr lang="en-IN" sz="1600" dirty="0">
              <a:latin typeface="Arial MT"/>
              <a:cs typeface="Arial MT"/>
            </a:endParaRPr>
          </a:p>
          <a:p>
            <a:pPr marL="93345" indent="-81280">
              <a:lnSpc>
                <a:spcPct val="100000"/>
              </a:lnSpc>
              <a:spcBef>
                <a:spcPts val="5"/>
              </a:spcBef>
              <a:buSzPct val="94444"/>
              <a:buChar char="•"/>
              <a:tabLst>
                <a:tab pos="93980" algn="l"/>
              </a:tabLst>
            </a:pPr>
            <a:endParaRPr lang="en-IN" sz="1600" dirty="0">
              <a:latin typeface="Arial MT"/>
              <a:cs typeface="Arial MT"/>
            </a:endParaRPr>
          </a:p>
        </p:txBody>
      </p:sp>
    </p:spTree>
    <p:extLst>
      <p:ext uri="{BB962C8B-B14F-4D97-AF65-F5344CB8AC3E}">
        <p14:creationId xmlns:p14="http://schemas.microsoft.com/office/powerpoint/2010/main" val="3085688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659C9829-C827-4306-82C9-9A491834A22D}" type="slidenum">
              <a:rPr lang="en-US" altLang="en-US">
                <a:solidFill>
                  <a:srgbClr val="FFFFFF"/>
                </a:solidFill>
              </a:rPr>
              <a:pPr/>
              <a:t>7</a:t>
            </a:fld>
            <a:endParaRPr lang="en-US" altLang="en-US" dirty="0">
              <a:solidFill>
                <a:srgbClr val="FFFFFF"/>
              </a:solidFill>
            </a:endParaRPr>
          </a:p>
        </p:txBody>
      </p:sp>
      <p:sp>
        <p:nvSpPr>
          <p:cNvPr id="28676" name="Date Placeholder 3"/>
          <p:cNvSpPr txBox="1">
            <a:spLocks/>
          </p:cNvSpPr>
          <p:nvPr/>
        </p:nvSpPr>
        <p:spPr bwMode="auto">
          <a:xfrm>
            <a:off x="533400" y="6251575"/>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pPr eaLnBrk="1" hangingPunct="1"/>
            <a:endParaRPr lang="en-US" altLang="en-US" dirty="0">
              <a:latin typeface="Book Antiqua" panose="02040602050305030304" pitchFamily="18" charset="0"/>
            </a:endParaRPr>
          </a:p>
        </p:txBody>
      </p:sp>
      <p:pic>
        <p:nvPicPr>
          <p:cNvPr id="28677" name="Picture 3"/>
          <p:cNvPicPr>
            <a:picLocks noChangeAspect="1" noChangeArrowheads="1"/>
          </p:cNvPicPr>
          <p:nvPr/>
        </p:nvPicPr>
        <p:blipFill>
          <a:blip r:embed="rId2">
            <a:extLst>
              <a:ext uri="{28A0092B-C50C-407E-A947-70E740481C1C}">
                <a14:useLocalDpi xmlns:a14="http://schemas.microsoft.com/office/drawing/2010/main" val="0"/>
              </a:ext>
            </a:extLst>
          </a:blip>
          <a:srcRect l="10001" t="21413" r="12666" b="30000"/>
          <a:stretch>
            <a:fillRect/>
          </a:stretch>
        </p:blipFill>
        <p:spPr bwMode="auto">
          <a:xfrm>
            <a:off x="683567" y="404664"/>
            <a:ext cx="8352929"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81872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10659</TotalTime>
  <Words>474</Words>
  <Application>Microsoft Office PowerPoint</Application>
  <PresentationFormat>On-screen Show (4:3)</PresentationFormat>
  <Paragraphs>79</Paragraphs>
  <Slides>7</Slides>
  <Notes>5</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7</vt:i4>
      </vt:variant>
    </vt:vector>
  </HeadingPairs>
  <TitlesOfParts>
    <vt:vector size="20" baseType="lpstr">
      <vt:lpstr>Arial</vt:lpstr>
      <vt:lpstr>Arial MT</vt:lpstr>
      <vt:lpstr>Book Antiqua</vt:lpstr>
      <vt:lpstr>Calibri</vt:lpstr>
      <vt:lpstr>Century Schoolbook</vt:lpstr>
      <vt:lpstr>Colonna MT</vt:lpstr>
      <vt:lpstr>Stencil</vt:lpstr>
      <vt:lpstr>Times New Roman</vt:lpstr>
      <vt:lpstr>Wingdings</vt:lpstr>
      <vt:lpstr>Wingdings 2</vt:lpstr>
      <vt:lpstr>Flow</vt:lpstr>
      <vt:lpstr>1_Custom Design</vt:lpstr>
      <vt:lpstr>Custom Design</vt:lpstr>
      <vt:lpstr>PowerPoint Presentation</vt:lpstr>
      <vt:lpstr>abstract </vt:lpstr>
      <vt:lpstr>Methodologies  </vt:lpstr>
      <vt:lpstr>FEASIBILITY AND VIABILITY</vt:lpstr>
      <vt:lpstr>IMPACT AND BENEFITS</vt:lpstr>
      <vt:lpstr>PowerPoint Presentation</vt:lpstr>
      <vt:lpstr>PowerPoint Presentation</vt:lpstr>
    </vt:vector>
  </TitlesOfParts>
  <Company>KVITT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Staff</dc:creator>
  <cp:lastModifiedBy>ELCOT</cp:lastModifiedBy>
  <cp:revision>1439</cp:revision>
  <dcterms:created xsi:type="dcterms:W3CDTF">2013-12-25T07:56:38Z</dcterms:created>
  <dcterms:modified xsi:type="dcterms:W3CDTF">2024-10-01T08:48:13Z</dcterms:modified>
</cp:coreProperties>
</file>