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39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2/16/2020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5%D0%BB%D0%B5%D0%BA%D1%82%D1%80%D0%BE%D0%BD%D0%BD%D0%B8%D0%B9_%D1%86%D0%B8%D1%84%D1%80%D0%BE%D0%B2%D0%B8%D0%B9_%D0%BF%D1%96%D0%B4%D0%BF%D0%B8%D1%81" TargetMode="External"/><Relationship Id="rId3" Type="http://schemas.openxmlformats.org/officeDocument/2006/relationships/hyperlink" Target="https://uk.wikipedia.org/wiki/%D0%91%D0%B0%D0%BD%D0%BA%D0%B8_%D0%A3%D0%BA%D1%80%D0%B0%D1%97%D0%BD%D0%B8" TargetMode="External"/><Relationship Id="rId7" Type="http://schemas.openxmlformats.org/officeDocument/2006/relationships/hyperlink" Target="https://uk.wikipedia.org/wiki/%D0%90%D0%BA%D1%80%D0%B5%D0%B4%D0%B8%D1%82%D0%B0%D1%86%D1%96%D1%8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1992" TargetMode="External"/><Relationship Id="rId5" Type="http://schemas.openxmlformats.org/officeDocument/2006/relationships/hyperlink" Target="https://uk.wikipedia.org/wiki/19_%D0%B1%D0%B5%D1%80%D0%B5%D0%B7%D0%BD%D1%8F" TargetMode="External"/><Relationship Id="rId4" Type="http://schemas.openxmlformats.org/officeDocument/2006/relationships/hyperlink" Target="https://uk.wikipedia.org/wiki/%D0%91%D0%B0%D0%BD%D0%BA%D0%B8_%D0%A3%D0%BA%D1%80%D0%B0%D1%97%D0%BD%D0%B8#10_%D0%BD%D0%B0%D0%B9%D0%B1%D1%96%D0%BB%D1%8C%D1%88%D0%B8%D1%85_%D0%B1%D0%B0%D0%BD%D0%BA%D1%96%D0%B2_(%D0%B7%D0%B0_%D0%BA%D1%96%D0%BB%D1%8C%D0%BA%D1%96%D1%81%D1%82%D1%8E_%D0%BF%D0%BB%D0%B0%D1%82%D1%96%D0%B6%D0%BD%D0%B8%D1%85_%D0%BA%D0%B0%D1%80%D1%82%D0%BE%D0%BA)" TargetMode="External"/><Relationship Id="rId9" Type="http://schemas.openxmlformats.org/officeDocument/2006/relationships/hyperlink" Target="https://uk.wikipedia.org/wiki/USB-%D1%84%D0%BB%D0%B5%D1%88-%D0%BD%D0%B0%D0%BA%D0%BE%D0%BF%D0%B8%D1%87%D1%83%D0%B2%D0%B0%D1%8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ractice-app-fit-ipz-33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2438400"/>
            <a:ext cx="3962400" cy="1523999"/>
          </a:xfrm>
        </p:spPr>
        <p:txBody>
          <a:bodyPr>
            <a:normAutofit fontScale="90000"/>
          </a:bodyPr>
          <a:lstStyle/>
          <a:p>
            <a:r>
              <a:rPr lang="uk-UA" dirty="0"/>
              <a:t>Технологічна практина на підприємстві АЦСК АТ КБ «ПриватБанк»</a:t>
            </a:r>
            <a:br>
              <a:rPr lang="en-US" dirty="0"/>
            </a:b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5410200"/>
            <a:ext cx="3962400" cy="762000"/>
          </a:xfrm>
        </p:spPr>
        <p:txBody>
          <a:bodyPr>
            <a:normAutofit/>
          </a:bodyPr>
          <a:lstStyle/>
          <a:p>
            <a:r>
              <a:rPr lang="ru-RU" dirty="0"/>
              <a:t>Ващенко </a:t>
            </a:r>
            <a:r>
              <a:rPr lang="ru-RU" dirty="0" err="1"/>
              <a:t>Сергій</a:t>
            </a:r>
            <a:r>
              <a:rPr lang="ru-RU" dirty="0"/>
              <a:t> ІПЗ-33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B28D-8CEE-45A9-8E5C-B5AA2AD6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81000"/>
            <a:ext cx="10971372" cy="1066800"/>
          </a:xfrm>
        </p:spPr>
        <p:txBody>
          <a:bodyPr/>
          <a:lstStyle/>
          <a:p>
            <a:r>
              <a:rPr lang="ru-RU" dirty="0"/>
              <a:t>База практики </a:t>
            </a:r>
            <a:r>
              <a:rPr lang="uk-UA" dirty="0"/>
              <a:t>АЦСК АТ КБ «ПриватБанк»</a:t>
            </a:r>
            <a:br>
              <a:rPr lang="en-US" dirty="0"/>
            </a:br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44132-8A5D-4CD6-84A4-990075FF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068338"/>
            <a:ext cx="4411659" cy="3265661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5BFD822-CABC-42B1-8493-A91CCC2BACF6}"/>
              </a:ext>
            </a:extLst>
          </p:cNvPr>
          <p:cNvSpPr txBox="1">
            <a:spLocks/>
          </p:cNvSpPr>
          <p:nvPr/>
        </p:nvSpPr>
        <p:spPr>
          <a:xfrm>
            <a:off x="5637212" y="1981200"/>
            <a:ext cx="480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+mj-lt"/>
                <a:ea typeface="Calibri" panose="020F0502020204030204" pitchFamily="34" charset="0"/>
              </a:rPr>
              <a:t>ПриватБанк — найбільший за розмірами активів </a:t>
            </a:r>
            <a:r>
              <a:rPr lang="uk-UA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 tooltip="Банки Україн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український банк</a:t>
            </a:r>
            <a:r>
              <a:rPr lang="uk-UA" dirty="0">
                <a:latin typeface="+mj-lt"/>
                <a:ea typeface="Calibri" panose="020F0502020204030204" pitchFamily="34" charset="0"/>
              </a:rPr>
              <a:t> і лідер </a:t>
            </a:r>
            <a:r>
              <a:rPr lang="uk-UA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роздрібного банківського ринку України</a:t>
            </a:r>
            <a:r>
              <a:rPr lang="uk-UA" dirty="0">
                <a:latin typeface="+mj-lt"/>
                <a:ea typeface="Calibri" panose="020F0502020204030204" pitchFamily="34" charset="0"/>
              </a:rPr>
              <a:t>, зареєстрований </a:t>
            </a:r>
            <a:r>
              <a:rPr lang="uk-UA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 tooltip="19 березн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 березня</a:t>
            </a:r>
            <a:r>
              <a:rPr lang="uk-UA" dirty="0">
                <a:latin typeface="+mj-lt"/>
                <a:ea typeface="Calibri" panose="020F0502020204030204" pitchFamily="34" charset="0"/>
              </a:rPr>
              <a:t> </a:t>
            </a:r>
            <a:r>
              <a:rPr lang="uk-UA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 tooltip="199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1992</a:t>
            </a:r>
            <a:r>
              <a:rPr lang="uk-UA" dirty="0">
                <a:latin typeface="+mj-lt"/>
                <a:ea typeface="Calibri" panose="020F0502020204030204" pitchFamily="34" charset="0"/>
              </a:rPr>
              <a:t> року. </a:t>
            </a:r>
            <a:endParaRPr lang="en-US" dirty="0">
              <a:latin typeface="+mj-lt"/>
            </a:endParaRPr>
          </a:p>
          <a:p>
            <a:r>
              <a:rPr lang="uk-UA" dirty="0">
                <a:latin typeface="+mj-lt"/>
              </a:rPr>
              <a:t>Акредитований центр сертифікації ключів (АЦСК) — </a:t>
            </a:r>
            <a:r>
              <a:rPr lang="uk-UA" dirty="0">
                <a:latin typeface="+mj-lt"/>
                <a:hlinkClick r:id="rId7" tooltip="Акредитаці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акредитований</a:t>
            </a:r>
            <a:r>
              <a:rPr lang="uk-UA" dirty="0">
                <a:latin typeface="+mj-lt"/>
              </a:rPr>
              <a:t> державою у встановленому порядку орган, що надає послуги з надання </a:t>
            </a:r>
            <a:r>
              <a:rPr lang="uk-UA" dirty="0">
                <a:latin typeface="+mj-lt"/>
                <a:hlinkClick r:id="rId8" tooltip="Електронний цифровий підпи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ЕЦП</a:t>
            </a:r>
            <a:r>
              <a:rPr lang="uk-UA" dirty="0">
                <a:latin typeface="+mj-lt"/>
              </a:rPr>
              <a:t> з одночасним постачанням захищених носіїв ключової інформації або з використанням власних носіїв заявників типу </a:t>
            </a:r>
            <a:r>
              <a:rPr lang="uk-UA" dirty="0">
                <a:latin typeface="+mj-lt"/>
                <a:hlinkClick r:id="rId9" tooltip="USB-флеш-накопичува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USB-флеш-накопичувач</a:t>
            </a:r>
            <a:r>
              <a:rPr lang="uk-UA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04A8-CDE4-4A42-B819-45A94176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09600"/>
            <a:ext cx="10971372" cy="1066800"/>
          </a:xfrm>
        </p:spPr>
        <p:txBody>
          <a:bodyPr>
            <a:normAutofit/>
          </a:bodyPr>
          <a:lstStyle/>
          <a:p>
            <a:r>
              <a:rPr lang="uk-UA" dirty="0"/>
              <a:t>ІНДИВІДУАЛЬНЕ ЗАВДАННЯ «Системи аутентифікації та обміну даних в реальному часі»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4083-9EB9-4E64-837A-E472AF2F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2362200"/>
            <a:ext cx="10287000" cy="4190999"/>
          </a:xfrm>
        </p:spPr>
        <p:txBody>
          <a:bodyPr/>
          <a:lstStyle/>
          <a:p>
            <a:r>
              <a:rPr lang="uk-UA" dirty="0"/>
              <a:t>Мета роботи полягає у розробці системи в якій буде впроваджено аутентифікація користувачів використовуючи соціальні мережі, та розробка автономної аутентифікації в систему. Використання  обміну даними в реальному часі.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F9F5-E8D7-45DF-A610-6EF084EE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381000"/>
            <a:ext cx="10971372" cy="83820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Технології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93CC9-B19C-4A4B-A268-64B964CA5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27" y="1107053"/>
            <a:ext cx="2743200" cy="12912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C4A409-94A7-4F1E-934D-A68FE2C57E79}"/>
              </a:ext>
            </a:extLst>
          </p:cNvPr>
          <p:cNvSpPr/>
          <p:nvPr/>
        </p:nvSpPr>
        <p:spPr>
          <a:xfrm>
            <a:off x="5224288" y="2436764"/>
            <a:ext cx="3071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976D2"/>
                </a:solidFill>
                <a:latin typeface="Roboto"/>
              </a:rPr>
              <a:t>MATERIAL-UI</a:t>
            </a:r>
            <a:endParaRPr lang="en-US" sz="3200" b="0" i="0" dirty="0">
              <a:solidFill>
                <a:srgbClr val="1976D2"/>
              </a:solidFill>
              <a:effectLst/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A892A-B1DE-427D-9D6D-1DA9DC7D7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41" y="2796321"/>
            <a:ext cx="2209804" cy="22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62D59-D572-4427-8183-0EFD4C0E4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15" y="3136092"/>
            <a:ext cx="1795442" cy="1795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240B4-BE79-4988-A6D6-E6601EBA5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148" y="1828800"/>
            <a:ext cx="1910656" cy="955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24574-E76B-4973-9444-4EB3047190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25" t="31859" r="1562" b="25000"/>
          <a:stretch/>
        </p:blipFill>
        <p:spPr>
          <a:xfrm>
            <a:off x="9831045" y="3000971"/>
            <a:ext cx="2209804" cy="1000218"/>
          </a:xfrm>
          <a:prstGeom prst="rect">
            <a:avLst/>
          </a:prstGeom>
        </p:spPr>
      </p:pic>
      <p:pic>
        <p:nvPicPr>
          <p:cNvPr id="10" name="Picture 6" descr="Image result for passport js">
            <a:extLst>
              <a:ext uri="{FF2B5EF4-FFF2-40B4-BE49-F238E27FC236}">
                <a16:creationId xmlns:a16="http://schemas.microsoft.com/office/drawing/2014/main" id="{E18453C1-6C6A-4FA1-A37F-4413FCAA6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74" y="4253993"/>
            <a:ext cx="1547385" cy="154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10D17D-75DF-45E9-B2E4-207C21BF3C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5" y="5131174"/>
            <a:ext cx="1443471" cy="1443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7E154-592C-402F-8186-AF952D610E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269" y="3715275"/>
            <a:ext cx="2349058" cy="1174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74A01C-BBC2-4854-B728-B8F202D1D7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5073" y="2365578"/>
            <a:ext cx="2216654" cy="11083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F9D1E3-22D5-45FE-8DAF-47C6891A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693" y="990600"/>
            <a:ext cx="3733800" cy="510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React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Redux</a:t>
            </a:r>
          </a:p>
          <a:p>
            <a:pPr fontAlgn="base">
              <a:lnSpc>
                <a:spcPct val="100000"/>
              </a:lnSpc>
            </a:pPr>
            <a:r>
              <a:rPr lang="en-US" sz="2000" dirty="0" err="1"/>
              <a:t>Cloudinary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MATERIAL-UI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Eslint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Stylelint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NodeJS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Express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JSON Web Tokens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Mongoose </a:t>
            </a:r>
            <a:r>
              <a:rPr lang="en-US" sz="2000" dirty="0" err="1"/>
              <a:t>js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Passport </a:t>
            </a:r>
            <a:r>
              <a:rPr lang="en-US" sz="2000" dirty="0" err="1"/>
              <a:t>js</a:t>
            </a:r>
            <a:endParaRPr lang="en-US" sz="2000" dirty="0"/>
          </a:p>
          <a:p>
            <a:r>
              <a:rPr lang="en-US" sz="2100" dirty="0"/>
              <a:t>Authorization Google, Facebook, GitHub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8ADF-58FD-450C-89E4-E4AB4042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2" y="5791200"/>
            <a:ext cx="10971372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https://practice-app-fit-ipz-33.herokuapp.com/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2E2EA-B498-49DB-9A2B-564B3E450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2" y="94735"/>
            <a:ext cx="5562600" cy="5562600"/>
          </a:xfrm>
        </p:spPr>
      </p:pic>
    </p:spTree>
    <p:extLst>
      <p:ext uri="{BB962C8B-B14F-4D97-AF65-F5344CB8AC3E}">
        <p14:creationId xmlns:p14="http://schemas.microsoft.com/office/powerpoint/2010/main" val="22258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E61-9970-4BC0-9E39-ED2D5A5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152400"/>
            <a:ext cx="10971372" cy="1066800"/>
          </a:xfrm>
        </p:spPr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DC013-B72A-4275-9982-8CDA5CBA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676400"/>
            <a:ext cx="10287000" cy="4190999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Було опрацьовано велика кількість тем, в результаті побудована система використовуючи патерни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SPA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MVC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. Система підтримує аутентифікація користувачів використовуючи сервіси Google, Facebook, Github та автономну аутентифікацію. Використовуючи Socket.io було розроблено віртуальне місце зустрічі в Інтернеті.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25</TotalTime>
  <Words>139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Roboto</vt:lpstr>
      <vt:lpstr>Times New Roman</vt:lpstr>
      <vt:lpstr>Marketing 16x9</vt:lpstr>
      <vt:lpstr>Технологічна практина на підприємстві АЦСК АТ КБ «ПриватБанк» </vt:lpstr>
      <vt:lpstr>База практики АЦСК АТ КБ «ПриватБанк»  </vt:lpstr>
      <vt:lpstr>ІНДИВІДУАЛЬНЕ ЗАВДАННЯ «Системи аутентифікації та обміну даних в реальному часі»</vt:lpstr>
      <vt:lpstr>Технології</vt:lpstr>
      <vt:lpstr>https://practice-app-fit-ipz-33.herokuapp.com/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Технологічна практина на підприємстві АЦСК АТ КБ «ПриватБанк»</dc:title>
  <dc:creator>Sergey Vashchenko</dc:creator>
  <cp:lastModifiedBy>Sergey Vashchenko</cp:lastModifiedBy>
  <cp:revision>3</cp:revision>
  <dcterms:created xsi:type="dcterms:W3CDTF">2020-02-16T17:43:12Z</dcterms:created>
  <dcterms:modified xsi:type="dcterms:W3CDTF">2020-02-16T18:08:57Z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