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9" r:id="rId4"/>
    <p:sldId id="260" r:id="rId5"/>
    <p:sldId id="261" r:id="rId6"/>
    <p:sldId id="270" r:id="rId7"/>
    <p:sldId id="271" r:id="rId8"/>
    <p:sldId id="272" r:id="rId9"/>
    <p:sldId id="267" r:id="rId10"/>
    <p:sldId id="269" r:id="rId11"/>
    <p:sldId id="268" r:id="rId12"/>
    <p:sldId id="265" r:id="rId13"/>
    <p:sldId id="266"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7488F7-232F-450A-8B8D-DE43A158B490}"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B7783E22-CD4C-4438-9826-59F545186091}">
      <dgm:prSet/>
      <dgm:spPr/>
      <dgm:t>
        <a:bodyPr/>
        <a:lstStyle/>
        <a:p>
          <a:r>
            <a:rPr lang="en-US"/>
            <a:t>H0: </a:t>
          </a:r>
          <a:r>
            <a:rPr lang="en-ZA"/>
            <a:t>A machine learning model cannot accurately predict maize yield based on  environmental variables.</a:t>
          </a:r>
          <a:endParaRPr lang="en-US"/>
        </a:p>
      </dgm:t>
    </dgm:pt>
    <dgm:pt modelId="{0FFA2558-ACE6-4220-86C5-6847C92D1A74}" type="parTrans" cxnId="{88F500F8-CCEC-4FBF-B24A-CE64E4DED894}">
      <dgm:prSet/>
      <dgm:spPr/>
      <dgm:t>
        <a:bodyPr/>
        <a:lstStyle/>
        <a:p>
          <a:endParaRPr lang="en-US"/>
        </a:p>
      </dgm:t>
    </dgm:pt>
    <dgm:pt modelId="{5F88D8CC-1476-48C0-AD4D-B6ADB418D676}" type="sibTrans" cxnId="{88F500F8-CCEC-4FBF-B24A-CE64E4DED894}">
      <dgm:prSet/>
      <dgm:spPr/>
      <dgm:t>
        <a:bodyPr/>
        <a:lstStyle/>
        <a:p>
          <a:endParaRPr lang="en-US"/>
        </a:p>
      </dgm:t>
    </dgm:pt>
    <dgm:pt modelId="{83709234-22D3-42CD-9C3A-73C6A28A8E44}">
      <dgm:prSet/>
      <dgm:spPr/>
      <dgm:t>
        <a:bodyPr/>
        <a:lstStyle/>
        <a:p>
          <a:r>
            <a:rPr lang="en-US"/>
            <a:t>H1: </a:t>
          </a:r>
          <a:r>
            <a:rPr lang="en-ZA"/>
            <a:t>A machine learning model can accurately predict maize yield based on  environmental variables.</a:t>
          </a:r>
          <a:endParaRPr lang="en-US"/>
        </a:p>
      </dgm:t>
    </dgm:pt>
    <dgm:pt modelId="{A1D69E3D-249E-40CD-BF46-B1086D0CF792}" type="parTrans" cxnId="{9D55A704-66C9-41B9-AA22-0642DDEE593F}">
      <dgm:prSet/>
      <dgm:spPr/>
      <dgm:t>
        <a:bodyPr/>
        <a:lstStyle/>
        <a:p>
          <a:endParaRPr lang="en-US"/>
        </a:p>
      </dgm:t>
    </dgm:pt>
    <dgm:pt modelId="{6B25EA10-F1C6-471E-AB96-82934F19AC2C}" type="sibTrans" cxnId="{9D55A704-66C9-41B9-AA22-0642DDEE593F}">
      <dgm:prSet/>
      <dgm:spPr/>
      <dgm:t>
        <a:bodyPr/>
        <a:lstStyle/>
        <a:p>
          <a:endParaRPr lang="en-US"/>
        </a:p>
      </dgm:t>
    </dgm:pt>
    <dgm:pt modelId="{1B74C158-9177-4AEC-9930-533F2ABC4DD1}" type="pres">
      <dgm:prSet presAssocID="{D67488F7-232F-450A-8B8D-DE43A158B490}" presName="vert0" presStyleCnt="0">
        <dgm:presLayoutVars>
          <dgm:dir/>
          <dgm:animOne val="branch"/>
          <dgm:animLvl val="lvl"/>
        </dgm:presLayoutVars>
      </dgm:prSet>
      <dgm:spPr/>
    </dgm:pt>
    <dgm:pt modelId="{91777424-EE27-48E5-BCDD-837FF74E9914}" type="pres">
      <dgm:prSet presAssocID="{B7783E22-CD4C-4438-9826-59F545186091}" presName="thickLine" presStyleLbl="alignNode1" presStyleIdx="0" presStyleCnt="2"/>
      <dgm:spPr/>
    </dgm:pt>
    <dgm:pt modelId="{FEDECBE4-09DE-4D39-8871-7D63546E2497}" type="pres">
      <dgm:prSet presAssocID="{B7783E22-CD4C-4438-9826-59F545186091}" presName="horz1" presStyleCnt="0"/>
      <dgm:spPr/>
    </dgm:pt>
    <dgm:pt modelId="{D71F881F-3DC6-4DA3-A6E0-FA4973479767}" type="pres">
      <dgm:prSet presAssocID="{B7783E22-CD4C-4438-9826-59F545186091}" presName="tx1" presStyleLbl="revTx" presStyleIdx="0" presStyleCnt="2"/>
      <dgm:spPr/>
    </dgm:pt>
    <dgm:pt modelId="{132444B8-6BB7-48FE-9BEA-E0CB015209CE}" type="pres">
      <dgm:prSet presAssocID="{B7783E22-CD4C-4438-9826-59F545186091}" presName="vert1" presStyleCnt="0"/>
      <dgm:spPr/>
    </dgm:pt>
    <dgm:pt modelId="{806508E9-B050-4806-9205-96EA27E97B61}" type="pres">
      <dgm:prSet presAssocID="{83709234-22D3-42CD-9C3A-73C6A28A8E44}" presName="thickLine" presStyleLbl="alignNode1" presStyleIdx="1" presStyleCnt="2"/>
      <dgm:spPr/>
    </dgm:pt>
    <dgm:pt modelId="{DBB28CA2-F0C0-465D-8A35-024BD94D0D04}" type="pres">
      <dgm:prSet presAssocID="{83709234-22D3-42CD-9C3A-73C6A28A8E44}" presName="horz1" presStyleCnt="0"/>
      <dgm:spPr/>
    </dgm:pt>
    <dgm:pt modelId="{875D0DDB-BA2B-48B0-BCD0-8ABE1D04C654}" type="pres">
      <dgm:prSet presAssocID="{83709234-22D3-42CD-9C3A-73C6A28A8E44}" presName="tx1" presStyleLbl="revTx" presStyleIdx="1" presStyleCnt="2"/>
      <dgm:spPr/>
    </dgm:pt>
    <dgm:pt modelId="{56EBE223-B6B7-45BE-8D8C-C6F6EBAC2F53}" type="pres">
      <dgm:prSet presAssocID="{83709234-22D3-42CD-9C3A-73C6A28A8E44}" presName="vert1" presStyleCnt="0"/>
      <dgm:spPr/>
    </dgm:pt>
  </dgm:ptLst>
  <dgm:cxnLst>
    <dgm:cxn modelId="{9D55A704-66C9-41B9-AA22-0642DDEE593F}" srcId="{D67488F7-232F-450A-8B8D-DE43A158B490}" destId="{83709234-22D3-42CD-9C3A-73C6A28A8E44}" srcOrd="1" destOrd="0" parTransId="{A1D69E3D-249E-40CD-BF46-B1086D0CF792}" sibTransId="{6B25EA10-F1C6-471E-AB96-82934F19AC2C}"/>
    <dgm:cxn modelId="{0A7FC47F-95E7-454C-AEA7-061D59ED9A5C}" type="presOf" srcId="{83709234-22D3-42CD-9C3A-73C6A28A8E44}" destId="{875D0DDB-BA2B-48B0-BCD0-8ABE1D04C654}" srcOrd="0" destOrd="0" presId="urn:microsoft.com/office/officeart/2008/layout/LinedList"/>
    <dgm:cxn modelId="{6324C286-E492-44DF-97C8-13A1DE565942}" type="presOf" srcId="{B7783E22-CD4C-4438-9826-59F545186091}" destId="{D71F881F-3DC6-4DA3-A6E0-FA4973479767}" srcOrd="0" destOrd="0" presId="urn:microsoft.com/office/officeart/2008/layout/LinedList"/>
    <dgm:cxn modelId="{F230BB90-D946-4518-9183-1DE8E86FAD89}" type="presOf" srcId="{D67488F7-232F-450A-8B8D-DE43A158B490}" destId="{1B74C158-9177-4AEC-9930-533F2ABC4DD1}" srcOrd="0" destOrd="0" presId="urn:microsoft.com/office/officeart/2008/layout/LinedList"/>
    <dgm:cxn modelId="{88F500F8-CCEC-4FBF-B24A-CE64E4DED894}" srcId="{D67488F7-232F-450A-8B8D-DE43A158B490}" destId="{B7783E22-CD4C-4438-9826-59F545186091}" srcOrd="0" destOrd="0" parTransId="{0FFA2558-ACE6-4220-86C5-6847C92D1A74}" sibTransId="{5F88D8CC-1476-48C0-AD4D-B6ADB418D676}"/>
    <dgm:cxn modelId="{85ABD78B-1656-4DEE-8DB9-6FA511868E9C}" type="presParOf" srcId="{1B74C158-9177-4AEC-9930-533F2ABC4DD1}" destId="{91777424-EE27-48E5-BCDD-837FF74E9914}" srcOrd="0" destOrd="0" presId="urn:microsoft.com/office/officeart/2008/layout/LinedList"/>
    <dgm:cxn modelId="{AB08993B-76CD-4DF8-A0C3-E34DA1C15492}" type="presParOf" srcId="{1B74C158-9177-4AEC-9930-533F2ABC4DD1}" destId="{FEDECBE4-09DE-4D39-8871-7D63546E2497}" srcOrd="1" destOrd="0" presId="urn:microsoft.com/office/officeart/2008/layout/LinedList"/>
    <dgm:cxn modelId="{D3ACF94E-59BB-4757-AA57-BE56D49358A0}" type="presParOf" srcId="{FEDECBE4-09DE-4D39-8871-7D63546E2497}" destId="{D71F881F-3DC6-4DA3-A6E0-FA4973479767}" srcOrd="0" destOrd="0" presId="urn:microsoft.com/office/officeart/2008/layout/LinedList"/>
    <dgm:cxn modelId="{DC5DEBA2-83B9-411B-B8EC-C19B23B7689E}" type="presParOf" srcId="{FEDECBE4-09DE-4D39-8871-7D63546E2497}" destId="{132444B8-6BB7-48FE-9BEA-E0CB015209CE}" srcOrd="1" destOrd="0" presId="urn:microsoft.com/office/officeart/2008/layout/LinedList"/>
    <dgm:cxn modelId="{8F4C66F3-5D6E-42E3-B22D-5907973DE75A}" type="presParOf" srcId="{1B74C158-9177-4AEC-9930-533F2ABC4DD1}" destId="{806508E9-B050-4806-9205-96EA27E97B61}" srcOrd="2" destOrd="0" presId="urn:microsoft.com/office/officeart/2008/layout/LinedList"/>
    <dgm:cxn modelId="{1AD58EC3-D3C5-4167-A979-E677851037AD}" type="presParOf" srcId="{1B74C158-9177-4AEC-9930-533F2ABC4DD1}" destId="{DBB28CA2-F0C0-465D-8A35-024BD94D0D04}" srcOrd="3" destOrd="0" presId="urn:microsoft.com/office/officeart/2008/layout/LinedList"/>
    <dgm:cxn modelId="{C0E60BF5-E372-4D05-B596-BFD26680E806}" type="presParOf" srcId="{DBB28CA2-F0C0-465D-8A35-024BD94D0D04}" destId="{875D0DDB-BA2B-48B0-BCD0-8ABE1D04C654}" srcOrd="0" destOrd="0" presId="urn:microsoft.com/office/officeart/2008/layout/LinedList"/>
    <dgm:cxn modelId="{30D928DB-8B12-4907-BD9F-9C0B7330B5EA}" type="presParOf" srcId="{DBB28CA2-F0C0-465D-8A35-024BD94D0D04}" destId="{56EBE223-B6B7-45BE-8D8C-C6F6EBAC2F5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6BD779A-41CC-4784-85AA-9A9DD6932598}" type="doc">
      <dgm:prSet loTypeId="urn:microsoft.com/office/officeart/2008/layout/LinedList" loCatId="list" qsTypeId="urn:microsoft.com/office/officeart/2005/8/quickstyle/simple1" qsCatId="simple" csTypeId="urn:microsoft.com/office/officeart/2005/8/colors/accent2_2" csCatId="accent2"/>
      <dgm:spPr/>
      <dgm:t>
        <a:bodyPr/>
        <a:lstStyle/>
        <a:p>
          <a:endParaRPr lang="en-US"/>
        </a:p>
      </dgm:t>
    </dgm:pt>
    <dgm:pt modelId="{2A75DDB4-7C05-4557-9A1D-5F38AB10B5AE}">
      <dgm:prSet/>
      <dgm:spPr/>
      <dgm:t>
        <a:bodyPr/>
        <a:lstStyle/>
        <a:p>
          <a:r>
            <a:rPr lang="en-US"/>
            <a:t>This study addresses critical gaps in agricultural technology adoption in Zimbabwe by providing a localized, data-driven solution for yield forecasting. </a:t>
          </a:r>
        </a:p>
      </dgm:t>
    </dgm:pt>
    <dgm:pt modelId="{693E7B70-CA50-4EE9-B10C-C6598FBB8B20}" type="parTrans" cxnId="{81599A4B-1D43-417C-A494-51FB17D2565D}">
      <dgm:prSet/>
      <dgm:spPr/>
      <dgm:t>
        <a:bodyPr/>
        <a:lstStyle/>
        <a:p>
          <a:endParaRPr lang="en-US"/>
        </a:p>
      </dgm:t>
    </dgm:pt>
    <dgm:pt modelId="{7D0D17E4-5033-4B63-BF1E-19BAA397432B}" type="sibTrans" cxnId="{81599A4B-1D43-417C-A494-51FB17D2565D}">
      <dgm:prSet/>
      <dgm:spPr/>
      <dgm:t>
        <a:bodyPr/>
        <a:lstStyle/>
        <a:p>
          <a:endParaRPr lang="en-US"/>
        </a:p>
      </dgm:t>
    </dgm:pt>
    <dgm:pt modelId="{E979918C-63EE-403A-A5E0-00616E3BFD32}">
      <dgm:prSet/>
      <dgm:spPr/>
      <dgm:t>
        <a:bodyPr/>
        <a:lstStyle/>
        <a:p>
          <a:r>
            <a:rPr lang="en-US"/>
            <a:t>The outcomes can empower smallholder farmers to make evidence-based decisions, improve maize productivity, and optimize resource use (fertilizer, water). </a:t>
          </a:r>
        </a:p>
      </dgm:t>
    </dgm:pt>
    <dgm:pt modelId="{AE5A4429-443F-4069-83F5-24C45DF4B388}" type="parTrans" cxnId="{1B2BA5D3-506C-490B-8A1F-CCB87ADDD5AE}">
      <dgm:prSet/>
      <dgm:spPr/>
      <dgm:t>
        <a:bodyPr/>
        <a:lstStyle/>
        <a:p>
          <a:endParaRPr lang="en-US"/>
        </a:p>
      </dgm:t>
    </dgm:pt>
    <dgm:pt modelId="{32F24051-7898-402C-881D-7B0EE62B2702}" type="sibTrans" cxnId="{1B2BA5D3-506C-490B-8A1F-CCB87ADDD5AE}">
      <dgm:prSet/>
      <dgm:spPr/>
      <dgm:t>
        <a:bodyPr/>
        <a:lstStyle/>
        <a:p>
          <a:endParaRPr lang="en-US"/>
        </a:p>
      </dgm:t>
    </dgm:pt>
    <dgm:pt modelId="{77AF265D-B64E-45B6-B076-4409AF88362E}">
      <dgm:prSet/>
      <dgm:spPr/>
      <dgm:t>
        <a:bodyPr/>
        <a:lstStyle/>
        <a:p>
          <a:r>
            <a:rPr lang="en-US"/>
            <a:t>Policymakers, agronomists, and stakeholders can also leverage the system for planning and extension services.</a:t>
          </a:r>
        </a:p>
      </dgm:t>
    </dgm:pt>
    <dgm:pt modelId="{319135E2-51A3-4E90-B035-46FC8DC4A5B0}" type="parTrans" cxnId="{E63E2014-626B-4772-BFF2-009361DAD833}">
      <dgm:prSet/>
      <dgm:spPr/>
      <dgm:t>
        <a:bodyPr/>
        <a:lstStyle/>
        <a:p>
          <a:endParaRPr lang="en-US"/>
        </a:p>
      </dgm:t>
    </dgm:pt>
    <dgm:pt modelId="{C062D2DB-2F3F-4417-AEEE-B54FD7BE6B8C}" type="sibTrans" cxnId="{E63E2014-626B-4772-BFF2-009361DAD833}">
      <dgm:prSet/>
      <dgm:spPr/>
      <dgm:t>
        <a:bodyPr/>
        <a:lstStyle/>
        <a:p>
          <a:endParaRPr lang="en-US"/>
        </a:p>
      </dgm:t>
    </dgm:pt>
    <dgm:pt modelId="{A11CDF29-A1EA-4ABC-B4D6-E136C0A3D48A}" type="pres">
      <dgm:prSet presAssocID="{D6BD779A-41CC-4784-85AA-9A9DD6932598}" presName="vert0" presStyleCnt="0">
        <dgm:presLayoutVars>
          <dgm:dir/>
          <dgm:animOne val="branch"/>
          <dgm:animLvl val="lvl"/>
        </dgm:presLayoutVars>
      </dgm:prSet>
      <dgm:spPr/>
    </dgm:pt>
    <dgm:pt modelId="{7CF9D1CD-22D4-4643-A771-F414CFE54759}" type="pres">
      <dgm:prSet presAssocID="{2A75DDB4-7C05-4557-9A1D-5F38AB10B5AE}" presName="thickLine" presStyleLbl="alignNode1" presStyleIdx="0" presStyleCnt="3"/>
      <dgm:spPr/>
    </dgm:pt>
    <dgm:pt modelId="{D35DBC2D-A169-4436-9F78-418F78229B4D}" type="pres">
      <dgm:prSet presAssocID="{2A75DDB4-7C05-4557-9A1D-5F38AB10B5AE}" presName="horz1" presStyleCnt="0"/>
      <dgm:spPr/>
    </dgm:pt>
    <dgm:pt modelId="{5C389036-69DA-47B1-B7BB-C4F5B17F2303}" type="pres">
      <dgm:prSet presAssocID="{2A75DDB4-7C05-4557-9A1D-5F38AB10B5AE}" presName="tx1" presStyleLbl="revTx" presStyleIdx="0" presStyleCnt="3"/>
      <dgm:spPr/>
    </dgm:pt>
    <dgm:pt modelId="{3B10C8B5-978F-4876-B8CB-FAC5CD47B29F}" type="pres">
      <dgm:prSet presAssocID="{2A75DDB4-7C05-4557-9A1D-5F38AB10B5AE}" presName="vert1" presStyleCnt="0"/>
      <dgm:spPr/>
    </dgm:pt>
    <dgm:pt modelId="{F6414811-0E23-4276-9160-20E947B96297}" type="pres">
      <dgm:prSet presAssocID="{E979918C-63EE-403A-A5E0-00616E3BFD32}" presName="thickLine" presStyleLbl="alignNode1" presStyleIdx="1" presStyleCnt="3"/>
      <dgm:spPr/>
    </dgm:pt>
    <dgm:pt modelId="{CD980DC7-0732-4899-A78F-A26C25AF12ED}" type="pres">
      <dgm:prSet presAssocID="{E979918C-63EE-403A-A5E0-00616E3BFD32}" presName="horz1" presStyleCnt="0"/>
      <dgm:spPr/>
    </dgm:pt>
    <dgm:pt modelId="{ABD7FBF9-25C7-4C9B-B0C4-E05694E834F2}" type="pres">
      <dgm:prSet presAssocID="{E979918C-63EE-403A-A5E0-00616E3BFD32}" presName="tx1" presStyleLbl="revTx" presStyleIdx="1" presStyleCnt="3"/>
      <dgm:spPr/>
    </dgm:pt>
    <dgm:pt modelId="{7C5A8076-DEB8-47F4-AFEF-23234E10B82E}" type="pres">
      <dgm:prSet presAssocID="{E979918C-63EE-403A-A5E0-00616E3BFD32}" presName="vert1" presStyleCnt="0"/>
      <dgm:spPr/>
    </dgm:pt>
    <dgm:pt modelId="{BCFAB35C-6667-4387-AD15-E6FFFFFACF3A}" type="pres">
      <dgm:prSet presAssocID="{77AF265D-B64E-45B6-B076-4409AF88362E}" presName="thickLine" presStyleLbl="alignNode1" presStyleIdx="2" presStyleCnt="3"/>
      <dgm:spPr/>
    </dgm:pt>
    <dgm:pt modelId="{A689ADD7-8642-4E36-A2D0-66D30332DB2C}" type="pres">
      <dgm:prSet presAssocID="{77AF265D-B64E-45B6-B076-4409AF88362E}" presName="horz1" presStyleCnt="0"/>
      <dgm:spPr/>
    </dgm:pt>
    <dgm:pt modelId="{F1521A77-8962-4A1A-8EBD-18A95759304A}" type="pres">
      <dgm:prSet presAssocID="{77AF265D-B64E-45B6-B076-4409AF88362E}" presName="tx1" presStyleLbl="revTx" presStyleIdx="2" presStyleCnt="3"/>
      <dgm:spPr/>
    </dgm:pt>
    <dgm:pt modelId="{F413A3CD-C502-47FF-BFDA-441523B866A1}" type="pres">
      <dgm:prSet presAssocID="{77AF265D-B64E-45B6-B076-4409AF88362E}" presName="vert1" presStyleCnt="0"/>
      <dgm:spPr/>
    </dgm:pt>
  </dgm:ptLst>
  <dgm:cxnLst>
    <dgm:cxn modelId="{4E041004-74B4-4B56-A647-3D7874341C6E}" type="presOf" srcId="{77AF265D-B64E-45B6-B076-4409AF88362E}" destId="{F1521A77-8962-4A1A-8EBD-18A95759304A}" srcOrd="0" destOrd="0" presId="urn:microsoft.com/office/officeart/2008/layout/LinedList"/>
    <dgm:cxn modelId="{E63E2014-626B-4772-BFF2-009361DAD833}" srcId="{D6BD779A-41CC-4784-85AA-9A9DD6932598}" destId="{77AF265D-B64E-45B6-B076-4409AF88362E}" srcOrd="2" destOrd="0" parTransId="{319135E2-51A3-4E90-B035-46FC8DC4A5B0}" sibTransId="{C062D2DB-2F3F-4417-AEEE-B54FD7BE6B8C}"/>
    <dgm:cxn modelId="{C2B70D15-D99D-4336-8B62-3F71D80ECAAE}" type="presOf" srcId="{D6BD779A-41CC-4784-85AA-9A9DD6932598}" destId="{A11CDF29-A1EA-4ABC-B4D6-E136C0A3D48A}" srcOrd="0" destOrd="0" presId="urn:microsoft.com/office/officeart/2008/layout/LinedList"/>
    <dgm:cxn modelId="{BDE3D32E-AE09-4EE6-971E-6573B4722F99}" type="presOf" srcId="{E979918C-63EE-403A-A5E0-00616E3BFD32}" destId="{ABD7FBF9-25C7-4C9B-B0C4-E05694E834F2}" srcOrd="0" destOrd="0" presId="urn:microsoft.com/office/officeart/2008/layout/LinedList"/>
    <dgm:cxn modelId="{81599A4B-1D43-417C-A494-51FB17D2565D}" srcId="{D6BD779A-41CC-4784-85AA-9A9DD6932598}" destId="{2A75DDB4-7C05-4557-9A1D-5F38AB10B5AE}" srcOrd="0" destOrd="0" parTransId="{693E7B70-CA50-4EE9-B10C-C6598FBB8B20}" sibTransId="{7D0D17E4-5033-4B63-BF1E-19BAA397432B}"/>
    <dgm:cxn modelId="{90A26091-D835-4DA1-A3C5-DF934FB13BD4}" type="presOf" srcId="{2A75DDB4-7C05-4557-9A1D-5F38AB10B5AE}" destId="{5C389036-69DA-47B1-B7BB-C4F5B17F2303}" srcOrd="0" destOrd="0" presId="urn:microsoft.com/office/officeart/2008/layout/LinedList"/>
    <dgm:cxn modelId="{1B2BA5D3-506C-490B-8A1F-CCB87ADDD5AE}" srcId="{D6BD779A-41CC-4784-85AA-9A9DD6932598}" destId="{E979918C-63EE-403A-A5E0-00616E3BFD32}" srcOrd="1" destOrd="0" parTransId="{AE5A4429-443F-4069-83F5-24C45DF4B388}" sibTransId="{32F24051-7898-402C-881D-7B0EE62B2702}"/>
    <dgm:cxn modelId="{C922C502-4591-4828-B55F-A910089A5D21}" type="presParOf" srcId="{A11CDF29-A1EA-4ABC-B4D6-E136C0A3D48A}" destId="{7CF9D1CD-22D4-4643-A771-F414CFE54759}" srcOrd="0" destOrd="0" presId="urn:microsoft.com/office/officeart/2008/layout/LinedList"/>
    <dgm:cxn modelId="{FEDC0D10-0994-4B48-AF27-22959D32BE26}" type="presParOf" srcId="{A11CDF29-A1EA-4ABC-B4D6-E136C0A3D48A}" destId="{D35DBC2D-A169-4436-9F78-418F78229B4D}" srcOrd="1" destOrd="0" presId="urn:microsoft.com/office/officeart/2008/layout/LinedList"/>
    <dgm:cxn modelId="{27A4B2AF-968C-48F1-9D66-8CD8881555AA}" type="presParOf" srcId="{D35DBC2D-A169-4436-9F78-418F78229B4D}" destId="{5C389036-69DA-47B1-B7BB-C4F5B17F2303}" srcOrd="0" destOrd="0" presId="urn:microsoft.com/office/officeart/2008/layout/LinedList"/>
    <dgm:cxn modelId="{58CA5865-89A6-4ADA-A954-1E64D7BE7810}" type="presParOf" srcId="{D35DBC2D-A169-4436-9F78-418F78229B4D}" destId="{3B10C8B5-978F-4876-B8CB-FAC5CD47B29F}" srcOrd="1" destOrd="0" presId="urn:microsoft.com/office/officeart/2008/layout/LinedList"/>
    <dgm:cxn modelId="{A21A7FC5-DE33-43B8-9619-15538DA687E6}" type="presParOf" srcId="{A11CDF29-A1EA-4ABC-B4D6-E136C0A3D48A}" destId="{F6414811-0E23-4276-9160-20E947B96297}" srcOrd="2" destOrd="0" presId="urn:microsoft.com/office/officeart/2008/layout/LinedList"/>
    <dgm:cxn modelId="{0C71905A-115F-4372-84B8-CE3D91D84BCE}" type="presParOf" srcId="{A11CDF29-A1EA-4ABC-B4D6-E136C0A3D48A}" destId="{CD980DC7-0732-4899-A78F-A26C25AF12ED}" srcOrd="3" destOrd="0" presId="urn:microsoft.com/office/officeart/2008/layout/LinedList"/>
    <dgm:cxn modelId="{86ECC1D3-9399-4B81-8C08-4887A614E0C1}" type="presParOf" srcId="{CD980DC7-0732-4899-A78F-A26C25AF12ED}" destId="{ABD7FBF9-25C7-4C9B-B0C4-E05694E834F2}" srcOrd="0" destOrd="0" presId="urn:microsoft.com/office/officeart/2008/layout/LinedList"/>
    <dgm:cxn modelId="{5EE02C72-C44B-4774-A53C-5A431E32EE24}" type="presParOf" srcId="{CD980DC7-0732-4899-A78F-A26C25AF12ED}" destId="{7C5A8076-DEB8-47F4-AFEF-23234E10B82E}" srcOrd="1" destOrd="0" presId="urn:microsoft.com/office/officeart/2008/layout/LinedList"/>
    <dgm:cxn modelId="{515A32EF-FA2C-44BA-8D9F-BC84AC0615BD}" type="presParOf" srcId="{A11CDF29-A1EA-4ABC-B4D6-E136C0A3D48A}" destId="{BCFAB35C-6667-4387-AD15-E6FFFFFACF3A}" srcOrd="4" destOrd="0" presId="urn:microsoft.com/office/officeart/2008/layout/LinedList"/>
    <dgm:cxn modelId="{0EF35774-BD3B-4898-8FBC-E3CDC31849F6}" type="presParOf" srcId="{A11CDF29-A1EA-4ABC-B4D6-E136C0A3D48A}" destId="{A689ADD7-8642-4E36-A2D0-66D30332DB2C}" srcOrd="5" destOrd="0" presId="urn:microsoft.com/office/officeart/2008/layout/LinedList"/>
    <dgm:cxn modelId="{3A0712CA-7AA6-44CC-B972-C0105EEDAB67}" type="presParOf" srcId="{A689ADD7-8642-4E36-A2D0-66D30332DB2C}" destId="{F1521A77-8962-4A1A-8EBD-18A95759304A}" srcOrd="0" destOrd="0" presId="urn:microsoft.com/office/officeart/2008/layout/LinedList"/>
    <dgm:cxn modelId="{2516A0A0-8753-4B2E-9BCC-8C6375C8483D}" type="presParOf" srcId="{A689ADD7-8642-4E36-A2D0-66D30332DB2C}" destId="{F413A3CD-C502-47FF-BFDA-441523B866A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BF0BA0C-4D96-4ACB-9368-4F0936897884}"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65ECC0CE-ADE3-42E3-A98B-4BD78833B373}">
      <dgm:prSet/>
      <dgm:spPr/>
      <dgm:t>
        <a:bodyPr/>
        <a:lstStyle/>
        <a:p>
          <a:r>
            <a:rPr lang="en-US"/>
            <a:t>The project focuses on Marondera District and targets maize cultivation only. </a:t>
          </a:r>
        </a:p>
      </dgm:t>
    </dgm:pt>
    <dgm:pt modelId="{D3285AA8-E86A-4863-93DE-14775C893561}" type="parTrans" cxnId="{D9BA4AE1-FA41-4E98-A3AC-6B68E3F5526E}">
      <dgm:prSet/>
      <dgm:spPr/>
      <dgm:t>
        <a:bodyPr/>
        <a:lstStyle/>
        <a:p>
          <a:endParaRPr lang="en-US"/>
        </a:p>
      </dgm:t>
    </dgm:pt>
    <dgm:pt modelId="{44CA8160-5E01-4422-84DE-464CF509CD59}" type="sibTrans" cxnId="{D9BA4AE1-FA41-4E98-A3AC-6B68E3F5526E}">
      <dgm:prSet/>
      <dgm:spPr/>
      <dgm:t>
        <a:bodyPr/>
        <a:lstStyle/>
        <a:p>
          <a:endParaRPr lang="en-US"/>
        </a:p>
      </dgm:t>
    </dgm:pt>
    <dgm:pt modelId="{92FF40D6-53CD-403F-A207-F59D09B10317}">
      <dgm:prSet/>
      <dgm:spPr/>
      <dgm:t>
        <a:bodyPr/>
        <a:lstStyle/>
        <a:p>
          <a:r>
            <a:rPr lang="en-US"/>
            <a:t>It uses fixed soil nutrient profiles and historical weather data (2003–2022). </a:t>
          </a:r>
        </a:p>
      </dgm:t>
    </dgm:pt>
    <dgm:pt modelId="{E1DA14D5-2DA9-441A-9BD7-F18C87C7C524}" type="parTrans" cxnId="{09F97657-7E9D-4E70-96D7-3C2B3D01801D}">
      <dgm:prSet/>
      <dgm:spPr/>
      <dgm:t>
        <a:bodyPr/>
        <a:lstStyle/>
        <a:p>
          <a:endParaRPr lang="en-US"/>
        </a:p>
      </dgm:t>
    </dgm:pt>
    <dgm:pt modelId="{F9F84E1C-B208-4176-89A5-855C2C7BE04B}" type="sibTrans" cxnId="{09F97657-7E9D-4E70-96D7-3C2B3D01801D}">
      <dgm:prSet/>
      <dgm:spPr/>
      <dgm:t>
        <a:bodyPr/>
        <a:lstStyle/>
        <a:p>
          <a:endParaRPr lang="en-US"/>
        </a:p>
      </dgm:t>
    </dgm:pt>
    <dgm:pt modelId="{E99FE261-9DA8-48F3-B14C-18B4EF55C902}">
      <dgm:prSet/>
      <dgm:spPr/>
      <dgm:t>
        <a:bodyPr/>
        <a:lstStyle/>
        <a:p>
          <a:r>
            <a:rPr lang="en-US"/>
            <a:t>The web app is designed for all devices with English-language support.</a:t>
          </a:r>
        </a:p>
      </dgm:t>
    </dgm:pt>
    <dgm:pt modelId="{615BE7A5-AE4D-49E3-AE38-F41FC9304B8A}" type="parTrans" cxnId="{D2994E0B-473D-49F3-82C4-88D56ED6B544}">
      <dgm:prSet/>
      <dgm:spPr/>
      <dgm:t>
        <a:bodyPr/>
        <a:lstStyle/>
        <a:p>
          <a:endParaRPr lang="en-US"/>
        </a:p>
      </dgm:t>
    </dgm:pt>
    <dgm:pt modelId="{16045D6E-C888-4EFD-9793-BBC5BCEE555D}" type="sibTrans" cxnId="{D2994E0B-473D-49F3-82C4-88D56ED6B544}">
      <dgm:prSet/>
      <dgm:spPr/>
      <dgm:t>
        <a:bodyPr/>
        <a:lstStyle/>
        <a:p>
          <a:endParaRPr lang="en-US"/>
        </a:p>
      </dgm:t>
    </dgm:pt>
    <dgm:pt modelId="{3C84FD00-BA60-4193-8177-1DCF55D22513}" type="pres">
      <dgm:prSet presAssocID="{EBF0BA0C-4D96-4ACB-9368-4F0936897884}" presName="vert0" presStyleCnt="0">
        <dgm:presLayoutVars>
          <dgm:dir/>
          <dgm:animOne val="branch"/>
          <dgm:animLvl val="lvl"/>
        </dgm:presLayoutVars>
      </dgm:prSet>
      <dgm:spPr/>
    </dgm:pt>
    <dgm:pt modelId="{54A11547-EC0C-45EC-B908-61C8EFA9F8D1}" type="pres">
      <dgm:prSet presAssocID="{65ECC0CE-ADE3-42E3-A98B-4BD78833B373}" presName="thickLine" presStyleLbl="alignNode1" presStyleIdx="0" presStyleCnt="3"/>
      <dgm:spPr/>
    </dgm:pt>
    <dgm:pt modelId="{A592B118-DF68-48F5-B99B-4680BA1F005D}" type="pres">
      <dgm:prSet presAssocID="{65ECC0CE-ADE3-42E3-A98B-4BD78833B373}" presName="horz1" presStyleCnt="0"/>
      <dgm:spPr/>
    </dgm:pt>
    <dgm:pt modelId="{56B33102-13F3-4B67-B8D7-596D3AE169EF}" type="pres">
      <dgm:prSet presAssocID="{65ECC0CE-ADE3-42E3-A98B-4BD78833B373}" presName="tx1" presStyleLbl="revTx" presStyleIdx="0" presStyleCnt="3"/>
      <dgm:spPr/>
    </dgm:pt>
    <dgm:pt modelId="{19D2D6ED-3AA8-4847-8455-A7CEA11C72AB}" type="pres">
      <dgm:prSet presAssocID="{65ECC0CE-ADE3-42E3-A98B-4BD78833B373}" presName="vert1" presStyleCnt="0"/>
      <dgm:spPr/>
    </dgm:pt>
    <dgm:pt modelId="{547D3FDF-EC1D-4DE7-BDCA-AD6F280A7676}" type="pres">
      <dgm:prSet presAssocID="{92FF40D6-53CD-403F-A207-F59D09B10317}" presName="thickLine" presStyleLbl="alignNode1" presStyleIdx="1" presStyleCnt="3"/>
      <dgm:spPr/>
    </dgm:pt>
    <dgm:pt modelId="{D98E449C-E5D6-46D1-8B9C-2F39008B3D06}" type="pres">
      <dgm:prSet presAssocID="{92FF40D6-53CD-403F-A207-F59D09B10317}" presName="horz1" presStyleCnt="0"/>
      <dgm:spPr/>
    </dgm:pt>
    <dgm:pt modelId="{A1790A07-F88F-46E5-8534-B0CE6BF7F5C8}" type="pres">
      <dgm:prSet presAssocID="{92FF40D6-53CD-403F-A207-F59D09B10317}" presName="tx1" presStyleLbl="revTx" presStyleIdx="1" presStyleCnt="3"/>
      <dgm:spPr/>
    </dgm:pt>
    <dgm:pt modelId="{F2F965CB-22C0-4C07-9861-505582BB07F9}" type="pres">
      <dgm:prSet presAssocID="{92FF40D6-53CD-403F-A207-F59D09B10317}" presName="vert1" presStyleCnt="0"/>
      <dgm:spPr/>
    </dgm:pt>
    <dgm:pt modelId="{85BCB1BE-3A45-40EA-80A0-A78EC6AF3421}" type="pres">
      <dgm:prSet presAssocID="{E99FE261-9DA8-48F3-B14C-18B4EF55C902}" presName="thickLine" presStyleLbl="alignNode1" presStyleIdx="2" presStyleCnt="3"/>
      <dgm:spPr/>
    </dgm:pt>
    <dgm:pt modelId="{A97C520D-C490-40BE-B085-2239C119DB10}" type="pres">
      <dgm:prSet presAssocID="{E99FE261-9DA8-48F3-B14C-18B4EF55C902}" presName="horz1" presStyleCnt="0"/>
      <dgm:spPr/>
    </dgm:pt>
    <dgm:pt modelId="{7AA3FB21-9EF1-4923-A253-CCD0CACC7E33}" type="pres">
      <dgm:prSet presAssocID="{E99FE261-9DA8-48F3-B14C-18B4EF55C902}" presName="tx1" presStyleLbl="revTx" presStyleIdx="2" presStyleCnt="3"/>
      <dgm:spPr/>
    </dgm:pt>
    <dgm:pt modelId="{5074EC53-4828-4ABE-9892-90A9F6AD0F26}" type="pres">
      <dgm:prSet presAssocID="{E99FE261-9DA8-48F3-B14C-18B4EF55C902}" presName="vert1" presStyleCnt="0"/>
      <dgm:spPr/>
    </dgm:pt>
  </dgm:ptLst>
  <dgm:cxnLst>
    <dgm:cxn modelId="{A51BB601-298E-450B-A7A3-0155CD215CD9}" type="presOf" srcId="{92FF40D6-53CD-403F-A207-F59D09B10317}" destId="{A1790A07-F88F-46E5-8534-B0CE6BF7F5C8}" srcOrd="0" destOrd="0" presId="urn:microsoft.com/office/officeart/2008/layout/LinedList"/>
    <dgm:cxn modelId="{D2994E0B-473D-49F3-82C4-88D56ED6B544}" srcId="{EBF0BA0C-4D96-4ACB-9368-4F0936897884}" destId="{E99FE261-9DA8-48F3-B14C-18B4EF55C902}" srcOrd="2" destOrd="0" parTransId="{615BE7A5-AE4D-49E3-AE38-F41FC9304B8A}" sibTransId="{16045D6E-C888-4EFD-9793-BBC5BCEE555D}"/>
    <dgm:cxn modelId="{09F97657-7E9D-4E70-96D7-3C2B3D01801D}" srcId="{EBF0BA0C-4D96-4ACB-9368-4F0936897884}" destId="{92FF40D6-53CD-403F-A207-F59D09B10317}" srcOrd="1" destOrd="0" parTransId="{E1DA14D5-2DA9-441A-9BD7-F18C87C7C524}" sibTransId="{F9F84E1C-B208-4176-89A5-855C2C7BE04B}"/>
    <dgm:cxn modelId="{3FCCCDAF-5555-45E6-A8B0-91706CC823B1}" type="presOf" srcId="{65ECC0CE-ADE3-42E3-A98B-4BD78833B373}" destId="{56B33102-13F3-4B67-B8D7-596D3AE169EF}" srcOrd="0" destOrd="0" presId="urn:microsoft.com/office/officeart/2008/layout/LinedList"/>
    <dgm:cxn modelId="{D9BA4AE1-FA41-4E98-A3AC-6B68E3F5526E}" srcId="{EBF0BA0C-4D96-4ACB-9368-4F0936897884}" destId="{65ECC0CE-ADE3-42E3-A98B-4BD78833B373}" srcOrd="0" destOrd="0" parTransId="{D3285AA8-E86A-4863-93DE-14775C893561}" sibTransId="{44CA8160-5E01-4422-84DE-464CF509CD59}"/>
    <dgm:cxn modelId="{E57BC8F2-6A9B-4549-97D2-2956B5A227BD}" type="presOf" srcId="{EBF0BA0C-4D96-4ACB-9368-4F0936897884}" destId="{3C84FD00-BA60-4193-8177-1DCF55D22513}" srcOrd="0" destOrd="0" presId="urn:microsoft.com/office/officeart/2008/layout/LinedList"/>
    <dgm:cxn modelId="{28CE82F5-3499-4CB7-8610-B3FB9AA98203}" type="presOf" srcId="{E99FE261-9DA8-48F3-B14C-18B4EF55C902}" destId="{7AA3FB21-9EF1-4923-A253-CCD0CACC7E33}" srcOrd="0" destOrd="0" presId="urn:microsoft.com/office/officeart/2008/layout/LinedList"/>
    <dgm:cxn modelId="{28B3B56A-80A5-4254-8C10-CDE7D73EB3F6}" type="presParOf" srcId="{3C84FD00-BA60-4193-8177-1DCF55D22513}" destId="{54A11547-EC0C-45EC-B908-61C8EFA9F8D1}" srcOrd="0" destOrd="0" presId="urn:microsoft.com/office/officeart/2008/layout/LinedList"/>
    <dgm:cxn modelId="{E463EC4D-F666-4319-9AD3-37BED3878679}" type="presParOf" srcId="{3C84FD00-BA60-4193-8177-1DCF55D22513}" destId="{A592B118-DF68-48F5-B99B-4680BA1F005D}" srcOrd="1" destOrd="0" presId="urn:microsoft.com/office/officeart/2008/layout/LinedList"/>
    <dgm:cxn modelId="{F019F6D9-C4CD-4221-9C52-3632DBEC1F5F}" type="presParOf" srcId="{A592B118-DF68-48F5-B99B-4680BA1F005D}" destId="{56B33102-13F3-4B67-B8D7-596D3AE169EF}" srcOrd="0" destOrd="0" presId="urn:microsoft.com/office/officeart/2008/layout/LinedList"/>
    <dgm:cxn modelId="{252C9F1F-53D6-48C4-909A-C571BBA5A08D}" type="presParOf" srcId="{A592B118-DF68-48F5-B99B-4680BA1F005D}" destId="{19D2D6ED-3AA8-4847-8455-A7CEA11C72AB}" srcOrd="1" destOrd="0" presId="urn:microsoft.com/office/officeart/2008/layout/LinedList"/>
    <dgm:cxn modelId="{167A72BE-7E28-45E9-B5E9-E77DD5C7BE71}" type="presParOf" srcId="{3C84FD00-BA60-4193-8177-1DCF55D22513}" destId="{547D3FDF-EC1D-4DE7-BDCA-AD6F280A7676}" srcOrd="2" destOrd="0" presId="urn:microsoft.com/office/officeart/2008/layout/LinedList"/>
    <dgm:cxn modelId="{8F9029C1-3C9A-479C-879B-34E33414697D}" type="presParOf" srcId="{3C84FD00-BA60-4193-8177-1DCF55D22513}" destId="{D98E449C-E5D6-46D1-8B9C-2F39008B3D06}" srcOrd="3" destOrd="0" presId="urn:microsoft.com/office/officeart/2008/layout/LinedList"/>
    <dgm:cxn modelId="{DD5ADB6C-8BDA-48CD-8889-2F1CF1EA6CD0}" type="presParOf" srcId="{D98E449C-E5D6-46D1-8B9C-2F39008B3D06}" destId="{A1790A07-F88F-46E5-8534-B0CE6BF7F5C8}" srcOrd="0" destOrd="0" presId="urn:microsoft.com/office/officeart/2008/layout/LinedList"/>
    <dgm:cxn modelId="{CABB4E64-4D19-481B-952F-F02DB4284D55}" type="presParOf" srcId="{D98E449C-E5D6-46D1-8B9C-2F39008B3D06}" destId="{F2F965CB-22C0-4C07-9861-505582BB07F9}" srcOrd="1" destOrd="0" presId="urn:microsoft.com/office/officeart/2008/layout/LinedList"/>
    <dgm:cxn modelId="{E9BADE30-C34C-4BC0-B3A8-3298868CB265}" type="presParOf" srcId="{3C84FD00-BA60-4193-8177-1DCF55D22513}" destId="{85BCB1BE-3A45-40EA-80A0-A78EC6AF3421}" srcOrd="4" destOrd="0" presId="urn:microsoft.com/office/officeart/2008/layout/LinedList"/>
    <dgm:cxn modelId="{077893E3-2F05-4C36-BC3C-C6EDCA66E5D1}" type="presParOf" srcId="{3C84FD00-BA60-4193-8177-1DCF55D22513}" destId="{A97C520D-C490-40BE-B085-2239C119DB10}" srcOrd="5" destOrd="0" presId="urn:microsoft.com/office/officeart/2008/layout/LinedList"/>
    <dgm:cxn modelId="{99617B8E-56FE-4385-BDAA-1BB8061B9DDA}" type="presParOf" srcId="{A97C520D-C490-40BE-B085-2239C119DB10}" destId="{7AA3FB21-9EF1-4923-A253-CCD0CACC7E33}" srcOrd="0" destOrd="0" presId="urn:microsoft.com/office/officeart/2008/layout/LinedList"/>
    <dgm:cxn modelId="{2FE87F14-0288-4A44-A030-4C20A7BC84D1}" type="presParOf" srcId="{A97C520D-C490-40BE-B085-2239C119DB10}" destId="{5074EC53-4828-4ABE-9892-90A9F6AD0F26}"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453EC20-7BC7-493E-B4BA-DB6224FDE6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D5D1FA4-D29E-487A-9B33-DB8FDD9F45E9}">
      <dgm:prSet/>
      <dgm:spPr/>
      <dgm:t>
        <a:bodyPr/>
        <a:lstStyle/>
        <a:p>
          <a:pPr>
            <a:lnSpc>
              <a:spcPct val="100000"/>
            </a:lnSpc>
          </a:pPr>
          <a:r>
            <a:rPr lang="en-US"/>
            <a:t>Farmers provide accurate field and planting details.</a:t>
          </a:r>
        </a:p>
      </dgm:t>
    </dgm:pt>
    <dgm:pt modelId="{5E3FFC3B-27A7-4B65-BD5E-712A5307960E}" type="parTrans" cxnId="{88A62B71-8529-4853-8122-26EBB7F5A708}">
      <dgm:prSet/>
      <dgm:spPr/>
      <dgm:t>
        <a:bodyPr/>
        <a:lstStyle/>
        <a:p>
          <a:endParaRPr lang="en-US"/>
        </a:p>
      </dgm:t>
    </dgm:pt>
    <dgm:pt modelId="{84BE2A5A-8FCF-4773-905E-CDF2AAC94AC7}" type="sibTrans" cxnId="{88A62B71-8529-4853-8122-26EBB7F5A708}">
      <dgm:prSet/>
      <dgm:spPr/>
      <dgm:t>
        <a:bodyPr/>
        <a:lstStyle/>
        <a:p>
          <a:endParaRPr lang="en-US"/>
        </a:p>
      </dgm:t>
    </dgm:pt>
    <dgm:pt modelId="{B3612195-5732-422C-9903-EE2C8D364262}">
      <dgm:prSet/>
      <dgm:spPr/>
      <dgm:t>
        <a:bodyPr/>
        <a:lstStyle/>
        <a:p>
          <a:pPr>
            <a:lnSpc>
              <a:spcPct val="100000"/>
            </a:lnSpc>
          </a:pPr>
          <a:r>
            <a:rPr lang="en-US"/>
            <a:t>Soil data remains relatively stable over the years.</a:t>
          </a:r>
        </a:p>
      </dgm:t>
    </dgm:pt>
    <dgm:pt modelId="{692EF443-35EA-49DC-ABCF-FD8CE0575E63}" type="parTrans" cxnId="{5CC57F0D-67C2-4FDF-92A8-3CC2EBB7D51D}">
      <dgm:prSet/>
      <dgm:spPr/>
      <dgm:t>
        <a:bodyPr/>
        <a:lstStyle/>
        <a:p>
          <a:endParaRPr lang="en-US"/>
        </a:p>
      </dgm:t>
    </dgm:pt>
    <dgm:pt modelId="{91047A8E-6718-410F-9B7B-E4A157E15249}" type="sibTrans" cxnId="{5CC57F0D-67C2-4FDF-92A8-3CC2EBB7D51D}">
      <dgm:prSet/>
      <dgm:spPr/>
      <dgm:t>
        <a:bodyPr/>
        <a:lstStyle/>
        <a:p>
          <a:endParaRPr lang="en-US"/>
        </a:p>
      </dgm:t>
    </dgm:pt>
    <dgm:pt modelId="{B93A7BEC-2616-48DA-93CC-4555A41846B4}">
      <dgm:prSet/>
      <dgm:spPr/>
      <dgm:t>
        <a:bodyPr/>
        <a:lstStyle/>
        <a:p>
          <a:pPr>
            <a:lnSpc>
              <a:spcPct val="100000"/>
            </a:lnSpc>
          </a:pPr>
          <a:r>
            <a:rPr lang="en-US"/>
            <a:t>Weather data used (2003–2022) is reliable and representative of long-term trends.</a:t>
          </a:r>
        </a:p>
      </dgm:t>
    </dgm:pt>
    <dgm:pt modelId="{8E6E0AE4-DE7E-4B07-8E5F-142A773F8304}" type="parTrans" cxnId="{68FD425D-412A-46AA-992D-4B23F38209B8}">
      <dgm:prSet/>
      <dgm:spPr/>
      <dgm:t>
        <a:bodyPr/>
        <a:lstStyle/>
        <a:p>
          <a:endParaRPr lang="en-US"/>
        </a:p>
      </dgm:t>
    </dgm:pt>
    <dgm:pt modelId="{BDD3F90F-BDC5-4FC0-880E-7E273184433E}" type="sibTrans" cxnId="{68FD425D-412A-46AA-992D-4B23F38209B8}">
      <dgm:prSet/>
      <dgm:spPr/>
      <dgm:t>
        <a:bodyPr/>
        <a:lstStyle/>
        <a:p>
          <a:endParaRPr lang="en-US"/>
        </a:p>
      </dgm:t>
    </dgm:pt>
    <dgm:pt modelId="{4B4E0F61-DDA1-4478-80A8-E1EB34C5E01A}" type="pres">
      <dgm:prSet presAssocID="{6453EC20-7BC7-493E-B4BA-DB6224FDE6E5}" presName="root" presStyleCnt="0">
        <dgm:presLayoutVars>
          <dgm:dir/>
          <dgm:resizeHandles val="exact"/>
        </dgm:presLayoutVars>
      </dgm:prSet>
      <dgm:spPr/>
    </dgm:pt>
    <dgm:pt modelId="{E6E8E7D4-093D-44EC-BA75-2A461A665339}" type="pres">
      <dgm:prSet presAssocID="{9D5D1FA4-D29E-487A-9B33-DB8FDD9F45E9}" presName="compNode" presStyleCnt="0"/>
      <dgm:spPr/>
    </dgm:pt>
    <dgm:pt modelId="{A56DD469-51A0-403E-8172-D2D54844DDFD}" type="pres">
      <dgm:prSet presAssocID="{9D5D1FA4-D29E-487A-9B33-DB8FDD9F45E9}" presName="bgRect" presStyleLbl="bgShp" presStyleIdx="0" presStyleCnt="3"/>
      <dgm:spPr/>
    </dgm:pt>
    <dgm:pt modelId="{20D4A152-2C56-47B3-A58F-4C5CD595669F}" type="pres">
      <dgm:prSet presAssocID="{9D5D1FA4-D29E-487A-9B33-DB8FDD9F45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9B879557-31BD-4EB9-9296-F1F3DA73EBFE}" type="pres">
      <dgm:prSet presAssocID="{9D5D1FA4-D29E-487A-9B33-DB8FDD9F45E9}" presName="spaceRect" presStyleCnt="0"/>
      <dgm:spPr/>
    </dgm:pt>
    <dgm:pt modelId="{BC361422-0173-47E5-B423-F55CA9ED803F}" type="pres">
      <dgm:prSet presAssocID="{9D5D1FA4-D29E-487A-9B33-DB8FDD9F45E9}" presName="parTx" presStyleLbl="revTx" presStyleIdx="0" presStyleCnt="3">
        <dgm:presLayoutVars>
          <dgm:chMax val="0"/>
          <dgm:chPref val="0"/>
        </dgm:presLayoutVars>
      </dgm:prSet>
      <dgm:spPr/>
    </dgm:pt>
    <dgm:pt modelId="{7BB88841-1EFC-4A07-8C4C-F00A09215334}" type="pres">
      <dgm:prSet presAssocID="{84BE2A5A-8FCF-4773-905E-CDF2AAC94AC7}" presName="sibTrans" presStyleCnt="0"/>
      <dgm:spPr/>
    </dgm:pt>
    <dgm:pt modelId="{8B4629AD-B9D4-4FC6-85FC-D92A2778E457}" type="pres">
      <dgm:prSet presAssocID="{B3612195-5732-422C-9903-EE2C8D364262}" presName="compNode" presStyleCnt="0"/>
      <dgm:spPr/>
    </dgm:pt>
    <dgm:pt modelId="{C047C6D1-ECB3-45C3-BB33-354D3C560518}" type="pres">
      <dgm:prSet presAssocID="{B3612195-5732-422C-9903-EE2C8D364262}" presName="bgRect" presStyleLbl="bgShp" presStyleIdx="1" presStyleCnt="3"/>
      <dgm:spPr/>
    </dgm:pt>
    <dgm:pt modelId="{CECC49DA-4678-4A73-A1D9-CDA52AEBFBCB}" type="pres">
      <dgm:prSet presAssocID="{B3612195-5732-422C-9903-EE2C8D36426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lant"/>
        </a:ext>
      </dgm:extLst>
    </dgm:pt>
    <dgm:pt modelId="{CD5FD376-1972-4203-ADCF-8995D5DE5FC5}" type="pres">
      <dgm:prSet presAssocID="{B3612195-5732-422C-9903-EE2C8D364262}" presName="spaceRect" presStyleCnt="0"/>
      <dgm:spPr/>
    </dgm:pt>
    <dgm:pt modelId="{94B0A8ED-71CD-44BD-8DA2-54E56F5CE26E}" type="pres">
      <dgm:prSet presAssocID="{B3612195-5732-422C-9903-EE2C8D364262}" presName="parTx" presStyleLbl="revTx" presStyleIdx="1" presStyleCnt="3">
        <dgm:presLayoutVars>
          <dgm:chMax val="0"/>
          <dgm:chPref val="0"/>
        </dgm:presLayoutVars>
      </dgm:prSet>
      <dgm:spPr/>
    </dgm:pt>
    <dgm:pt modelId="{62D84DAE-E649-4F96-9A38-CF7F20B1FDB1}" type="pres">
      <dgm:prSet presAssocID="{91047A8E-6718-410F-9B7B-E4A157E15249}" presName="sibTrans" presStyleCnt="0"/>
      <dgm:spPr/>
    </dgm:pt>
    <dgm:pt modelId="{1C760495-151E-4BD1-9346-C2E535096787}" type="pres">
      <dgm:prSet presAssocID="{B93A7BEC-2616-48DA-93CC-4555A41846B4}" presName="compNode" presStyleCnt="0"/>
      <dgm:spPr/>
    </dgm:pt>
    <dgm:pt modelId="{4432CAD2-BCDB-4110-B0CA-4EECAE5E24E6}" type="pres">
      <dgm:prSet presAssocID="{B93A7BEC-2616-48DA-93CC-4555A41846B4}" presName="bgRect" presStyleLbl="bgShp" presStyleIdx="2" presStyleCnt="3"/>
      <dgm:spPr/>
    </dgm:pt>
    <dgm:pt modelId="{1F5332D3-FF58-4C0B-A304-8C64677C13C4}" type="pres">
      <dgm:prSet presAssocID="{B93A7BEC-2616-48DA-93CC-4555A41846B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ning"/>
        </a:ext>
      </dgm:extLst>
    </dgm:pt>
    <dgm:pt modelId="{9867A2B6-EEC7-4FEA-A3E9-1433B2068973}" type="pres">
      <dgm:prSet presAssocID="{B93A7BEC-2616-48DA-93CC-4555A41846B4}" presName="spaceRect" presStyleCnt="0"/>
      <dgm:spPr/>
    </dgm:pt>
    <dgm:pt modelId="{4E1E1E04-3F6F-4341-A972-71DA996E2935}" type="pres">
      <dgm:prSet presAssocID="{B93A7BEC-2616-48DA-93CC-4555A41846B4}" presName="parTx" presStyleLbl="revTx" presStyleIdx="2" presStyleCnt="3">
        <dgm:presLayoutVars>
          <dgm:chMax val="0"/>
          <dgm:chPref val="0"/>
        </dgm:presLayoutVars>
      </dgm:prSet>
      <dgm:spPr/>
    </dgm:pt>
  </dgm:ptLst>
  <dgm:cxnLst>
    <dgm:cxn modelId="{5CC57F0D-67C2-4FDF-92A8-3CC2EBB7D51D}" srcId="{6453EC20-7BC7-493E-B4BA-DB6224FDE6E5}" destId="{B3612195-5732-422C-9903-EE2C8D364262}" srcOrd="1" destOrd="0" parTransId="{692EF443-35EA-49DC-ABCF-FD8CE0575E63}" sibTransId="{91047A8E-6718-410F-9B7B-E4A157E15249}"/>
    <dgm:cxn modelId="{68FD425D-412A-46AA-992D-4B23F38209B8}" srcId="{6453EC20-7BC7-493E-B4BA-DB6224FDE6E5}" destId="{B93A7BEC-2616-48DA-93CC-4555A41846B4}" srcOrd="2" destOrd="0" parTransId="{8E6E0AE4-DE7E-4B07-8E5F-142A773F8304}" sibTransId="{BDD3F90F-BDC5-4FC0-880E-7E273184433E}"/>
    <dgm:cxn modelId="{732E236B-2AA4-410C-8EAD-C89966D25ED7}" type="presOf" srcId="{6453EC20-7BC7-493E-B4BA-DB6224FDE6E5}" destId="{4B4E0F61-DDA1-4478-80A8-E1EB34C5E01A}" srcOrd="0" destOrd="0" presId="urn:microsoft.com/office/officeart/2018/2/layout/IconVerticalSolidList"/>
    <dgm:cxn modelId="{83FCAD4B-569C-40D6-842B-3528D1BB8D3D}" type="presOf" srcId="{B93A7BEC-2616-48DA-93CC-4555A41846B4}" destId="{4E1E1E04-3F6F-4341-A972-71DA996E2935}" srcOrd="0" destOrd="0" presId="urn:microsoft.com/office/officeart/2018/2/layout/IconVerticalSolidList"/>
    <dgm:cxn modelId="{88A62B71-8529-4853-8122-26EBB7F5A708}" srcId="{6453EC20-7BC7-493E-B4BA-DB6224FDE6E5}" destId="{9D5D1FA4-D29E-487A-9B33-DB8FDD9F45E9}" srcOrd="0" destOrd="0" parTransId="{5E3FFC3B-27A7-4B65-BD5E-712A5307960E}" sibTransId="{84BE2A5A-8FCF-4773-905E-CDF2AAC94AC7}"/>
    <dgm:cxn modelId="{E7B43799-D84F-4202-93F5-5A19C73BD547}" type="presOf" srcId="{9D5D1FA4-D29E-487A-9B33-DB8FDD9F45E9}" destId="{BC361422-0173-47E5-B423-F55CA9ED803F}" srcOrd="0" destOrd="0" presId="urn:microsoft.com/office/officeart/2018/2/layout/IconVerticalSolidList"/>
    <dgm:cxn modelId="{E39A2DE4-45F6-4F21-B2A1-C9C48635FD80}" type="presOf" srcId="{B3612195-5732-422C-9903-EE2C8D364262}" destId="{94B0A8ED-71CD-44BD-8DA2-54E56F5CE26E}" srcOrd="0" destOrd="0" presId="urn:microsoft.com/office/officeart/2018/2/layout/IconVerticalSolidList"/>
    <dgm:cxn modelId="{359279CF-8653-493C-9246-CE219F1B84D8}" type="presParOf" srcId="{4B4E0F61-DDA1-4478-80A8-E1EB34C5E01A}" destId="{E6E8E7D4-093D-44EC-BA75-2A461A665339}" srcOrd="0" destOrd="0" presId="urn:microsoft.com/office/officeart/2018/2/layout/IconVerticalSolidList"/>
    <dgm:cxn modelId="{34B0C18C-104F-465B-A0B5-6946BD2E547E}" type="presParOf" srcId="{E6E8E7D4-093D-44EC-BA75-2A461A665339}" destId="{A56DD469-51A0-403E-8172-D2D54844DDFD}" srcOrd="0" destOrd="0" presId="urn:microsoft.com/office/officeart/2018/2/layout/IconVerticalSolidList"/>
    <dgm:cxn modelId="{BAF1D221-DF5B-4BD0-89D2-E0504778E2E8}" type="presParOf" srcId="{E6E8E7D4-093D-44EC-BA75-2A461A665339}" destId="{20D4A152-2C56-47B3-A58F-4C5CD595669F}" srcOrd="1" destOrd="0" presId="urn:microsoft.com/office/officeart/2018/2/layout/IconVerticalSolidList"/>
    <dgm:cxn modelId="{7551A4D4-AF0F-4F97-9BBE-6CAF56728928}" type="presParOf" srcId="{E6E8E7D4-093D-44EC-BA75-2A461A665339}" destId="{9B879557-31BD-4EB9-9296-F1F3DA73EBFE}" srcOrd="2" destOrd="0" presId="urn:microsoft.com/office/officeart/2018/2/layout/IconVerticalSolidList"/>
    <dgm:cxn modelId="{ACA80E1D-0F85-4B73-8700-F9271DE01700}" type="presParOf" srcId="{E6E8E7D4-093D-44EC-BA75-2A461A665339}" destId="{BC361422-0173-47E5-B423-F55CA9ED803F}" srcOrd="3" destOrd="0" presId="urn:microsoft.com/office/officeart/2018/2/layout/IconVerticalSolidList"/>
    <dgm:cxn modelId="{2322FCEE-FD33-49AA-BE71-36B9204D12B2}" type="presParOf" srcId="{4B4E0F61-DDA1-4478-80A8-E1EB34C5E01A}" destId="{7BB88841-1EFC-4A07-8C4C-F00A09215334}" srcOrd="1" destOrd="0" presId="urn:microsoft.com/office/officeart/2018/2/layout/IconVerticalSolidList"/>
    <dgm:cxn modelId="{B055EA58-FD41-4B77-94B7-DCB63E4678D9}" type="presParOf" srcId="{4B4E0F61-DDA1-4478-80A8-E1EB34C5E01A}" destId="{8B4629AD-B9D4-4FC6-85FC-D92A2778E457}" srcOrd="2" destOrd="0" presId="urn:microsoft.com/office/officeart/2018/2/layout/IconVerticalSolidList"/>
    <dgm:cxn modelId="{FEDECC68-2F49-443B-A95B-FDE63F97ED89}" type="presParOf" srcId="{8B4629AD-B9D4-4FC6-85FC-D92A2778E457}" destId="{C047C6D1-ECB3-45C3-BB33-354D3C560518}" srcOrd="0" destOrd="0" presId="urn:microsoft.com/office/officeart/2018/2/layout/IconVerticalSolidList"/>
    <dgm:cxn modelId="{62A809F5-3238-4187-BDDD-43C8F06964F2}" type="presParOf" srcId="{8B4629AD-B9D4-4FC6-85FC-D92A2778E457}" destId="{CECC49DA-4678-4A73-A1D9-CDA52AEBFBCB}" srcOrd="1" destOrd="0" presId="urn:microsoft.com/office/officeart/2018/2/layout/IconVerticalSolidList"/>
    <dgm:cxn modelId="{6EC5429E-559B-4DBF-A460-ECB97AFFF7B7}" type="presParOf" srcId="{8B4629AD-B9D4-4FC6-85FC-D92A2778E457}" destId="{CD5FD376-1972-4203-ADCF-8995D5DE5FC5}" srcOrd="2" destOrd="0" presId="urn:microsoft.com/office/officeart/2018/2/layout/IconVerticalSolidList"/>
    <dgm:cxn modelId="{97B1FDE3-4F0D-4435-A1F1-82C6EB19718A}" type="presParOf" srcId="{8B4629AD-B9D4-4FC6-85FC-D92A2778E457}" destId="{94B0A8ED-71CD-44BD-8DA2-54E56F5CE26E}" srcOrd="3" destOrd="0" presId="urn:microsoft.com/office/officeart/2018/2/layout/IconVerticalSolidList"/>
    <dgm:cxn modelId="{34833BD5-E5B5-40C4-8D73-2339FCFE9D17}" type="presParOf" srcId="{4B4E0F61-DDA1-4478-80A8-E1EB34C5E01A}" destId="{62D84DAE-E649-4F96-9A38-CF7F20B1FDB1}" srcOrd="3" destOrd="0" presId="urn:microsoft.com/office/officeart/2018/2/layout/IconVerticalSolidList"/>
    <dgm:cxn modelId="{CAD5B722-DC6F-4A7B-AFBA-20A0E15A7AF4}" type="presParOf" srcId="{4B4E0F61-DDA1-4478-80A8-E1EB34C5E01A}" destId="{1C760495-151E-4BD1-9346-C2E535096787}" srcOrd="4" destOrd="0" presId="urn:microsoft.com/office/officeart/2018/2/layout/IconVerticalSolidList"/>
    <dgm:cxn modelId="{E0C0D8E3-F886-4FAD-BF8E-923C4E9C8DB2}" type="presParOf" srcId="{1C760495-151E-4BD1-9346-C2E535096787}" destId="{4432CAD2-BCDB-4110-B0CA-4EECAE5E24E6}" srcOrd="0" destOrd="0" presId="urn:microsoft.com/office/officeart/2018/2/layout/IconVerticalSolidList"/>
    <dgm:cxn modelId="{6B4C0DD3-B68E-4A6A-802F-83CDC23E5123}" type="presParOf" srcId="{1C760495-151E-4BD1-9346-C2E535096787}" destId="{1F5332D3-FF58-4C0B-A304-8C64677C13C4}" srcOrd="1" destOrd="0" presId="urn:microsoft.com/office/officeart/2018/2/layout/IconVerticalSolidList"/>
    <dgm:cxn modelId="{45490C87-D2D9-41C9-B1B3-4210CEAEAA58}" type="presParOf" srcId="{1C760495-151E-4BD1-9346-C2E535096787}" destId="{9867A2B6-EEC7-4FEA-A3E9-1433B2068973}" srcOrd="2" destOrd="0" presId="urn:microsoft.com/office/officeart/2018/2/layout/IconVerticalSolidList"/>
    <dgm:cxn modelId="{0A7AB0F7-056D-4C98-95CB-11DEA4E1837F}" type="presParOf" srcId="{1C760495-151E-4BD1-9346-C2E535096787}" destId="{4E1E1E04-3F6F-4341-A972-71DA996E293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F1718B-BE33-4B7A-A563-B9E6EF28753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4B3B5596-A930-4068-A5BD-249E3543B2DE}">
      <dgm:prSet/>
      <dgm:spPr/>
      <dgm:t>
        <a:bodyPr/>
        <a:lstStyle/>
        <a:p>
          <a:r>
            <a:rPr lang="en-US"/>
            <a:t>Limited to maize crop prediction (no multi-crop analysis).</a:t>
          </a:r>
        </a:p>
      </dgm:t>
    </dgm:pt>
    <dgm:pt modelId="{22A32BD6-B60E-48B4-9BD7-7A0B541ADE20}" type="parTrans" cxnId="{389F0EE7-9ECB-4416-B898-DD1368B63929}">
      <dgm:prSet/>
      <dgm:spPr/>
      <dgm:t>
        <a:bodyPr/>
        <a:lstStyle/>
        <a:p>
          <a:endParaRPr lang="en-US"/>
        </a:p>
      </dgm:t>
    </dgm:pt>
    <dgm:pt modelId="{02C071C9-A267-4B5A-B226-3B1E360B9DB9}" type="sibTrans" cxnId="{389F0EE7-9ECB-4416-B898-DD1368B63929}">
      <dgm:prSet/>
      <dgm:spPr/>
      <dgm:t>
        <a:bodyPr/>
        <a:lstStyle/>
        <a:p>
          <a:endParaRPr lang="en-US"/>
        </a:p>
      </dgm:t>
    </dgm:pt>
    <dgm:pt modelId="{994B3033-5348-4B84-95FD-FEA7C29B00BD}">
      <dgm:prSet/>
      <dgm:spPr/>
      <dgm:t>
        <a:bodyPr/>
        <a:lstStyle/>
        <a:p>
          <a:r>
            <a:rPr lang="en-US"/>
            <a:t>Fixed soil data may not reflect micro-variations within the district.</a:t>
          </a:r>
        </a:p>
      </dgm:t>
    </dgm:pt>
    <dgm:pt modelId="{E8670276-71F2-41C6-B441-57581DE6C0C0}" type="parTrans" cxnId="{0E89ABF5-76F9-464B-B6CA-53EA2BBC8C52}">
      <dgm:prSet/>
      <dgm:spPr/>
      <dgm:t>
        <a:bodyPr/>
        <a:lstStyle/>
        <a:p>
          <a:endParaRPr lang="en-US"/>
        </a:p>
      </dgm:t>
    </dgm:pt>
    <dgm:pt modelId="{BAB0FD5E-F6AF-4D60-B662-0581CEDB84E1}" type="sibTrans" cxnId="{0E89ABF5-76F9-464B-B6CA-53EA2BBC8C52}">
      <dgm:prSet/>
      <dgm:spPr/>
      <dgm:t>
        <a:bodyPr/>
        <a:lstStyle/>
        <a:p>
          <a:endParaRPr lang="en-US"/>
        </a:p>
      </dgm:t>
    </dgm:pt>
    <dgm:pt modelId="{02500A1D-CA66-427F-8D4A-E548095E240B}">
      <dgm:prSet/>
      <dgm:spPr/>
      <dgm:t>
        <a:bodyPr/>
        <a:lstStyle/>
        <a:p>
          <a:r>
            <a:rPr lang="en-US"/>
            <a:t>The accuracy of yield prediction depends on data quality and completeness.</a:t>
          </a:r>
        </a:p>
      </dgm:t>
    </dgm:pt>
    <dgm:pt modelId="{1ECE4BE3-1D65-47B4-A7DC-0D3C26B974A0}" type="parTrans" cxnId="{B6FCB276-08C5-4942-82E8-55B0346C65EC}">
      <dgm:prSet/>
      <dgm:spPr/>
      <dgm:t>
        <a:bodyPr/>
        <a:lstStyle/>
        <a:p>
          <a:endParaRPr lang="en-US"/>
        </a:p>
      </dgm:t>
    </dgm:pt>
    <dgm:pt modelId="{55E6933D-CFF0-40BB-85B9-4409A436286E}" type="sibTrans" cxnId="{B6FCB276-08C5-4942-82E8-55B0346C65EC}">
      <dgm:prSet/>
      <dgm:spPr/>
      <dgm:t>
        <a:bodyPr/>
        <a:lstStyle/>
        <a:p>
          <a:endParaRPr lang="en-US"/>
        </a:p>
      </dgm:t>
    </dgm:pt>
    <dgm:pt modelId="{FF6A8FA0-740F-4EA5-94E4-502DDED4AB54}">
      <dgm:prSet/>
      <dgm:spPr/>
      <dgm:t>
        <a:bodyPr/>
        <a:lstStyle/>
        <a:p>
          <a:r>
            <a:rPr lang="en-US"/>
            <a:t>App adoption may be constrained by smartphone penetration and digital literacy.</a:t>
          </a:r>
        </a:p>
      </dgm:t>
    </dgm:pt>
    <dgm:pt modelId="{3B2AEAE0-2519-41DC-83A0-C7DEAA4A7D34}" type="parTrans" cxnId="{A8B3718D-5EBD-4C1F-9598-C102C9742244}">
      <dgm:prSet/>
      <dgm:spPr/>
      <dgm:t>
        <a:bodyPr/>
        <a:lstStyle/>
        <a:p>
          <a:endParaRPr lang="en-US"/>
        </a:p>
      </dgm:t>
    </dgm:pt>
    <dgm:pt modelId="{3A5197A4-6828-4023-8931-FBB8729E04D4}" type="sibTrans" cxnId="{A8B3718D-5EBD-4C1F-9598-C102C9742244}">
      <dgm:prSet/>
      <dgm:spPr/>
      <dgm:t>
        <a:bodyPr/>
        <a:lstStyle/>
        <a:p>
          <a:endParaRPr lang="en-US"/>
        </a:p>
      </dgm:t>
    </dgm:pt>
    <dgm:pt modelId="{CEFA29F3-68F2-4786-B2DF-7A91AEACF5A6}" type="pres">
      <dgm:prSet presAssocID="{0FF1718B-BE33-4B7A-A563-B9E6EF287535}" presName="vert0" presStyleCnt="0">
        <dgm:presLayoutVars>
          <dgm:dir/>
          <dgm:animOne val="branch"/>
          <dgm:animLvl val="lvl"/>
        </dgm:presLayoutVars>
      </dgm:prSet>
      <dgm:spPr/>
    </dgm:pt>
    <dgm:pt modelId="{03DE5DEB-7B6A-4FF0-8B4F-A723210276F9}" type="pres">
      <dgm:prSet presAssocID="{4B3B5596-A930-4068-A5BD-249E3543B2DE}" presName="thickLine" presStyleLbl="alignNode1" presStyleIdx="0" presStyleCnt="4"/>
      <dgm:spPr/>
    </dgm:pt>
    <dgm:pt modelId="{7667B372-D090-4665-A571-4F6332C66BE0}" type="pres">
      <dgm:prSet presAssocID="{4B3B5596-A930-4068-A5BD-249E3543B2DE}" presName="horz1" presStyleCnt="0"/>
      <dgm:spPr/>
    </dgm:pt>
    <dgm:pt modelId="{248422C4-77F0-4EAB-A7CF-4F5F40066EF9}" type="pres">
      <dgm:prSet presAssocID="{4B3B5596-A930-4068-A5BD-249E3543B2DE}" presName="tx1" presStyleLbl="revTx" presStyleIdx="0" presStyleCnt="4"/>
      <dgm:spPr/>
    </dgm:pt>
    <dgm:pt modelId="{E9E1481B-956F-4156-8920-46C5B1DA5B3D}" type="pres">
      <dgm:prSet presAssocID="{4B3B5596-A930-4068-A5BD-249E3543B2DE}" presName="vert1" presStyleCnt="0"/>
      <dgm:spPr/>
    </dgm:pt>
    <dgm:pt modelId="{587275CD-18C7-4FBB-B18A-14BD601D7C2D}" type="pres">
      <dgm:prSet presAssocID="{994B3033-5348-4B84-95FD-FEA7C29B00BD}" presName="thickLine" presStyleLbl="alignNode1" presStyleIdx="1" presStyleCnt="4"/>
      <dgm:spPr/>
    </dgm:pt>
    <dgm:pt modelId="{26C804F4-CD56-4340-BAFA-71F5ADA8DAFD}" type="pres">
      <dgm:prSet presAssocID="{994B3033-5348-4B84-95FD-FEA7C29B00BD}" presName="horz1" presStyleCnt="0"/>
      <dgm:spPr/>
    </dgm:pt>
    <dgm:pt modelId="{BEA24FAB-5E7B-4C46-94DA-22BC65400991}" type="pres">
      <dgm:prSet presAssocID="{994B3033-5348-4B84-95FD-FEA7C29B00BD}" presName="tx1" presStyleLbl="revTx" presStyleIdx="1" presStyleCnt="4"/>
      <dgm:spPr/>
    </dgm:pt>
    <dgm:pt modelId="{E96CCE59-8F87-45E3-A569-56A969FAA619}" type="pres">
      <dgm:prSet presAssocID="{994B3033-5348-4B84-95FD-FEA7C29B00BD}" presName="vert1" presStyleCnt="0"/>
      <dgm:spPr/>
    </dgm:pt>
    <dgm:pt modelId="{E9CD7E43-683D-4EA9-9B45-68DDFBE309C0}" type="pres">
      <dgm:prSet presAssocID="{02500A1D-CA66-427F-8D4A-E548095E240B}" presName="thickLine" presStyleLbl="alignNode1" presStyleIdx="2" presStyleCnt="4"/>
      <dgm:spPr/>
    </dgm:pt>
    <dgm:pt modelId="{A004D3F5-57A2-48C1-B605-48802399CAAC}" type="pres">
      <dgm:prSet presAssocID="{02500A1D-CA66-427F-8D4A-E548095E240B}" presName="horz1" presStyleCnt="0"/>
      <dgm:spPr/>
    </dgm:pt>
    <dgm:pt modelId="{7F995387-0494-456F-BE15-9B56E75D67FA}" type="pres">
      <dgm:prSet presAssocID="{02500A1D-CA66-427F-8D4A-E548095E240B}" presName="tx1" presStyleLbl="revTx" presStyleIdx="2" presStyleCnt="4"/>
      <dgm:spPr/>
    </dgm:pt>
    <dgm:pt modelId="{AB37C91E-A442-4F97-9808-1ACB7A5087F5}" type="pres">
      <dgm:prSet presAssocID="{02500A1D-CA66-427F-8D4A-E548095E240B}" presName="vert1" presStyleCnt="0"/>
      <dgm:spPr/>
    </dgm:pt>
    <dgm:pt modelId="{1F131EEF-D452-454D-A14D-5102E258B8A1}" type="pres">
      <dgm:prSet presAssocID="{FF6A8FA0-740F-4EA5-94E4-502DDED4AB54}" presName="thickLine" presStyleLbl="alignNode1" presStyleIdx="3" presStyleCnt="4"/>
      <dgm:spPr/>
    </dgm:pt>
    <dgm:pt modelId="{70FB31F9-C541-464F-A797-C9EC737B7A9A}" type="pres">
      <dgm:prSet presAssocID="{FF6A8FA0-740F-4EA5-94E4-502DDED4AB54}" presName="horz1" presStyleCnt="0"/>
      <dgm:spPr/>
    </dgm:pt>
    <dgm:pt modelId="{AE21ADAB-5E58-4651-8C73-17AD4E00A0D8}" type="pres">
      <dgm:prSet presAssocID="{FF6A8FA0-740F-4EA5-94E4-502DDED4AB54}" presName="tx1" presStyleLbl="revTx" presStyleIdx="3" presStyleCnt="4"/>
      <dgm:spPr/>
    </dgm:pt>
    <dgm:pt modelId="{0E64091F-2288-4192-866C-90147EB3F169}" type="pres">
      <dgm:prSet presAssocID="{FF6A8FA0-740F-4EA5-94E4-502DDED4AB54}" presName="vert1" presStyleCnt="0"/>
      <dgm:spPr/>
    </dgm:pt>
  </dgm:ptLst>
  <dgm:cxnLst>
    <dgm:cxn modelId="{71E6AC2F-A7FF-4730-833F-B6C014EACD24}" type="presOf" srcId="{0FF1718B-BE33-4B7A-A563-B9E6EF287535}" destId="{CEFA29F3-68F2-4786-B2DF-7A91AEACF5A6}" srcOrd="0" destOrd="0" presId="urn:microsoft.com/office/officeart/2008/layout/LinedList"/>
    <dgm:cxn modelId="{2AD5ED42-C342-4321-889B-89626AE8ECAC}" type="presOf" srcId="{02500A1D-CA66-427F-8D4A-E548095E240B}" destId="{7F995387-0494-456F-BE15-9B56E75D67FA}" srcOrd="0" destOrd="0" presId="urn:microsoft.com/office/officeart/2008/layout/LinedList"/>
    <dgm:cxn modelId="{DE548C64-4AC0-4F2A-A5C0-7CB0540B6A37}" type="presOf" srcId="{4B3B5596-A930-4068-A5BD-249E3543B2DE}" destId="{248422C4-77F0-4EAB-A7CF-4F5F40066EF9}" srcOrd="0" destOrd="0" presId="urn:microsoft.com/office/officeart/2008/layout/LinedList"/>
    <dgm:cxn modelId="{B6FCB276-08C5-4942-82E8-55B0346C65EC}" srcId="{0FF1718B-BE33-4B7A-A563-B9E6EF287535}" destId="{02500A1D-CA66-427F-8D4A-E548095E240B}" srcOrd="2" destOrd="0" parTransId="{1ECE4BE3-1D65-47B4-A7DC-0D3C26B974A0}" sibTransId="{55E6933D-CFF0-40BB-85B9-4409A436286E}"/>
    <dgm:cxn modelId="{A8B3718D-5EBD-4C1F-9598-C102C9742244}" srcId="{0FF1718B-BE33-4B7A-A563-B9E6EF287535}" destId="{FF6A8FA0-740F-4EA5-94E4-502DDED4AB54}" srcOrd="3" destOrd="0" parTransId="{3B2AEAE0-2519-41DC-83A0-C7DEAA4A7D34}" sibTransId="{3A5197A4-6828-4023-8931-FBB8729E04D4}"/>
    <dgm:cxn modelId="{F57091C4-1A02-489D-A268-6C0D22F6C159}" type="presOf" srcId="{994B3033-5348-4B84-95FD-FEA7C29B00BD}" destId="{BEA24FAB-5E7B-4C46-94DA-22BC65400991}" srcOrd="0" destOrd="0" presId="urn:microsoft.com/office/officeart/2008/layout/LinedList"/>
    <dgm:cxn modelId="{389F0EE7-9ECB-4416-B898-DD1368B63929}" srcId="{0FF1718B-BE33-4B7A-A563-B9E6EF287535}" destId="{4B3B5596-A930-4068-A5BD-249E3543B2DE}" srcOrd="0" destOrd="0" parTransId="{22A32BD6-B60E-48B4-9BD7-7A0B541ADE20}" sibTransId="{02C071C9-A267-4B5A-B226-3B1E360B9DB9}"/>
    <dgm:cxn modelId="{351248EE-9688-4017-B564-7EAE484E6557}" type="presOf" srcId="{FF6A8FA0-740F-4EA5-94E4-502DDED4AB54}" destId="{AE21ADAB-5E58-4651-8C73-17AD4E00A0D8}" srcOrd="0" destOrd="0" presId="urn:microsoft.com/office/officeart/2008/layout/LinedList"/>
    <dgm:cxn modelId="{0E89ABF5-76F9-464B-B6CA-53EA2BBC8C52}" srcId="{0FF1718B-BE33-4B7A-A563-B9E6EF287535}" destId="{994B3033-5348-4B84-95FD-FEA7C29B00BD}" srcOrd="1" destOrd="0" parTransId="{E8670276-71F2-41C6-B441-57581DE6C0C0}" sibTransId="{BAB0FD5E-F6AF-4D60-B662-0581CEDB84E1}"/>
    <dgm:cxn modelId="{5E6B3A5B-11D3-4276-A606-80D76A01BD7E}" type="presParOf" srcId="{CEFA29F3-68F2-4786-B2DF-7A91AEACF5A6}" destId="{03DE5DEB-7B6A-4FF0-8B4F-A723210276F9}" srcOrd="0" destOrd="0" presId="urn:microsoft.com/office/officeart/2008/layout/LinedList"/>
    <dgm:cxn modelId="{BCB01875-FF27-48FC-B0AE-136EB368B28F}" type="presParOf" srcId="{CEFA29F3-68F2-4786-B2DF-7A91AEACF5A6}" destId="{7667B372-D090-4665-A571-4F6332C66BE0}" srcOrd="1" destOrd="0" presId="urn:microsoft.com/office/officeart/2008/layout/LinedList"/>
    <dgm:cxn modelId="{1521AB80-ECAD-4C0A-BFF1-374AEBA0ECB0}" type="presParOf" srcId="{7667B372-D090-4665-A571-4F6332C66BE0}" destId="{248422C4-77F0-4EAB-A7CF-4F5F40066EF9}" srcOrd="0" destOrd="0" presId="urn:microsoft.com/office/officeart/2008/layout/LinedList"/>
    <dgm:cxn modelId="{C3F540E1-70E6-4806-97D6-F23B11A640FE}" type="presParOf" srcId="{7667B372-D090-4665-A571-4F6332C66BE0}" destId="{E9E1481B-956F-4156-8920-46C5B1DA5B3D}" srcOrd="1" destOrd="0" presId="urn:microsoft.com/office/officeart/2008/layout/LinedList"/>
    <dgm:cxn modelId="{436EF1C3-707F-4E9C-86BF-7995F59554C1}" type="presParOf" srcId="{CEFA29F3-68F2-4786-B2DF-7A91AEACF5A6}" destId="{587275CD-18C7-4FBB-B18A-14BD601D7C2D}" srcOrd="2" destOrd="0" presId="urn:microsoft.com/office/officeart/2008/layout/LinedList"/>
    <dgm:cxn modelId="{51AF7DBE-5BBF-4C33-BB15-967F73B99BB6}" type="presParOf" srcId="{CEFA29F3-68F2-4786-B2DF-7A91AEACF5A6}" destId="{26C804F4-CD56-4340-BAFA-71F5ADA8DAFD}" srcOrd="3" destOrd="0" presId="urn:microsoft.com/office/officeart/2008/layout/LinedList"/>
    <dgm:cxn modelId="{46C6BD94-CE3B-4CEC-961D-6197EDE4132C}" type="presParOf" srcId="{26C804F4-CD56-4340-BAFA-71F5ADA8DAFD}" destId="{BEA24FAB-5E7B-4C46-94DA-22BC65400991}" srcOrd="0" destOrd="0" presId="urn:microsoft.com/office/officeart/2008/layout/LinedList"/>
    <dgm:cxn modelId="{21916BC8-FD7B-443E-8F9C-94CD581F4D41}" type="presParOf" srcId="{26C804F4-CD56-4340-BAFA-71F5ADA8DAFD}" destId="{E96CCE59-8F87-45E3-A569-56A969FAA619}" srcOrd="1" destOrd="0" presId="urn:microsoft.com/office/officeart/2008/layout/LinedList"/>
    <dgm:cxn modelId="{7E9FBD28-E8DF-4108-A5DD-3C9EA1B3B508}" type="presParOf" srcId="{CEFA29F3-68F2-4786-B2DF-7A91AEACF5A6}" destId="{E9CD7E43-683D-4EA9-9B45-68DDFBE309C0}" srcOrd="4" destOrd="0" presId="urn:microsoft.com/office/officeart/2008/layout/LinedList"/>
    <dgm:cxn modelId="{EE27C094-D770-4766-8F56-EA6323772992}" type="presParOf" srcId="{CEFA29F3-68F2-4786-B2DF-7A91AEACF5A6}" destId="{A004D3F5-57A2-48C1-B605-48802399CAAC}" srcOrd="5" destOrd="0" presId="urn:microsoft.com/office/officeart/2008/layout/LinedList"/>
    <dgm:cxn modelId="{AB9CCA47-9DFB-49D4-8CCC-30476F0B6805}" type="presParOf" srcId="{A004D3F5-57A2-48C1-B605-48802399CAAC}" destId="{7F995387-0494-456F-BE15-9B56E75D67FA}" srcOrd="0" destOrd="0" presId="urn:microsoft.com/office/officeart/2008/layout/LinedList"/>
    <dgm:cxn modelId="{8AD51AAF-2BAA-433D-99A8-4A793E3328A6}" type="presParOf" srcId="{A004D3F5-57A2-48C1-B605-48802399CAAC}" destId="{AB37C91E-A442-4F97-9808-1ACB7A5087F5}" srcOrd="1" destOrd="0" presId="urn:microsoft.com/office/officeart/2008/layout/LinedList"/>
    <dgm:cxn modelId="{4DF603F4-63FA-4752-A267-86A17EF11425}" type="presParOf" srcId="{CEFA29F3-68F2-4786-B2DF-7A91AEACF5A6}" destId="{1F131EEF-D452-454D-A14D-5102E258B8A1}" srcOrd="6" destOrd="0" presId="urn:microsoft.com/office/officeart/2008/layout/LinedList"/>
    <dgm:cxn modelId="{97708E85-B3F1-4961-9108-762A8096650D}" type="presParOf" srcId="{CEFA29F3-68F2-4786-B2DF-7A91AEACF5A6}" destId="{70FB31F9-C541-464F-A797-C9EC737B7A9A}" srcOrd="7" destOrd="0" presId="urn:microsoft.com/office/officeart/2008/layout/LinedList"/>
    <dgm:cxn modelId="{89B4674D-9D10-45BF-8381-A9561144603F}" type="presParOf" srcId="{70FB31F9-C541-464F-A797-C9EC737B7A9A}" destId="{AE21ADAB-5E58-4651-8C73-17AD4E00A0D8}" srcOrd="0" destOrd="0" presId="urn:microsoft.com/office/officeart/2008/layout/LinedList"/>
    <dgm:cxn modelId="{3176AFAD-98A9-4F28-9AE8-F577AD1F8A34}" type="presParOf" srcId="{70FB31F9-C541-464F-A797-C9EC737B7A9A}" destId="{0E64091F-2288-4192-866C-90147EB3F1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E939A2-EB1A-4264-99A1-40FE4B1C0277}"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AF014F4-7D5F-4E46-A43D-025DD301B3EA}">
      <dgm:prSet/>
      <dgm:spPr/>
      <dgm:t>
        <a:bodyPr/>
        <a:lstStyle/>
        <a:p>
          <a:r>
            <a:rPr lang="en-US" b="1"/>
            <a:t>Yield Prediction</a:t>
          </a:r>
          <a:r>
            <a:rPr lang="en-US"/>
            <a:t>: Estimating future crop output based on input data.</a:t>
          </a:r>
        </a:p>
      </dgm:t>
    </dgm:pt>
    <dgm:pt modelId="{0922B61F-4F1B-4120-A4AB-C18D4A46BC77}" type="parTrans" cxnId="{1D12CEF0-01A0-48A3-B9EE-76B4A6149C59}">
      <dgm:prSet/>
      <dgm:spPr/>
      <dgm:t>
        <a:bodyPr/>
        <a:lstStyle/>
        <a:p>
          <a:endParaRPr lang="en-US"/>
        </a:p>
      </dgm:t>
    </dgm:pt>
    <dgm:pt modelId="{7ED89B94-F9AF-4A75-9BD0-8344DE8C537B}" type="sibTrans" cxnId="{1D12CEF0-01A0-48A3-B9EE-76B4A6149C59}">
      <dgm:prSet/>
      <dgm:spPr/>
      <dgm:t>
        <a:bodyPr/>
        <a:lstStyle/>
        <a:p>
          <a:endParaRPr lang="en-US"/>
        </a:p>
      </dgm:t>
    </dgm:pt>
    <dgm:pt modelId="{B148CC05-6C46-4F78-A1BB-AE6A7B02FD05}">
      <dgm:prSet/>
      <dgm:spPr/>
      <dgm:t>
        <a:bodyPr/>
        <a:lstStyle/>
        <a:p>
          <a:r>
            <a:rPr lang="en-US" b="1"/>
            <a:t>Machine Learning</a:t>
          </a:r>
          <a:r>
            <a:rPr lang="en-US"/>
            <a:t>: A subset of AI where models learn patterns from data to make predictions.</a:t>
          </a:r>
        </a:p>
      </dgm:t>
    </dgm:pt>
    <dgm:pt modelId="{4D181082-DEBE-4078-AF19-F6B4C15438C7}" type="parTrans" cxnId="{50F97C69-1476-4631-B754-2222A6E0983E}">
      <dgm:prSet/>
      <dgm:spPr/>
      <dgm:t>
        <a:bodyPr/>
        <a:lstStyle/>
        <a:p>
          <a:endParaRPr lang="en-US"/>
        </a:p>
      </dgm:t>
    </dgm:pt>
    <dgm:pt modelId="{9672FCE4-477D-4C72-8AFE-D967B0745345}" type="sibTrans" cxnId="{50F97C69-1476-4631-B754-2222A6E0983E}">
      <dgm:prSet/>
      <dgm:spPr/>
      <dgm:t>
        <a:bodyPr/>
        <a:lstStyle/>
        <a:p>
          <a:endParaRPr lang="en-US"/>
        </a:p>
      </dgm:t>
    </dgm:pt>
    <dgm:pt modelId="{832D0483-FC4C-4362-AEA0-5DD674B87172}">
      <dgm:prSet/>
      <dgm:spPr/>
      <dgm:t>
        <a:bodyPr/>
        <a:lstStyle/>
        <a:p>
          <a:r>
            <a:rPr lang="en-US" b="1"/>
            <a:t>Soil Nutrient Profiles</a:t>
          </a:r>
          <a:r>
            <a:rPr lang="en-US"/>
            <a:t>: Data on essential nutrients (for example, N, P, K) in soil.</a:t>
          </a:r>
        </a:p>
      </dgm:t>
    </dgm:pt>
    <dgm:pt modelId="{306B4533-3004-4C13-8F14-83554A9C348C}" type="parTrans" cxnId="{8C090A05-1CE3-4E81-BB44-9377FBE9C8BA}">
      <dgm:prSet/>
      <dgm:spPr/>
      <dgm:t>
        <a:bodyPr/>
        <a:lstStyle/>
        <a:p>
          <a:endParaRPr lang="en-US"/>
        </a:p>
      </dgm:t>
    </dgm:pt>
    <dgm:pt modelId="{E1F7805F-F119-4087-8C4D-76F8A3E41667}" type="sibTrans" cxnId="{8C090A05-1CE3-4E81-BB44-9377FBE9C8BA}">
      <dgm:prSet/>
      <dgm:spPr/>
      <dgm:t>
        <a:bodyPr/>
        <a:lstStyle/>
        <a:p>
          <a:endParaRPr lang="en-US"/>
        </a:p>
      </dgm:t>
    </dgm:pt>
    <dgm:pt modelId="{30416228-4653-43CA-83CC-CC3D285AC41E}">
      <dgm:prSet/>
      <dgm:spPr/>
      <dgm:t>
        <a:bodyPr/>
        <a:lstStyle/>
        <a:p>
          <a:r>
            <a:rPr lang="en-US" b="1"/>
            <a:t>Fertilizer Recommendation</a:t>
          </a:r>
          <a:r>
            <a:rPr lang="en-US"/>
            <a:t>: Guidance on type and quantity of fertilizer based on soil and crop needs.</a:t>
          </a:r>
        </a:p>
      </dgm:t>
    </dgm:pt>
    <dgm:pt modelId="{5113000E-825A-4453-A8DA-71287A436E9C}" type="parTrans" cxnId="{1601AB00-E697-4B42-A56A-8EC2927F5A98}">
      <dgm:prSet/>
      <dgm:spPr/>
      <dgm:t>
        <a:bodyPr/>
        <a:lstStyle/>
        <a:p>
          <a:endParaRPr lang="en-US"/>
        </a:p>
      </dgm:t>
    </dgm:pt>
    <dgm:pt modelId="{06A9FCEC-0F28-4D34-9D63-300BA70F687E}" type="sibTrans" cxnId="{1601AB00-E697-4B42-A56A-8EC2927F5A98}">
      <dgm:prSet/>
      <dgm:spPr/>
      <dgm:t>
        <a:bodyPr/>
        <a:lstStyle/>
        <a:p>
          <a:endParaRPr lang="en-US"/>
        </a:p>
      </dgm:t>
    </dgm:pt>
    <dgm:pt modelId="{A0123B31-C5AF-4CDB-9F95-30E89C7D4490}">
      <dgm:prSet/>
      <dgm:spPr/>
      <dgm:t>
        <a:bodyPr/>
        <a:lstStyle/>
        <a:p>
          <a:r>
            <a:rPr lang="en-US" b="1"/>
            <a:t>Irrigation Requirement</a:t>
          </a:r>
          <a:r>
            <a:rPr lang="en-US"/>
            <a:t>: Additional water needed to meet crop water demands beyond rainfall.</a:t>
          </a:r>
        </a:p>
      </dgm:t>
    </dgm:pt>
    <dgm:pt modelId="{2EABFB91-39AC-41F3-ADA7-C3B8EB337775}" type="parTrans" cxnId="{F9F6ABF0-09D3-4327-A151-085FF969780C}">
      <dgm:prSet/>
      <dgm:spPr/>
      <dgm:t>
        <a:bodyPr/>
        <a:lstStyle/>
        <a:p>
          <a:endParaRPr lang="en-US"/>
        </a:p>
      </dgm:t>
    </dgm:pt>
    <dgm:pt modelId="{D04F6EBD-BA8B-4F86-AB0C-F73379A7D143}" type="sibTrans" cxnId="{F9F6ABF0-09D3-4327-A151-085FF969780C}">
      <dgm:prSet/>
      <dgm:spPr/>
      <dgm:t>
        <a:bodyPr/>
        <a:lstStyle/>
        <a:p>
          <a:endParaRPr lang="en-US"/>
        </a:p>
      </dgm:t>
    </dgm:pt>
    <dgm:pt modelId="{56959147-8A7A-4FD3-A1CB-2831B0F34A01}" type="pres">
      <dgm:prSet presAssocID="{B7E939A2-EB1A-4264-99A1-40FE4B1C0277}" presName="vert0" presStyleCnt="0">
        <dgm:presLayoutVars>
          <dgm:dir/>
          <dgm:animOne val="branch"/>
          <dgm:animLvl val="lvl"/>
        </dgm:presLayoutVars>
      </dgm:prSet>
      <dgm:spPr/>
    </dgm:pt>
    <dgm:pt modelId="{8BF8664D-BD64-4B35-AE2C-CF314A9F94C6}" type="pres">
      <dgm:prSet presAssocID="{3AF014F4-7D5F-4E46-A43D-025DD301B3EA}" presName="thickLine" presStyleLbl="alignNode1" presStyleIdx="0" presStyleCnt="5"/>
      <dgm:spPr/>
    </dgm:pt>
    <dgm:pt modelId="{0AACA9E2-1906-4896-8CD7-7367B95D8C52}" type="pres">
      <dgm:prSet presAssocID="{3AF014F4-7D5F-4E46-A43D-025DD301B3EA}" presName="horz1" presStyleCnt="0"/>
      <dgm:spPr/>
    </dgm:pt>
    <dgm:pt modelId="{72D820C0-1599-454F-869C-6B5DF4D84B0B}" type="pres">
      <dgm:prSet presAssocID="{3AF014F4-7D5F-4E46-A43D-025DD301B3EA}" presName="tx1" presStyleLbl="revTx" presStyleIdx="0" presStyleCnt="5"/>
      <dgm:spPr/>
    </dgm:pt>
    <dgm:pt modelId="{9CEB053C-2C5F-47CE-814E-16D7FE7842E5}" type="pres">
      <dgm:prSet presAssocID="{3AF014F4-7D5F-4E46-A43D-025DD301B3EA}" presName="vert1" presStyleCnt="0"/>
      <dgm:spPr/>
    </dgm:pt>
    <dgm:pt modelId="{87872658-6730-4EA5-8E7E-AA1297C12F5F}" type="pres">
      <dgm:prSet presAssocID="{B148CC05-6C46-4F78-A1BB-AE6A7B02FD05}" presName="thickLine" presStyleLbl="alignNode1" presStyleIdx="1" presStyleCnt="5"/>
      <dgm:spPr/>
    </dgm:pt>
    <dgm:pt modelId="{B701EC0E-651A-41B1-B352-98EE2C6794F3}" type="pres">
      <dgm:prSet presAssocID="{B148CC05-6C46-4F78-A1BB-AE6A7B02FD05}" presName="horz1" presStyleCnt="0"/>
      <dgm:spPr/>
    </dgm:pt>
    <dgm:pt modelId="{94E7CB8D-FE5C-4C92-BF32-991570CB7AB8}" type="pres">
      <dgm:prSet presAssocID="{B148CC05-6C46-4F78-A1BB-AE6A7B02FD05}" presName="tx1" presStyleLbl="revTx" presStyleIdx="1" presStyleCnt="5"/>
      <dgm:spPr/>
    </dgm:pt>
    <dgm:pt modelId="{1DAA84D3-CF3E-4018-852C-7DACA9A3837D}" type="pres">
      <dgm:prSet presAssocID="{B148CC05-6C46-4F78-A1BB-AE6A7B02FD05}" presName="vert1" presStyleCnt="0"/>
      <dgm:spPr/>
    </dgm:pt>
    <dgm:pt modelId="{F9AA8362-9B77-4005-97FA-E313D22F868F}" type="pres">
      <dgm:prSet presAssocID="{832D0483-FC4C-4362-AEA0-5DD674B87172}" presName="thickLine" presStyleLbl="alignNode1" presStyleIdx="2" presStyleCnt="5"/>
      <dgm:spPr/>
    </dgm:pt>
    <dgm:pt modelId="{1B7A532C-9C21-4F34-9202-4034E8C8CC0E}" type="pres">
      <dgm:prSet presAssocID="{832D0483-FC4C-4362-AEA0-5DD674B87172}" presName="horz1" presStyleCnt="0"/>
      <dgm:spPr/>
    </dgm:pt>
    <dgm:pt modelId="{9360B492-2172-4044-9C26-85CA8A2DD9DD}" type="pres">
      <dgm:prSet presAssocID="{832D0483-FC4C-4362-AEA0-5DD674B87172}" presName="tx1" presStyleLbl="revTx" presStyleIdx="2" presStyleCnt="5"/>
      <dgm:spPr/>
    </dgm:pt>
    <dgm:pt modelId="{0212C656-4C93-4F28-9ED4-BF5638D794DE}" type="pres">
      <dgm:prSet presAssocID="{832D0483-FC4C-4362-AEA0-5DD674B87172}" presName="vert1" presStyleCnt="0"/>
      <dgm:spPr/>
    </dgm:pt>
    <dgm:pt modelId="{1AB69FD1-0097-4F0F-8246-C5C76063B8E4}" type="pres">
      <dgm:prSet presAssocID="{30416228-4653-43CA-83CC-CC3D285AC41E}" presName="thickLine" presStyleLbl="alignNode1" presStyleIdx="3" presStyleCnt="5"/>
      <dgm:spPr/>
    </dgm:pt>
    <dgm:pt modelId="{674F73F1-3827-43F6-A67A-74D21F1B508D}" type="pres">
      <dgm:prSet presAssocID="{30416228-4653-43CA-83CC-CC3D285AC41E}" presName="horz1" presStyleCnt="0"/>
      <dgm:spPr/>
    </dgm:pt>
    <dgm:pt modelId="{02353CE8-6A0B-4432-BB18-6F473B12DAA5}" type="pres">
      <dgm:prSet presAssocID="{30416228-4653-43CA-83CC-CC3D285AC41E}" presName="tx1" presStyleLbl="revTx" presStyleIdx="3" presStyleCnt="5"/>
      <dgm:spPr/>
    </dgm:pt>
    <dgm:pt modelId="{D6D44DD7-CF09-4264-9884-EB29583C5BC1}" type="pres">
      <dgm:prSet presAssocID="{30416228-4653-43CA-83CC-CC3D285AC41E}" presName="vert1" presStyleCnt="0"/>
      <dgm:spPr/>
    </dgm:pt>
    <dgm:pt modelId="{38567785-1B66-430D-A7CB-049749604572}" type="pres">
      <dgm:prSet presAssocID="{A0123B31-C5AF-4CDB-9F95-30E89C7D4490}" presName="thickLine" presStyleLbl="alignNode1" presStyleIdx="4" presStyleCnt="5"/>
      <dgm:spPr/>
    </dgm:pt>
    <dgm:pt modelId="{4E0DBC68-0FFD-4C90-B725-9792BE07EB9B}" type="pres">
      <dgm:prSet presAssocID="{A0123B31-C5AF-4CDB-9F95-30E89C7D4490}" presName="horz1" presStyleCnt="0"/>
      <dgm:spPr/>
    </dgm:pt>
    <dgm:pt modelId="{5ED16CF7-53FA-4007-B81E-4C25367F1AF5}" type="pres">
      <dgm:prSet presAssocID="{A0123B31-C5AF-4CDB-9F95-30E89C7D4490}" presName="tx1" presStyleLbl="revTx" presStyleIdx="4" presStyleCnt="5"/>
      <dgm:spPr/>
    </dgm:pt>
    <dgm:pt modelId="{D56DD18C-6146-4D9A-A398-1323DD28AFB7}" type="pres">
      <dgm:prSet presAssocID="{A0123B31-C5AF-4CDB-9F95-30E89C7D4490}" presName="vert1" presStyleCnt="0"/>
      <dgm:spPr/>
    </dgm:pt>
  </dgm:ptLst>
  <dgm:cxnLst>
    <dgm:cxn modelId="{1601AB00-E697-4B42-A56A-8EC2927F5A98}" srcId="{B7E939A2-EB1A-4264-99A1-40FE4B1C0277}" destId="{30416228-4653-43CA-83CC-CC3D285AC41E}" srcOrd="3" destOrd="0" parTransId="{5113000E-825A-4453-A8DA-71287A436E9C}" sibTransId="{06A9FCEC-0F28-4D34-9D63-300BA70F687E}"/>
    <dgm:cxn modelId="{8C090A05-1CE3-4E81-BB44-9377FBE9C8BA}" srcId="{B7E939A2-EB1A-4264-99A1-40FE4B1C0277}" destId="{832D0483-FC4C-4362-AEA0-5DD674B87172}" srcOrd="2" destOrd="0" parTransId="{306B4533-3004-4C13-8F14-83554A9C348C}" sibTransId="{E1F7805F-F119-4087-8C4D-76F8A3E41667}"/>
    <dgm:cxn modelId="{DC466718-FF9A-46DC-9C26-1B3C7ED5B000}" type="presOf" srcId="{3AF014F4-7D5F-4E46-A43D-025DD301B3EA}" destId="{72D820C0-1599-454F-869C-6B5DF4D84B0B}" srcOrd="0" destOrd="0" presId="urn:microsoft.com/office/officeart/2008/layout/LinedList"/>
    <dgm:cxn modelId="{FB75583C-E269-46CD-BD82-C02CA59CBA34}" type="presOf" srcId="{832D0483-FC4C-4362-AEA0-5DD674B87172}" destId="{9360B492-2172-4044-9C26-85CA8A2DD9DD}" srcOrd="0" destOrd="0" presId="urn:microsoft.com/office/officeart/2008/layout/LinedList"/>
    <dgm:cxn modelId="{50F97C69-1476-4631-B754-2222A6E0983E}" srcId="{B7E939A2-EB1A-4264-99A1-40FE4B1C0277}" destId="{B148CC05-6C46-4F78-A1BB-AE6A7B02FD05}" srcOrd="1" destOrd="0" parTransId="{4D181082-DEBE-4078-AF19-F6B4C15438C7}" sibTransId="{9672FCE4-477D-4C72-8AFE-D967B0745345}"/>
    <dgm:cxn modelId="{CF5EDA72-E399-4E0D-B7A3-33233874F8F6}" type="presOf" srcId="{A0123B31-C5AF-4CDB-9F95-30E89C7D4490}" destId="{5ED16CF7-53FA-4007-B81E-4C25367F1AF5}" srcOrd="0" destOrd="0" presId="urn:microsoft.com/office/officeart/2008/layout/LinedList"/>
    <dgm:cxn modelId="{7591F696-03A9-48E5-A15B-2396123A3745}" type="presOf" srcId="{30416228-4653-43CA-83CC-CC3D285AC41E}" destId="{02353CE8-6A0B-4432-BB18-6F473B12DAA5}" srcOrd="0" destOrd="0" presId="urn:microsoft.com/office/officeart/2008/layout/LinedList"/>
    <dgm:cxn modelId="{29FB729B-6402-482A-9C94-CAB0EB4A2A11}" type="presOf" srcId="{B148CC05-6C46-4F78-A1BB-AE6A7B02FD05}" destId="{94E7CB8D-FE5C-4C92-BF32-991570CB7AB8}" srcOrd="0" destOrd="0" presId="urn:microsoft.com/office/officeart/2008/layout/LinedList"/>
    <dgm:cxn modelId="{09B0BFAC-EA2C-4A05-860A-88BA2C7B9AE3}" type="presOf" srcId="{B7E939A2-EB1A-4264-99A1-40FE4B1C0277}" destId="{56959147-8A7A-4FD3-A1CB-2831B0F34A01}" srcOrd="0" destOrd="0" presId="urn:microsoft.com/office/officeart/2008/layout/LinedList"/>
    <dgm:cxn modelId="{F9F6ABF0-09D3-4327-A151-085FF969780C}" srcId="{B7E939A2-EB1A-4264-99A1-40FE4B1C0277}" destId="{A0123B31-C5AF-4CDB-9F95-30E89C7D4490}" srcOrd="4" destOrd="0" parTransId="{2EABFB91-39AC-41F3-ADA7-C3B8EB337775}" sibTransId="{D04F6EBD-BA8B-4F86-AB0C-F73379A7D143}"/>
    <dgm:cxn modelId="{1D12CEF0-01A0-48A3-B9EE-76B4A6149C59}" srcId="{B7E939A2-EB1A-4264-99A1-40FE4B1C0277}" destId="{3AF014F4-7D5F-4E46-A43D-025DD301B3EA}" srcOrd="0" destOrd="0" parTransId="{0922B61F-4F1B-4120-A4AB-C18D4A46BC77}" sibTransId="{7ED89B94-F9AF-4A75-9BD0-8344DE8C537B}"/>
    <dgm:cxn modelId="{76C76E17-686C-4497-BED0-E4E30E8DD293}" type="presParOf" srcId="{56959147-8A7A-4FD3-A1CB-2831B0F34A01}" destId="{8BF8664D-BD64-4B35-AE2C-CF314A9F94C6}" srcOrd="0" destOrd="0" presId="urn:microsoft.com/office/officeart/2008/layout/LinedList"/>
    <dgm:cxn modelId="{93F476D5-7F98-4A51-AB5D-48FBAD22826C}" type="presParOf" srcId="{56959147-8A7A-4FD3-A1CB-2831B0F34A01}" destId="{0AACA9E2-1906-4896-8CD7-7367B95D8C52}" srcOrd="1" destOrd="0" presId="urn:microsoft.com/office/officeart/2008/layout/LinedList"/>
    <dgm:cxn modelId="{C7823D75-C526-42E0-A96F-5CDE7D1E9502}" type="presParOf" srcId="{0AACA9E2-1906-4896-8CD7-7367B95D8C52}" destId="{72D820C0-1599-454F-869C-6B5DF4D84B0B}" srcOrd="0" destOrd="0" presId="urn:microsoft.com/office/officeart/2008/layout/LinedList"/>
    <dgm:cxn modelId="{8968F8BC-A7E6-4A75-BBE2-CFB12A7F6EBB}" type="presParOf" srcId="{0AACA9E2-1906-4896-8CD7-7367B95D8C52}" destId="{9CEB053C-2C5F-47CE-814E-16D7FE7842E5}" srcOrd="1" destOrd="0" presId="urn:microsoft.com/office/officeart/2008/layout/LinedList"/>
    <dgm:cxn modelId="{A7465C79-8DBB-4C25-8DD2-8553E948E189}" type="presParOf" srcId="{56959147-8A7A-4FD3-A1CB-2831B0F34A01}" destId="{87872658-6730-4EA5-8E7E-AA1297C12F5F}" srcOrd="2" destOrd="0" presId="urn:microsoft.com/office/officeart/2008/layout/LinedList"/>
    <dgm:cxn modelId="{E96A517D-3E0F-43BE-8152-976620F1562C}" type="presParOf" srcId="{56959147-8A7A-4FD3-A1CB-2831B0F34A01}" destId="{B701EC0E-651A-41B1-B352-98EE2C6794F3}" srcOrd="3" destOrd="0" presId="urn:microsoft.com/office/officeart/2008/layout/LinedList"/>
    <dgm:cxn modelId="{9A66661E-8CC6-4E59-9EAC-05D19A0A8551}" type="presParOf" srcId="{B701EC0E-651A-41B1-B352-98EE2C6794F3}" destId="{94E7CB8D-FE5C-4C92-BF32-991570CB7AB8}" srcOrd="0" destOrd="0" presId="urn:microsoft.com/office/officeart/2008/layout/LinedList"/>
    <dgm:cxn modelId="{6A88FCCA-AAFC-4365-B5AF-1E0162743547}" type="presParOf" srcId="{B701EC0E-651A-41B1-B352-98EE2C6794F3}" destId="{1DAA84D3-CF3E-4018-852C-7DACA9A3837D}" srcOrd="1" destOrd="0" presId="urn:microsoft.com/office/officeart/2008/layout/LinedList"/>
    <dgm:cxn modelId="{8C16B8C7-A42D-4990-B4E0-AC13F8CD1B57}" type="presParOf" srcId="{56959147-8A7A-4FD3-A1CB-2831B0F34A01}" destId="{F9AA8362-9B77-4005-97FA-E313D22F868F}" srcOrd="4" destOrd="0" presId="urn:microsoft.com/office/officeart/2008/layout/LinedList"/>
    <dgm:cxn modelId="{5D2B7A44-EC85-4C70-BDAA-F268531A761A}" type="presParOf" srcId="{56959147-8A7A-4FD3-A1CB-2831B0F34A01}" destId="{1B7A532C-9C21-4F34-9202-4034E8C8CC0E}" srcOrd="5" destOrd="0" presId="urn:microsoft.com/office/officeart/2008/layout/LinedList"/>
    <dgm:cxn modelId="{45CF3D36-211E-4681-B49F-5B7A7703FE50}" type="presParOf" srcId="{1B7A532C-9C21-4F34-9202-4034E8C8CC0E}" destId="{9360B492-2172-4044-9C26-85CA8A2DD9DD}" srcOrd="0" destOrd="0" presId="urn:microsoft.com/office/officeart/2008/layout/LinedList"/>
    <dgm:cxn modelId="{03D7C5BE-FE76-4E66-9DB1-498F6ADD2850}" type="presParOf" srcId="{1B7A532C-9C21-4F34-9202-4034E8C8CC0E}" destId="{0212C656-4C93-4F28-9ED4-BF5638D794DE}" srcOrd="1" destOrd="0" presId="urn:microsoft.com/office/officeart/2008/layout/LinedList"/>
    <dgm:cxn modelId="{1B8BF3EB-C2D7-41F7-96FE-D78D0CE5A227}" type="presParOf" srcId="{56959147-8A7A-4FD3-A1CB-2831B0F34A01}" destId="{1AB69FD1-0097-4F0F-8246-C5C76063B8E4}" srcOrd="6" destOrd="0" presId="urn:microsoft.com/office/officeart/2008/layout/LinedList"/>
    <dgm:cxn modelId="{91783CB4-19FB-4F91-88E7-619E118A8F9B}" type="presParOf" srcId="{56959147-8A7A-4FD3-A1CB-2831B0F34A01}" destId="{674F73F1-3827-43F6-A67A-74D21F1B508D}" srcOrd="7" destOrd="0" presId="urn:microsoft.com/office/officeart/2008/layout/LinedList"/>
    <dgm:cxn modelId="{6631CDF1-4443-40DC-B72E-55CBD29D168E}" type="presParOf" srcId="{674F73F1-3827-43F6-A67A-74D21F1B508D}" destId="{02353CE8-6A0B-4432-BB18-6F473B12DAA5}" srcOrd="0" destOrd="0" presId="urn:microsoft.com/office/officeart/2008/layout/LinedList"/>
    <dgm:cxn modelId="{0E1B5B1E-7DEB-49DB-9CB0-197AA6E53AD4}" type="presParOf" srcId="{674F73F1-3827-43F6-A67A-74D21F1B508D}" destId="{D6D44DD7-CF09-4264-9884-EB29583C5BC1}" srcOrd="1" destOrd="0" presId="urn:microsoft.com/office/officeart/2008/layout/LinedList"/>
    <dgm:cxn modelId="{3528676B-228B-4773-8CD4-FA01A8217AD1}" type="presParOf" srcId="{56959147-8A7A-4FD3-A1CB-2831B0F34A01}" destId="{38567785-1B66-430D-A7CB-049749604572}" srcOrd="8" destOrd="0" presId="urn:microsoft.com/office/officeart/2008/layout/LinedList"/>
    <dgm:cxn modelId="{8369804B-A810-4524-AC1D-8BB46F405F71}" type="presParOf" srcId="{56959147-8A7A-4FD3-A1CB-2831B0F34A01}" destId="{4E0DBC68-0FFD-4C90-B725-9792BE07EB9B}" srcOrd="9" destOrd="0" presId="urn:microsoft.com/office/officeart/2008/layout/LinedList"/>
    <dgm:cxn modelId="{80B5E777-1ECC-4B29-9494-612D7CB986F6}" type="presParOf" srcId="{4E0DBC68-0FFD-4C90-B725-9792BE07EB9B}" destId="{5ED16CF7-53FA-4007-B81E-4C25367F1AF5}" srcOrd="0" destOrd="0" presId="urn:microsoft.com/office/officeart/2008/layout/LinedList"/>
    <dgm:cxn modelId="{981EC303-B241-4D97-B1B5-6C10014638EE}" type="presParOf" srcId="{4E0DBC68-0FFD-4C90-B725-9792BE07EB9B}" destId="{D56DD18C-6146-4D9A-A398-1323DD28AFB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777424-EE27-48E5-BCDD-837FF74E9914}">
      <dsp:nvSpPr>
        <dsp:cNvPr id="0" name=""/>
        <dsp:cNvSpPr/>
      </dsp:nvSpPr>
      <dsp:spPr>
        <a:xfrm>
          <a:off x="0" y="0"/>
          <a:ext cx="1033535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1F881F-3DC6-4DA3-A6E0-FA4973479767}">
      <dsp:nvSpPr>
        <dsp:cNvPr id="0" name=""/>
        <dsp:cNvSpPr/>
      </dsp:nvSpPr>
      <dsp:spPr>
        <a:xfrm>
          <a:off x="0" y="0"/>
          <a:ext cx="10335350" cy="2033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H0: </a:t>
          </a:r>
          <a:r>
            <a:rPr lang="en-ZA" sz="4100" kern="1200"/>
            <a:t>A machine learning model cannot accurately predict maize yield based on  environmental variables.</a:t>
          </a:r>
          <a:endParaRPr lang="en-US" sz="4100" kern="1200"/>
        </a:p>
      </dsp:txBody>
      <dsp:txXfrm>
        <a:off x="0" y="0"/>
        <a:ext cx="10335350" cy="2033215"/>
      </dsp:txXfrm>
    </dsp:sp>
    <dsp:sp modelId="{806508E9-B050-4806-9205-96EA27E97B61}">
      <dsp:nvSpPr>
        <dsp:cNvPr id="0" name=""/>
        <dsp:cNvSpPr/>
      </dsp:nvSpPr>
      <dsp:spPr>
        <a:xfrm>
          <a:off x="0" y="2033215"/>
          <a:ext cx="10335350"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5D0DDB-BA2B-48B0-BCD0-8ABE1D04C654}">
      <dsp:nvSpPr>
        <dsp:cNvPr id="0" name=""/>
        <dsp:cNvSpPr/>
      </dsp:nvSpPr>
      <dsp:spPr>
        <a:xfrm>
          <a:off x="0" y="2033215"/>
          <a:ext cx="10335350" cy="20332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6210" tIns="156210" rIns="156210" bIns="156210" numCol="1" spcCol="1270" anchor="t" anchorCtr="0">
          <a:noAutofit/>
        </a:bodyPr>
        <a:lstStyle/>
        <a:p>
          <a:pPr marL="0" lvl="0" indent="0" algn="l" defTabSz="1822450">
            <a:lnSpc>
              <a:spcPct val="90000"/>
            </a:lnSpc>
            <a:spcBef>
              <a:spcPct val="0"/>
            </a:spcBef>
            <a:spcAft>
              <a:spcPct val="35000"/>
            </a:spcAft>
            <a:buNone/>
          </a:pPr>
          <a:r>
            <a:rPr lang="en-US" sz="4100" kern="1200"/>
            <a:t>H1: </a:t>
          </a:r>
          <a:r>
            <a:rPr lang="en-ZA" sz="4100" kern="1200"/>
            <a:t>A machine learning model can accurately predict maize yield based on  environmental variables.</a:t>
          </a:r>
          <a:endParaRPr lang="en-US" sz="4100" kern="1200"/>
        </a:p>
      </dsp:txBody>
      <dsp:txXfrm>
        <a:off x="0" y="2033215"/>
        <a:ext cx="10335350" cy="20332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F9D1CD-22D4-4643-A771-F414CFE54759}">
      <dsp:nvSpPr>
        <dsp:cNvPr id="0" name=""/>
        <dsp:cNvSpPr/>
      </dsp:nvSpPr>
      <dsp:spPr>
        <a:xfrm>
          <a:off x="0" y="1985"/>
          <a:ext cx="1033535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389036-69DA-47B1-B7BB-C4F5B17F2303}">
      <dsp:nvSpPr>
        <dsp:cNvPr id="0" name=""/>
        <dsp:cNvSpPr/>
      </dsp:nvSpPr>
      <dsp:spPr>
        <a:xfrm>
          <a:off x="0" y="1985"/>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This study addresses critical gaps in agricultural technology adoption in Zimbabwe by providing a localized, data-driven solution for yield forecasting. </a:t>
          </a:r>
        </a:p>
      </dsp:txBody>
      <dsp:txXfrm>
        <a:off x="0" y="1985"/>
        <a:ext cx="10335350" cy="1354153"/>
      </dsp:txXfrm>
    </dsp:sp>
    <dsp:sp modelId="{F6414811-0E23-4276-9160-20E947B96297}">
      <dsp:nvSpPr>
        <dsp:cNvPr id="0" name=""/>
        <dsp:cNvSpPr/>
      </dsp:nvSpPr>
      <dsp:spPr>
        <a:xfrm>
          <a:off x="0" y="1356138"/>
          <a:ext cx="1033535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D7FBF9-25C7-4C9B-B0C4-E05694E834F2}">
      <dsp:nvSpPr>
        <dsp:cNvPr id="0" name=""/>
        <dsp:cNvSpPr/>
      </dsp:nvSpPr>
      <dsp:spPr>
        <a:xfrm>
          <a:off x="0" y="1356138"/>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The outcomes can empower smallholder farmers to make evidence-based decisions, improve maize productivity, and optimize resource use (fertilizer, water). </a:t>
          </a:r>
        </a:p>
      </dsp:txBody>
      <dsp:txXfrm>
        <a:off x="0" y="1356138"/>
        <a:ext cx="10335350" cy="1354153"/>
      </dsp:txXfrm>
    </dsp:sp>
    <dsp:sp modelId="{BCFAB35C-6667-4387-AD15-E6FFFFFACF3A}">
      <dsp:nvSpPr>
        <dsp:cNvPr id="0" name=""/>
        <dsp:cNvSpPr/>
      </dsp:nvSpPr>
      <dsp:spPr>
        <a:xfrm>
          <a:off x="0" y="2710292"/>
          <a:ext cx="1033535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521A77-8962-4A1A-8EBD-18A95759304A}">
      <dsp:nvSpPr>
        <dsp:cNvPr id="0" name=""/>
        <dsp:cNvSpPr/>
      </dsp:nvSpPr>
      <dsp:spPr>
        <a:xfrm>
          <a:off x="0" y="2710292"/>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en-US" sz="2700" kern="1200"/>
            <a:t>Policymakers, agronomists, and stakeholders can also leverage the system for planning and extension services.</a:t>
          </a:r>
        </a:p>
      </dsp:txBody>
      <dsp:txXfrm>
        <a:off x="0" y="2710292"/>
        <a:ext cx="10335350" cy="135415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A11547-EC0C-45EC-B908-61C8EFA9F8D1}">
      <dsp:nvSpPr>
        <dsp:cNvPr id="0" name=""/>
        <dsp:cNvSpPr/>
      </dsp:nvSpPr>
      <dsp:spPr>
        <a:xfrm>
          <a:off x="0" y="1985"/>
          <a:ext cx="10335350"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6B33102-13F3-4B67-B8D7-596D3AE169EF}">
      <dsp:nvSpPr>
        <dsp:cNvPr id="0" name=""/>
        <dsp:cNvSpPr/>
      </dsp:nvSpPr>
      <dsp:spPr>
        <a:xfrm>
          <a:off x="0" y="1985"/>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project focuses on Marondera District and targets maize cultivation only. </a:t>
          </a:r>
        </a:p>
      </dsp:txBody>
      <dsp:txXfrm>
        <a:off x="0" y="1985"/>
        <a:ext cx="10335350" cy="1354153"/>
      </dsp:txXfrm>
    </dsp:sp>
    <dsp:sp modelId="{547D3FDF-EC1D-4DE7-BDCA-AD6F280A7676}">
      <dsp:nvSpPr>
        <dsp:cNvPr id="0" name=""/>
        <dsp:cNvSpPr/>
      </dsp:nvSpPr>
      <dsp:spPr>
        <a:xfrm>
          <a:off x="0" y="1356138"/>
          <a:ext cx="10335350" cy="0"/>
        </a:xfrm>
        <a:prstGeom prst="line">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790A07-F88F-46E5-8534-B0CE6BF7F5C8}">
      <dsp:nvSpPr>
        <dsp:cNvPr id="0" name=""/>
        <dsp:cNvSpPr/>
      </dsp:nvSpPr>
      <dsp:spPr>
        <a:xfrm>
          <a:off x="0" y="1356138"/>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It uses fixed soil nutrient profiles and historical weather data (2003–2022). </a:t>
          </a:r>
        </a:p>
      </dsp:txBody>
      <dsp:txXfrm>
        <a:off x="0" y="1356138"/>
        <a:ext cx="10335350" cy="1354153"/>
      </dsp:txXfrm>
    </dsp:sp>
    <dsp:sp modelId="{85BCB1BE-3A45-40EA-80A0-A78EC6AF3421}">
      <dsp:nvSpPr>
        <dsp:cNvPr id="0" name=""/>
        <dsp:cNvSpPr/>
      </dsp:nvSpPr>
      <dsp:spPr>
        <a:xfrm>
          <a:off x="0" y="2710292"/>
          <a:ext cx="10335350" cy="0"/>
        </a:xfrm>
        <a:prstGeom prst="line">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3FB21-9EF1-4923-A253-CCD0CACC7E33}">
      <dsp:nvSpPr>
        <dsp:cNvPr id="0" name=""/>
        <dsp:cNvSpPr/>
      </dsp:nvSpPr>
      <dsp:spPr>
        <a:xfrm>
          <a:off x="0" y="2710292"/>
          <a:ext cx="10335350" cy="13541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web app is designed for all devices with English-language support.</a:t>
          </a:r>
        </a:p>
      </dsp:txBody>
      <dsp:txXfrm>
        <a:off x="0" y="2710292"/>
        <a:ext cx="10335350" cy="135415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6DD469-51A0-403E-8172-D2D54844DDFD}">
      <dsp:nvSpPr>
        <dsp:cNvPr id="0" name=""/>
        <dsp:cNvSpPr/>
      </dsp:nvSpPr>
      <dsp:spPr>
        <a:xfrm>
          <a:off x="0" y="706"/>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D4A152-2C56-47B3-A58F-4C5CD595669F}">
      <dsp:nvSpPr>
        <dsp:cNvPr id="0" name=""/>
        <dsp:cNvSpPr/>
      </dsp:nvSpPr>
      <dsp:spPr>
        <a:xfrm>
          <a:off x="500008" y="372613"/>
          <a:ext cx="909106" cy="9091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361422-0173-47E5-B423-F55CA9ED803F}">
      <dsp:nvSpPr>
        <dsp:cNvPr id="0" name=""/>
        <dsp:cNvSpPr/>
      </dsp:nvSpPr>
      <dsp:spPr>
        <a:xfrm>
          <a:off x="1909124" y="706"/>
          <a:ext cx="5040315"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100000"/>
            </a:lnSpc>
            <a:spcBef>
              <a:spcPct val="0"/>
            </a:spcBef>
            <a:spcAft>
              <a:spcPct val="35000"/>
            </a:spcAft>
            <a:buNone/>
          </a:pPr>
          <a:r>
            <a:rPr lang="en-US" sz="2500" kern="1200"/>
            <a:t>Farmers provide accurate field and planting details.</a:t>
          </a:r>
        </a:p>
      </dsp:txBody>
      <dsp:txXfrm>
        <a:off x="1909124" y="706"/>
        <a:ext cx="5040315" cy="1652921"/>
      </dsp:txXfrm>
    </dsp:sp>
    <dsp:sp modelId="{C047C6D1-ECB3-45C3-BB33-354D3C560518}">
      <dsp:nvSpPr>
        <dsp:cNvPr id="0" name=""/>
        <dsp:cNvSpPr/>
      </dsp:nvSpPr>
      <dsp:spPr>
        <a:xfrm>
          <a:off x="0" y="2066858"/>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CC49DA-4678-4A73-A1D9-CDA52AEBFBCB}">
      <dsp:nvSpPr>
        <dsp:cNvPr id="0" name=""/>
        <dsp:cNvSpPr/>
      </dsp:nvSpPr>
      <dsp:spPr>
        <a:xfrm>
          <a:off x="500008" y="2438765"/>
          <a:ext cx="909106" cy="90910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4B0A8ED-71CD-44BD-8DA2-54E56F5CE26E}">
      <dsp:nvSpPr>
        <dsp:cNvPr id="0" name=""/>
        <dsp:cNvSpPr/>
      </dsp:nvSpPr>
      <dsp:spPr>
        <a:xfrm>
          <a:off x="1909124" y="2066858"/>
          <a:ext cx="5040315"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100000"/>
            </a:lnSpc>
            <a:spcBef>
              <a:spcPct val="0"/>
            </a:spcBef>
            <a:spcAft>
              <a:spcPct val="35000"/>
            </a:spcAft>
            <a:buNone/>
          </a:pPr>
          <a:r>
            <a:rPr lang="en-US" sz="2500" kern="1200"/>
            <a:t>Soil data remains relatively stable over the years.</a:t>
          </a:r>
        </a:p>
      </dsp:txBody>
      <dsp:txXfrm>
        <a:off x="1909124" y="2066858"/>
        <a:ext cx="5040315" cy="1652921"/>
      </dsp:txXfrm>
    </dsp:sp>
    <dsp:sp modelId="{4432CAD2-BCDB-4110-B0CA-4EECAE5E24E6}">
      <dsp:nvSpPr>
        <dsp:cNvPr id="0" name=""/>
        <dsp:cNvSpPr/>
      </dsp:nvSpPr>
      <dsp:spPr>
        <a:xfrm>
          <a:off x="0" y="4133010"/>
          <a:ext cx="6949440" cy="165292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5332D3-FF58-4C0B-A304-8C64677C13C4}">
      <dsp:nvSpPr>
        <dsp:cNvPr id="0" name=""/>
        <dsp:cNvSpPr/>
      </dsp:nvSpPr>
      <dsp:spPr>
        <a:xfrm>
          <a:off x="500008" y="4504917"/>
          <a:ext cx="909106" cy="90910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1E1E04-3F6F-4341-A972-71DA996E2935}">
      <dsp:nvSpPr>
        <dsp:cNvPr id="0" name=""/>
        <dsp:cNvSpPr/>
      </dsp:nvSpPr>
      <dsp:spPr>
        <a:xfrm>
          <a:off x="1909124" y="4133010"/>
          <a:ext cx="5040315" cy="1652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934" tIns="174934" rIns="174934" bIns="174934" numCol="1" spcCol="1270" anchor="ctr" anchorCtr="0">
          <a:noAutofit/>
        </a:bodyPr>
        <a:lstStyle/>
        <a:p>
          <a:pPr marL="0" lvl="0" indent="0" algn="l" defTabSz="1111250">
            <a:lnSpc>
              <a:spcPct val="100000"/>
            </a:lnSpc>
            <a:spcBef>
              <a:spcPct val="0"/>
            </a:spcBef>
            <a:spcAft>
              <a:spcPct val="35000"/>
            </a:spcAft>
            <a:buNone/>
          </a:pPr>
          <a:r>
            <a:rPr lang="en-US" sz="2500" kern="1200"/>
            <a:t>Weather data used (2003–2022) is reliable and representative of long-term trends.</a:t>
          </a:r>
        </a:p>
      </dsp:txBody>
      <dsp:txXfrm>
        <a:off x="1909124" y="4133010"/>
        <a:ext cx="5040315" cy="16529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DE5DEB-7B6A-4FF0-8B4F-A723210276F9}">
      <dsp:nvSpPr>
        <dsp:cNvPr id="0" name=""/>
        <dsp:cNvSpPr/>
      </dsp:nvSpPr>
      <dsp:spPr>
        <a:xfrm>
          <a:off x="0" y="0"/>
          <a:ext cx="694944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48422C4-77F0-4EAB-A7CF-4F5F40066EF9}">
      <dsp:nvSpPr>
        <dsp:cNvPr id="0" name=""/>
        <dsp:cNvSpPr/>
      </dsp:nvSpPr>
      <dsp:spPr>
        <a:xfrm>
          <a:off x="0" y="0"/>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Limited to maize crop prediction (no multi-crop analysis).</a:t>
          </a:r>
        </a:p>
      </dsp:txBody>
      <dsp:txXfrm>
        <a:off x="0" y="0"/>
        <a:ext cx="6949440" cy="1446659"/>
      </dsp:txXfrm>
    </dsp:sp>
    <dsp:sp modelId="{587275CD-18C7-4FBB-B18A-14BD601D7C2D}">
      <dsp:nvSpPr>
        <dsp:cNvPr id="0" name=""/>
        <dsp:cNvSpPr/>
      </dsp:nvSpPr>
      <dsp:spPr>
        <a:xfrm>
          <a:off x="0" y="1446659"/>
          <a:ext cx="6949440"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EA24FAB-5E7B-4C46-94DA-22BC65400991}">
      <dsp:nvSpPr>
        <dsp:cNvPr id="0" name=""/>
        <dsp:cNvSpPr/>
      </dsp:nvSpPr>
      <dsp:spPr>
        <a:xfrm>
          <a:off x="0" y="1446659"/>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Fixed soil data may not reflect micro-variations within the district.</a:t>
          </a:r>
        </a:p>
      </dsp:txBody>
      <dsp:txXfrm>
        <a:off x="0" y="1446659"/>
        <a:ext cx="6949440" cy="1446659"/>
      </dsp:txXfrm>
    </dsp:sp>
    <dsp:sp modelId="{E9CD7E43-683D-4EA9-9B45-68DDFBE309C0}">
      <dsp:nvSpPr>
        <dsp:cNvPr id="0" name=""/>
        <dsp:cNvSpPr/>
      </dsp:nvSpPr>
      <dsp:spPr>
        <a:xfrm>
          <a:off x="0" y="2893318"/>
          <a:ext cx="6949440" cy="0"/>
        </a:xfrm>
        <a:prstGeom prst="line">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995387-0494-456F-BE15-9B56E75D67FA}">
      <dsp:nvSpPr>
        <dsp:cNvPr id="0" name=""/>
        <dsp:cNvSpPr/>
      </dsp:nvSpPr>
      <dsp:spPr>
        <a:xfrm>
          <a:off x="0" y="289331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The accuracy of yield prediction depends on data quality and completeness.</a:t>
          </a:r>
        </a:p>
      </dsp:txBody>
      <dsp:txXfrm>
        <a:off x="0" y="2893318"/>
        <a:ext cx="6949440" cy="1446659"/>
      </dsp:txXfrm>
    </dsp:sp>
    <dsp:sp modelId="{1F131EEF-D452-454D-A14D-5102E258B8A1}">
      <dsp:nvSpPr>
        <dsp:cNvPr id="0" name=""/>
        <dsp:cNvSpPr/>
      </dsp:nvSpPr>
      <dsp:spPr>
        <a:xfrm>
          <a:off x="0" y="4339978"/>
          <a:ext cx="694944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21ADAB-5E58-4651-8C73-17AD4E00A0D8}">
      <dsp:nvSpPr>
        <dsp:cNvPr id="0" name=""/>
        <dsp:cNvSpPr/>
      </dsp:nvSpPr>
      <dsp:spPr>
        <a:xfrm>
          <a:off x="0" y="433997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App adoption may be constrained by smartphone penetration and digital literacy.</a:t>
          </a:r>
        </a:p>
      </dsp:txBody>
      <dsp:txXfrm>
        <a:off x="0" y="4339978"/>
        <a:ext cx="6949440" cy="1446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8664D-BD64-4B35-AE2C-CF314A9F94C6}">
      <dsp:nvSpPr>
        <dsp:cNvPr id="0" name=""/>
        <dsp:cNvSpPr/>
      </dsp:nvSpPr>
      <dsp:spPr>
        <a:xfrm>
          <a:off x="0" y="706"/>
          <a:ext cx="6949440"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D820C0-1599-454F-869C-6B5DF4D84B0B}">
      <dsp:nvSpPr>
        <dsp:cNvPr id="0" name=""/>
        <dsp:cNvSpPr/>
      </dsp:nvSpPr>
      <dsp:spPr>
        <a:xfrm>
          <a:off x="0" y="706"/>
          <a:ext cx="6949440" cy="1157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Yield Prediction</a:t>
          </a:r>
          <a:r>
            <a:rPr lang="en-US" sz="2300" kern="1200"/>
            <a:t>: Estimating future crop output based on input data.</a:t>
          </a:r>
        </a:p>
      </dsp:txBody>
      <dsp:txXfrm>
        <a:off x="0" y="706"/>
        <a:ext cx="6949440" cy="1157045"/>
      </dsp:txXfrm>
    </dsp:sp>
    <dsp:sp modelId="{87872658-6730-4EA5-8E7E-AA1297C12F5F}">
      <dsp:nvSpPr>
        <dsp:cNvPr id="0" name=""/>
        <dsp:cNvSpPr/>
      </dsp:nvSpPr>
      <dsp:spPr>
        <a:xfrm>
          <a:off x="0" y="1157751"/>
          <a:ext cx="6949440" cy="0"/>
        </a:xfrm>
        <a:prstGeom prst="line">
          <a:avLst/>
        </a:prstGeom>
        <a:solidFill>
          <a:schemeClr val="accent2">
            <a:hueOff val="1610903"/>
            <a:satOff val="-4623"/>
            <a:lumOff val="-7402"/>
            <a:alphaOff val="0"/>
          </a:schemeClr>
        </a:solidFill>
        <a:ln w="19050" cap="flat" cmpd="sng" algn="ctr">
          <a:solidFill>
            <a:schemeClr val="accent2">
              <a:hueOff val="1610903"/>
              <a:satOff val="-4623"/>
              <a:lumOff val="-74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E7CB8D-FE5C-4C92-BF32-991570CB7AB8}">
      <dsp:nvSpPr>
        <dsp:cNvPr id="0" name=""/>
        <dsp:cNvSpPr/>
      </dsp:nvSpPr>
      <dsp:spPr>
        <a:xfrm>
          <a:off x="0" y="1157751"/>
          <a:ext cx="6949440" cy="1157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Machine Learning</a:t>
          </a:r>
          <a:r>
            <a:rPr lang="en-US" sz="2300" kern="1200"/>
            <a:t>: A subset of AI where models learn patterns from data to make predictions.</a:t>
          </a:r>
        </a:p>
      </dsp:txBody>
      <dsp:txXfrm>
        <a:off x="0" y="1157751"/>
        <a:ext cx="6949440" cy="1157045"/>
      </dsp:txXfrm>
    </dsp:sp>
    <dsp:sp modelId="{F9AA8362-9B77-4005-97FA-E313D22F868F}">
      <dsp:nvSpPr>
        <dsp:cNvPr id="0" name=""/>
        <dsp:cNvSpPr/>
      </dsp:nvSpPr>
      <dsp:spPr>
        <a:xfrm>
          <a:off x="0" y="2314796"/>
          <a:ext cx="6949440" cy="0"/>
        </a:xfrm>
        <a:prstGeom prst="line">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60B492-2172-4044-9C26-85CA8A2DD9DD}">
      <dsp:nvSpPr>
        <dsp:cNvPr id="0" name=""/>
        <dsp:cNvSpPr/>
      </dsp:nvSpPr>
      <dsp:spPr>
        <a:xfrm>
          <a:off x="0" y="2314796"/>
          <a:ext cx="6949440" cy="1157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Soil Nutrient Profiles</a:t>
          </a:r>
          <a:r>
            <a:rPr lang="en-US" sz="2300" kern="1200"/>
            <a:t>: Data on essential nutrients (for example, N, P, K) in soil.</a:t>
          </a:r>
        </a:p>
      </dsp:txBody>
      <dsp:txXfrm>
        <a:off x="0" y="2314796"/>
        <a:ext cx="6949440" cy="1157045"/>
      </dsp:txXfrm>
    </dsp:sp>
    <dsp:sp modelId="{1AB69FD1-0097-4F0F-8246-C5C76063B8E4}">
      <dsp:nvSpPr>
        <dsp:cNvPr id="0" name=""/>
        <dsp:cNvSpPr/>
      </dsp:nvSpPr>
      <dsp:spPr>
        <a:xfrm>
          <a:off x="0" y="3471841"/>
          <a:ext cx="6949440" cy="0"/>
        </a:xfrm>
        <a:prstGeom prst="line">
          <a:avLst/>
        </a:prstGeom>
        <a:solidFill>
          <a:schemeClr val="accent2">
            <a:hueOff val="4832710"/>
            <a:satOff val="-13870"/>
            <a:lumOff val="-22207"/>
            <a:alphaOff val="0"/>
          </a:schemeClr>
        </a:solidFill>
        <a:ln w="19050" cap="flat" cmpd="sng" algn="ctr">
          <a:solidFill>
            <a:schemeClr val="accent2">
              <a:hueOff val="4832710"/>
              <a:satOff val="-13870"/>
              <a:lumOff val="-2220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2353CE8-6A0B-4432-BB18-6F473B12DAA5}">
      <dsp:nvSpPr>
        <dsp:cNvPr id="0" name=""/>
        <dsp:cNvSpPr/>
      </dsp:nvSpPr>
      <dsp:spPr>
        <a:xfrm>
          <a:off x="0" y="3471841"/>
          <a:ext cx="6949440" cy="1157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Fertilizer Recommendation</a:t>
          </a:r>
          <a:r>
            <a:rPr lang="en-US" sz="2300" kern="1200"/>
            <a:t>: Guidance on type and quantity of fertilizer based on soil and crop needs.</a:t>
          </a:r>
        </a:p>
      </dsp:txBody>
      <dsp:txXfrm>
        <a:off x="0" y="3471841"/>
        <a:ext cx="6949440" cy="1157045"/>
      </dsp:txXfrm>
    </dsp:sp>
    <dsp:sp modelId="{38567785-1B66-430D-A7CB-049749604572}">
      <dsp:nvSpPr>
        <dsp:cNvPr id="0" name=""/>
        <dsp:cNvSpPr/>
      </dsp:nvSpPr>
      <dsp:spPr>
        <a:xfrm>
          <a:off x="0" y="4628886"/>
          <a:ext cx="6949440" cy="0"/>
        </a:xfrm>
        <a:prstGeom prst="line">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D16CF7-53FA-4007-B81E-4C25367F1AF5}">
      <dsp:nvSpPr>
        <dsp:cNvPr id="0" name=""/>
        <dsp:cNvSpPr/>
      </dsp:nvSpPr>
      <dsp:spPr>
        <a:xfrm>
          <a:off x="0" y="4628886"/>
          <a:ext cx="6949440" cy="1157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1" kern="1200"/>
            <a:t>Irrigation Requirement</a:t>
          </a:r>
          <a:r>
            <a:rPr lang="en-US" sz="2300" kern="1200"/>
            <a:t>: Additional water needed to meet crop water demands beyond rainfall.</a:t>
          </a:r>
        </a:p>
      </dsp:txBody>
      <dsp:txXfrm>
        <a:off x="0" y="4628886"/>
        <a:ext cx="6949440" cy="115704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FA3600-09FA-4293-B987-ED10F142EE88}" type="datetimeFigureOut">
              <a:rPr lang="en-ZA" smtClean="0"/>
              <a:t>2025/06/10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FF1056-2DC8-4CE6-AF12-08840F7D2F71}" type="slidenum">
              <a:rPr lang="en-ZA" smtClean="0"/>
              <a:t>‹#›</a:t>
            </a:fld>
            <a:endParaRPr lang="en-ZA"/>
          </a:p>
        </p:txBody>
      </p:sp>
    </p:spTree>
    <p:extLst>
      <p:ext uri="{BB962C8B-B14F-4D97-AF65-F5344CB8AC3E}">
        <p14:creationId xmlns:p14="http://schemas.microsoft.com/office/powerpoint/2010/main" val="2311626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35E3-1B61-97D4-C3A4-3D313775F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8622291-F98E-1537-69EB-AC2B2F9120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9B6DD3DA-1094-C2F4-93C2-EEAE62EF3A6B}"/>
              </a:ext>
            </a:extLst>
          </p:cNvPr>
          <p:cNvSpPr>
            <a:spLocks noGrp="1"/>
          </p:cNvSpPr>
          <p:nvPr>
            <p:ph type="dt" sz="half" idx="10"/>
          </p:nvPr>
        </p:nvSpPr>
        <p:spPr/>
        <p:txBody>
          <a:bodyPr/>
          <a:lstStyle/>
          <a:p>
            <a:fld id="{68732DB6-A2A4-480D-97F7-DB73F4D3E96F}" type="datetime1">
              <a:rPr lang="en-ZA" smtClean="0"/>
              <a:t>2025/06/10</a:t>
            </a:fld>
            <a:endParaRPr lang="en-ZA"/>
          </a:p>
        </p:txBody>
      </p:sp>
      <p:sp>
        <p:nvSpPr>
          <p:cNvPr id="5" name="Footer Placeholder 4">
            <a:extLst>
              <a:ext uri="{FF2B5EF4-FFF2-40B4-BE49-F238E27FC236}">
                <a16:creationId xmlns:a16="http://schemas.microsoft.com/office/drawing/2014/main" id="{6991D498-04BA-0512-A90F-8217F27C6A6E}"/>
              </a:ext>
            </a:extLst>
          </p:cNvPr>
          <p:cNvSpPr>
            <a:spLocks noGrp="1"/>
          </p:cNvSpPr>
          <p:nvPr>
            <p:ph type="ftr" sz="quarter" idx="11"/>
          </p:nvPr>
        </p:nvSpPr>
        <p:spPr/>
        <p:txBody>
          <a:body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A9D99475-9680-B7B4-9B81-5C5C6FAE0F70}"/>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29981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806AB-4CCC-5307-2F2F-1940F5B8DB2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38A068A7-20DE-B20E-4D80-10B3DA689A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58720185-A3AE-FF0D-8532-1AA30FDA1B6B}"/>
              </a:ext>
            </a:extLst>
          </p:cNvPr>
          <p:cNvSpPr>
            <a:spLocks noGrp="1"/>
          </p:cNvSpPr>
          <p:nvPr>
            <p:ph type="dt" sz="half" idx="10"/>
          </p:nvPr>
        </p:nvSpPr>
        <p:spPr/>
        <p:txBody>
          <a:bodyPr/>
          <a:lstStyle/>
          <a:p>
            <a:fld id="{EAC80F2D-4F87-4ECC-ADB1-FB9BAF3032A8}" type="datetime1">
              <a:rPr lang="en-ZA" smtClean="0"/>
              <a:t>2025/06/10</a:t>
            </a:fld>
            <a:endParaRPr lang="en-ZA"/>
          </a:p>
        </p:txBody>
      </p:sp>
      <p:sp>
        <p:nvSpPr>
          <p:cNvPr id="5" name="Footer Placeholder 4">
            <a:extLst>
              <a:ext uri="{FF2B5EF4-FFF2-40B4-BE49-F238E27FC236}">
                <a16:creationId xmlns:a16="http://schemas.microsoft.com/office/drawing/2014/main" id="{A6ED87FD-C1CA-6BA2-0572-7B6625514975}"/>
              </a:ext>
            </a:extLst>
          </p:cNvPr>
          <p:cNvSpPr>
            <a:spLocks noGrp="1"/>
          </p:cNvSpPr>
          <p:nvPr>
            <p:ph type="ftr" sz="quarter" idx="11"/>
          </p:nvPr>
        </p:nvSpPr>
        <p:spPr/>
        <p:txBody>
          <a:body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A4679908-CDC5-98AE-5382-B096AEA76FE8}"/>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15358503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3E4E54-7B93-7B53-255A-76B329E92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271B01CE-B256-3C76-40BA-DE94C69C92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3E349F8-9E23-D448-5178-DC620F0F057B}"/>
              </a:ext>
            </a:extLst>
          </p:cNvPr>
          <p:cNvSpPr>
            <a:spLocks noGrp="1"/>
          </p:cNvSpPr>
          <p:nvPr>
            <p:ph type="dt" sz="half" idx="10"/>
          </p:nvPr>
        </p:nvSpPr>
        <p:spPr/>
        <p:txBody>
          <a:bodyPr/>
          <a:lstStyle/>
          <a:p>
            <a:fld id="{A406803A-D313-4FC8-96F1-0DE9928F462D}" type="datetime1">
              <a:rPr lang="en-ZA" smtClean="0"/>
              <a:t>2025/06/10</a:t>
            </a:fld>
            <a:endParaRPr lang="en-ZA"/>
          </a:p>
        </p:txBody>
      </p:sp>
      <p:sp>
        <p:nvSpPr>
          <p:cNvPr id="5" name="Footer Placeholder 4">
            <a:extLst>
              <a:ext uri="{FF2B5EF4-FFF2-40B4-BE49-F238E27FC236}">
                <a16:creationId xmlns:a16="http://schemas.microsoft.com/office/drawing/2014/main" id="{BBD89EBB-06A0-9EE8-C260-80B55BCA7709}"/>
              </a:ext>
            </a:extLst>
          </p:cNvPr>
          <p:cNvSpPr>
            <a:spLocks noGrp="1"/>
          </p:cNvSpPr>
          <p:nvPr>
            <p:ph type="ftr" sz="quarter" idx="11"/>
          </p:nvPr>
        </p:nvSpPr>
        <p:spPr/>
        <p:txBody>
          <a:body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DFE26C40-0D8E-94E6-F016-E4846C79DE0B}"/>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3116560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70925-C50C-4780-9392-146F0612157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6C897F90-1AE6-9C87-4CA7-E48BBA7220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D827DD1-CEBF-376F-D756-2A26DD8006D8}"/>
              </a:ext>
            </a:extLst>
          </p:cNvPr>
          <p:cNvSpPr>
            <a:spLocks noGrp="1"/>
          </p:cNvSpPr>
          <p:nvPr>
            <p:ph type="dt" sz="half" idx="10"/>
          </p:nvPr>
        </p:nvSpPr>
        <p:spPr/>
        <p:txBody>
          <a:bodyPr/>
          <a:lstStyle/>
          <a:p>
            <a:fld id="{1187682A-C264-4258-9625-52D9D0DB057D}" type="datetime1">
              <a:rPr lang="en-ZA" smtClean="0"/>
              <a:t>2025/06/10</a:t>
            </a:fld>
            <a:endParaRPr lang="en-ZA"/>
          </a:p>
        </p:txBody>
      </p:sp>
      <p:sp>
        <p:nvSpPr>
          <p:cNvPr id="5" name="Footer Placeholder 4">
            <a:extLst>
              <a:ext uri="{FF2B5EF4-FFF2-40B4-BE49-F238E27FC236}">
                <a16:creationId xmlns:a16="http://schemas.microsoft.com/office/drawing/2014/main" id="{638EF5E8-4E68-6AC2-63E9-80C0E656F072}"/>
              </a:ext>
            </a:extLst>
          </p:cNvPr>
          <p:cNvSpPr>
            <a:spLocks noGrp="1"/>
          </p:cNvSpPr>
          <p:nvPr>
            <p:ph type="ftr" sz="quarter" idx="11"/>
          </p:nvPr>
        </p:nvSpPr>
        <p:spPr/>
        <p:txBody>
          <a:body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80BBDD5D-02E1-A1CC-8A82-B9412158BA1C}"/>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3534831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075A7-CC7B-B674-09B1-A3E55EEF9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1386FD48-F0B0-2F20-542C-F49568C136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53C63-0453-F4B5-1D7C-DEDCA171575D}"/>
              </a:ext>
            </a:extLst>
          </p:cNvPr>
          <p:cNvSpPr>
            <a:spLocks noGrp="1"/>
          </p:cNvSpPr>
          <p:nvPr>
            <p:ph type="dt" sz="half" idx="10"/>
          </p:nvPr>
        </p:nvSpPr>
        <p:spPr/>
        <p:txBody>
          <a:bodyPr/>
          <a:lstStyle/>
          <a:p>
            <a:fld id="{25313F8D-6971-471D-805F-ED6630A0246E}" type="datetime1">
              <a:rPr lang="en-ZA" smtClean="0"/>
              <a:t>2025/06/10</a:t>
            </a:fld>
            <a:endParaRPr lang="en-ZA"/>
          </a:p>
        </p:txBody>
      </p:sp>
      <p:sp>
        <p:nvSpPr>
          <p:cNvPr id="5" name="Footer Placeholder 4">
            <a:extLst>
              <a:ext uri="{FF2B5EF4-FFF2-40B4-BE49-F238E27FC236}">
                <a16:creationId xmlns:a16="http://schemas.microsoft.com/office/drawing/2014/main" id="{9C519E46-D67F-9446-CF44-5D781D067CAC}"/>
              </a:ext>
            </a:extLst>
          </p:cNvPr>
          <p:cNvSpPr>
            <a:spLocks noGrp="1"/>
          </p:cNvSpPr>
          <p:nvPr>
            <p:ph type="ftr" sz="quarter" idx="11"/>
          </p:nvPr>
        </p:nvSpPr>
        <p:spPr/>
        <p:txBody>
          <a:body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F7F28296-F7A2-53C8-AA87-8D9759FD1FFD}"/>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419739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3351-EADB-78E5-6898-41EBD8655B7C}"/>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B76E32D-91B9-1468-7755-6C381DB69C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8BBCD4A-D66E-809C-3C6C-207B4670E3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FAF3712-9F45-CCA3-B014-7AD5466C18ED}"/>
              </a:ext>
            </a:extLst>
          </p:cNvPr>
          <p:cNvSpPr>
            <a:spLocks noGrp="1"/>
          </p:cNvSpPr>
          <p:nvPr>
            <p:ph type="dt" sz="half" idx="10"/>
          </p:nvPr>
        </p:nvSpPr>
        <p:spPr/>
        <p:txBody>
          <a:bodyPr/>
          <a:lstStyle/>
          <a:p>
            <a:fld id="{E978D159-D169-43CE-93F3-3340CCAC0DFB}" type="datetime1">
              <a:rPr lang="en-ZA" smtClean="0"/>
              <a:t>2025/06/10</a:t>
            </a:fld>
            <a:endParaRPr lang="en-ZA"/>
          </a:p>
        </p:txBody>
      </p:sp>
      <p:sp>
        <p:nvSpPr>
          <p:cNvPr id="6" name="Footer Placeholder 5">
            <a:extLst>
              <a:ext uri="{FF2B5EF4-FFF2-40B4-BE49-F238E27FC236}">
                <a16:creationId xmlns:a16="http://schemas.microsoft.com/office/drawing/2014/main" id="{600A3724-4DF9-2912-D422-25E23C2F2D99}"/>
              </a:ext>
            </a:extLst>
          </p:cNvPr>
          <p:cNvSpPr>
            <a:spLocks noGrp="1"/>
          </p:cNvSpPr>
          <p:nvPr>
            <p:ph type="ftr" sz="quarter" idx="11"/>
          </p:nvPr>
        </p:nvSpPr>
        <p:spPr/>
        <p:txBody>
          <a:bodyPr/>
          <a:lstStyle/>
          <a:p>
            <a:r>
              <a:rPr lang="en-US"/>
              <a:t>PREPARED BY:  JAMES VASHIRI P1863122E</a:t>
            </a:r>
            <a:endParaRPr lang="en-ZA"/>
          </a:p>
        </p:txBody>
      </p:sp>
      <p:sp>
        <p:nvSpPr>
          <p:cNvPr id="7" name="Slide Number Placeholder 6">
            <a:extLst>
              <a:ext uri="{FF2B5EF4-FFF2-40B4-BE49-F238E27FC236}">
                <a16:creationId xmlns:a16="http://schemas.microsoft.com/office/drawing/2014/main" id="{03454BE4-6AA1-38D1-18D9-85478D800810}"/>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4126438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1F4F-0EFE-2AF2-B8BC-EFDF30E7AE11}"/>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244A07AF-7085-6C3A-5D1B-AF3DB4C6C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C72A1-0D70-8594-9A1A-85048F8E06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3CFA6664-F254-991B-FA5E-2D9BA36516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56116F-F5EB-48A2-D864-E478D99FB7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C9BB5DBF-DC4C-6D0B-52D0-6939743C2D37}"/>
              </a:ext>
            </a:extLst>
          </p:cNvPr>
          <p:cNvSpPr>
            <a:spLocks noGrp="1"/>
          </p:cNvSpPr>
          <p:nvPr>
            <p:ph type="dt" sz="half" idx="10"/>
          </p:nvPr>
        </p:nvSpPr>
        <p:spPr/>
        <p:txBody>
          <a:bodyPr/>
          <a:lstStyle/>
          <a:p>
            <a:fld id="{6CCCC76F-7CEF-4768-9EDB-22775960A250}" type="datetime1">
              <a:rPr lang="en-ZA" smtClean="0"/>
              <a:t>2025/06/10</a:t>
            </a:fld>
            <a:endParaRPr lang="en-ZA"/>
          </a:p>
        </p:txBody>
      </p:sp>
      <p:sp>
        <p:nvSpPr>
          <p:cNvPr id="8" name="Footer Placeholder 7">
            <a:extLst>
              <a:ext uri="{FF2B5EF4-FFF2-40B4-BE49-F238E27FC236}">
                <a16:creationId xmlns:a16="http://schemas.microsoft.com/office/drawing/2014/main" id="{D878A366-E3C6-1003-A202-90985977217F}"/>
              </a:ext>
            </a:extLst>
          </p:cNvPr>
          <p:cNvSpPr>
            <a:spLocks noGrp="1"/>
          </p:cNvSpPr>
          <p:nvPr>
            <p:ph type="ftr" sz="quarter" idx="11"/>
          </p:nvPr>
        </p:nvSpPr>
        <p:spPr/>
        <p:txBody>
          <a:bodyPr/>
          <a:lstStyle/>
          <a:p>
            <a:r>
              <a:rPr lang="en-US"/>
              <a:t>PREPARED BY:  JAMES VASHIRI P1863122E</a:t>
            </a:r>
            <a:endParaRPr lang="en-ZA"/>
          </a:p>
        </p:txBody>
      </p:sp>
      <p:sp>
        <p:nvSpPr>
          <p:cNvPr id="9" name="Slide Number Placeholder 8">
            <a:extLst>
              <a:ext uri="{FF2B5EF4-FFF2-40B4-BE49-F238E27FC236}">
                <a16:creationId xmlns:a16="http://schemas.microsoft.com/office/drawing/2014/main" id="{D5246A5C-28E5-9E46-01C7-46201056A543}"/>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846002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7EED-663A-1C7B-1344-1C13D633BD14}"/>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7C1830D1-F529-701E-7580-75B159DE1D69}"/>
              </a:ext>
            </a:extLst>
          </p:cNvPr>
          <p:cNvSpPr>
            <a:spLocks noGrp="1"/>
          </p:cNvSpPr>
          <p:nvPr>
            <p:ph type="dt" sz="half" idx="10"/>
          </p:nvPr>
        </p:nvSpPr>
        <p:spPr/>
        <p:txBody>
          <a:bodyPr/>
          <a:lstStyle/>
          <a:p>
            <a:fld id="{18B4AFE2-9F08-4B7D-B9CA-0BE8EDA2D9C1}" type="datetime1">
              <a:rPr lang="en-ZA" smtClean="0"/>
              <a:t>2025/06/10</a:t>
            </a:fld>
            <a:endParaRPr lang="en-ZA"/>
          </a:p>
        </p:txBody>
      </p:sp>
      <p:sp>
        <p:nvSpPr>
          <p:cNvPr id="4" name="Footer Placeholder 3">
            <a:extLst>
              <a:ext uri="{FF2B5EF4-FFF2-40B4-BE49-F238E27FC236}">
                <a16:creationId xmlns:a16="http://schemas.microsoft.com/office/drawing/2014/main" id="{95E05620-E2A4-B6C4-E9CB-8CCC344918EE}"/>
              </a:ext>
            </a:extLst>
          </p:cNvPr>
          <p:cNvSpPr>
            <a:spLocks noGrp="1"/>
          </p:cNvSpPr>
          <p:nvPr>
            <p:ph type="ftr" sz="quarter" idx="11"/>
          </p:nvPr>
        </p:nvSpPr>
        <p:spPr/>
        <p:txBody>
          <a:bodyPr/>
          <a:lstStyle/>
          <a:p>
            <a:r>
              <a:rPr lang="en-US"/>
              <a:t>PREPARED BY:  JAMES VASHIRI P1863122E</a:t>
            </a:r>
            <a:endParaRPr lang="en-ZA"/>
          </a:p>
        </p:txBody>
      </p:sp>
      <p:sp>
        <p:nvSpPr>
          <p:cNvPr id="5" name="Slide Number Placeholder 4">
            <a:extLst>
              <a:ext uri="{FF2B5EF4-FFF2-40B4-BE49-F238E27FC236}">
                <a16:creationId xmlns:a16="http://schemas.microsoft.com/office/drawing/2014/main" id="{185F2C81-B936-2C03-F80E-60049494BED5}"/>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18110041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48B7A-8617-2472-5168-6E9822C0FE5A}"/>
              </a:ext>
            </a:extLst>
          </p:cNvPr>
          <p:cNvSpPr>
            <a:spLocks noGrp="1"/>
          </p:cNvSpPr>
          <p:nvPr>
            <p:ph type="dt" sz="half" idx="10"/>
          </p:nvPr>
        </p:nvSpPr>
        <p:spPr/>
        <p:txBody>
          <a:bodyPr/>
          <a:lstStyle/>
          <a:p>
            <a:fld id="{F8C8093C-A40B-4456-A043-7DE00E50C025}" type="datetime1">
              <a:rPr lang="en-ZA" smtClean="0"/>
              <a:t>2025/06/10</a:t>
            </a:fld>
            <a:endParaRPr lang="en-ZA"/>
          </a:p>
        </p:txBody>
      </p:sp>
      <p:sp>
        <p:nvSpPr>
          <p:cNvPr id="3" name="Footer Placeholder 2">
            <a:extLst>
              <a:ext uri="{FF2B5EF4-FFF2-40B4-BE49-F238E27FC236}">
                <a16:creationId xmlns:a16="http://schemas.microsoft.com/office/drawing/2014/main" id="{45B55114-828E-1E2D-BA25-DDA0AAF3730C}"/>
              </a:ext>
            </a:extLst>
          </p:cNvPr>
          <p:cNvSpPr>
            <a:spLocks noGrp="1"/>
          </p:cNvSpPr>
          <p:nvPr>
            <p:ph type="ftr" sz="quarter" idx="11"/>
          </p:nvPr>
        </p:nvSpPr>
        <p:spPr/>
        <p:txBody>
          <a:bodyPr/>
          <a:lstStyle/>
          <a:p>
            <a:r>
              <a:rPr lang="en-US"/>
              <a:t>PREPARED BY:  JAMES VASHIRI P1863122E</a:t>
            </a:r>
            <a:endParaRPr lang="en-ZA"/>
          </a:p>
        </p:txBody>
      </p:sp>
      <p:sp>
        <p:nvSpPr>
          <p:cNvPr id="4" name="Slide Number Placeholder 3">
            <a:extLst>
              <a:ext uri="{FF2B5EF4-FFF2-40B4-BE49-F238E27FC236}">
                <a16:creationId xmlns:a16="http://schemas.microsoft.com/office/drawing/2014/main" id="{554DF934-A305-C55B-980D-36FFA3F1C122}"/>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4015233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E9BD-99F3-4872-2628-7D24B9F68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241F13B6-55AB-A68D-5F5C-5BCC4259CC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20CAEBF4-7442-C739-FE43-AD850049BE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E51F5-4CF8-0BAE-E724-837B2AA47C4E}"/>
              </a:ext>
            </a:extLst>
          </p:cNvPr>
          <p:cNvSpPr>
            <a:spLocks noGrp="1"/>
          </p:cNvSpPr>
          <p:nvPr>
            <p:ph type="dt" sz="half" idx="10"/>
          </p:nvPr>
        </p:nvSpPr>
        <p:spPr/>
        <p:txBody>
          <a:bodyPr/>
          <a:lstStyle/>
          <a:p>
            <a:fld id="{D1009A88-1358-4630-9D94-8413388F6BFA}" type="datetime1">
              <a:rPr lang="en-ZA" smtClean="0"/>
              <a:t>2025/06/10</a:t>
            </a:fld>
            <a:endParaRPr lang="en-ZA"/>
          </a:p>
        </p:txBody>
      </p:sp>
      <p:sp>
        <p:nvSpPr>
          <p:cNvPr id="6" name="Footer Placeholder 5">
            <a:extLst>
              <a:ext uri="{FF2B5EF4-FFF2-40B4-BE49-F238E27FC236}">
                <a16:creationId xmlns:a16="http://schemas.microsoft.com/office/drawing/2014/main" id="{3B51A78F-E069-54B1-1908-8970F828B2B8}"/>
              </a:ext>
            </a:extLst>
          </p:cNvPr>
          <p:cNvSpPr>
            <a:spLocks noGrp="1"/>
          </p:cNvSpPr>
          <p:nvPr>
            <p:ph type="ftr" sz="quarter" idx="11"/>
          </p:nvPr>
        </p:nvSpPr>
        <p:spPr/>
        <p:txBody>
          <a:bodyPr/>
          <a:lstStyle/>
          <a:p>
            <a:r>
              <a:rPr lang="en-US"/>
              <a:t>PREPARED BY:  JAMES VASHIRI P1863122E</a:t>
            </a:r>
            <a:endParaRPr lang="en-ZA"/>
          </a:p>
        </p:txBody>
      </p:sp>
      <p:sp>
        <p:nvSpPr>
          <p:cNvPr id="7" name="Slide Number Placeholder 6">
            <a:extLst>
              <a:ext uri="{FF2B5EF4-FFF2-40B4-BE49-F238E27FC236}">
                <a16:creationId xmlns:a16="http://schemas.microsoft.com/office/drawing/2014/main" id="{7D7308FF-09C6-91C6-AB1A-0D36EC78359F}"/>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3159350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7D67-0E65-0EAD-6578-19F33D8541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1FA96A0F-756F-C8CD-2E39-97A9AFAB7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6C7E2A00-4DA8-28FC-F77B-8006682898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D1AECF-E2B9-A619-1D72-03F0438B4560}"/>
              </a:ext>
            </a:extLst>
          </p:cNvPr>
          <p:cNvSpPr>
            <a:spLocks noGrp="1"/>
          </p:cNvSpPr>
          <p:nvPr>
            <p:ph type="dt" sz="half" idx="10"/>
          </p:nvPr>
        </p:nvSpPr>
        <p:spPr/>
        <p:txBody>
          <a:bodyPr/>
          <a:lstStyle/>
          <a:p>
            <a:fld id="{4037B491-D129-418E-81A8-2DE286949056}" type="datetime1">
              <a:rPr lang="en-ZA" smtClean="0"/>
              <a:t>2025/06/10</a:t>
            </a:fld>
            <a:endParaRPr lang="en-ZA"/>
          </a:p>
        </p:txBody>
      </p:sp>
      <p:sp>
        <p:nvSpPr>
          <p:cNvPr id="6" name="Footer Placeholder 5">
            <a:extLst>
              <a:ext uri="{FF2B5EF4-FFF2-40B4-BE49-F238E27FC236}">
                <a16:creationId xmlns:a16="http://schemas.microsoft.com/office/drawing/2014/main" id="{F7B2FC8A-086D-8B80-71F4-43573225B542}"/>
              </a:ext>
            </a:extLst>
          </p:cNvPr>
          <p:cNvSpPr>
            <a:spLocks noGrp="1"/>
          </p:cNvSpPr>
          <p:nvPr>
            <p:ph type="ftr" sz="quarter" idx="11"/>
          </p:nvPr>
        </p:nvSpPr>
        <p:spPr/>
        <p:txBody>
          <a:bodyPr/>
          <a:lstStyle/>
          <a:p>
            <a:r>
              <a:rPr lang="en-US"/>
              <a:t>PREPARED BY:  JAMES VASHIRI P1863122E</a:t>
            </a:r>
            <a:endParaRPr lang="en-ZA"/>
          </a:p>
        </p:txBody>
      </p:sp>
      <p:sp>
        <p:nvSpPr>
          <p:cNvPr id="7" name="Slide Number Placeholder 6">
            <a:extLst>
              <a:ext uri="{FF2B5EF4-FFF2-40B4-BE49-F238E27FC236}">
                <a16:creationId xmlns:a16="http://schemas.microsoft.com/office/drawing/2014/main" id="{E8065C22-4A54-4D04-B89C-332902178759}"/>
              </a:ext>
            </a:extLst>
          </p:cNvPr>
          <p:cNvSpPr>
            <a:spLocks noGrp="1"/>
          </p:cNvSpPr>
          <p:nvPr>
            <p:ph type="sldNum" sz="quarter" idx="12"/>
          </p:nvPr>
        </p:nvSpPr>
        <p:spPr/>
        <p:txBody>
          <a:bodyPr/>
          <a:lstStyle/>
          <a:p>
            <a:fld id="{56051220-490D-4DE5-836B-585679F747CC}" type="slidenum">
              <a:rPr lang="en-ZA" smtClean="0"/>
              <a:t>‹#›</a:t>
            </a:fld>
            <a:endParaRPr lang="en-ZA"/>
          </a:p>
        </p:txBody>
      </p:sp>
    </p:spTree>
    <p:extLst>
      <p:ext uri="{BB962C8B-B14F-4D97-AF65-F5344CB8AC3E}">
        <p14:creationId xmlns:p14="http://schemas.microsoft.com/office/powerpoint/2010/main" val="2649667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2C46A7-F405-D1B3-A325-739E4A235C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43F27BD4-EB1C-9EB1-ACE1-45430FC7C8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3125D8DC-951E-3589-8550-B760CB67EB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8B3E37-8616-4CD4-BFCA-1A805673A948}" type="datetime1">
              <a:rPr lang="en-ZA" smtClean="0"/>
              <a:t>2025/06/10</a:t>
            </a:fld>
            <a:endParaRPr lang="en-ZA"/>
          </a:p>
        </p:txBody>
      </p:sp>
      <p:sp>
        <p:nvSpPr>
          <p:cNvPr id="5" name="Footer Placeholder 4">
            <a:extLst>
              <a:ext uri="{FF2B5EF4-FFF2-40B4-BE49-F238E27FC236}">
                <a16:creationId xmlns:a16="http://schemas.microsoft.com/office/drawing/2014/main" id="{D4DF5928-27F3-5024-5048-FF0231CDA5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PREPARED BY:  JAMES VASHIRI P1863122E</a:t>
            </a:r>
            <a:endParaRPr lang="en-ZA"/>
          </a:p>
        </p:txBody>
      </p:sp>
      <p:sp>
        <p:nvSpPr>
          <p:cNvPr id="6" name="Slide Number Placeholder 5">
            <a:extLst>
              <a:ext uri="{FF2B5EF4-FFF2-40B4-BE49-F238E27FC236}">
                <a16:creationId xmlns:a16="http://schemas.microsoft.com/office/drawing/2014/main" id="{8F0751D0-3BFF-07B3-5958-14B77AA110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6051220-490D-4DE5-836B-585679F747CC}" type="slidenum">
              <a:rPr lang="en-ZA" smtClean="0"/>
              <a:t>‹#›</a:t>
            </a:fld>
            <a:endParaRPr lang="en-ZA"/>
          </a:p>
        </p:txBody>
      </p:sp>
    </p:spTree>
    <p:extLst>
      <p:ext uri="{BB962C8B-B14F-4D97-AF65-F5344CB8AC3E}">
        <p14:creationId xmlns:p14="http://schemas.microsoft.com/office/powerpoint/2010/main" val="1550410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 name="Rectangle 104">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B074F-E17B-C7BE-E336-0D8EAA4CD523}"/>
              </a:ext>
            </a:extLst>
          </p:cNvPr>
          <p:cNvSpPr>
            <a:spLocks noGrp="1"/>
          </p:cNvSpPr>
          <p:nvPr>
            <p:ph type="ctrTitle"/>
          </p:nvPr>
        </p:nvSpPr>
        <p:spPr>
          <a:xfrm>
            <a:off x="890338" y="640080"/>
            <a:ext cx="3734014" cy="3566160"/>
          </a:xfrm>
        </p:spPr>
        <p:txBody>
          <a:bodyPr anchor="b">
            <a:normAutofit/>
          </a:bodyPr>
          <a:lstStyle/>
          <a:p>
            <a:pPr algn="l" defTabSz="363454">
              <a:spcBef>
                <a:spcPct val="0"/>
              </a:spcBef>
              <a:spcAft>
                <a:spcPts val="385"/>
              </a:spcAft>
            </a:pPr>
            <a:r>
              <a:rPr lang="en-US" sz="3400" b="1" dirty="0">
                <a:latin typeface="Aptos Display" panose="02110004020202020204"/>
              </a:rPr>
              <a:t>Machine</a:t>
            </a:r>
            <a:r>
              <a:rPr lang="en-US" sz="3400" b="1" spc="-32" dirty="0">
                <a:latin typeface="Aptos Display" panose="02110004020202020204"/>
              </a:rPr>
              <a:t> </a:t>
            </a:r>
            <a:r>
              <a:rPr lang="en-US" sz="3400" b="1" dirty="0">
                <a:latin typeface="Aptos Display" panose="02110004020202020204"/>
              </a:rPr>
              <a:t>Learning</a:t>
            </a:r>
            <a:r>
              <a:rPr lang="en-US" sz="3400" b="1" spc="-29" dirty="0">
                <a:latin typeface="Aptos Display" panose="02110004020202020204"/>
              </a:rPr>
              <a:t> Model for </a:t>
            </a:r>
            <a:r>
              <a:rPr lang="en-US" sz="3400" b="1" spc="-6" dirty="0">
                <a:latin typeface="Aptos Display" panose="02110004020202020204"/>
              </a:rPr>
              <a:t>Maize</a:t>
            </a:r>
            <a:r>
              <a:rPr lang="en-US" sz="3400" b="1" spc="-42" dirty="0">
                <a:latin typeface="Aptos Display" panose="02110004020202020204"/>
              </a:rPr>
              <a:t> </a:t>
            </a:r>
            <a:r>
              <a:rPr lang="en-US" sz="3400" b="1" dirty="0">
                <a:latin typeface="Aptos Display" panose="02110004020202020204"/>
              </a:rPr>
              <a:t>Yield</a:t>
            </a:r>
            <a:r>
              <a:rPr lang="en-US" sz="3400" b="1" spc="-32" dirty="0">
                <a:latin typeface="Aptos Display" panose="02110004020202020204"/>
              </a:rPr>
              <a:t> </a:t>
            </a:r>
            <a:r>
              <a:rPr lang="en-US" sz="3400" b="1" dirty="0">
                <a:latin typeface="Aptos Display" panose="02110004020202020204"/>
              </a:rPr>
              <a:t>Prediction</a:t>
            </a:r>
            <a:r>
              <a:rPr lang="en-US" sz="3400" b="1" spc="-22" dirty="0">
                <a:latin typeface="Aptos Display" panose="02110004020202020204"/>
              </a:rPr>
              <a:t> </a:t>
            </a:r>
            <a:r>
              <a:rPr lang="en-US" sz="3400" b="1" spc="-16" dirty="0">
                <a:latin typeface="Aptos Display" panose="02110004020202020204"/>
              </a:rPr>
              <a:t>in</a:t>
            </a:r>
            <a:br>
              <a:rPr lang="en-US" sz="3400" dirty="0">
                <a:latin typeface="Aptos Display" panose="02110004020202020204"/>
              </a:rPr>
            </a:br>
            <a:r>
              <a:rPr lang="en-US" sz="3400" b="1" dirty="0">
                <a:latin typeface="Aptos Display" panose="02110004020202020204"/>
              </a:rPr>
              <a:t>Marondera,</a:t>
            </a:r>
            <a:r>
              <a:rPr lang="en-US" sz="3400" b="1" spc="-48" dirty="0">
                <a:latin typeface="Aptos Display" panose="02110004020202020204"/>
              </a:rPr>
              <a:t> </a:t>
            </a:r>
            <a:r>
              <a:rPr lang="en-US" sz="3400" b="1" spc="-6" dirty="0">
                <a:latin typeface="Aptos Display" panose="02110004020202020204"/>
              </a:rPr>
              <a:t>Zimbabwe</a:t>
            </a:r>
            <a:br>
              <a:rPr lang="en-US" sz="3400" dirty="0">
                <a:latin typeface="Aptos Display" panose="02110004020202020204"/>
              </a:rPr>
            </a:br>
            <a:endParaRPr lang="en-ZA" sz="3400" dirty="0"/>
          </a:p>
        </p:txBody>
      </p:sp>
      <p:sp>
        <p:nvSpPr>
          <p:cNvPr id="3" name="Subtitle 2">
            <a:extLst>
              <a:ext uri="{FF2B5EF4-FFF2-40B4-BE49-F238E27FC236}">
                <a16:creationId xmlns:a16="http://schemas.microsoft.com/office/drawing/2014/main" id="{76F5966F-565A-8BC8-D444-A3A0A39C0B8E}"/>
              </a:ext>
            </a:extLst>
          </p:cNvPr>
          <p:cNvSpPr>
            <a:spLocks noGrp="1"/>
          </p:cNvSpPr>
          <p:nvPr>
            <p:ph type="subTitle" idx="1"/>
          </p:nvPr>
        </p:nvSpPr>
        <p:spPr>
          <a:xfrm>
            <a:off x="890339" y="4636008"/>
            <a:ext cx="3734014" cy="1572768"/>
          </a:xfrm>
        </p:spPr>
        <p:txBody>
          <a:bodyPr>
            <a:normAutofit/>
          </a:bodyPr>
          <a:lstStyle/>
          <a:p>
            <a:pPr algn="l" defTabSz="363454">
              <a:spcBef>
                <a:spcPts val="398"/>
              </a:spcBef>
            </a:pPr>
            <a:r>
              <a:rPr lang="en-US" sz="1100" spc="-6">
                <a:latin typeface="Aptos" panose="02110004020202020204"/>
              </a:rPr>
              <a:t>SUBMITTED</a:t>
            </a:r>
            <a:r>
              <a:rPr lang="en-US" sz="1100">
                <a:latin typeface="Aptos" panose="02110004020202020204"/>
              </a:rPr>
              <a:t> IN</a:t>
            </a:r>
            <a:r>
              <a:rPr lang="en-US" sz="1100" spc="-3">
                <a:latin typeface="Aptos" panose="02110004020202020204"/>
              </a:rPr>
              <a:t> </a:t>
            </a:r>
            <a:r>
              <a:rPr lang="en-US" sz="1100" spc="-22">
                <a:latin typeface="Aptos" panose="02110004020202020204"/>
              </a:rPr>
              <a:t>PARTIAL</a:t>
            </a:r>
            <a:r>
              <a:rPr lang="en-US" sz="1100" spc="-32">
                <a:latin typeface="Aptos" panose="02110004020202020204"/>
              </a:rPr>
              <a:t> </a:t>
            </a:r>
            <a:r>
              <a:rPr lang="en-US" sz="1100" spc="-6">
                <a:latin typeface="Aptos" panose="02110004020202020204"/>
              </a:rPr>
              <a:t>FULFILLMENT</a:t>
            </a:r>
            <a:r>
              <a:rPr lang="en-US" sz="1100" spc="-13">
                <a:latin typeface="Aptos" panose="02110004020202020204"/>
              </a:rPr>
              <a:t> </a:t>
            </a:r>
            <a:r>
              <a:rPr lang="en-US" sz="1100">
                <a:latin typeface="Aptos" panose="02110004020202020204"/>
              </a:rPr>
              <a:t>OF</a:t>
            </a:r>
            <a:r>
              <a:rPr lang="en-US" sz="1100" spc="-3">
                <a:latin typeface="Aptos" panose="02110004020202020204"/>
              </a:rPr>
              <a:t> </a:t>
            </a:r>
            <a:r>
              <a:rPr lang="en-US" sz="1100">
                <a:latin typeface="Aptos" panose="02110004020202020204"/>
              </a:rPr>
              <a:t>THE</a:t>
            </a:r>
            <a:r>
              <a:rPr lang="en-US" sz="1100" spc="3">
                <a:latin typeface="Aptos" panose="02110004020202020204"/>
              </a:rPr>
              <a:t> </a:t>
            </a:r>
            <a:r>
              <a:rPr lang="en-US" sz="1100" spc="-6">
                <a:latin typeface="Aptos" panose="02110004020202020204"/>
              </a:rPr>
              <a:t>REQUIREMENTS</a:t>
            </a:r>
            <a:r>
              <a:rPr lang="en-US" sz="1100" spc="10">
                <a:latin typeface="Aptos" panose="02110004020202020204"/>
              </a:rPr>
              <a:t> </a:t>
            </a:r>
            <a:r>
              <a:rPr lang="en-US" sz="1100" spc="-16">
                <a:latin typeface="Aptos" panose="02110004020202020204"/>
              </a:rPr>
              <a:t>FOR</a:t>
            </a:r>
            <a:endParaRPr lang="en-US" sz="1100">
              <a:latin typeface="Aptos" panose="02110004020202020204"/>
            </a:endParaRPr>
          </a:p>
          <a:p>
            <a:pPr marR="662555" algn="l" defTabSz="363454">
              <a:spcBef>
                <a:spcPts val="398"/>
              </a:spcBef>
            </a:pPr>
            <a:r>
              <a:rPr lang="en-US" sz="1100" spc="-13">
                <a:latin typeface="Aptos" panose="02110004020202020204"/>
              </a:rPr>
              <a:t>SOFTWARE</a:t>
            </a:r>
            <a:r>
              <a:rPr lang="en-US" sz="1100">
                <a:latin typeface="Aptos" panose="02110004020202020204"/>
              </a:rPr>
              <a:t> </a:t>
            </a:r>
            <a:r>
              <a:rPr lang="en-US" sz="1100" spc="-6">
                <a:latin typeface="Aptos" panose="02110004020202020204"/>
              </a:rPr>
              <a:t>ENGINEERING</a:t>
            </a:r>
            <a:r>
              <a:rPr lang="en-US" sz="1100" spc="-3">
                <a:latin typeface="Aptos" panose="02110004020202020204"/>
              </a:rPr>
              <a:t> </a:t>
            </a:r>
            <a:r>
              <a:rPr lang="en-US" sz="1100">
                <a:latin typeface="Aptos" panose="02110004020202020204"/>
              </a:rPr>
              <a:t>(HONS) </a:t>
            </a:r>
            <a:r>
              <a:rPr lang="en-US" sz="1100" spc="-13">
                <a:latin typeface="Aptos" panose="02110004020202020204"/>
              </a:rPr>
              <a:t>BSEH </a:t>
            </a:r>
            <a:r>
              <a:rPr lang="en-US" sz="1100">
                <a:latin typeface="Aptos" panose="02110004020202020204"/>
              </a:rPr>
              <a:t>BY</a:t>
            </a:r>
            <a:r>
              <a:rPr lang="en-US" sz="1100" spc="-48">
                <a:latin typeface="Aptos" panose="02110004020202020204"/>
              </a:rPr>
              <a:t> </a:t>
            </a:r>
            <a:r>
              <a:rPr lang="en-US" sz="1100">
                <a:latin typeface="Aptos" panose="02110004020202020204"/>
              </a:rPr>
              <a:t>THE ZIMBABWE</a:t>
            </a:r>
            <a:r>
              <a:rPr lang="en-US" sz="1100" spc="-19">
                <a:latin typeface="Aptos" panose="02110004020202020204"/>
              </a:rPr>
              <a:t> </a:t>
            </a:r>
            <a:r>
              <a:rPr lang="en-US" sz="1100">
                <a:latin typeface="Aptos" panose="02110004020202020204"/>
              </a:rPr>
              <a:t>OPEN</a:t>
            </a:r>
            <a:r>
              <a:rPr lang="en-US" sz="1100" spc="-26">
                <a:latin typeface="Aptos" panose="02110004020202020204"/>
              </a:rPr>
              <a:t> </a:t>
            </a:r>
            <a:r>
              <a:rPr lang="en-US" sz="1100" spc="-6">
                <a:latin typeface="Aptos" panose="02110004020202020204"/>
              </a:rPr>
              <a:t>UNIVERSITY</a:t>
            </a:r>
          </a:p>
          <a:p>
            <a:pPr algn="l">
              <a:spcAft>
                <a:spcPts val="600"/>
              </a:spcAft>
            </a:pPr>
            <a:r>
              <a:rPr lang="en-US" sz="1100"/>
              <a:t>PREPARED BY:  JAMES VASHIRI P1863122E</a:t>
            </a:r>
          </a:p>
          <a:p>
            <a:pPr algn="l">
              <a:spcAft>
                <a:spcPts val="600"/>
              </a:spcAft>
            </a:pPr>
            <a:r>
              <a:rPr lang="en-US" sz="1100"/>
              <a:t> SUPERVISOR: MR MARUFU</a:t>
            </a:r>
          </a:p>
          <a:p>
            <a:pPr algn="l">
              <a:spcAft>
                <a:spcPts val="600"/>
              </a:spcAft>
            </a:pPr>
            <a:endParaRPr lang="en-ZA" sz="1100"/>
          </a:p>
          <a:p>
            <a:pPr marR="662555" algn="l" defTabSz="363454">
              <a:spcBef>
                <a:spcPts val="398"/>
              </a:spcBef>
            </a:pPr>
            <a:endParaRPr lang="en-US" sz="1100">
              <a:latin typeface="Aptos" panose="02110004020202020204"/>
            </a:endParaRPr>
          </a:p>
          <a:p>
            <a:pPr algn="l"/>
            <a:endParaRPr lang="en-ZA" sz="1100"/>
          </a:p>
        </p:txBody>
      </p:sp>
      <p:sp>
        <p:nvSpPr>
          <p:cNvPr id="107"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2" name="Picture 81" descr="Multiple corn">
            <a:extLst>
              <a:ext uri="{FF2B5EF4-FFF2-40B4-BE49-F238E27FC236}">
                <a16:creationId xmlns:a16="http://schemas.microsoft.com/office/drawing/2014/main" id="{7EDD031A-6E2B-D433-E0EE-385EE5B44C0F}"/>
              </a:ext>
            </a:extLst>
          </p:cNvPr>
          <p:cNvPicPr>
            <a:picLocks noChangeAspect="1"/>
          </p:cNvPicPr>
          <p:nvPr/>
        </p:nvPicPr>
        <p:blipFill>
          <a:blip r:embed="rId2"/>
          <a:srcRect l="10755" r="1401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65" name="TextBox 64">
            <a:extLst>
              <a:ext uri="{FF2B5EF4-FFF2-40B4-BE49-F238E27FC236}">
                <a16:creationId xmlns:a16="http://schemas.microsoft.com/office/drawing/2014/main" id="{933A4707-55CD-33C5-AD3F-68A9B08C3D8C}"/>
              </a:ext>
            </a:extLst>
          </p:cNvPr>
          <p:cNvSpPr txBox="1"/>
          <p:nvPr/>
        </p:nvSpPr>
        <p:spPr>
          <a:xfrm>
            <a:off x="2553462" y="-12410777"/>
            <a:ext cx="6094476" cy="3200876"/>
          </a:xfrm>
          <a:prstGeom prst="rect">
            <a:avLst/>
          </a:prstGeom>
          <a:noFill/>
        </p:spPr>
        <p:txBody>
          <a:bodyPr wrap="square">
            <a:spAutoFit/>
          </a:bodyPr>
          <a:lstStyle/>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a:p>
            <a:pPr>
              <a:spcAft>
                <a:spcPts val="600"/>
              </a:spcAft>
            </a:pPr>
            <a:endParaRPr lang="en-US"/>
          </a:p>
        </p:txBody>
      </p:sp>
    </p:spTree>
    <p:extLst>
      <p:ext uri="{BB962C8B-B14F-4D97-AF65-F5344CB8AC3E}">
        <p14:creationId xmlns:p14="http://schemas.microsoft.com/office/powerpoint/2010/main" val="153078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796578-6592-29EF-3952-7C291FBB9B26}"/>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D9FDF8-C111-B56B-2A7D-16AE985B54C4}"/>
              </a:ext>
            </a:extLst>
          </p:cNvPr>
          <p:cNvSpPr>
            <a:spLocks noGrp="1"/>
          </p:cNvSpPr>
          <p:nvPr>
            <p:ph type="title"/>
          </p:nvPr>
        </p:nvSpPr>
        <p:spPr>
          <a:xfrm>
            <a:off x="1524000" y="548640"/>
            <a:ext cx="9160475" cy="1132258"/>
          </a:xfrm>
        </p:spPr>
        <p:txBody>
          <a:bodyPr anchor="ctr">
            <a:normAutofit/>
          </a:bodyPr>
          <a:lstStyle/>
          <a:p>
            <a:pPr algn="ctr"/>
            <a:r>
              <a:rPr lang="en-US" sz="3700"/>
              <a:t>1.8 Significance of the Study</a:t>
            </a:r>
            <a:br>
              <a:rPr lang="en-US" sz="3700"/>
            </a:br>
            <a:endParaRPr lang="en-ZA" sz="3700"/>
          </a:p>
        </p:txBody>
      </p:sp>
      <p:sp>
        <p:nvSpPr>
          <p:cNvPr id="4" name="Footer Placeholder 3">
            <a:extLst>
              <a:ext uri="{FF2B5EF4-FFF2-40B4-BE49-F238E27FC236}">
                <a16:creationId xmlns:a16="http://schemas.microsoft.com/office/drawing/2014/main" id="{732F27A4-DE7F-AAD0-3429-AF27A12C5626}"/>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6" name="Content Placeholder 2">
            <a:extLst>
              <a:ext uri="{FF2B5EF4-FFF2-40B4-BE49-F238E27FC236}">
                <a16:creationId xmlns:a16="http://schemas.microsoft.com/office/drawing/2014/main" id="{56EA8ACC-409F-59B4-C8A2-B0C80B05DC46}"/>
              </a:ext>
            </a:extLst>
          </p:cNvPr>
          <p:cNvGraphicFramePr>
            <a:graphicFrameLocks noGrp="1"/>
          </p:cNvGraphicFramePr>
          <p:nvPr>
            <p:ph idx="1"/>
            <p:extLst>
              <p:ext uri="{D42A27DB-BD31-4B8C-83A1-F6EECF244321}">
                <p14:modId xmlns:p14="http://schemas.microsoft.com/office/powerpoint/2010/main" val="3752856857"/>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69370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28213-F9A4-7BEE-4CA6-C3BBA82682C1}"/>
            </a:ext>
          </a:extLst>
        </p:cNvPr>
        <p:cNvGrpSpPr/>
        <p:nvPr/>
      </p:nvGrpSpPr>
      <p:grpSpPr>
        <a:xfrm>
          <a:off x="0" y="0"/>
          <a:ext cx="0" cy="0"/>
          <a:chOff x="0" y="0"/>
          <a:chExt cx="0" cy="0"/>
        </a:xfrm>
      </p:grpSpPr>
      <p:sp>
        <p:nvSpPr>
          <p:cNvPr id="31" name="Rectangle 30">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2638F-3323-138D-E3F3-60D4561224E4}"/>
              </a:ext>
            </a:extLst>
          </p:cNvPr>
          <p:cNvSpPr>
            <a:spLocks noGrp="1"/>
          </p:cNvSpPr>
          <p:nvPr>
            <p:ph type="title"/>
          </p:nvPr>
        </p:nvSpPr>
        <p:spPr>
          <a:xfrm>
            <a:off x="1524000" y="548640"/>
            <a:ext cx="9160475" cy="1132258"/>
          </a:xfrm>
        </p:spPr>
        <p:txBody>
          <a:bodyPr anchor="ctr">
            <a:normAutofit/>
          </a:bodyPr>
          <a:lstStyle/>
          <a:p>
            <a:pPr algn="ctr"/>
            <a:r>
              <a:rPr lang="en-US" sz="3700"/>
              <a:t>1.9 Scope</a:t>
            </a:r>
            <a:br>
              <a:rPr lang="en-US" sz="3700"/>
            </a:br>
            <a:endParaRPr lang="en-ZA" sz="3700"/>
          </a:p>
        </p:txBody>
      </p:sp>
      <p:sp>
        <p:nvSpPr>
          <p:cNvPr id="4" name="Footer Placeholder 3">
            <a:extLst>
              <a:ext uri="{FF2B5EF4-FFF2-40B4-BE49-F238E27FC236}">
                <a16:creationId xmlns:a16="http://schemas.microsoft.com/office/drawing/2014/main" id="{4071A1BF-96DE-4C8D-9F54-DF4D9FAF02A9}"/>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6" name="Content Placeholder 2">
            <a:extLst>
              <a:ext uri="{FF2B5EF4-FFF2-40B4-BE49-F238E27FC236}">
                <a16:creationId xmlns:a16="http://schemas.microsoft.com/office/drawing/2014/main" id="{83E82CFE-D457-B8A2-94F1-0923DBABA26E}"/>
              </a:ext>
            </a:extLst>
          </p:cNvPr>
          <p:cNvGraphicFramePr>
            <a:graphicFrameLocks noGrp="1"/>
          </p:cNvGraphicFramePr>
          <p:nvPr>
            <p:ph idx="1"/>
            <p:extLst>
              <p:ext uri="{D42A27DB-BD31-4B8C-83A1-F6EECF244321}">
                <p14:modId xmlns:p14="http://schemas.microsoft.com/office/powerpoint/2010/main" val="4130722564"/>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36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B903DD-7CDE-FE42-3F11-E01609D13A67}"/>
              </a:ext>
            </a:extLst>
          </p:cNvPr>
          <p:cNvSpPr>
            <a:spLocks noGrp="1"/>
          </p:cNvSpPr>
          <p:nvPr>
            <p:ph type="title"/>
          </p:nvPr>
        </p:nvSpPr>
        <p:spPr>
          <a:xfrm>
            <a:off x="612649" y="548638"/>
            <a:ext cx="3493008" cy="5788152"/>
          </a:xfrm>
        </p:spPr>
        <p:txBody>
          <a:bodyPr anchor="ctr">
            <a:normAutofit/>
          </a:bodyPr>
          <a:lstStyle/>
          <a:p>
            <a:r>
              <a:rPr lang="en-US" sz="4000"/>
              <a:t>1.10 Assumptions of the Research</a:t>
            </a:r>
            <a:br>
              <a:rPr lang="en-US" sz="4000"/>
            </a:br>
            <a:endParaRPr lang="en-ZA" sz="4000"/>
          </a:p>
        </p:txBody>
      </p:sp>
      <p:sp>
        <p:nvSpPr>
          <p:cNvPr id="4" name="Footer Placeholder 3">
            <a:extLst>
              <a:ext uri="{FF2B5EF4-FFF2-40B4-BE49-F238E27FC236}">
                <a16:creationId xmlns:a16="http://schemas.microsoft.com/office/drawing/2014/main" id="{CE4FD9C8-2680-C8E6-BF65-7FBB997E82C9}"/>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6" name="Content Placeholder 2">
            <a:extLst>
              <a:ext uri="{FF2B5EF4-FFF2-40B4-BE49-F238E27FC236}">
                <a16:creationId xmlns:a16="http://schemas.microsoft.com/office/drawing/2014/main" id="{F2BA0083-0A59-C7E1-B9B8-C0E1BDF21E81}"/>
              </a:ext>
            </a:extLst>
          </p:cNvPr>
          <p:cNvGraphicFramePr>
            <a:graphicFrameLocks noGrp="1"/>
          </p:cNvGraphicFramePr>
          <p:nvPr>
            <p:ph idx="1"/>
            <p:extLst>
              <p:ext uri="{D42A27DB-BD31-4B8C-83A1-F6EECF244321}">
                <p14:modId xmlns:p14="http://schemas.microsoft.com/office/powerpoint/2010/main" val="1485840374"/>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3186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F7DDEB-3EC9-5A86-6DA5-3097945EA6F7}"/>
            </a:ext>
          </a:extLst>
        </p:cNvPr>
        <p:cNvGrpSpPr/>
        <p:nvPr/>
      </p:nvGrpSpPr>
      <p:grpSpPr>
        <a:xfrm>
          <a:off x="0" y="0"/>
          <a:ext cx="0" cy="0"/>
          <a:chOff x="0" y="0"/>
          <a:chExt cx="0" cy="0"/>
        </a:xfrm>
      </p:grpSpPr>
      <p:sp>
        <p:nvSpPr>
          <p:cNvPr id="28" name="Rectangle 27">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28AF57-78F1-A1EA-E60B-1CFD5E3944B0}"/>
              </a:ext>
            </a:extLst>
          </p:cNvPr>
          <p:cNvSpPr>
            <a:spLocks noGrp="1"/>
          </p:cNvSpPr>
          <p:nvPr>
            <p:ph type="title"/>
          </p:nvPr>
        </p:nvSpPr>
        <p:spPr>
          <a:xfrm>
            <a:off x="612649" y="548638"/>
            <a:ext cx="3493008" cy="5788152"/>
          </a:xfrm>
        </p:spPr>
        <p:txBody>
          <a:bodyPr anchor="ctr">
            <a:normAutofit/>
          </a:bodyPr>
          <a:lstStyle/>
          <a:p>
            <a:r>
              <a:rPr lang="en-US" sz="4000"/>
              <a:t>1.11 Limitations</a:t>
            </a:r>
            <a:br>
              <a:rPr lang="en-US" sz="4000"/>
            </a:br>
            <a:endParaRPr lang="en-ZA" sz="4000"/>
          </a:p>
        </p:txBody>
      </p:sp>
      <p:sp>
        <p:nvSpPr>
          <p:cNvPr id="4" name="Footer Placeholder 3">
            <a:extLst>
              <a:ext uri="{FF2B5EF4-FFF2-40B4-BE49-F238E27FC236}">
                <a16:creationId xmlns:a16="http://schemas.microsoft.com/office/drawing/2014/main" id="{AAF584AC-E155-1230-CA1F-46094CFA6EAA}"/>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24" name="Content Placeholder 2">
            <a:extLst>
              <a:ext uri="{FF2B5EF4-FFF2-40B4-BE49-F238E27FC236}">
                <a16:creationId xmlns:a16="http://schemas.microsoft.com/office/drawing/2014/main" id="{D7C66FAA-352A-3B8F-4E4F-9E1C43141BB0}"/>
              </a:ext>
            </a:extLst>
          </p:cNvPr>
          <p:cNvGraphicFramePr>
            <a:graphicFrameLocks noGrp="1"/>
          </p:cNvGraphicFramePr>
          <p:nvPr>
            <p:ph idx="1"/>
            <p:extLst>
              <p:ext uri="{D42A27DB-BD31-4B8C-83A1-F6EECF244321}">
                <p14:modId xmlns:p14="http://schemas.microsoft.com/office/powerpoint/2010/main" val="787713079"/>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275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32D4A-A291-7C16-90DB-F496D74E3D7A}"/>
              </a:ext>
            </a:extLst>
          </p:cNvPr>
          <p:cNvSpPr>
            <a:spLocks noGrp="1"/>
          </p:cNvSpPr>
          <p:nvPr>
            <p:ph type="title"/>
          </p:nvPr>
        </p:nvSpPr>
        <p:spPr>
          <a:xfrm>
            <a:off x="612649" y="548638"/>
            <a:ext cx="3493008" cy="5788152"/>
          </a:xfrm>
        </p:spPr>
        <p:txBody>
          <a:bodyPr anchor="ctr">
            <a:normAutofit/>
          </a:bodyPr>
          <a:lstStyle/>
          <a:p>
            <a:r>
              <a:rPr lang="en-US" sz="4000"/>
              <a:t>1.12 Definition of Terms</a:t>
            </a:r>
            <a:br>
              <a:rPr lang="en-US" sz="4000"/>
            </a:br>
            <a:endParaRPr lang="en-ZA" sz="4000"/>
          </a:p>
        </p:txBody>
      </p:sp>
      <p:sp>
        <p:nvSpPr>
          <p:cNvPr id="4" name="Footer Placeholder 3">
            <a:extLst>
              <a:ext uri="{FF2B5EF4-FFF2-40B4-BE49-F238E27FC236}">
                <a16:creationId xmlns:a16="http://schemas.microsoft.com/office/drawing/2014/main" id="{D4F8E638-B8DD-D5CF-28DF-5B3C855BC27E}"/>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6" name="Content Placeholder 2">
            <a:extLst>
              <a:ext uri="{FF2B5EF4-FFF2-40B4-BE49-F238E27FC236}">
                <a16:creationId xmlns:a16="http://schemas.microsoft.com/office/drawing/2014/main" id="{1341A349-3564-5FB7-B342-AAF7B1B9A4D0}"/>
              </a:ext>
            </a:extLst>
          </p:cNvPr>
          <p:cNvGraphicFramePr>
            <a:graphicFrameLocks noGrp="1"/>
          </p:cNvGraphicFramePr>
          <p:nvPr>
            <p:ph idx="1"/>
            <p:extLst>
              <p:ext uri="{D42A27DB-BD31-4B8C-83A1-F6EECF244321}">
                <p14:modId xmlns:p14="http://schemas.microsoft.com/office/powerpoint/2010/main" val="2550642214"/>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5935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1F2A83-CAE3-EA69-DDA8-680E3ABFC249}"/>
              </a:ext>
            </a:extLst>
          </p:cNvPr>
          <p:cNvSpPr>
            <a:spLocks noGrp="1"/>
          </p:cNvSpPr>
          <p:nvPr>
            <p:ph type="title"/>
          </p:nvPr>
        </p:nvSpPr>
        <p:spPr>
          <a:xfrm>
            <a:off x="572493" y="238539"/>
            <a:ext cx="11018520" cy="1434415"/>
          </a:xfrm>
        </p:spPr>
        <p:txBody>
          <a:bodyPr anchor="b">
            <a:normAutofit/>
          </a:bodyPr>
          <a:lstStyle/>
          <a:p>
            <a:r>
              <a:rPr lang="en-US" sz="4600"/>
              <a:t>1.0 Introduction</a:t>
            </a:r>
            <a:br>
              <a:rPr lang="en-US" sz="4600"/>
            </a:br>
            <a:endParaRPr lang="en-ZA" sz="4600"/>
          </a:p>
        </p:txBody>
      </p:sp>
      <p:sp>
        <p:nvSpPr>
          <p:cNvPr id="26"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18254EF-357E-44F4-A51F-8374B868B8EA}"/>
              </a:ext>
            </a:extLst>
          </p:cNvPr>
          <p:cNvSpPr>
            <a:spLocks noGrp="1"/>
          </p:cNvSpPr>
          <p:nvPr>
            <p:ph idx="1"/>
          </p:nvPr>
        </p:nvSpPr>
        <p:spPr>
          <a:xfrm>
            <a:off x="572493" y="2071316"/>
            <a:ext cx="6713552" cy="4119172"/>
          </a:xfrm>
        </p:spPr>
        <p:txBody>
          <a:bodyPr anchor="t">
            <a:normAutofit/>
          </a:bodyPr>
          <a:lstStyle/>
          <a:p>
            <a:pPr marL="0" indent="0">
              <a:buNone/>
            </a:pPr>
            <a:r>
              <a:rPr lang="en-US" sz="2000"/>
              <a:t>Agriculture is the backbone of Zimbabwe’s economy, with maize being the country’s staple crop. Smallholder farmers contribute significantly to maize production, but their yields are often affected by unpredictable weather patterns, poor soil fertility, and lack of access to timely agronomic advice. In the digital age, machine learning (ML) offers promising solutions to enhance agricultural productivity through predictive modeling and data-driven decision-making. This project focuses on developing a machine learning-powered maize yield prediction system for Marondera District, Zimbabwe, incorporating historical weather data and soil nutrient profiles to guide farmers toward optimal crop management.</a:t>
            </a:r>
          </a:p>
          <a:p>
            <a:endParaRPr lang="en-ZA" sz="2000"/>
          </a:p>
        </p:txBody>
      </p:sp>
      <p:pic>
        <p:nvPicPr>
          <p:cNvPr id="6" name="Picture 5" descr="A cornfield during sunrise">
            <a:extLst>
              <a:ext uri="{FF2B5EF4-FFF2-40B4-BE49-F238E27FC236}">
                <a16:creationId xmlns:a16="http://schemas.microsoft.com/office/drawing/2014/main" id="{EE34F85E-CBCC-3827-274F-A0EC5E6623F6}"/>
              </a:ext>
            </a:extLst>
          </p:cNvPr>
          <p:cNvPicPr>
            <a:picLocks noChangeAspect="1"/>
          </p:cNvPicPr>
          <p:nvPr/>
        </p:nvPicPr>
        <p:blipFill>
          <a:blip r:embed="rId2"/>
          <a:srcRect l="13328" r="22456" b="2"/>
          <a:stretch/>
        </p:blipFill>
        <p:spPr>
          <a:xfrm>
            <a:off x="7675658" y="2093976"/>
            <a:ext cx="3941064" cy="4096512"/>
          </a:xfrm>
          <a:prstGeom prst="rect">
            <a:avLst/>
          </a:prstGeom>
        </p:spPr>
      </p:pic>
      <p:sp>
        <p:nvSpPr>
          <p:cNvPr id="4" name="Footer Placeholder 3">
            <a:extLst>
              <a:ext uri="{FF2B5EF4-FFF2-40B4-BE49-F238E27FC236}">
                <a16:creationId xmlns:a16="http://schemas.microsoft.com/office/drawing/2014/main" id="{5ECC373F-2A4C-ADB4-24B6-016782959D3C}"/>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PREPARED BY:  JAMES VASHIRI P1863122E</a:t>
            </a:r>
            <a:endParaRPr lang="en-ZA"/>
          </a:p>
        </p:txBody>
      </p:sp>
    </p:spTree>
    <p:extLst>
      <p:ext uri="{BB962C8B-B14F-4D97-AF65-F5344CB8AC3E}">
        <p14:creationId xmlns:p14="http://schemas.microsoft.com/office/powerpoint/2010/main" val="2224275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360AF5-62C7-3295-0E95-8616B5131EAD}"/>
              </a:ext>
            </a:extLst>
          </p:cNvPr>
          <p:cNvSpPr>
            <a:spLocks noGrp="1"/>
          </p:cNvSpPr>
          <p:nvPr>
            <p:ph type="title"/>
          </p:nvPr>
        </p:nvSpPr>
        <p:spPr>
          <a:xfrm>
            <a:off x="572493" y="238539"/>
            <a:ext cx="11018520" cy="1434415"/>
          </a:xfrm>
        </p:spPr>
        <p:txBody>
          <a:bodyPr anchor="b">
            <a:normAutofit/>
          </a:bodyPr>
          <a:lstStyle/>
          <a:p>
            <a:r>
              <a:rPr lang="en-US" sz="4600"/>
              <a:t>1.2 Background</a:t>
            </a:r>
            <a:br>
              <a:rPr lang="en-US" sz="4600"/>
            </a:br>
            <a:endParaRPr lang="en-ZA" sz="4600"/>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B4D4560-EDFE-6C7C-5701-87CBDB3E8306}"/>
              </a:ext>
            </a:extLst>
          </p:cNvPr>
          <p:cNvSpPr>
            <a:spLocks noGrp="1"/>
          </p:cNvSpPr>
          <p:nvPr>
            <p:ph idx="1"/>
          </p:nvPr>
        </p:nvSpPr>
        <p:spPr>
          <a:xfrm>
            <a:off x="572493" y="2071316"/>
            <a:ext cx="6713552" cy="4119172"/>
          </a:xfrm>
        </p:spPr>
        <p:txBody>
          <a:bodyPr anchor="t">
            <a:normAutofit/>
          </a:bodyPr>
          <a:lstStyle/>
          <a:p>
            <a:pPr marL="0" indent="0">
              <a:buNone/>
            </a:pPr>
            <a:r>
              <a:rPr lang="en-US" sz="2200"/>
              <a:t>Marondera District, located in Mashonaland East Province, has fertile soils and favorable climate conditions for maize farming. However, yield fluctuations are common due to inconsistent rainfall, climate change effects, and sub-optimal fertilizer use. Previous studies highlight the potential of ML models in crop yield forecasting by leveraging environmental data. Globally, countries like the USA use AI-driven farming systems extensively, but in Zimbabwe, adoption is still in its infancy. Addressing these gaps with a mobile-based solution tailored to Zimbabwean conditions could significantly improve yield predictability and input use efficiency.</a:t>
            </a:r>
          </a:p>
          <a:p>
            <a:endParaRPr lang="en-ZA" sz="2200"/>
          </a:p>
        </p:txBody>
      </p:sp>
      <p:pic>
        <p:nvPicPr>
          <p:cNvPr id="6" name="Picture 5" descr="Green building in a cornfield">
            <a:extLst>
              <a:ext uri="{FF2B5EF4-FFF2-40B4-BE49-F238E27FC236}">
                <a16:creationId xmlns:a16="http://schemas.microsoft.com/office/drawing/2014/main" id="{A494A2E8-5E7A-3009-AAF4-DEA7BAE9571D}"/>
              </a:ext>
            </a:extLst>
          </p:cNvPr>
          <p:cNvPicPr>
            <a:picLocks noChangeAspect="1"/>
          </p:cNvPicPr>
          <p:nvPr/>
        </p:nvPicPr>
        <p:blipFill>
          <a:blip r:embed="rId2"/>
          <a:srcRect l="11346" r="24438" b="2"/>
          <a:stretch/>
        </p:blipFill>
        <p:spPr>
          <a:xfrm>
            <a:off x="7675658" y="2093976"/>
            <a:ext cx="3941064" cy="4096512"/>
          </a:xfrm>
          <a:prstGeom prst="rect">
            <a:avLst/>
          </a:prstGeom>
        </p:spPr>
      </p:pic>
      <p:sp>
        <p:nvSpPr>
          <p:cNvPr id="4" name="Footer Placeholder 3">
            <a:extLst>
              <a:ext uri="{FF2B5EF4-FFF2-40B4-BE49-F238E27FC236}">
                <a16:creationId xmlns:a16="http://schemas.microsoft.com/office/drawing/2014/main" id="{C2823EF2-BA6F-D00A-5CFD-FD6BF52197FF}"/>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a:t>PREPARED BY:  JAMES VASHIRI P1863122E</a:t>
            </a:r>
            <a:endParaRPr lang="en-ZA"/>
          </a:p>
        </p:txBody>
      </p:sp>
    </p:spTree>
    <p:extLst>
      <p:ext uri="{BB962C8B-B14F-4D97-AF65-F5344CB8AC3E}">
        <p14:creationId xmlns:p14="http://schemas.microsoft.com/office/powerpoint/2010/main" val="4029901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4CF14B-76F9-D4C2-A1DD-BA2B66748E62}"/>
              </a:ext>
            </a:extLst>
          </p:cNvPr>
          <p:cNvSpPr>
            <a:spLocks noGrp="1"/>
          </p:cNvSpPr>
          <p:nvPr>
            <p:ph type="title"/>
          </p:nvPr>
        </p:nvSpPr>
        <p:spPr>
          <a:xfrm>
            <a:off x="572493" y="238539"/>
            <a:ext cx="11018520" cy="1434415"/>
          </a:xfrm>
        </p:spPr>
        <p:txBody>
          <a:bodyPr anchor="b">
            <a:normAutofit/>
          </a:bodyPr>
          <a:lstStyle/>
          <a:p>
            <a:r>
              <a:rPr lang="en-US" sz="4600" dirty="0"/>
              <a:t>1.3 Problem Statement</a:t>
            </a:r>
            <a:br>
              <a:rPr lang="en-US" sz="4600" dirty="0"/>
            </a:br>
            <a:endParaRPr lang="en-ZA" sz="4600" dirty="0"/>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AF7E60D-5337-292B-1CB8-77B902070F10}"/>
              </a:ext>
            </a:extLst>
          </p:cNvPr>
          <p:cNvSpPr>
            <a:spLocks noGrp="1"/>
          </p:cNvSpPr>
          <p:nvPr>
            <p:ph idx="1"/>
          </p:nvPr>
        </p:nvSpPr>
        <p:spPr>
          <a:xfrm>
            <a:off x="572493" y="2071316"/>
            <a:ext cx="6713552" cy="4119172"/>
          </a:xfrm>
        </p:spPr>
        <p:txBody>
          <a:bodyPr anchor="t">
            <a:normAutofit/>
          </a:bodyPr>
          <a:lstStyle/>
          <a:p>
            <a:pPr marL="0" indent="0">
              <a:buNone/>
            </a:pPr>
            <a:r>
              <a:rPr lang="en-US" sz="2200" dirty="0"/>
              <a:t>Despite Marondera’s strong agricultural potential, maize farmers continue to struggle with yield unpredictability, largely due to reliance on traditional farming practices and the absence of localized, data-driven agronomic support. The lack of accessible tools that integrate historical weather patterns and soil nutrient data limits farmers’ ability to make informed decisions. This results in suboptimal fertilizer application, inefficient irrigation, and frequent crop failures, undermining food security and economic stability. </a:t>
            </a:r>
            <a:endParaRPr lang="en-ZA" sz="2200" dirty="0"/>
          </a:p>
        </p:txBody>
      </p:sp>
      <p:pic>
        <p:nvPicPr>
          <p:cNvPr id="6" name="Picture 5" descr="A cornfield during sunrise">
            <a:extLst>
              <a:ext uri="{FF2B5EF4-FFF2-40B4-BE49-F238E27FC236}">
                <a16:creationId xmlns:a16="http://schemas.microsoft.com/office/drawing/2014/main" id="{010B7F93-D50B-B9C3-29B6-2284FF5199FA}"/>
              </a:ext>
            </a:extLst>
          </p:cNvPr>
          <p:cNvPicPr>
            <a:picLocks noChangeAspect="1"/>
          </p:cNvPicPr>
          <p:nvPr/>
        </p:nvPicPr>
        <p:blipFill>
          <a:blip r:embed="rId2"/>
          <a:srcRect l="13328" r="22456" b="2"/>
          <a:stretch/>
        </p:blipFill>
        <p:spPr>
          <a:xfrm>
            <a:off x="7675658" y="2093976"/>
            <a:ext cx="3941064" cy="4096512"/>
          </a:xfrm>
          <a:prstGeom prst="rect">
            <a:avLst/>
          </a:prstGeom>
        </p:spPr>
      </p:pic>
      <p:sp>
        <p:nvSpPr>
          <p:cNvPr id="4" name="Footer Placeholder 3">
            <a:extLst>
              <a:ext uri="{FF2B5EF4-FFF2-40B4-BE49-F238E27FC236}">
                <a16:creationId xmlns:a16="http://schemas.microsoft.com/office/drawing/2014/main" id="{7423B703-8110-E2A3-12AB-C7C8ED17F99D}"/>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t>PREPARED BY:  JAMES VASHIRI P1863122E</a:t>
            </a:r>
            <a:endParaRPr lang="en-ZA" dirty="0"/>
          </a:p>
        </p:txBody>
      </p:sp>
    </p:spTree>
    <p:extLst>
      <p:ext uri="{BB962C8B-B14F-4D97-AF65-F5344CB8AC3E}">
        <p14:creationId xmlns:p14="http://schemas.microsoft.com/office/powerpoint/2010/main" val="232515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86609-6D41-A3D6-E855-81141EB18592}"/>
              </a:ext>
            </a:extLst>
          </p:cNvPr>
          <p:cNvSpPr>
            <a:spLocks noGrp="1"/>
          </p:cNvSpPr>
          <p:nvPr>
            <p:ph type="title"/>
          </p:nvPr>
        </p:nvSpPr>
        <p:spPr>
          <a:xfrm>
            <a:off x="5773452" y="1010122"/>
            <a:ext cx="5577902" cy="1527048"/>
          </a:xfrm>
        </p:spPr>
        <p:txBody>
          <a:bodyPr anchor="b">
            <a:normAutofit/>
          </a:bodyPr>
          <a:lstStyle/>
          <a:p>
            <a:r>
              <a:rPr lang="en-US" dirty="0"/>
              <a:t>1.4 Project Aim</a:t>
            </a:r>
            <a:br>
              <a:rPr lang="en-US" dirty="0"/>
            </a:br>
            <a:endParaRPr lang="en-ZA" dirty="0"/>
          </a:p>
        </p:txBody>
      </p:sp>
      <p:pic>
        <p:nvPicPr>
          <p:cNvPr id="6" name="Picture 5" descr="Green building in a cornfield">
            <a:extLst>
              <a:ext uri="{FF2B5EF4-FFF2-40B4-BE49-F238E27FC236}">
                <a16:creationId xmlns:a16="http://schemas.microsoft.com/office/drawing/2014/main" id="{DE35E6EF-5A76-3017-3151-FF3CC37356D5}"/>
              </a:ext>
            </a:extLst>
          </p:cNvPr>
          <p:cNvPicPr>
            <a:picLocks noChangeAspect="1"/>
          </p:cNvPicPr>
          <p:nvPr/>
        </p:nvPicPr>
        <p:blipFill>
          <a:blip r:embed="rId2"/>
          <a:srcRect l="11346" r="24438" b="2"/>
          <a:stretch/>
        </p:blipFill>
        <p:spPr>
          <a:xfrm>
            <a:off x="612648" y="1010122"/>
            <a:ext cx="4681506" cy="4866142"/>
          </a:xfrm>
          <a:prstGeom prst="rect">
            <a:avLst/>
          </a:prstGeom>
        </p:spPr>
      </p:pic>
      <p:sp>
        <p:nvSpPr>
          <p:cNvPr id="3" name="Content Placeholder 2">
            <a:extLst>
              <a:ext uri="{FF2B5EF4-FFF2-40B4-BE49-F238E27FC236}">
                <a16:creationId xmlns:a16="http://schemas.microsoft.com/office/drawing/2014/main" id="{9494EA36-9F02-3EE7-191D-BA349B633702}"/>
              </a:ext>
            </a:extLst>
          </p:cNvPr>
          <p:cNvSpPr>
            <a:spLocks noGrp="1"/>
          </p:cNvSpPr>
          <p:nvPr>
            <p:ph idx="1"/>
          </p:nvPr>
        </p:nvSpPr>
        <p:spPr>
          <a:xfrm>
            <a:off x="5906802" y="2990850"/>
            <a:ext cx="5577902" cy="3318510"/>
          </a:xfrm>
        </p:spPr>
        <p:txBody>
          <a:bodyPr>
            <a:normAutofit/>
          </a:bodyPr>
          <a:lstStyle/>
          <a:p>
            <a:pPr marL="0" indent="0">
              <a:buNone/>
            </a:pPr>
            <a:r>
              <a:rPr lang="en-US" sz="1800" dirty="0"/>
              <a:t>The aim of this project is to develop a machine learning model that predicts maize yields in Marondera District.</a:t>
            </a:r>
            <a:endParaRPr lang="en-ZA" sz="1800" b="1" dirty="0"/>
          </a:p>
        </p:txBody>
      </p:sp>
      <p:sp>
        <p:nvSpPr>
          <p:cNvPr id="4" name="Footer Placeholder 3">
            <a:extLst>
              <a:ext uri="{FF2B5EF4-FFF2-40B4-BE49-F238E27FC236}">
                <a16:creationId xmlns:a16="http://schemas.microsoft.com/office/drawing/2014/main" id="{D97F81ED-A5A0-3023-B75E-252ADB6FD41B}"/>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spTree>
    <p:extLst>
      <p:ext uri="{BB962C8B-B14F-4D97-AF65-F5344CB8AC3E}">
        <p14:creationId xmlns:p14="http://schemas.microsoft.com/office/powerpoint/2010/main" val="1243755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2B3AA-EF71-AF2C-B04B-AB39B69D8094}"/>
              </a:ext>
            </a:extLst>
          </p:cNvPr>
          <p:cNvSpPr>
            <a:spLocks noGrp="1"/>
          </p:cNvSpPr>
          <p:nvPr>
            <p:ph type="title"/>
          </p:nvPr>
        </p:nvSpPr>
        <p:spPr/>
        <p:txBody>
          <a:bodyPr/>
          <a:lstStyle/>
          <a:p>
            <a:r>
              <a:rPr lang="en-US" sz="4400" dirty="0"/>
              <a:t>1.5 Research Objectives</a:t>
            </a:r>
            <a:endParaRPr lang="en-ZA" dirty="0"/>
          </a:p>
        </p:txBody>
      </p:sp>
      <p:sp>
        <p:nvSpPr>
          <p:cNvPr id="3" name="Content Placeholder 2">
            <a:extLst>
              <a:ext uri="{FF2B5EF4-FFF2-40B4-BE49-F238E27FC236}">
                <a16:creationId xmlns:a16="http://schemas.microsoft.com/office/drawing/2014/main" id="{6B18032B-BF94-BA0F-51F5-CF7F558D84A1}"/>
              </a:ext>
            </a:extLst>
          </p:cNvPr>
          <p:cNvSpPr>
            <a:spLocks noGrp="1"/>
          </p:cNvSpPr>
          <p:nvPr>
            <p:ph idx="1"/>
          </p:nvPr>
        </p:nvSpPr>
        <p:spPr/>
        <p:txBody>
          <a:bodyPr/>
          <a:lstStyle/>
          <a:p>
            <a:pPr marL="514350" indent="-514350">
              <a:buFont typeface="+mj-lt"/>
              <a:buAutoNum type="arabicPeriod"/>
            </a:pPr>
            <a:r>
              <a:rPr lang="en-US" dirty="0"/>
              <a:t>To clean agricultural and weather datasets into a unified, analysis-ready format.</a:t>
            </a:r>
          </a:p>
          <a:p>
            <a:pPr marL="514350" indent="-514350">
              <a:buFont typeface="+mj-lt"/>
              <a:buAutoNum type="arabicPeriod"/>
            </a:pPr>
            <a:r>
              <a:rPr lang="en-US" dirty="0"/>
              <a:t>To train maize yield prediction model using Random Forest regression.</a:t>
            </a:r>
          </a:p>
          <a:p>
            <a:pPr marL="514350" indent="-514350">
              <a:buFont typeface="+mj-lt"/>
              <a:buAutoNum type="arabicPeriod"/>
            </a:pPr>
            <a:r>
              <a:rPr lang="en-US" dirty="0"/>
              <a:t>To evaluate model performance using RMSE, MAE, and R² metrics.</a:t>
            </a:r>
          </a:p>
          <a:p>
            <a:pPr marL="514350" indent="-514350">
              <a:buFont typeface="+mj-lt"/>
              <a:buAutoNum type="arabicPeriod"/>
            </a:pPr>
            <a:r>
              <a:rPr lang="en-US" dirty="0"/>
              <a:t>To integrate Weather API into the maize yield prediction system.</a:t>
            </a:r>
          </a:p>
          <a:p>
            <a:pPr marL="514350" indent="-514350">
              <a:buFont typeface="+mj-lt"/>
              <a:buAutoNum type="arabicPeriod"/>
            </a:pPr>
            <a:r>
              <a:rPr lang="en-US" dirty="0"/>
              <a:t>To develop a Web app enabling farmers to access maize yield predictions.</a:t>
            </a:r>
          </a:p>
          <a:p>
            <a:endParaRPr lang="en-ZA" dirty="0"/>
          </a:p>
        </p:txBody>
      </p:sp>
      <p:sp>
        <p:nvSpPr>
          <p:cNvPr id="4" name="Footer Placeholder 3">
            <a:extLst>
              <a:ext uri="{FF2B5EF4-FFF2-40B4-BE49-F238E27FC236}">
                <a16:creationId xmlns:a16="http://schemas.microsoft.com/office/drawing/2014/main" id="{E508C03D-693E-7A80-37F3-52DDBDD7C284}"/>
              </a:ext>
            </a:extLst>
          </p:cNvPr>
          <p:cNvSpPr>
            <a:spLocks noGrp="1"/>
          </p:cNvSpPr>
          <p:nvPr>
            <p:ph type="ftr" sz="quarter" idx="11"/>
          </p:nvPr>
        </p:nvSpPr>
        <p:spPr/>
        <p:txBody>
          <a:bodyPr/>
          <a:lstStyle/>
          <a:p>
            <a:r>
              <a:rPr lang="en-US"/>
              <a:t>PREPARED BY:  JAMES VASHIRI P1863122E</a:t>
            </a:r>
            <a:endParaRPr lang="en-ZA"/>
          </a:p>
        </p:txBody>
      </p:sp>
    </p:spTree>
    <p:extLst>
      <p:ext uri="{BB962C8B-B14F-4D97-AF65-F5344CB8AC3E}">
        <p14:creationId xmlns:p14="http://schemas.microsoft.com/office/powerpoint/2010/main" val="3474374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12CB83-0C51-BFEC-402C-2E125DF16091}"/>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ACC9D3-97B8-62C2-5E40-00CD0953681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PREPARED BY:  JAMES VASHIRI P1863122E</a:t>
            </a:r>
          </a:p>
        </p:txBody>
      </p:sp>
      <p:graphicFrame>
        <p:nvGraphicFramePr>
          <p:cNvPr id="9" name="Table 8">
            <a:extLst>
              <a:ext uri="{FF2B5EF4-FFF2-40B4-BE49-F238E27FC236}">
                <a16:creationId xmlns:a16="http://schemas.microsoft.com/office/drawing/2014/main" id="{F28FFB77-D303-CE86-CFEB-8B7C33F65D1E}"/>
              </a:ext>
            </a:extLst>
          </p:cNvPr>
          <p:cNvGraphicFramePr>
            <a:graphicFrameLocks noGrp="1"/>
          </p:cNvGraphicFramePr>
          <p:nvPr>
            <p:extLst>
              <p:ext uri="{D42A27DB-BD31-4B8C-83A1-F6EECF244321}">
                <p14:modId xmlns:p14="http://schemas.microsoft.com/office/powerpoint/2010/main" val="2079219574"/>
              </p:ext>
            </p:extLst>
          </p:nvPr>
        </p:nvGraphicFramePr>
        <p:xfrm>
          <a:off x="643467" y="836266"/>
          <a:ext cx="10905067" cy="5768603"/>
        </p:xfrm>
        <a:graphic>
          <a:graphicData uri="http://schemas.openxmlformats.org/drawingml/2006/table">
            <a:tbl>
              <a:tblPr firstRow="1" bandRow="1">
                <a:solidFill>
                  <a:schemeClr val="bg1">
                    <a:lumMod val="95000"/>
                  </a:schemeClr>
                </a:solidFill>
              </a:tblPr>
              <a:tblGrid>
                <a:gridCol w="2318900">
                  <a:extLst>
                    <a:ext uri="{9D8B030D-6E8A-4147-A177-3AD203B41FA5}">
                      <a16:colId xmlns:a16="http://schemas.microsoft.com/office/drawing/2014/main" val="3755266758"/>
                    </a:ext>
                  </a:extLst>
                </a:gridCol>
                <a:gridCol w="2383536">
                  <a:extLst>
                    <a:ext uri="{9D8B030D-6E8A-4147-A177-3AD203B41FA5}">
                      <a16:colId xmlns:a16="http://schemas.microsoft.com/office/drawing/2014/main" val="136276450"/>
                    </a:ext>
                  </a:extLst>
                </a:gridCol>
                <a:gridCol w="2562958">
                  <a:extLst>
                    <a:ext uri="{9D8B030D-6E8A-4147-A177-3AD203B41FA5}">
                      <a16:colId xmlns:a16="http://schemas.microsoft.com/office/drawing/2014/main" val="372001536"/>
                    </a:ext>
                  </a:extLst>
                </a:gridCol>
                <a:gridCol w="3639673">
                  <a:extLst>
                    <a:ext uri="{9D8B030D-6E8A-4147-A177-3AD203B41FA5}">
                      <a16:colId xmlns:a16="http://schemas.microsoft.com/office/drawing/2014/main" val="3804193754"/>
                    </a:ext>
                  </a:extLst>
                </a:gridCol>
              </a:tblGrid>
              <a:tr h="417759">
                <a:tc>
                  <a:txBody>
                    <a:bodyPr/>
                    <a:lstStyle/>
                    <a:p>
                      <a:r>
                        <a:rPr lang="en-ZA" sz="1500" b="1" cap="none" spc="0">
                          <a:solidFill>
                            <a:schemeClr val="tx1"/>
                          </a:solidFill>
                        </a:rPr>
                        <a:t>Objective</a:t>
                      </a:r>
                    </a:p>
                  </a:txBody>
                  <a:tcPr marL="61349" marR="35834" marT="17528" marB="13146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ZA" sz="1500" b="1" cap="none" spc="0">
                          <a:solidFill>
                            <a:schemeClr val="tx1"/>
                          </a:solidFill>
                        </a:rPr>
                        <a:t>Requirement(s)</a:t>
                      </a:r>
                    </a:p>
                  </a:txBody>
                  <a:tcPr marL="61349" marR="35834" marT="17528" marB="13146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ZA" sz="1500" b="1" cap="none" spc="0">
                          <a:solidFill>
                            <a:schemeClr val="tx1"/>
                          </a:solidFill>
                        </a:rPr>
                        <a:t>Design Element(s)</a:t>
                      </a:r>
                    </a:p>
                  </a:txBody>
                  <a:tcPr marL="61349" marR="35834" marT="17528" marB="131463"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ZA" sz="1500" b="1" cap="none" spc="0" dirty="0">
                          <a:solidFill>
                            <a:schemeClr val="tx1"/>
                          </a:solidFill>
                        </a:rPr>
                        <a:t>Test Case(s)</a:t>
                      </a:r>
                    </a:p>
                  </a:txBody>
                  <a:tcPr marL="61349" marR="35834" marT="17528" marB="131463"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3548931440"/>
                  </a:ext>
                </a:extLst>
              </a:tr>
              <a:tr h="1411032">
                <a:tc>
                  <a:txBody>
                    <a:bodyPr/>
                    <a:lstStyle/>
                    <a:p>
                      <a:r>
                        <a:rPr lang="en-US" sz="1200" b="1" cap="none" spc="0">
                          <a:solidFill>
                            <a:schemeClr val="tx1"/>
                          </a:solidFill>
                        </a:rPr>
                        <a:t>1. To clean agricultural and weather datasets into a unified, analysis-ready format.</a:t>
                      </a:r>
                      <a:endParaRPr lang="en-US" sz="1200" cap="none" spc="0">
                        <a:solidFill>
                          <a:schemeClr val="tx1"/>
                        </a:solidFill>
                      </a:endParaRPr>
                    </a:p>
                  </a:txBody>
                  <a:tcPr marL="61349" marR="35834" marT="17528" marB="131463" anchor="ctr">
                    <a:lnL w="12700" cap="flat" cmpd="sng" algn="ctr">
                      <a:solidFill>
                        <a:schemeClr val="tx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285750" indent="-285750">
                        <a:buFontTx/>
                        <a:buChar char="-"/>
                      </a:pPr>
                      <a:r>
                        <a:rPr lang="en-US" sz="1200" cap="none" spc="0">
                          <a:solidFill>
                            <a:schemeClr val="tx1"/>
                          </a:solidFill>
                        </a:rPr>
                        <a:t>Access to raw agricultural and weather CSV datasets.</a:t>
                      </a:r>
                    </a:p>
                    <a:p>
                      <a:pPr marL="285750" indent="-285750">
                        <a:buFontTx/>
                        <a:buChar char="-"/>
                      </a:pPr>
                      <a:r>
                        <a:rPr lang="en-US" sz="1200" cap="none" spc="0">
                          <a:solidFill>
                            <a:schemeClr val="tx1"/>
                          </a:solidFill>
                        </a:rPr>
                        <a:t>Ability to handle missing data and normalize numerical features.</a:t>
                      </a:r>
                    </a:p>
                    <a:p>
                      <a:pPr marL="285750" indent="-285750">
                        <a:buFontTx/>
                        <a:buChar char="-"/>
                      </a:pPr>
                      <a:r>
                        <a:rPr lang="en-US" sz="1200" cap="none" spc="0">
                          <a:solidFill>
                            <a:schemeClr val="tx1"/>
                          </a:solidFill>
                        </a:rPr>
                        <a:t>Merged dataset with consistent structure.</a:t>
                      </a:r>
                    </a:p>
                  </a:txBody>
                  <a:tcPr marL="61349" marR="35834" marT="17528" marB="131463"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pPr marL="285750" indent="-285750">
                        <a:buFontTx/>
                        <a:buChar char="-"/>
                      </a:pPr>
                      <a:r>
                        <a:rPr lang="en-ZA" sz="1200" cap="none" spc="0">
                          <a:solidFill>
                            <a:schemeClr val="tx1"/>
                          </a:solidFill>
                        </a:rPr>
                        <a:t>Data preprocessing script (Python/Pandas).</a:t>
                      </a:r>
                    </a:p>
                    <a:p>
                      <a:pPr marL="285750" indent="-285750">
                        <a:buFontTx/>
                        <a:buChar char="-"/>
                      </a:pPr>
                      <a:r>
                        <a:rPr lang="en-ZA" sz="1200" cap="none" spc="0">
                          <a:solidFill>
                            <a:schemeClr val="tx1"/>
                          </a:solidFill>
                        </a:rPr>
                        <a:t>Missing value imputation.</a:t>
                      </a:r>
                    </a:p>
                    <a:p>
                      <a:pPr marL="285750" indent="-285750">
                        <a:buFontTx/>
                        <a:buChar char="-"/>
                      </a:pPr>
                      <a:r>
                        <a:rPr lang="en-ZA" sz="1200" cap="none" spc="0">
                          <a:solidFill>
                            <a:schemeClr val="tx1"/>
                          </a:solidFill>
                        </a:rPr>
                        <a:t>Feature normalization/scaling.</a:t>
                      </a:r>
                    </a:p>
                    <a:p>
                      <a:pPr marL="285750" indent="-285750">
                        <a:buFontTx/>
                        <a:buChar char="-"/>
                      </a:pPr>
                      <a:r>
                        <a:rPr lang="en-ZA" sz="1200" cap="none" spc="0">
                          <a:solidFill>
                            <a:schemeClr val="tx1"/>
                          </a:solidFill>
                        </a:rPr>
                        <a:t>Final dataset saved as Final_Data.csv.</a:t>
                      </a:r>
                    </a:p>
                  </a:txBody>
                  <a:tcPr marL="61349" marR="35834" marT="17528" marB="131463"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200" b="1" cap="none" spc="0" dirty="0">
                          <a:solidFill>
                            <a:schemeClr val="tx1"/>
                          </a:solidFill>
                        </a:rPr>
                        <a:t>TC1.1:</a:t>
                      </a:r>
                      <a:r>
                        <a:rPr lang="en-US" sz="1200" cap="none" spc="0" dirty="0">
                          <a:solidFill>
                            <a:schemeClr val="tx1"/>
                          </a:solidFill>
                        </a:rPr>
                        <a:t> Verify that all datasets are loaded without error.</a:t>
                      </a:r>
                    </a:p>
                    <a:p>
                      <a:r>
                        <a:rPr lang="en-US" sz="1200" b="1" cap="none" spc="0" dirty="0">
                          <a:solidFill>
                            <a:schemeClr val="tx1"/>
                          </a:solidFill>
                        </a:rPr>
                        <a:t>TC1.2:</a:t>
                      </a:r>
                      <a:r>
                        <a:rPr lang="en-US" sz="1200" cap="none" spc="0" dirty="0">
                          <a:solidFill>
                            <a:schemeClr val="tx1"/>
                          </a:solidFill>
                        </a:rPr>
                        <a:t> Check that merged dataset contains no missing values.</a:t>
                      </a:r>
                    </a:p>
                    <a:p>
                      <a:r>
                        <a:rPr lang="en-US" sz="1200" b="1" cap="none" spc="0" dirty="0">
                          <a:solidFill>
                            <a:schemeClr val="tx1"/>
                          </a:solidFill>
                        </a:rPr>
                        <a:t>TC1.3:</a:t>
                      </a:r>
                      <a:r>
                        <a:rPr lang="en-US" sz="1200" cap="none" spc="0" dirty="0">
                          <a:solidFill>
                            <a:schemeClr val="tx1"/>
                          </a:solidFill>
                        </a:rPr>
                        <a:t> Confirm that numerical features are normalized between 0 and 1.</a:t>
                      </a:r>
                    </a:p>
                    <a:p>
                      <a:r>
                        <a:rPr lang="en-US" sz="1200" b="1" cap="none" spc="0" dirty="0">
                          <a:solidFill>
                            <a:schemeClr val="tx1"/>
                          </a:solidFill>
                        </a:rPr>
                        <a:t>TC1.4:</a:t>
                      </a:r>
                      <a:r>
                        <a:rPr lang="en-US" sz="1200" cap="none" spc="0" dirty="0">
                          <a:solidFill>
                            <a:schemeClr val="tx1"/>
                          </a:solidFill>
                        </a:rPr>
                        <a:t> Validate structure (column names, data types) of Final_Data.csv.</a:t>
                      </a:r>
                    </a:p>
                  </a:txBody>
                  <a:tcPr marL="61349" marR="35834" marT="17528" marB="131463"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2275522472"/>
                  </a:ext>
                </a:extLst>
              </a:tr>
              <a:tr h="1060465">
                <a:tc>
                  <a:txBody>
                    <a:bodyPr/>
                    <a:lstStyle/>
                    <a:p>
                      <a:r>
                        <a:rPr lang="en-US" sz="1200" b="1" cap="none" spc="0">
                          <a:solidFill>
                            <a:schemeClr val="tx1"/>
                          </a:solidFill>
                        </a:rPr>
                        <a:t>2. To train maize yield prediction model using Random Forest regression.</a:t>
                      </a:r>
                      <a:endParaRPr lang="en-US" sz="1200" cap="none" spc="0">
                        <a:solidFill>
                          <a:schemeClr val="tx1"/>
                        </a:solidFill>
                      </a:endParaRPr>
                    </a:p>
                  </a:txBody>
                  <a:tcPr marL="61349" marR="35834" marT="17528" marB="131463"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171450" indent="-171450">
                        <a:buFontTx/>
                        <a:buChar char="-"/>
                      </a:pPr>
                      <a:r>
                        <a:rPr lang="en-US" sz="1200" cap="none" spc="0" dirty="0">
                          <a:solidFill>
                            <a:schemeClr val="tx1"/>
                          </a:solidFill>
                        </a:rPr>
                        <a:t>Final_Data.csv as input.</a:t>
                      </a:r>
                    </a:p>
                    <a:p>
                      <a:pPr marL="171450" indent="-171450">
                        <a:buFontTx/>
                        <a:buChar char="-"/>
                      </a:pPr>
                      <a:r>
                        <a:rPr lang="en-US" sz="1200" cap="none" spc="0" dirty="0">
                          <a:solidFill>
                            <a:schemeClr val="tx1"/>
                          </a:solidFill>
                        </a:rPr>
                        <a:t>Python with Scikit-Learn Random Forest Regressor.</a:t>
                      </a:r>
                    </a:p>
                    <a:p>
                      <a:pPr marL="171450" indent="-171450">
                        <a:buFontTx/>
                        <a:buChar char="-"/>
                      </a:pPr>
                      <a:r>
                        <a:rPr lang="en-US" sz="1200" cap="none" spc="0" dirty="0">
                          <a:solidFill>
                            <a:schemeClr val="tx1"/>
                          </a:solidFill>
                        </a:rPr>
                        <a:t>Model trained and saved.</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171450" indent="-171450">
                        <a:buFontTx/>
                        <a:buChar char="-"/>
                      </a:pPr>
                      <a:r>
                        <a:rPr lang="en-ZA" sz="1200" cap="none" spc="0" dirty="0">
                          <a:solidFill>
                            <a:schemeClr val="tx1"/>
                          </a:solidFill>
                        </a:rPr>
                        <a:t>Model training module (train_rf_model.py).</a:t>
                      </a:r>
                    </a:p>
                    <a:p>
                      <a:pPr marL="171450" indent="-171450">
                        <a:buFontTx/>
                        <a:buChar char="-"/>
                      </a:pPr>
                      <a:r>
                        <a:rPr lang="en-ZA" sz="1200" cap="none" spc="0" dirty="0">
                          <a:solidFill>
                            <a:schemeClr val="tx1"/>
                          </a:solidFill>
                        </a:rPr>
                        <a:t>Random Forest Regressor model.</a:t>
                      </a:r>
                    </a:p>
                    <a:p>
                      <a:pPr marL="171450" indent="-171450">
                        <a:buFontTx/>
                        <a:buChar char="-"/>
                      </a:pPr>
                      <a:r>
                        <a:rPr lang="en-ZA" sz="1200" cap="none" spc="0" dirty="0">
                          <a:solidFill>
                            <a:schemeClr val="tx1"/>
                          </a:solidFill>
                        </a:rPr>
                        <a:t>Model serialization using joblib (RF_Model.joblib).</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200" b="1" cap="none" spc="0" dirty="0">
                          <a:solidFill>
                            <a:schemeClr val="tx1"/>
                          </a:solidFill>
                        </a:rPr>
                        <a:t>TC2.1:</a:t>
                      </a:r>
                      <a:r>
                        <a:rPr lang="en-US" sz="1200" cap="none" spc="0" dirty="0">
                          <a:solidFill>
                            <a:schemeClr val="tx1"/>
                          </a:solidFill>
                        </a:rPr>
                        <a:t> Verify that the model trains without error.</a:t>
                      </a:r>
                    </a:p>
                    <a:p>
                      <a:r>
                        <a:rPr lang="en-US" sz="1200" b="1" cap="none" spc="0" dirty="0">
                          <a:solidFill>
                            <a:schemeClr val="tx1"/>
                          </a:solidFill>
                        </a:rPr>
                        <a:t>TC2.2:</a:t>
                      </a:r>
                      <a:r>
                        <a:rPr lang="en-US" sz="1200" cap="none" spc="0" dirty="0">
                          <a:solidFill>
                            <a:schemeClr val="tx1"/>
                          </a:solidFill>
                        </a:rPr>
                        <a:t> Check that RF_Model.joblib is created.</a:t>
                      </a:r>
                    </a:p>
                    <a:p>
                      <a:r>
                        <a:rPr lang="en-US" sz="1200" b="1" cap="none" spc="0" dirty="0">
                          <a:solidFill>
                            <a:schemeClr val="tx1"/>
                          </a:solidFill>
                        </a:rPr>
                        <a:t>TC2.3:</a:t>
                      </a:r>
                      <a:r>
                        <a:rPr lang="en-US" sz="1200" cap="none" spc="0" dirty="0">
                          <a:solidFill>
                            <a:schemeClr val="tx1"/>
                          </a:solidFill>
                        </a:rPr>
                        <a:t> Validate that model file is loadable and usable for predictions.</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86752528"/>
                  </a:ext>
                </a:extLst>
              </a:tr>
              <a:tr h="1060465">
                <a:tc>
                  <a:txBody>
                    <a:bodyPr/>
                    <a:lstStyle/>
                    <a:p>
                      <a:r>
                        <a:rPr lang="en-US" sz="1200" b="1" cap="none" spc="0">
                          <a:solidFill>
                            <a:schemeClr val="tx1"/>
                          </a:solidFill>
                        </a:rPr>
                        <a:t>3. To evaluate model performance using RMSE, MAE, and R² metrics.</a:t>
                      </a:r>
                      <a:endParaRPr lang="en-US" sz="1200" cap="none" spc="0">
                        <a:solidFill>
                          <a:schemeClr val="tx1"/>
                        </a:solidFill>
                      </a:endParaRPr>
                    </a:p>
                  </a:txBody>
                  <a:tcPr marL="61349" marR="35834" marT="17528" marB="131463" anchor="ctr">
                    <a:lnL w="12700" cap="flat" cmpd="sng" algn="ctr">
                      <a:solidFill>
                        <a:schemeClr val="tx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171450" indent="-171450">
                        <a:buFontTx/>
                        <a:buChar char="-"/>
                      </a:pPr>
                      <a:r>
                        <a:rPr lang="en-US" sz="1200" cap="none" spc="0" dirty="0">
                          <a:solidFill>
                            <a:schemeClr val="tx1"/>
                          </a:solidFill>
                        </a:rPr>
                        <a:t>Evaluation metrics: RMSE, MAE, R².</a:t>
                      </a:r>
                    </a:p>
                    <a:p>
                      <a:pPr marL="171450" indent="-171450">
                        <a:buFontTx/>
                        <a:buChar char="-"/>
                      </a:pPr>
                      <a:r>
                        <a:rPr lang="en-US" sz="1200" cap="none" spc="0" dirty="0">
                          <a:solidFill>
                            <a:schemeClr val="tx1"/>
                          </a:solidFill>
                        </a:rPr>
                        <a:t>Test dataset split from training data.</a:t>
                      </a:r>
                    </a:p>
                    <a:p>
                      <a:pPr marL="171450" indent="-171450">
                        <a:buFontTx/>
                        <a:buChar char="-"/>
                      </a:pPr>
                      <a:r>
                        <a:rPr lang="en-US" sz="1200" cap="none" spc="0" dirty="0">
                          <a:solidFill>
                            <a:schemeClr val="tx1"/>
                          </a:solidFill>
                        </a:rPr>
                        <a:t>Results output to console</a:t>
                      </a:r>
                    </a:p>
                  </a:txBody>
                  <a:tcPr marL="61349" marR="35834" marT="17528" marB="13146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pPr marL="171450" lvl="0" indent="-171450">
                        <a:buFontTx/>
                        <a:buChar char="-"/>
                      </a:pPr>
                      <a:r>
                        <a:rPr lang="en-US" sz="1200" cap="none" spc="0" dirty="0">
                          <a:solidFill>
                            <a:schemeClr val="tx1"/>
                          </a:solidFill>
                        </a:rPr>
                        <a:t>Evaluation function in training script.</a:t>
                      </a:r>
                    </a:p>
                    <a:p>
                      <a:pPr marL="171450" lvl="0" indent="-171450">
                        <a:buFontTx/>
                        <a:buChar char="-"/>
                      </a:pPr>
                      <a:r>
                        <a:rPr lang="en-US" sz="1200" cap="none" spc="0" dirty="0">
                          <a:solidFill>
                            <a:schemeClr val="tx1"/>
                          </a:solidFill>
                        </a:rPr>
                        <a:t>Sklearn metrics:</a:t>
                      </a:r>
                    </a:p>
                    <a:p>
                      <a:pPr marL="628650" lvl="1" indent="-171450">
                        <a:buFontTx/>
                        <a:buChar char="-"/>
                      </a:pPr>
                      <a:r>
                        <a:rPr lang="en-US" sz="1200" cap="none" spc="0" dirty="0">
                          <a:solidFill>
                            <a:schemeClr val="tx1"/>
                          </a:solidFill>
                        </a:rPr>
                        <a:t> </a:t>
                      </a:r>
                      <a:r>
                        <a:rPr lang="en-US" sz="1200" cap="none" spc="0" dirty="0" err="1">
                          <a:solidFill>
                            <a:schemeClr val="tx1"/>
                          </a:solidFill>
                        </a:rPr>
                        <a:t>mean_squared_error</a:t>
                      </a:r>
                      <a:r>
                        <a:rPr lang="en-US" sz="1200" cap="none" spc="0" dirty="0">
                          <a:solidFill>
                            <a:schemeClr val="tx1"/>
                          </a:solidFill>
                        </a:rPr>
                        <a:t>,</a:t>
                      </a:r>
                    </a:p>
                    <a:p>
                      <a:pPr marL="628650" lvl="1" indent="-171450">
                        <a:buFontTx/>
                        <a:buChar char="-"/>
                      </a:pPr>
                      <a:r>
                        <a:rPr lang="en-US" sz="1200" cap="none" spc="0" dirty="0" err="1">
                          <a:solidFill>
                            <a:schemeClr val="tx1"/>
                          </a:solidFill>
                        </a:rPr>
                        <a:t>mean_absolute_error</a:t>
                      </a:r>
                      <a:r>
                        <a:rPr lang="en-US" sz="1200" cap="none" spc="0" dirty="0">
                          <a:solidFill>
                            <a:schemeClr val="tx1"/>
                          </a:solidFill>
                        </a:rPr>
                        <a:t>,</a:t>
                      </a:r>
                    </a:p>
                    <a:p>
                      <a:pPr marL="628650" lvl="1" indent="-171450">
                        <a:buFontTx/>
                        <a:buChar char="-"/>
                      </a:pPr>
                      <a:r>
                        <a:rPr lang="en-US" sz="1200" cap="none" spc="0" dirty="0">
                          <a:solidFill>
                            <a:schemeClr val="tx1"/>
                          </a:solidFill>
                        </a:rPr>
                        <a:t>r2_score.</a:t>
                      </a:r>
                    </a:p>
                    <a:p>
                      <a:pPr marL="171450" indent="-171450">
                        <a:buFontTx/>
                        <a:buChar char="-"/>
                      </a:pPr>
                      <a:r>
                        <a:rPr lang="en-US" sz="1200" cap="none" spc="0" dirty="0">
                          <a:solidFill>
                            <a:schemeClr val="tx1"/>
                          </a:solidFill>
                        </a:rPr>
                        <a:t>Print and/or save metrics results.</a:t>
                      </a:r>
                    </a:p>
                  </a:txBody>
                  <a:tcPr marL="61349" marR="35834" marT="17528" marB="13146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200" b="1" cap="none" spc="0" dirty="0">
                          <a:solidFill>
                            <a:schemeClr val="tx1"/>
                          </a:solidFill>
                        </a:rPr>
                        <a:t>TC3.1:</a:t>
                      </a:r>
                      <a:r>
                        <a:rPr lang="en-US" sz="1200" cap="none" spc="0" dirty="0">
                          <a:solidFill>
                            <a:schemeClr val="tx1"/>
                          </a:solidFill>
                        </a:rPr>
                        <a:t> Confirm that RMSE, MAE, R² are calculated and printed.</a:t>
                      </a:r>
                    </a:p>
                    <a:p>
                      <a:r>
                        <a:rPr lang="en-US" sz="1200" b="1" cap="none" spc="0" dirty="0">
                          <a:solidFill>
                            <a:schemeClr val="tx1"/>
                          </a:solidFill>
                        </a:rPr>
                        <a:t>TC3.2:</a:t>
                      </a:r>
                      <a:r>
                        <a:rPr lang="en-US" sz="1200" cap="none" spc="0" dirty="0">
                          <a:solidFill>
                            <a:schemeClr val="tx1"/>
                          </a:solidFill>
                        </a:rPr>
                        <a:t> Validate values are within acceptable range (as per benchmark).</a:t>
                      </a:r>
                    </a:p>
                    <a:p>
                      <a:r>
                        <a:rPr lang="en-US" sz="1200" b="1" cap="none" spc="0" dirty="0">
                          <a:solidFill>
                            <a:schemeClr val="tx1"/>
                          </a:solidFill>
                        </a:rPr>
                        <a:t>TC3.3:</a:t>
                      </a:r>
                      <a:r>
                        <a:rPr lang="en-US" sz="1200" cap="none" spc="0" dirty="0">
                          <a:solidFill>
                            <a:schemeClr val="tx1"/>
                          </a:solidFill>
                        </a:rPr>
                        <a:t> Check that poor performing models are flagged (optional).</a:t>
                      </a:r>
                    </a:p>
                  </a:txBody>
                  <a:tcPr marL="61349" marR="35834" marT="17528" marB="13146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4079242479"/>
                  </a:ext>
                </a:extLst>
              </a:tr>
              <a:tr h="1235748">
                <a:tc>
                  <a:txBody>
                    <a:bodyPr/>
                    <a:lstStyle/>
                    <a:p>
                      <a:r>
                        <a:rPr lang="en-US" sz="1200" b="1" cap="none" spc="0">
                          <a:solidFill>
                            <a:schemeClr val="tx1"/>
                          </a:solidFill>
                        </a:rPr>
                        <a:t>4. To integrate Weather API into the maize yield prediction system.</a:t>
                      </a:r>
                      <a:endParaRPr lang="en-US" sz="1200" cap="none" spc="0">
                        <a:solidFill>
                          <a:schemeClr val="tx1"/>
                        </a:solidFill>
                      </a:endParaRPr>
                    </a:p>
                  </a:txBody>
                  <a:tcPr marL="61349" marR="35834" marT="17528" marB="131463" anchor="ctr">
                    <a:lnL w="12700"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171450" indent="-171450">
                        <a:buFontTx/>
                        <a:buChar char="-"/>
                      </a:pPr>
                      <a:r>
                        <a:rPr lang="en-US" sz="1200" cap="none" spc="0" dirty="0">
                          <a:solidFill>
                            <a:schemeClr val="tx1"/>
                          </a:solidFill>
                        </a:rPr>
                        <a:t>Access to Weather API ( OpenWeatherMap).</a:t>
                      </a:r>
                    </a:p>
                    <a:p>
                      <a:pPr marL="171450" indent="-171450">
                        <a:buFontTx/>
                        <a:buChar char="-"/>
                      </a:pPr>
                      <a:r>
                        <a:rPr lang="en-US" sz="1200" cap="none" spc="0" dirty="0">
                          <a:solidFill>
                            <a:schemeClr val="tx1"/>
                          </a:solidFill>
                        </a:rPr>
                        <a:t>Hardcoded location (Marondera district).</a:t>
                      </a:r>
                    </a:p>
                    <a:p>
                      <a:pPr marL="171450" indent="-171450">
                        <a:buFontTx/>
                        <a:buChar char="-"/>
                      </a:pPr>
                      <a:r>
                        <a:rPr lang="en-US" sz="1200" cap="none" spc="0" dirty="0">
                          <a:solidFill>
                            <a:schemeClr val="tx1"/>
                          </a:solidFill>
                        </a:rPr>
                        <a:t>API key and internet access.</a:t>
                      </a:r>
                    </a:p>
                    <a:p>
                      <a:pPr marL="171450" indent="-171450">
                        <a:buFontTx/>
                        <a:buChar char="-"/>
                      </a:pPr>
                      <a:r>
                        <a:rPr lang="en-US" sz="1200" cap="none" spc="0" dirty="0">
                          <a:solidFill>
                            <a:schemeClr val="tx1"/>
                          </a:solidFill>
                        </a:rPr>
                        <a:t>API response parsing.</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pPr marL="171450" indent="-171450">
                        <a:buFontTx/>
                        <a:buChar char="-"/>
                      </a:pPr>
                      <a:r>
                        <a:rPr lang="en-US" sz="1200" cap="none" spc="0" dirty="0">
                          <a:solidFill>
                            <a:schemeClr val="tx1"/>
                          </a:solidFill>
                        </a:rPr>
                        <a:t>predict.py script or module.</a:t>
                      </a:r>
                    </a:p>
                    <a:p>
                      <a:pPr marL="171450" indent="-171450">
                        <a:buFontTx/>
                        <a:buChar char="-"/>
                      </a:pPr>
                      <a:r>
                        <a:rPr lang="en-US" sz="1200" cap="none" spc="0" dirty="0">
                          <a:solidFill>
                            <a:schemeClr val="tx1"/>
                          </a:solidFill>
                        </a:rPr>
                        <a:t>API integration for fetching weather data.</a:t>
                      </a:r>
                    </a:p>
                    <a:p>
                      <a:pPr marL="171450" indent="-171450">
                        <a:buFontTx/>
                        <a:buChar char="-"/>
                      </a:pPr>
                      <a:r>
                        <a:rPr lang="en-US" sz="1200" cap="none" spc="0" dirty="0">
                          <a:solidFill>
                            <a:schemeClr val="tx1"/>
                          </a:solidFill>
                        </a:rPr>
                        <a:t>Pre-processing API output for model prediction.</a:t>
                      </a:r>
                    </a:p>
                    <a:p>
                      <a:pPr marL="171450" indent="-171450">
                        <a:buFontTx/>
                        <a:buChar char="-"/>
                      </a:pPr>
                      <a:r>
                        <a:rPr lang="en-US" sz="1200" cap="none" spc="0" dirty="0">
                          <a:solidFill>
                            <a:schemeClr val="tx1"/>
                          </a:solidFill>
                        </a:rPr>
                        <a:t>Output advisory messages.</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ZA" sz="1200" b="1" cap="none" spc="0" dirty="0">
                          <a:solidFill>
                            <a:schemeClr val="tx1"/>
                          </a:solidFill>
                        </a:rPr>
                        <a:t>TC4.1:</a:t>
                      </a:r>
                      <a:r>
                        <a:rPr lang="en-ZA" sz="1200" cap="none" spc="0" dirty="0">
                          <a:solidFill>
                            <a:schemeClr val="tx1"/>
                          </a:solidFill>
                        </a:rPr>
                        <a:t> Verify API call returns current weather data for Marondera.</a:t>
                      </a:r>
                    </a:p>
                    <a:p>
                      <a:r>
                        <a:rPr lang="en-ZA" sz="1200" b="1" cap="none" spc="0" dirty="0">
                          <a:solidFill>
                            <a:schemeClr val="tx1"/>
                          </a:solidFill>
                        </a:rPr>
                        <a:t>TC4.2:</a:t>
                      </a:r>
                      <a:r>
                        <a:rPr lang="en-ZA" sz="1200" cap="none" spc="0" dirty="0">
                          <a:solidFill>
                            <a:schemeClr val="tx1"/>
                          </a:solidFill>
                        </a:rPr>
                        <a:t> Check correct parsing and extraction of temperature, humidity, rain.</a:t>
                      </a:r>
                    </a:p>
                    <a:p>
                      <a:r>
                        <a:rPr lang="en-ZA" sz="1200" b="1" cap="none" spc="0" dirty="0">
                          <a:solidFill>
                            <a:schemeClr val="tx1"/>
                          </a:solidFill>
                        </a:rPr>
                        <a:t>TC4.3:</a:t>
                      </a:r>
                      <a:r>
                        <a:rPr lang="en-ZA" sz="1200" cap="none" spc="0" dirty="0">
                          <a:solidFill>
                            <a:schemeClr val="tx1"/>
                          </a:solidFill>
                        </a:rPr>
                        <a:t> Validate that prediction is made using API data..</a:t>
                      </a:r>
                    </a:p>
                  </a:txBody>
                  <a:tcPr marL="61349" marR="35834" marT="17528" marB="13146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454649310"/>
                  </a:ext>
                </a:extLst>
              </a:tr>
            </a:tbl>
          </a:graphicData>
        </a:graphic>
      </p:graphicFrame>
    </p:spTree>
    <p:extLst>
      <p:ext uri="{BB962C8B-B14F-4D97-AF65-F5344CB8AC3E}">
        <p14:creationId xmlns:p14="http://schemas.microsoft.com/office/powerpoint/2010/main" val="3400766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836258-9F9F-7FE2-4D43-0AB9A1461174}"/>
              </a:ext>
            </a:extLst>
          </p:cNvPr>
          <p:cNvSpPr>
            <a:spLocks noGrp="1"/>
          </p:cNvSpPr>
          <p:nvPr>
            <p:ph type="title"/>
          </p:nvPr>
        </p:nvSpPr>
        <p:spPr>
          <a:xfrm>
            <a:off x="612648" y="600074"/>
            <a:ext cx="6035040" cy="1529932"/>
          </a:xfrm>
        </p:spPr>
        <p:txBody>
          <a:bodyPr anchor="b">
            <a:normAutofit/>
          </a:bodyPr>
          <a:lstStyle/>
          <a:p>
            <a:r>
              <a:rPr lang="en-US" dirty="0"/>
              <a:t>1.6 Research Questions</a:t>
            </a:r>
            <a:endParaRPr lang="en-ZA" dirty="0"/>
          </a:p>
        </p:txBody>
      </p:sp>
      <p:sp>
        <p:nvSpPr>
          <p:cNvPr id="3" name="Content Placeholder 2">
            <a:extLst>
              <a:ext uri="{FF2B5EF4-FFF2-40B4-BE49-F238E27FC236}">
                <a16:creationId xmlns:a16="http://schemas.microsoft.com/office/drawing/2014/main" id="{0B46A32F-DCFF-8994-81F4-409B0E406D27}"/>
              </a:ext>
            </a:extLst>
          </p:cNvPr>
          <p:cNvSpPr>
            <a:spLocks noGrp="1"/>
          </p:cNvSpPr>
          <p:nvPr>
            <p:ph idx="1"/>
          </p:nvPr>
        </p:nvSpPr>
        <p:spPr>
          <a:xfrm>
            <a:off x="612647" y="2212848"/>
            <a:ext cx="6035041" cy="4096512"/>
          </a:xfrm>
        </p:spPr>
        <p:txBody>
          <a:bodyPr>
            <a:normAutofit/>
          </a:bodyPr>
          <a:lstStyle/>
          <a:p>
            <a:pPr marL="514350" lvl="0" indent="-514350">
              <a:buFont typeface="+mj-lt"/>
              <a:buAutoNum type="arabicPeriod"/>
            </a:pPr>
            <a:r>
              <a:rPr lang="en-ZA" sz="1500"/>
              <a:t>How can agricultural and weather datasets be effectively cleaned and unified into a single, analysis-ready format for maize yield prediction?</a:t>
            </a:r>
          </a:p>
          <a:p>
            <a:pPr marL="514350" lvl="0" indent="-514350">
              <a:buFont typeface="+mj-lt"/>
              <a:buAutoNum type="arabicPeriod"/>
            </a:pPr>
            <a:r>
              <a:rPr lang="en-ZA" sz="1500"/>
              <a:t>How well does a Random Forest regression model predict maize yield using the cleaned agricultural and weather datasets?</a:t>
            </a:r>
          </a:p>
          <a:p>
            <a:pPr marL="514350" lvl="0" indent="-514350">
              <a:buFont typeface="+mj-lt"/>
              <a:buAutoNum type="arabicPeriod"/>
            </a:pPr>
            <a:r>
              <a:rPr lang="en-ZA" sz="1500"/>
              <a:t>How do RMSE, MAE, and R² metrics compare in assessing the accuracy and reliability of the maize yield prediction model?</a:t>
            </a:r>
          </a:p>
          <a:p>
            <a:pPr marL="514350" lvl="0" indent="-514350">
              <a:buFont typeface="+mj-lt"/>
              <a:buAutoNum type="arabicPeriod"/>
            </a:pPr>
            <a:r>
              <a:rPr lang="en-ZA" sz="1500"/>
              <a:t>How can real-time weather data from a Weather API be integrated effectively into the maize yield prediction system to improve prediction accuracy?</a:t>
            </a:r>
          </a:p>
          <a:p>
            <a:pPr marL="514350" lvl="0" indent="-514350">
              <a:buFont typeface="+mj-lt"/>
              <a:buAutoNum type="arabicPeriod"/>
            </a:pPr>
            <a:r>
              <a:rPr lang="en-ZA" sz="1500"/>
              <a:t>How can a web application be designed and developed to provide farmers with accessible, user-friendly maize yield predictions based on the trained model</a:t>
            </a:r>
          </a:p>
        </p:txBody>
      </p:sp>
      <p:pic>
        <p:nvPicPr>
          <p:cNvPr id="13" name="Picture 12" descr="Half peeled yellow corn">
            <a:extLst>
              <a:ext uri="{FF2B5EF4-FFF2-40B4-BE49-F238E27FC236}">
                <a16:creationId xmlns:a16="http://schemas.microsoft.com/office/drawing/2014/main" id="{7100ACC6-0932-27EE-1CDB-E09FD690B3E6}"/>
              </a:ext>
            </a:extLst>
          </p:cNvPr>
          <p:cNvPicPr>
            <a:picLocks noChangeAspect="1"/>
          </p:cNvPicPr>
          <p:nvPr/>
        </p:nvPicPr>
        <p:blipFill>
          <a:blip r:embed="rId2"/>
          <a:srcRect l="42599" r="10230" b="-1"/>
          <a:stretch>
            <a:fillRect/>
          </a:stretch>
        </p:blipFill>
        <p:spPr>
          <a:xfrm>
            <a:off x="7345680" y="10"/>
            <a:ext cx="4846320" cy="6857990"/>
          </a:xfrm>
          <a:prstGeom prst="rect">
            <a:avLst/>
          </a:prstGeom>
        </p:spPr>
      </p:pic>
      <p:sp>
        <p:nvSpPr>
          <p:cNvPr id="4" name="Footer Placeholder 3">
            <a:extLst>
              <a:ext uri="{FF2B5EF4-FFF2-40B4-BE49-F238E27FC236}">
                <a16:creationId xmlns:a16="http://schemas.microsoft.com/office/drawing/2014/main" id="{E2C7D591-4B67-37F9-C235-A1DFEE3F99E8}"/>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solidFill>
                  <a:srgbClr val="FFFFFF"/>
                </a:solidFill>
              </a:rPr>
              <a:t>PREPARED BY:  JAMES VASHIRI P1863122E</a:t>
            </a:r>
            <a:endParaRPr lang="en-ZA" sz="1100">
              <a:solidFill>
                <a:srgbClr val="FFFFFF"/>
              </a:solidFill>
            </a:endParaRPr>
          </a:p>
        </p:txBody>
      </p:sp>
    </p:spTree>
    <p:extLst>
      <p:ext uri="{BB962C8B-B14F-4D97-AF65-F5344CB8AC3E}">
        <p14:creationId xmlns:p14="http://schemas.microsoft.com/office/powerpoint/2010/main" val="1469103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DCD61-39E4-12C4-5841-7C37CF80516D}"/>
              </a:ext>
            </a:extLst>
          </p:cNvPr>
          <p:cNvSpPr>
            <a:spLocks noGrp="1"/>
          </p:cNvSpPr>
          <p:nvPr>
            <p:ph type="title"/>
          </p:nvPr>
        </p:nvSpPr>
        <p:spPr>
          <a:xfrm>
            <a:off x="1524000" y="548640"/>
            <a:ext cx="9160475" cy="1132258"/>
          </a:xfrm>
        </p:spPr>
        <p:txBody>
          <a:bodyPr anchor="ctr">
            <a:normAutofit/>
          </a:bodyPr>
          <a:lstStyle/>
          <a:p>
            <a:pPr algn="ctr"/>
            <a:r>
              <a:rPr lang="en-US" sz="3700"/>
              <a:t>1.7 Research Hypothesis</a:t>
            </a:r>
            <a:br>
              <a:rPr lang="en-US" sz="3700"/>
            </a:br>
            <a:endParaRPr lang="en-ZA" sz="3700"/>
          </a:p>
        </p:txBody>
      </p:sp>
      <p:sp>
        <p:nvSpPr>
          <p:cNvPr id="4" name="Footer Placeholder 3">
            <a:extLst>
              <a:ext uri="{FF2B5EF4-FFF2-40B4-BE49-F238E27FC236}">
                <a16:creationId xmlns:a16="http://schemas.microsoft.com/office/drawing/2014/main" id="{E77B80A5-AC93-738A-AB72-EDDD280BECD0}"/>
              </a:ext>
            </a:extLst>
          </p:cNvPr>
          <p:cNvSpPr>
            <a:spLocks noGrp="1"/>
          </p:cNvSpPr>
          <p:nvPr>
            <p:ph type="ftr" sz="quarter" idx="11"/>
          </p:nvPr>
        </p:nvSpPr>
        <p:spPr>
          <a:xfrm>
            <a:off x="8876521" y="6453002"/>
            <a:ext cx="2805405" cy="365125"/>
          </a:xfrm>
        </p:spPr>
        <p:txBody>
          <a:bodyPr>
            <a:normAutofit/>
          </a:bodyPr>
          <a:lstStyle/>
          <a:p>
            <a:pPr>
              <a:spcAft>
                <a:spcPts val="600"/>
              </a:spcAft>
            </a:pPr>
            <a:r>
              <a:rPr lang="en-US" sz="1100"/>
              <a:t>PREPARED BY:  JAMES VASHIRI P1863122E</a:t>
            </a:r>
            <a:endParaRPr lang="en-ZA" sz="1100"/>
          </a:p>
        </p:txBody>
      </p:sp>
      <p:graphicFrame>
        <p:nvGraphicFramePr>
          <p:cNvPr id="6" name="Content Placeholder 2">
            <a:extLst>
              <a:ext uri="{FF2B5EF4-FFF2-40B4-BE49-F238E27FC236}">
                <a16:creationId xmlns:a16="http://schemas.microsoft.com/office/drawing/2014/main" id="{5B2EFC67-D48F-6EAC-9106-CE55B5AAD5AD}"/>
              </a:ext>
            </a:extLst>
          </p:cNvPr>
          <p:cNvGraphicFramePr>
            <a:graphicFrameLocks noGrp="1"/>
          </p:cNvGraphicFramePr>
          <p:nvPr>
            <p:ph idx="1"/>
            <p:extLst>
              <p:ext uri="{D42A27DB-BD31-4B8C-83A1-F6EECF244321}">
                <p14:modId xmlns:p14="http://schemas.microsoft.com/office/powerpoint/2010/main" val="3834889687"/>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6024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2556</TotalTime>
  <Words>1371</Words>
  <Application>Microsoft Office PowerPoint</Application>
  <PresentationFormat>Widescreen</PresentationFormat>
  <Paragraphs>123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Machine Learning Model for Maize Yield Prediction in Marondera, Zimbabwe </vt:lpstr>
      <vt:lpstr>1.0 Introduction </vt:lpstr>
      <vt:lpstr>1.2 Background </vt:lpstr>
      <vt:lpstr>1.3 Problem Statement </vt:lpstr>
      <vt:lpstr>1.4 Project Aim </vt:lpstr>
      <vt:lpstr>1.5 Research Objectives</vt:lpstr>
      <vt:lpstr>PowerPoint Presentation</vt:lpstr>
      <vt:lpstr>1.6 Research Questions</vt:lpstr>
      <vt:lpstr>1.7 Research Hypothesis </vt:lpstr>
      <vt:lpstr>1.8 Significance of the Study </vt:lpstr>
      <vt:lpstr>1.9 Scope </vt:lpstr>
      <vt:lpstr>1.10 Assumptions of the Research </vt:lpstr>
      <vt:lpstr>1.11 Limitations </vt:lpstr>
      <vt:lpstr>1.12 Definition of Terms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James - Webfarming</dc:creator>
  <cp:lastModifiedBy>James - Webfarming</cp:lastModifiedBy>
  <cp:revision>9</cp:revision>
  <dcterms:created xsi:type="dcterms:W3CDTF">2025-05-06T22:27:18Z</dcterms:created>
  <dcterms:modified xsi:type="dcterms:W3CDTF">2025-06-11T13:33:55Z</dcterms:modified>
</cp:coreProperties>
</file>