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9188bf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9188bf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9188bfe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9188bfe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Rubric</a:t>
            </a:r>
            <a:endParaRPr/>
          </a:p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(Total: 15 points)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1. Clarity of Problem (3 pts)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Problem is clearly stated in plain language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Importance of the decision is motivated (why it matters)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Scope is realistic and well-defined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2. Use of Data &amp; Methods (4 pts)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 sources identified (real or estimated, with rationale)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Methods/tools chosen are appropriate for the question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Connection to course concepts is visible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Limitations or assumptions are acknowledged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4629157" y="1369225"/>
            <a:ext cx="42243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3. Insight &amp; Decision Implications (4 pts)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Results are interpreted (not just shown)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Clear link from analysis → decision/action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Trade-offs or alternative choices are discussed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Insights go beyond the obvious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4. Timing, Delivery, Team Balance (4 pts)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Presentation is well-structured and easy to follow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Visuals/tables/figures are clear and legible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All team members participate meaningfully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Presentation is engaging and within time limits (10 min)</a:t>
            </a:r>
            <a:endParaRPr sz="11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472250" y="166471"/>
            <a:ext cx="4043100" cy="127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You should cover: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SzPct val="61111"/>
              <a:buChar char="●"/>
            </a:pPr>
            <a:r>
              <a:rPr lang="en"/>
              <a:t>Problem definition, data column definitions, data choices, data sources (Akin)</a:t>
            </a:r>
            <a:endParaRPr/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SzPct val="61111"/>
              <a:buChar char="●"/>
            </a:pPr>
            <a:r>
              <a:t/>
            </a:r>
            <a:endParaRPr/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SzPct val="61111"/>
              <a:buChar char="●"/>
            </a:pPr>
            <a:r>
              <a:rPr lang="en"/>
              <a:t>simulations, estimations, naive model, setup of background</a:t>
            </a:r>
            <a:br>
              <a:rPr lang="en"/>
            </a:br>
            <a:endParaRPr/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SzPct val="61111"/>
              <a:buChar char="●"/>
            </a:pPr>
            <a:r>
              <a:rPr lang="en"/>
              <a:t>Methods – why appropriate (</a:t>
            </a:r>
            <a:br>
              <a:rPr lang="en"/>
            </a:br>
            <a:endParaRPr/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SzPct val="61111"/>
              <a:buChar char="●"/>
            </a:pPr>
            <a:r>
              <a:rPr lang="en"/>
              <a:t>Results – </a:t>
            </a:r>
            <a:endParaRPr/>
          </a:p>
          <a:p>
            <a:pPr indent="-2508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interpretations, not just showing numbers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 title + 1; 1 Hadi - problem definition</a:t>
            </a:r>
            <a:br>
              <a:rPr lang="en"/>
            </a:br>
            <a:r>
              <a:rPr lang="en"/>
              <a:t>1 + 1 ; 2 Akin - data definition (sources, column choices, EDA)</a:t>
            </a:r>
            <a:br>
              <a:rPr lang="en"/>
            </a:br>
            <a:r>
              <a:rPr lang="en"/>
              <a:t>1 +  1 + 1; 2.5 Nishan - Assumption, predictive/, naive model</a:t>
            </a:r>
            <a:br>
              <a:rPr lang="en"/>
            </a:br>
            <a:r>
              <a:rPr lang="en"/>
              <a:t>1+ 1; 2.5 VD - 13 EMS over 13 segments, Interpretations</a:t>
            </a:r>
            <a:br>
              <a:rPr lang="en"/>
            </a:br>
            <a:r>
              <a:rPr lang="en"/>
              <a:t>1 + 1; 1 Hadi - Limitations, Future Work (+reproduce)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51875" y="2487475"/>
            <a:ext cx="8038500" cy="505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Highway strip</a:t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1380025" y="2109225"/>
            <a:ext cx="183900" cy="14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2904975" y="2109225"/>
            <a:ext cx="183900" cy="14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7882500" y="2109225"/>
            <a:ext cx="183900" cy="14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4745025" y="2109225"/>
            <a:ext cx="183900" cy="14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2143475" y="2113425"/>
            <a:ext cx="183900" cy="148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4225325" y="2109225"/>
            <a:ext cx="183900" cy="148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7346575" y="2109225"/>
            <a:ext cx="183900" cy="148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877500" y="2204925"/>
            <a:ext cx="73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6"/>
          <p:cNvSpPr txBox="1"/>
          <p:nvPr/>
        </p:nvSpPr>
        <p:spPr>
          <a:xfrm>
            <a:off x="4225325" y="489000"/>
            <a:ext cx="46371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Minimize </a:t>
            </a:r>
            <a:r>
              <a:rPr lang="en" sz="1800">
                <a:solidFill>
                  <a:schemeClr val="dk2"/>
                </a:solidFill>
              </a:rPr>
              <a:t>response</a:t>
            </a:r>
            <a:r>
              <a:rPr lang="en" sz="1800">
                <a:solidFill>
                  <a:schemeClr val="dk2"/>
                </a:solidFill>
              </a:rPr>
              <a:t> times to crash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