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70" r:id="rId4"/>
    <p:sldId id="299" r:id="rId5"/>
    <p:sldId id="280" r:id="rId6"/>
    <p:sldId id="281" r:id="rId7"/>
    <p:sldId id="30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2" d="100"/>
          <a:sy n="112" d="100"/>
        </p:scale>
        <p:origin x="-3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6/12/17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25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Ajax</a:t>
            </a:r>
            <a:endParaRPr lang="sq-AL" sz="24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endParaRPr lang="sq-AL" sz="24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b="1" dirty="0">
                <a:latin typeface="Lucida Console"/>
                <a:cs typeface="Lucida Console"/>
              </a:rPr>
              <a:t>&lt;!DOCTYPE html&gt; </a:t>
            </a:r>
            <a:r>
              <a:rPr lang="en-US" b="1" dirty="0" smtClean="0">
                <a:latin typeface="Lucida Console"/>
                <a:cs typeface="Lucida Console"/>
              </a:rPr>
              <a:t/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&lt;</a:t>
            </a:r>
            <a:r>
              <a:rPr lang="en-US" b="1" dirty="0">
                <a:latin typeface="Lucida Console"/>
                <a:cs typeface="Lucida Console"/>
              </a:rPr>
              <a:t>html&gt; </a:t>
            </a:r>
            <a:r>
              <a:rPr lang="en-US" b="1" dirty="0" smtClean="0">
                <a:latin typeface="Lucida Console"/>
                <a:cs typeface="Lucida Console"/>
              </a:rPr>
              <a:t/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		&lt;</a:t>
            </a:r>
            <a:r>
              <a:rPr lang="en-US" b="1" dirty="0">
                <a:latin typeface="Lucida Console"/>
                <a:cs typeface="Lucida Console"/>
              </a:rPr>
              <a:t>head&gt; </a:t>
            </a:r>
            <a:r>
              <a:rPr lang="en-US" b="1" dirty="0" smtClean="0">
                <a:latin typeface="Lucida Console"/>
                <a:cs typeface="Lucida Console"/>
              </a:rPr>
              <a:t/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			&lt;</a:t>
            </a:r>
            <a:r>
              <a:rPr lang="en-US" b="1" dirty="0">
                <a:latin typeface="Lucida Console"/>
                <a:cs typeface="Lucida Console"/>
              </a:rPr>
              <a:t>title&gt;My title&lt;/title</a:t>
            </a:r>
            <a:r>
              <a:rPr lang="en-US" b="1" dirty="0" smtClean="0">
                <a:latin typeface="Lucida Console"/>
                <a:cs typeface="Lucida Console"/>
              </a:rPr>
              <a:t>&gt;</a:t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		&lt;</a:t>
            </a:r>
            <a:r>
              <a:rPr lang="en-US" b="1" dirty="0">
                <a:latin typeface="Lucida Console"/>
                <a:cs typeface="Lucida Console"/>
              </a:rPr>
              <a:t>/head&gt; </a:t>
            </a:r>
            <a:r>
              <a:rPr lang="en-US" b="1" dirty="0" smtClean="0">
                <a:latin typeface="Lucida Console"/>
                <a:cs typeface="Lucida Console"/>
              </a:rPr>
              <a:t/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		&lt;</a:t>
            </a:r>
            <a:r>
              <a:rPr lang="en-US" b="1" dirty="0">
                <a:latin typeface="Lucida Console"/>
                <a:cs typeface="Lucida Console"/>
              </a:rPr>
              <a:t>body&gt; </a:t>
            </a:r>
            <a:r>
              <a:rPr lang="en-US" b="1" dirty="0" smtClean="0">
                <a:latin typeface="Lucida Console"/>
                <a:cs typeface="Lucida Console"/>
              </a:rPr>
              <a:t/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			&lt;</a:t>
            </a:r>
            <a:r>
              <a:rPr lang="en-US" b="1" dirty="0">
                <a:latin typeface="Lucida Console"/>
                <a:cs typeface="Lucida Console"/>
              </a:rPr>
              <a:t>a </a:t>
            </a:r>
            <a:r>
              <a:rPr lang="en-US" b="1" dirty="0" err="1">
                <a:latin typeface="Lucida Console"/>
                <a:cs typeface="Lucida Console"/>
              </a:rPr>
              <a:t>href</a:t>
            </a:r>
            <a:r>
              <a:rPr lang="en-US" b="1" dirty="0">
                <a:latin typeface="Lucida Console"/>
                <a:cs typeface="Lucida Console"/>
              </a:rPr>
              <a:t>=""&gt;My link&lt;/a&gt; </a:t>
            </a:r>
            <a:r>
              <a:rPr lang="en-US" b="1" dirty="0" smtClean="0">
                <a:latin typeface="Lucida Console"/>
                <a:cs typeface="Lucida Console"/>
              </a:rPr>
              <a:t/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			&lt;</a:t>
            </a:r>
            <a:r>
              <a:rPr lang="en-US" b="1" dirty="0">
                <a:latin typeface="Lucida Console"/>
                <a:cs typeface="Lucida Console"/>
              </a:rPr>
              <a:t>h1&gt;My header&lt;/h1</a:t>
            </a:r>
            <a:r>
              <a:rPr lang="en-US" b="1" dirty="0" smtClean="0">
                <a:latin typeface="Lucida Console"/>
                <a:cs typeface="Lucida Console"/>
              </a:rPr>
              <a:t>&gt;</a:t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		&lt;/body&gt; </a:t>
            </a:r>
            <a:br>
              <a:rPr lang="en-US" b="1" dirty="0" smtClean="0">
                <a:latin typeface="Lucida Console"/>
                <a:cs typeface="Lucida Console"/>
              </a:rPr>
            </a:br>
            <a:r>
              <a:rPr lang="en-US" b="1" dirty="0" smtClean="0">
                <a:latin typeface="Lucida Console"/>
                <a:cs typeface="Lucida Console"/>
              </a:rPr>
              <a:t>&lt;</a:t>
            </a:r>
            <a:r>
              <a:rPr lang="en-US" b="1" dirty="0">
                <a:latin typeface="Lucida Console"/>
                <a:cs typeface="Lucida Console"/>
              </a:rPr>
              <a:t>/html&gt; </a:t>
            </a:r>
            <a:endParaRPr lang="en-US" dirty="0">
              <a:latin typeface="Lucida Console"/>
              <a:cs typeface="Lucida Console"/>
            </a:endParaRPr>
          </a:p>
          <a:p>
            <a:pPr>
              <a:spcBef>
                <a:spcPts val="400"/>
              </a:spcBef>
              <a:spcAft>
                <a:spcPts val="300"/>
              </a:spcAft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099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2464" y="13053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400" b="1" dirty="0">
                <a:latin typeface="Lucida Console"/>
                <a:cs typeface="Lucida Console"/>
              </a:rPr>
              <a:t>&lt;!DOCTYPE html&gt; </a:t>
            </a:r>
            <a:r>
              <a:rPr lang="en-US" sz="1400" b="1" dirty="0" smtClean="0">
                <a:latin typeface="Lucida Console"/>
                <a:cs typeface="Lucida Console"/>
              </a:rPr>
              <a:t/>
            </a:r>
            <a:br>
              <a:rPr lang="en-US" sz="1400" b="1" dirty="0" smtClean="0">
                <a:latin typeface="Lucida Console"/>
                <a:cs typeface="Lucida Console"/>
              </a:rPr>
            </a:br>
            <a:r>
              <a:rPr lang="en-US" sz="1400" b="1" dirty="0" smtClean="0">
                <a:latin typeface="Lucida Console"/>
                <a:cs typeface="Lucida Console"/>
              </a:rPr>
              <a:t>&lt;</a:t>
            </a:r>
            <a:r>
              <a:rPr lang="en-US" sz="1400" b="1" dirty="0">
                <a:latin typeface="Lucida Console"/>
                <a:cs typeface="Lucida Console"/>
              </a:rPr>
              <a:t>html&gt; </a:t>
            </a:r>
            <a:r>
              <a:rPr lang="en-US" sz="1400" b="1" dirty="0" smtClean="0">
                <a:latin typeface="Lucida Console"/>
                <a:cs typeface="Lucida Console"/>
              </a:rPr>
              <a:t/>
            </a:r>
            <a:br>
              <a:rPr lang="en-US" sz="1400" b="1" dirty="0" smtClean="0">
                <a:latin typeface="Lucida Console"/>
                <a:cs typeface="Lucida Console"/>
              </a:rPr>
            </a:br>
            <a:r>
              <a:rPr lang="en-US" sz="1400" b="1" dirty="0" smtClean="0">
                <a:latin typeface="Lucida Console"/>
                <a:cs typeface="Lucida Console"/>
              </a:rPr>
              <a:t>	&lt;</a:t>
            </a:r>
            <a:r>
              <a:rPr lang="en-US" sz="1400" b="1" dirty="0">
                <a:latin typeface="Lucida Console"/>
                <a:cs typeface="Lucida Console"/>
              </a:rPr>
              <a:t>head&gt; </a:t>
            </a:r>
            <a:r>
              <a:rPr lang="en-US" sz="1400" b="1" dirty="0" smtClean="0">
                <a:latin typeface="Lucida Console"/>
                <a:cs typeface="Lucida Console"/>
              </a:rPr>
              <a:t/>
            </a:r>
            <a:br>
              <a:rPr lang="en-US" sz="1400" b="1" dirty="0" smtClean="0">
                <a:latin typeface="Lucida Console"/>
                <a:cs typeface="Lucida Console"/>
              </a:rPr>
            </a:br>
            <a:r>
              <a:rPr lang="en-US" sz="1400" b="1" dirty="0" smtClean="0">
                <a:latin typeface="Lucida Console"/>
                <a:cs typeface="Lucida Console"/>
              </a:rPr>
              <a:t>		&lt;</a:t>
            </a:r>
            <a:r>
              <a:rPr lang="en-US" sz="1400" b="1" dirty="0">
                <a:latin typeface="Lucida Console"/>
                <a:cs typeface="Lucida Console"/>
              </a:rPr>
              <a:t>title&gt;My title&lt;/title</a:t>
            </a:r>
            <a:r>
              <a:rPr lang="en-US" sz="1400" b="1" dirty="0" smtClean="0">
                <a:latin typeface="Lucida Console"/>
                <a:cs typeface="Lucida Console"/>
              </a:rPr>
              <a:t>&gt;</a:t>
            </a:r>
            <a:br>
              <a:rPr lang="en-US" sz="1400" b="1" dirty="0" smtClean="0">
                <a:latin typeface="Lucida Console"/>
                <a:cs typeface="Lucida Console"/>
              </a:rPr>
            </a:br>
            <a:r>
              <a:rPr lang="en-US" sz="1400" b="1" dirty="0" smtClean="0">
                <a:latin typeface="Lucida Console"/>
                <a:cs typeface="Lucida Console"/>
              </a:rPr>
              <a:t>	&lt;</a:t>
            </a:r>
            <a:r>
              <a:rPr lang="en-US" sz="1400" b="1" dirty="0">
                <a:latin typeface="Lucida Console"/>
                <a:cs typeface="Lucida Console"/>
              </a:rPr>
              <a:t>/head&gt; </a:t>
            </a:r>
            <a:endParaRPr lang="en-US" sz="1400" b="1" dirty="0">
              <a:latin typeface="Lucida Console"/>
              <a:cs typeface="Lucida Console"/>
            </a:endParaRPr>
          </a:p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400" b="1" dirty="0" smtClean="0">
                <a:latin typeface="Lucida Console"/>
                <a:cs typeface="Lucida Console"/>
              </a:rPr>
              <a:t>	&lt;</a:t>
            </a:r>
            <a:r>
              <a:rPr lang="en-US" sz="1400" b="1" dirty="0">
                <a:latin typeface="Lucida Console"/>
                <a:cs typeface="Lucida Console"/>
              </a:rPr>
              <a:t>body&gt; </a:t>
            </a:r>
            <a:r>
              <a:rPr lang="en-US" sz="1400" b="1" dirty="0" smtClean="0">
                <a:latin typeface="Lucida Console"/>
                <a:cs typeface="Lucida Console"/>
              </a:rPr>
              <a:t/>
            </a:r>
            <a:br>
              <a:rPr lang="en-US" sz="1400" b="1" dirty="0" smtClean="0">
                <a:latin typeface="Lucida Console"/>
                <a:cs typeface="Lucida Console"/>
              </a:rPr>
            </a:br>
            <a:r>
              <a:rPr lang="en-US" sz="1400" b="1" dirty="0" smtClean="0">
                <a:latin typeface="Lucida Console"/>
                <a:cs typeface="Lucida Console"/>
              </a:rPr>
              <a:t>		&lt;</a:t>
            </a:r>
            <a:r>
              <a:rPr lang="en-US" sz="1400" b="1" dirty="0">
                <a:latin typeface="Lucida Console"/>
                <a:cs typeface="Lucida Console"/>
              </a:rPr>
              <a:t>a </a:t>
            </a:r>
            <a:r>
              <a:rPr lang="en-US" sz="1400" b="1" dirty="0" err="1">
                <a:latin typeface="Lucida Console"/>
                <a:cs typeface="Lucida Console"/>
              </a:rPr>
              <a:t>href</a:t>
            </a:r>
            <a:r>
              <a:rPr lang="en-US" sz="1400" b="1" dirty="0">
                <a:latin typeface="Lucida Console"/>
                <a:cs typeface="Lucida Console"/>
              </a:rPr>
              <a:t>=""&gt;My link&lt;/a&gt; </a:t>
            </a:r>
            <a:r>
              <a:rPr lang="en-US" sz="1400" b="1" dirty="0" smtClean="0">
                <a:latin typeface="Lucida Console"/>
                <a:cs typeface="Lucida Console"/>
              </a:rPr>
              <a:t/>
            </a:r>
            <a:br>
              <a:rPr lang="en-US" sz="1400" b="1" dirty="0" smtClean="0">
                <a:latin typeface="Lucida Console"/>
                <a:cs typeface="Lucida Console"/>
              </a:rPr>
            </a:br>
            <a:r>
              <a:rPr lang="en-US" sz="1400" b="1" dirty="0" smtClean="0">
                <a:latin typeface="Lucida Console"/>
                <a:cs typeface="Lucida Console"/>
              </a:rPr>
              <a:t>		&lt;</a:t>
            </a:r>
            <a:r>
              <a:rPr lang="en-US" sz="1400" b="1" dirty="0">
                <a:latin typeface="Lucida Console"/>
                <a:cs typeface="Lucida Console"/>
              </a:rPr>
              <a:t>h1&gt;My header&lt;/h1</a:t>
            </a:r>
            <a:r>
              <a:rPr lang="en-US" sz="1400" b="1" dirty="0" smtClean="0">
                <a:latin typeface="Lucida Console"/>
                <a:cs typeface="Lucida Console"/>
              </a:rPr>
              <a:t>&gt;</a:t>
            </a:r>
            <a:br>
              <a:rPr lang="en-US" sz="1400" b="1" dirty="0" smtClean="0">
                <a:latin typeface="Lucida Console"/>
                <a:cs typeface="Lucida Console"/>
              </a:rPr>
            </a:br>
            <a:r>
              <a:rPr lang="en-US" sz="1400" b="1" dirty="0" smtClean="0">
                <a:latin typeface="Lucida Console"/>
                <a:cs typeface="Lucida Console"/>
              </a:rPr>
              <a:t>	&lt;/body&gt; </a:t>
            </a:r>
            <a:br>
              <a:rPr lang="en-US" sz="1400" b="1" dirty="0" smtClean="0">
                <a:latin typeface="Lucida Console"/>
                <a:cs typeface="Lucida Console"/>
              </a:rPr>
            </a:br>
            <a:r>
              <a:rPr lang="en-US" sz="1400" b="1" dirty="0" smtClean="0">
                <a:latin typeface="Lucida Console"/>
                <a:cs typeface="Lucida Console"/>
              </a:rPr>
              <a:t>&lt;</a:t>
            </a:r>
            <a:r>
              <a:rPr lang="en-US" sz="1400" b="1" dirty="0">
                <a:latin typeface="Lucida Console"/>
                <a:cs typeface="Lucida Console"/>
              </a:rPr>
              <a:t>/html&gt; </a:t>
            </a:r>
            <a:endParaRPr lang="en-US" sz="1400" dirty="0">
              <a:latin typeface="Lucida Console"/>
              <a:cs typeface="Lucida Console"/>
            </a:endParaRPr>
          </a:p>
          <a:p>
            <a:pPr>
              <a:spcBef>
                <a:spcPts val="400"/>
              </a:spcBef>
              <a:spcAft>
                <a:spcPts val="300"/>
              </a:spcAft>
            </a:pPr>
            <a:endParaRPr lang="en-US" sz="1400" dirty="0">
              <a:latin typeface="Lucida Console"/>
              <a:cs typeface="Lucida Console"/>
            </a:endParaRPr>
          </a:p>
        </p:txBody>
      </p:sp>
      <p:pic>
        <p:nvPicPr>
          <p:cNvPr id="2" name="Picture 1" descr="Screen Shot 2017-06-12 at 2.17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2" y="3095881"/>
            <a:ext cx="5853248" cy="3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6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AJAX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pic>
        <p:nvPicPr>
          <p:cNvPr id="2" name="Picture 1" descr="Screen Shot 2017-06-12 at 2.19.0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6" y="1437846"/>
            <a:ext cx="8323294" cy="46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3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XMLHttpRequest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/>
              <a:t>abort() </a:t>
            </a:r>
            <a:endParaRPr lang="en-US" dirty="0"/>
          </a:p>
          <a:p>
            <a:r>
              <a:rPr lang="en-US" dirty="0" err="1" smtClean="0"/>
              <a:t>getAllResponseHeaders</a:t>
            </a:r>
            <a:r>
              <a:rPr lang="en-US" dirty="0"/>
              <a:t>() </a:t>
            </a:r>
            <a:endParaRPr lang="en-US" dirty="0"/>
          </a:p>
          <a:p>
            <a:r>
              <a:rPr lang="en-US" dirty="0" err="1" smtClean="0"/>
              <a:t>getResponseHeader</a:t>
            </a:r>
            <a:r>
              <a:rPr lang="en-US" dirty="0"/>
              <a:t>(header) </a:t>
            </a:r>
            <a:endParaRPr lang="en-US" dirty="0"/>
          </a:p>
          <a:p>
            <a:r>
              <a:rPr lang="en-US" dirty="0" smtClean="0"/>
              <a:t>open</a:t>
            </a:r>
            <a:r>
              <a:rPr lang="en-US" dirty="0"/>
              <a:t>(method, </a:t>
            </a:r>
            <a:r>
              <a:rPr lang="en-US" dirty="0" err="1"/>
              <a:t>url</a:t>
            </a:r>
            <a:r>
              <a:rPr lang="en-US" dirty="0"/>
              <a:t>) </a:t>
            </a:r>
            <a:endParaRPr lang="en-US" dirty="0"/>
          </a:p>
          <a:p>
            <a:r>
              <a:rPr lang="en-US" dirty="0" smtClean="0"/>
              <a:t>open</a:t>
            </a:r>
            <a:r>
              <a:rPr lang="en-US" dirty="0"/>
              <a:t>(method,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async</a:t>
            </a:r>
            <a:r>
              <a:rPr lang="en-US" dirty="0"/>
              <a:t>) </a:t>
            </a:r>
            <a:endParaRPr lang="en-US" dirty="0"/>
          </a:p>
          <a:p>
            <a:r>
              <a:rPr lang="en-US" dirty="0" smtClean="0"/>
              <a:t>open</a:t>
            </a:r>
            <a:r>
              <a:rPr lang="en-US" dirty="0"/>
              <a:t>(method,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async</a:t>
            </a:r>
            <a:r>
              <a:rPr lang="en-US" dirty="0"/>
              <a:t>, user) </a:t>
            </a:r>
            <a:endParaRPr lang="en-US" dirty="0"/>
          </a:p>
          <a:p>
            <a:r>
              <a:rPr lang="en-US" dirty="0" smtClean="0"/>
              <a:t>open</a:t>
            </a:r>
            <a:r>
              <a:rPr lang="en-US" dirty="0"/>
              <a:t>(method,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async</a:t>
            </a:r>
            <a:r>
              <a:rPr lang="en-US" dirty="0"/>
              <a:t>, user, password) </a:t>
            </a:r>
            <a:endParaRPr lang="en-US" dirty="0"/>
          </a:p>
          <a:p>
            <a:r>
              <a:rPr lang="en-US" dirty="0" smtClean="0"/>
              <a:t>send</a:t>
            </a:r>
            <a:r>
              <a:rPr lang="en-US" dirty="0"/>
              <a:t>() </a:t>
            </a:r>
            <a:endParaRPr lang="en-US" dirty="0"/>
          </a:p>
          <a:p>
            <a:r>
              <a:rPr lang="en-US" dirty="0" smtClean="0"/>
              <a:t>send</a:t>
            </a:r>
            <a:r>
              <a:rPr lang="en-US" dirty="0"/>
              <a:t>(data) </a:t>
            </a:r>
            <a:endParaRPr lang="en-US" dirty="0"/>
          </a:p>
          <a:p>
            <a:r>
              <a:rPr lang="en-US" dirty="0" err="1" smtClean="0"/>
              <a:t>setRequestHeader</a:t>
            </a:r>
            <a:r>
              <a:rPr lang="en-US" dirty="0"/>
              <a:t>(header, value) </a:t>
            </a:r>
            <a:endParaRPr lang="en-US" dirty="0"/>
          </a:p>
          <a:p>
            <a:pPr algn="just">
              <a:spcBef>
                <a:spcPts val="400"/>
              </a:spcBef>
              <a:spcAft>
                <a:spcPts val="300"/>
              </a:spcAft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216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XMLHttpRequest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Lucida Console"/>
                <a:cs typeface="Lucida Console"/>
              </a:rPr>
              <a:t>onreadystatechange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</a:p>
          <a:p>
            <a:r>
              <a:rPr lang="en-US" sz="1800" dirty="0" err="1" smtClean="0">
                <a:latin typeface="Lucida Console"/>
                <a:cs typeface="Lucida Console"/>
              </a:rPr>
              <a:t>readyState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</a:p>
          <a:p>
            <a:pPr lvl="1"/>
            <a:r>
              <a:rPr lang="en-US" sz="1800" dirty="0" smtClean="0">
                <a:latin typeface="Lucida Console"/>
                <a:cs typeface="Lucida Console"/>
              </a:rPr>
              <a:t>0 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 err="1">
                <a:latin typeface="Lucida Console"/>
                <a:cs typeface="Lucida Console"/>
              </a:rPr>
              <a:t>unitialized</a:t>
            </a:r>
            <a:r>
              <a:rPr lang="en-US" sz="1800" dirty="0">
                <a:latin typeface="Lucida Console"/>
                <a:cs typeface="Lucida Console"/>
              </a:rPr>
              <a:t>) </a:t>
            </a:r>
            <a:endParaRPr lang="en-US" sz="1800" dirty="0" smtClean="0">
              <a:latin typeface="Lucida Console"/>
              <a:cs typeface="Lucida Console"/>
            </a:endParaRPr>
          </a:p>
          <a:p>
            <a:pPr lvl="1"/>
            <a:r>
              <a:rPr lang="en-US" sz="1800" dirty="0" smtClean="0">
                <a:latin typeface="Lucida Console"/>
                <a:cs typeface="Lucida Console"/>
              </a:rPr>
              <a:t>1 </a:t>
            </a:r>
            <a:r>
              <a:rPr lang="en-US" sz="1800" dirty="0">
                <a:latin typeface="Lucida Console"/>
                <a:cs typeface="Lucida Console"/>
              </a:rPr>
              <a:t>(open) </a:t>
            </a:r>
            <a:endParaRPr lang="en-US" sz="1800" dirty="0" smtClean="0">
              <a:latin typeface="Lucida Console"/>
              <a:cs typeface="Lucida Console"/>
            </a:endParaRPr>
          </a:p>
          <a:p>
            <a:pPr lvl="1"/>
            <a:r>
              <a:rPr lang="en-US" sz="1800" dirty="0" smtClean="0">
                <a:latin typeface="Lucida Console"/>
                <a:cs typeface="Lucida Console"/>
              </a:rPr>
              <a:t>2 </a:t>
            </a:r>
            <a:r>
              <a:rPr lang="en-US" sz="1800" dirty="0">
                <a:latin typeface="Lucida Console"/>
                <a:cs typeface="Lucida Console"/>
              </a:rPr>
              <a:t>(sent) </a:t>
            </a:r>
            <a:endParaRPr lang="en-US" sz="1800" dirty="0" smtClean="0">
              <a:latin typeface="Lucida Console"/>
              <a:cs typeface="Lucida Console"/>
            </a:endParaRPr>
          </a:p>
          <a:p>
            <a:pPr lvl="1"/>
            <a:r>
              <a:rPr lang="en-US" sz="1800" dirty="0" smtClean="0">
                <a:latin typeface="Lucida Console"/>
                <a:cs typeface="Lucida Console"/>
              </a:rPr>
              <a:t>3 </a:t>
            </a:r>
            <a:r>
              <a:rPr lang="en-US" sz="1800" dirty="0">
                <a:latin typeface="Lucida Console"/>
                <a:cs typeface="Lucida Console"/>
              </a:rPr>
              <a:t>(receiving) </a:t>
            </a:r>
            <a:endParaRPr lang="en-US" sz="1800" dirty="0" smtClean="0">
              <a:latin typeface="Lucida Console"/>
              <a:cs typeface="Lucida Console"/>
            </a:endParaRPr>
          </a:p>
          <a:p>
            <a:pPr lvl="1"/>
            <a:r>
              <a:rPr lang="en-US" sz="1800" dirty="0" smtClean="0">
                <a:latin typeface="Lucida Console"/>
                <a:cs typeface="Lucida Console"/>
              </a:rPr>
              <a:t>4 </a:t>
            </a:r>
            <a:r>
              <a:rPr lang="en-US" sz="1800" dirty="0">
                <a:latin typeface="Lucida Console"/>
                <a:cs typeface="Lucida Console"/>
              </a:rPr>
              <a:t>(loaded) 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 err="1" smtClean="0">
                <a:latin typeface="Lucida Console"/>
                <a:cs typeface="Lucida Console"/>
              </a:rPr>
              <a:t>responseBody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 err="1" smtClean="0">
                <a:latin typeface="Lucida Console"/>
                <a:cs typeface="Lucida Console"/>
              </a:rPr>
              <a:t>responseText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 err="1" smtClean="0">
                <a:latin typeface="Lucida Console"/>
                <a:cs typeface="Lucida Console"/>
              </a:rPr>
              <a:t>responseXML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 smtClean="0">
                <a:latin typeface="Lucida Console"/>
                <a:cs typeface="Lucida Console"/>
              </a:rPr>
              <a:t>Status </a:t>
            </a:r>
          </a:p>
          <a:p>
            <a:pPr lvl="1"/>
            <a:r>
              <a:rPr lang="en-US" sz="1800" dirty="0" smtClean="0">
                <a:latin typeface="Lucida Console"/>
                <a:cs typeface="Lucida Console"/>
              </a:rPr>
              <a:t>200 </a:t>
            </a:r>
            <a:r>
              <a:rPr lang="en-US" sz="1800" dirty="0">
                <a:latin typeface="Lucida Console"/>
                <a:cs typeface="Lucida Console"/>
              </a:rPr>
              <a:t>(OK) </a:t>
            </a:r>
            <a:endParaRPr lang="en-US" sz="1800" dirty="0" smtClean="0">
              <a:latin typeface="Lucida Console"/>
              <a:cs typeface="Lucida Console"/>
            </a:endParaRPr>
          </a:p>
          <a:p>
            <a:pPr lvl="1"/>
            <a:r>
              <a:rPr lang="en-US" sz="1800" dirty="0" smtClean="0">
                <a:latin typeface="Lucida Console"/>
                <a:cs typeface="Lucida Console"/>
              </a:rPr>
              <a:t>404 </a:t>
            </a:r>
            <a:r>
              <a:rPr lang="en-US" sz="1800" dirty="0">
                <a:latin typeface="Lucida Console"/>
                <a:cs typeface="Lucida Console"/>
              </a:rPr>
              <a:t>(Not Found) </a:t>
            </a:r>
            <a:endParaRPr lang="en-US" sz="1800" dirty="0" smtClean="0">
              <a:latin typeface="Lucida Console"/>
              <a:cs typeface="Lucida Console"/>
            </a:endParaRPr>
          </a:p>
          <a:p>
            <a:pPr lvl="1"/>
            <a:r>
              <a:rPr lang="en-US" sz="1800" dirty="0" smtClean="0">
                <a:latin typeface="Lucida Console"/>
                <a:cs typeface="Lucida Console"/>
              </a:rPr>
              <a:t>500 </a:t>
            </a:r>
            <a:r>
              <a:rPr lang="en-US" sz="1800" dirty="0">
                <a:latin typeface="Lucida Console"/>
                <a:cs typeface="Lucida Console"/>
              </a:rPr>
              <a:t>(Internal Server Error) </a:t>
            </a:r>
            <a:r>
              <a:rPr lang="en-US" sz="1800" b="1" dirty="0" smtClean="0">
                <a:latin typeface="Lucida Console"/>
                <a:cs typeface="Lucida Console"/>
              </a:rPr>
              <a:t> </a:t>
            </a:r>
            <a:endParaRPr lang="en-US" sz="1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800" dirty="0">
              <a:effectLst/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6447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24417</TotalTime>
  <Words>125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610</cp:revision>
  <dcterms:created xsi:type="dcterms:W3CDTF">2012-02-15T19:28:42Z</dcterms:created>
  <dcterms:modified xsi:type="dcterms:W3CDTF">2017-06-12T20:25:11Z</dcterms:modified>
</cp:coreProperties>
</file>