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315" r:id="rId4"/>
    <p:sldId id="316" r:id="rId5"/>
    <p:sldId id="318" r:id="rId6"/>
    <p:sldId id="317" r:id="rId7"/>
    <p:sldId id="319" r:id="rId8"/>
    <p:sldId id="320" r:id="rId9"/>
    <p:sldId id="322" r:id="rId10"/>
    <p:sldId id="323" r:id="rId11"/>
    <p:sldId id="324" r:id="rId12"/>
    <p:sldId id="325" r:id="rId13"/>
    <p:sldId id="326" r:id="rId14"/>
    <p:sldId id="327" r:id="rId15"/>
    <p:sldId id="32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06" autoAdjust="0"/>
  </p:normalViewPr>
  <p:slideViewPr>
    <p:cSldViewPr snapToGrid="0" snapToObjects="1">
      <p:cViewPr varScale="1">
        <p:scale>
          <a:sx n="58" d="100"/>
          <a:sy n="58" d="100"/>
        </p:scale>
        <p:origin x="-93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4A759-5E41-EE44-B2A9-202B3930B1DF}" type="datetimeFigureOut">
              <a:rPr lang="en-US" smtClean="0"/>
              <a:t>6/27/17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CDB01-384D-9846-8E39-A7441B4DAD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8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DB01-384D-9846-8E39-A7441B4DADE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84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DB01-384D-9846-8E39-A7441B4DADE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84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DB01-384D-9846-8E39-A7441B4DAD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84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DB01-384D-9846-8E39-A7441B4DADE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84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DB01-384D-9846-8E39-A7441B4DADE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84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DB01-384D-9846-8E39-A7441B4DADE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84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DB01-384D-9846-8E39-A7441B4DADE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84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DB01-384D-9846-8E39-A7441B4DADE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84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DB01-384D-9846-8E39-A7441B4DADE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8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6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6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2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6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5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7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9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1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7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C5D58-8B11-E847-8F80-DFE3BEC227C9}" type="datetimeFigureOut">
              <a:rPr lang="en-US" smtClean="0"/>
              <a:t>6/27/17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5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8600" cy="225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295400" y="3352800"/>
            <a:ext cx="6400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43000" y="3581400"/>
            <a:ext cx="6400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40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ts val="1100"/>
              </a:spcBef>
              <a:buSzPct val="65000"/>
            </a:pPr>
            <a:r>
              <a:rPr lang="sq-AL" sz="4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პროგრამული უზრუნველყოფის ინჟინერია</a:t>
            </a:r>
            <a:endParaRPr lang="sq-AL" sz="4400" dirty="0">
              <a:effectLst>
                <a:outerShdw blurRad="38100" dist="38100" dir="2700000" algn="tl">
                  <a:srgbClr val="DDDDDD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algn="ctr">
              <a:spcBef>
                <a:spcPts val="450"/>
              </a:spcBef>
              <a:buSzPct val="65000"/>
            </a:pPr>
            <a:r>
              <a:rPr lang="sq-AL" dirty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ლექცია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27</a:t>
            </a:r>
          </a:p>
          <a:p>
            <a:pPr algn="ctr">
              <a:spcBef>
                <a:spcPts val="450"/>
              </a:spcBef>
              <a:buSzPct val="65000"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859414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Concurrency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82647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Thread states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Synchronization mechanisms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Synchronized keyword, Java locks, Conditions, Semaphores, Cyclic Barrier, CountDownLatch 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Shared memory model 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Message </a:t>
            </a:r>
            <a:r>
              <a:rPr lang="sq-AL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passing </a:t>
            </a: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model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Interruption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Producer-consumer pattern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Client/server pattern</a:t>
            </a: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959309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Internet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82647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TCP/IP protocol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Socket cocnnection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Http protocol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Stateless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GET vs POST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cockies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Web server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Browser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HTML</a:t>
            </a: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808414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Server-side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82647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Servlets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doGet(), doPost()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Sessions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ServletContext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Listeners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JSP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MVC</a:t>
            </a: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962290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Client-side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82647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DOM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Javascript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HTML/CSS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Ajax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JSON</a:t>
            </a: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973389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Team Work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82647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Version Contol – GIT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Code Review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DRY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Bad specs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Bad style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ADT problems</a:t>
            </a: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032284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Other Stuff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82647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Map/Reduce/Filter pattern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Functional programming in Java 8 – streams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Serialization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Security issues</a:t>
            </a: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9664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Welcome!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/>
                <a:cs typeface="Lucida Console"/>
              </a:rPr>
              <a:t>Today:</a:t>
            </a:r>
          </a:p>
          <a:p>
            <a:pPr marL="285750" indent="-285750">
              <a:buFont typeface="Arial"/>
              <a:buChar char="•"/>
            </a:pPr>
            <a:r>
              <a:rPr lang="sq-A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SimSun" charset="0"/>
                <a:cs typeface="Times New Roman"/>
              </a:rPr>
              <a:t>What I expect you to know</a:t>
            </a:r>
            <a:r>
              <a:rPr lang="sq-A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SimSun" charset="0"/>
                <a:cs typeface="Times New Roman"/>
              </a:rPr>
              <a:t>?</a:t>
            </a:r>
            <a:endParaRPr lang="sq-AL" sz="24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r>
              <a:rPr lang="sq-A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Exam</a:t>
            </a:r>
          </a:p>
          <a:p>
            <a:pPr marL="285750" indent="-285750">
              <a:buFont typeface="Arial"/>
              <a:buChar char="•"/>
            </a:pPr>
            <a:endParaRPr lang="sq-AL" sz="2400" b="1" dirty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22948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Goal of the course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607296"/>
            <a:ext cx="7445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Lucida Console"/>
              <a:cs typeface="Lucida Console"/>
            </a:endParaRPr>
          </a:p>
          <a:p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b="1" dirty="0" smtClean="0">
                <a:latin typeface="Lucida Console"/>
                <a:cs typeface="Lucida Console"/>
              </a:rPr>
              <a:t>Learn </a:t>
            </a:r>
            <a:r>
              <a:rPr lang="en-US" sz="2400" b="1" dirty="0">
                <a:latin typeface="Lucida Console"/>
                <a:cs typeface="Lucida Console"/>
              </a:rPr>
              <a:t>how to produce software that is:</a:t>
            </a:r>
            <a:endParaRPr lang="en-US" sz="2400" b="1" dirty="0" smtClean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Safe </a:t>
            </a:r>
            <a:r>
              <a:rPr lang="en-US" sz="2400" b="1" dirty="0">
                <a:latin typeface="Lucida Console"/>
                <a:cs typeface="Lucida Console"/>
              </a:rPr>
              <a:t>from </a:t>
            </a:r>
            <a:r>
              <a:rPr lang="en-US" sz="2400" b="1" dirty="0" smtClean="0">
                <a:latin typeface="Lucida Console"/>
                <a:cs typeface="Lucida Console"/>
              </a:rPr>
              <a:t>bugs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Easy </a:t>
            </a:r>
            <a:r>
              <a:rPr lang="en-US" sz="2400" b="1" dirty="0">
                <a:latin typeface="Lucida Console"/>
                <a:cs typeface="Lucida Console"/>
              </a:rPr>
              <a:t>to </a:t>
            </a:r>
            <a:r>
              <a:rPr lang="en-US" sz="2400" b="1" dirty="0" smtClean="0">
                <a:latin typeface="Lucida Console"/>
                <a:cs typeface="Lucida Console"/>
              </a:rPr>
              <a:t>understand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Ready for change</a:t>
            </a: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700440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Testing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607296"/>
            <a:ext cx="74459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TDD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Black-Box, white-box testing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Different types of coverage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Writing testable </a:t>
            </a:r>
            <a:r>
              <a:rPr lang="en-US" sz="2400" b="1" dirty="0" smtClean="0">
                <a:latin typeface="Lucida Console"/>
                <a:cs typeface="Lucida Console"/>
              </a:rPr>
              <a:t>code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Business Logic vs. Factories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No Global State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Law of Demeter</a:t>
            </a:r>
            <a:endParaRPr lang="en-US" sz="2400" b="1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Dependency Injection</a:t>
            </a:r>
          </a:p>
          <a:p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965136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Avoiding Debugging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7279" y="1593870"/>
            <a:ext cx="74459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Make bugs impossible</a:t>
            </a:r>
          </a:p>
          <a:p>
            <a:pPr marL="800100" lvl="1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Static checking</a:t>
            </a:r>
          </a:p>
          <a:p>
            <a:pPr marL="800100" lvl="1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Dynamic checking</a:t>
            </a:r>
          </a:p>
          <a:p>
            <a:pPr marL="800100" lvl="1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Immutability</a:t>
            </a:r>
          </a:p>
          <a:p>
            <a:pPr marL="800100" lvl="1" indent="-342900">
              <a:buFont typeface="Arial"/>
              <a:buChar char="•"/>
            </a:pPr>
            <a:r>
              <a:rPr lang="sq-AL" sz="2000" b="1" i="1" dirty="0" smtClean="0">
                <a:latin typeface="Lucida Console"/>
                <a:ea typeface="SimSun" charset="0"/>
                <a:cs typeface="Lucida Console"/>
              </a:rPr>
              <a:t>final</a:t>
            </a: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 keyword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Localize bugs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Assertions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Modularity and Encapsulation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Good OOP design</a:t>
            </a:r>
          </a:p>
        </p:txBody>
      </p:sp>
    </p:spTree>
    <p:extLst>
      <p:ext uri="{BB962C8B-B14F-4D97-AF65-F5344CB8AC3E}">
        <p14:creationId xmlns:p14="http://schemas.microsoft.com/office/powerpoint/2010/main" val="3053897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Good OO Design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607296"/>
            <a:ext cx="74459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Different thought process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Thinking about relationships between objects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Encapsulation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Inheritance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err="1" smtClean="0">
                <a:latin typeface="Lucida Console"/>
                <a:cs typeface="Lucida Console"/>
              </a:rPr>
              <a:t>Subclassing</a:t>
            </a:r>
            <a:r>
              <a:rPr lang="en-US" sz="2400" b="1" dirty="0" smtClean="0">
                <a:latin typeface="Lucida Console"/>
                <a:cs typeface="Lucida Console"/>
              </a:rPr>
              <a:t> vs. client coding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Polymorphism</a:t>
            </a:r>
          </a:p>
          <a:p>
            <a:pPr marL="342900" indent="-342900">
              <a:buFont typeface="Arial"/>
              <a:buChar char="•"/>
            </a:pPr>
            <a:endParaRPr lang="en-US" sz="2400" b="1" dirty="0" smtClean="0">
              <a:latin typeface="Lucida Console"/>
              <a:cs typeface="Lucida Console"/>
            </a:endParaRPr>
          </a:p>
          <a:p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371980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Abstract Data Types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6026" y="1593870"/>
            <a:ext cx="8463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Operation Types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Creators, Producers, Observers, Mutators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Representation independence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Invariant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Rep Invariant and Abstract Function</a:t>
            </a:r>
          </a:p>
        </p:txBody>
      </p:sp>
    </p:spTree>
    <p:extLst>
      <p:ext uri="{BB962C8B-B14F-4D97-AF65-F5344CB8AC3E}">
        <p14:creationId xmlns:p14="http://schemas.microsoft.com/office/powerpoint/2010/main" val="1368335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Views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82647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View Tree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View Tree Layout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View Tree input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Java Event Loop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Listener Pattern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MVC</a:t>
            </a: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368335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Databases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82647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Data Definition Language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Query Language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JDBC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Bussiness Logic vs Persistance Logic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Object-driven Modeling vs Db-driven Modeling</a:t>
            </a: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521838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28575</TotalTime>
  <Words>261</Words>
  <Application>Microsoft Macintosh PowerPoint</Application>
  <PresentationFormat>On-screen Show (4:3)</PresentationFormat>
  <Paragraphs>126</Paragraphs>
  <Slides>15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iomodo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iomodo iomodo</dc:creator>
  <cp:lastModifiedBy>iomodo iomodo</cp:lastModifiedBy>
  <cp:revision>680</cp:revision>
  <dcterms:created xsi:type="dcterms:W3CDTF">2012-02-15T19:28:42Z</dcterms:created>
  <dcterms:modified xsi:type="dcterms:W3CDTF">2017-06-26T20:10:17Z</dcterms:modified>
</cp:coreProperties>
</file>