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sldIdLst>
    <p:sldId id="256" r:id="rId4"/>
    <p:sldId id="259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microsoft.com/office/2007/relationships/hdphoto" Target="../media/image2.wdp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image" Target="../media/image3.png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image" Target="../media/image4.png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 userDrawn="1">
            <p:custDataLst>
              <p:tags r:id="rId2"/>
            </p:custDataLst>
          </p:nvPr>
        </p:nvSpPr>
        <p:spPr>
          <a:xfrm>
            <a:off x="5680164" y="0"/>
            <a:ext cx="6511836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55" h="10800">
                <a:moveTo>
                  <a:pt x="0" y="0"/>
                </a:moveTo>
                <a:lnTo>
                  <a:pt x="10255" y="0"/>
                </a:lnTo>
                <a:lnTo>
                  <a:pt x="10255" y="10800"/>
                </a:lnTo>
                <a:lnTo>
                  <a:pt x="7586" y="10800"/>
                </a:lnTo>
                <a:lnTo>
                  <a:pt x="7456" y="10341"/>
                </a:lnTo>
                <a:cubicBezTo>
                  <a:pt x="6188" y="6265"/>
                  <a:pt x="3660" y="2745"/>
                  <a:pt x="327" y="23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25000"/>
                </a:schemeClr>
              </a:gs>
            </a:gsLst>
            <a:lin ang="888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 flipV="1">
            <a:off x="0" y="5487938"/>
            <a:ext cx="1833696" cy="1370062"/>
          </a:xfrm>
          <a:custGeom>
            <a:avLst/>
            <a:gdLst>
              <a:gd name="connsiteX0" fmla="*/ 0 w 2471453"/>
              <a:gd name="connsiteY0" fmla="*/ 0 h 1846568"/>
              <a:gd name="connsiteX1" fmla="*/ 2471453 w 2471453"/>
              <a:gd name="connsiteY1" fmla="*/ 0 h 1846568"/>
              <a:gd name="connsiteX2" fmla="*/ 2462477 w 2471453"/>
              <a:gd name="connsiteY2" fmla="*/ 34908 h 1846568"/>
              <a:gd name="connsiteX3" fmla="*/ 0 w 2471453"/>
              <a:gd name="connsiteY3" fmla="*/ 1846568 h 184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453" h="1846568">
                <a:moveTo>
                  <a:pt x="0" y="0"/>
                </a:moveTo>
                <a:lnTo>
                  <a:pt x="2471453" y="0"/>
                </a:lnTo>
                <a:lnTo>
                  <a:pt x="2462477" y="34908"/>
                </a:lnTo>
                <a:cubicBezTo>
                  <a:pt x="2136022" y="1084493"/>
                  <a:pt x="1157008" y="1846568"/>
                  <a:pt x="0" y="1846568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2" name="任意多边形: 形状 11"/>
          <p:cNvSpPr/>
          <p:nvPr userDrawn="1">
            <p:custDataLst>
              <p:tags r:id="rId4"/>
            </p:custDataLst>
          </p:nvPr>
        </p:nvSpPr>
        <p:spPr>
          <a:xfrm>
            <a:off x="11066604" y="6058012"/>
            <a:ext cx="393558" cy="62008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椭圆 20"/>
          <p:cNvSpPr/>
          <p:nvPr userDrawn="1">
            <p:custDataLst>
              <p:tags r:id="rId5"/>
            </p:custDataLst>
          </p:nvPr>
        </p:nvSpPr>
        <p:spPr>
          <a:xfrm>
            <a:off x="6632998" y="1119128"/>
            <a:ext cx="4670017" cy="4670010"/>
          </a:xfrm>
          <a:prstGeom prst="ellipse">
            <a:avLst/>
          </a:prstGeom>
          <a:noFill/>
          <a:ln w="9525" cap="flat">
            <a:solidFill>
              <a:schemeClr val="accent1">
                <a:lumMod val="20000"/>
                <a:lumOff val="8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 userDrawn="1">
            <p:custDataLst>
              <p:tags r:id="rId6"/>
            </p:custDataLst>
          </p:nvPr>
        </p:nvSpPr>
        <p:spPr>
          <a:xfrm>
            <a:off x="9922658" y="3690963"/>
            <a:ext cx="1476097" cy="14760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椭圆 22"/>
          <p:cNvSpPr/>
          <p:nvPr userDrawn="1">
            <p:custDataLst>
              <p:tags r:id="rId7"/>
            </p:custDataLst>
          </p:nvPr>
        </p:nvSpPr>
        <p:spPr>
          <a:xfrm>
            <a:off x="6934200" y="1420330"/>
            <a:ext cx="4067612" cy="4067606"/>
          </a:xfrm>
          <a:prstGeom prst="ellipse">
            <a:avLst/>
          </a:prstGeom>
          <a:gradFill>
            <a:gsLst>
              <a:gs pos="87000">
                <a:schemeClr val="accent1"/>
              </a:gs>
              <a:gs pos="74000">
                <a:schemeClr val="accent1">
                  <a:lumMod val="60000"/>
                  <a:lumOff val="40000"/>
                </a:schemeClr>
              </a:gs>
              <a:gs pos="21000">
                <a:schemeClr val="accent1">
                  <a:lumMod val="20000"/>
                  <a:lumOff val="80000"/>
                </a:schemeClr>
              </a:gs>
            </a:gsLst>
            <a:lin ang="2700000" scaled="1"/>
          </a:gradFill>
          <a:ln w="19050" cap="flat">
            <a:solidFill>
              <a:schemeClr val="bg2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 userDrawn="1">
            <p:custDataLst>
              <p:tags r:id="rId8"/>
            </p:custDataLst>
          </p:nvPr>
        </p:nvSpPr>
        <p:spPr>
          <a:xfrm>
            <a:off x="7586266" y="5026336"/>
            <a:ext cx="625730" cy="6257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图片 25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5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73603" y="376697"/>
            <a:ext cx="2784978" cy="4943336"/>
          </a:xfrm>
          <a:prstGeom prst="rect">
            <a:avLst/>
          </a:prstGeom>
        </p:spPr>
      </p:pic>
      <p:sp>
        <p:nvSpPr>
          <p:cNvPr id="13" name="椭圆 12"/>
          <p:cNvSpPr/>
          <p:nvPr userDrawn="1">
            <p:custDataLst>
              <p:tags r:id="rId12"/>
            </p:custDataLst>
          </p:nvPr>
        </p:nvSpPr>
        <p:spPr>
          <a:xfrm>
            <a:off x="10533246" y="1708523"/>
            <a:ext cx="206036" cy="2060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 userDrawn="1">
            <p:custDataLst>
              <p:tags r:id="rId13"/>
            </p:custDataLst>
          </p:nvPr>
        </p:nvSpPr>
        <p:spPr>
          <a:xfrm>
            <a:off x="11219967" y="2129247"/>
            <a:ext cx="442587" cy="442587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838200" y="1208405"/>
            <a:ext cx="5795010" cy="2854325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200" b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>
              <a:latin typeface="+mj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838198" y="504000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9"/>
            </p:custDataLst>
          </p:nvPr>
        </p:nvSpPr>
        <p:spPr>
          <a:xfrm>
            <a:off x="838198" y="4323540"/>
            <a:ext cx="2880000" cy="576000"/>
          </a:xfrm>
          <a:prstGeom prst="roundRect">
            <a:avLst>
              <a:gd name="adj" fmla="val 50000"/>
            </a:avLst>
          </a:prstGeom>
          <a:gradFill>
            <a:gsLst>
              <a:gs pos="69000">
                <a:schemeClr val="accent1"/>
              </a:gs>
              <a:gs pos="6000">
                <a:schemeClr val="accent2"/>
              </a:gs>
            </a:gsLst>
            <a:lin ang="2700000" scaled="1"/>
          </a:gradFill>
          <a:effectLst>
            <a:outerShdw blurRad="127000" dist="127000" dir="2700000" algn="tl" rotWithShape="0">
              <a:schemeClr val="accent1">
                <a:alpha val="30000"/>
              </a:schemeClr>
            </a:outerShdw>
          </a:effectLst>
        </p:spPr>
        <p:txBody>
          <a:bodyPr wrap="square" rtlCol="0" anchor="ctr" anchorCtr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rgbClr val="FFFFFF"/>
                </a:solidFill>
                <a:latin typeface="+mn-lt"/>
              </a:defRPr>
            </a:lvl1pPr>
          </a:lstStyle>
          <a:p>
            <a:pPr marL="0" lvl="0" algn="ctr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cs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sz="2000">
                <a:latin typeface="+mn-lt"/>
                <a:cs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3" name="矩形: 圆顶角 2"/>
          <p:cNvSpPr/>
          <p:nvPr userDrawn="1">
            <p:custDataLst>
              <p:tags r:id="rId3"/>
            </p:custDataLst>
          </p:nvPr>
        </p:nvSpPr>
        <p:spPr>
          <a:xfrm>
            <a:off x="0" y="6315075"/>
            <a:ext cx="12192000" cy="542925"/>
          </a:xfrm>
          <a:prstGeom prst="round2SameRect">
            <a:avLst>
              <a:gd name="adj1" fmla="val 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957978" y="0"/>
            <a:ext cx="2234022" cy="2054789"/>
          </a:xfrm>
          <a:prstGeom prst="rect">
            <a:avLst/>
          </a:prstGeom>
        </p:spPr>
      </p:pic>
      <p:sp>
        <p:nvSpPr>
          <p:cNvPr id="6" name="任意多边形: 形状 5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967725" cy="967725"/>
          </a:xfrm>
          <a:custGeom>
            <a:avLst/>
            <a:gdLst>
              <a:gd name="connsiteX0" fmla="*/ 0 w 900113"/>
              <a:gd name="connsiteY0" fmla="*/ 0 h 900113"/>
              <a:gd name="connsiteX1" fmla="*/ 900113 w 900113"/>
              <a:gd name="connsiteY1" fmla="*/ 0 h 900113"/>
              <a:gd name="connsiteX2" fmla="*/ 0 w 900113"/>
              <a:gd name="connsiteY2" fmla="*/ 900113 h 900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0113" h="900113">
                <a:moveTo>
                  <a:pt x="0" y="0"/>
                </a:moveTo>
                <a:lnTo>
                  <a:pt x="900113" y="0"/>
                </a:lnTo>
                <a:cubicBezTo>
                  <a:pt x="900113" y="497119"/>
                  <a:pt x="497119" y="900113"/>
                  <a:pt x="0" y="900113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12" name="任意多边形: 形状 11"/>
          <p:cNvSpPr/>
          <p:nvPr userDrawn="1">
            <p:custDataLst>
              <p:tags r:id="rId7"/>
            </p:custDataLst>
          </p:nvPr>
        </p:nvSpPr>
        <p:spPr>
          <a:xfrm>
            <a:off x="11003104" y="6555532"/>
            <a:ext cx="393558" cy="62008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 userDrawn="1">
            <p:custDataLst>
              <p:tags r:id="rId8"/>
            </p:custDataLst>
          </p:nvPr>
        </p:nvCxnSpPr>
        <p:spPr>
          <a:xfrm>
            <a:off x="792421" y="6586536"/>
            <a:ext cx="9911163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840105" y="755015"/>
            <a:ext cx="4773930" cy="1081405"/>
          </a:xfrm>
        </p:spPr>
        <p:txBody>
          <a:bodyPr wrap="square" anchor="ctr" anchorCtr="0">
            <a:normAutofit/>
          </a:bodyPr>
          <a:lstStyle>
            <a:lvl1pPr>
              <a:defRPr sz="6000" b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7" name="任意多边形: 形状 6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312951" cy="1728142"/>
          </a:xfrm>
          <a:custGeom>
            <a:avLst/>
            <a:gdLst>
              <a:gd name="connsiteX0" fmla="*/ 0 w 2471453"/>
              <a:gd name="connsiteY0" fmla="*/ 0 h 1846568"/>
              <a:gd name="connsiteX1" fmla="*/ 2471453 w 2471453"/>
              <a:gd name="connsiteY1" fmla="*/ 0 h 1846568"/>
              <a:gd name="connsiteX2" fmla="*/ 2462477 w 2471453"/>
              <a:gd name="connsiteY2" fmla="*/ 34908 h 1846568"/>
              <a:gd name="connsiteX3" fmla="*/ 0 w 2471453"/>
              <a:gd name="connsiteY3" fmla="*/ 1846568 h 184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453" h="1846568">
                <a:moveTo>
                  <a:pt x="0" y="0"/>
                </a:moveTo>
                <a:lnTo>
                  <a:pt x="2471453" y="0"/>
                </a:lnTo>
                <a:lnTo>
                  <a:pt x="2462477" y="34908"/>
                </a:lnTo>
                <a:cubicBezTo>
                  <a:pt x="2136022" y="1084493"/>
                  <a:pt x="1157008" y="1846568"/>
                  <a:pt x="0" y="1846568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0" name="任意多边形: 形状 9"/>
          <p:cNvSpPr/>
          <p:nvPr userDrawn="1">
            <p:custDataLst>
              <p:tags r:id="rId4"/>
            </p:custDataLst>
          </p:nvPr>
        </p:nvSpPr>
        <p:spPr>
          <a:xfrm flipH="1">
            <a:off x="8440775" y="0"/>
            <a:ext cx="3751225" cy="6857999"/>
          </a:xfrm>
          <a:custGeom>
            <a:avLst/>
            <a:gdLst>
              <a:gd name="connsiteX0" fmla="*/ 3003994 w 3751225"/>
              <a:gd name="connsiteY0" fmla="*/ 0 h 6857999"/>
              <a:gd name="connsiteX1" fmla="*/ 0 w 3751225"/>
              <a:gd name="connsiteY1" fmla="*/ 0 h 6857999"/>
              <a:gd name="connsiteX2" fmla="*/ 0 w 3751225"/>
              <a:gd name="connsiteY2" fmla="*/ 6857999 h 6857999"/>
              <a:gd name="connsiteX3" fmla="*/ 3020110 w 3751225"/>
              <a:gd name="connsiteY3" fmla="*/ 6857999 h 6857999"/>
              <a:gd name="connsiteX4" fmla="*/ 3057986 w 3751225"/>
              <a:gd name="connsiteY4" fmla="*/ 6775236 h 6857999"/>
              <a:gd name="connsiteX5" fmla="*/ 3751225 w 3751225"/>
              <a:gd name="connsiteY5" fmla="*/ 3446609 h 6857999"/>
              <a:gd name="connsiteX6" fmla="*/ 3057986 w 3751225"/>
              <a:gd name="connsiteY6" fmla="*/ 11798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1225" h="6857999">
                <a:moveTo>
                  <a:pt x="3003994" y="0"/>
                </a:moveTo>
                <a:lnTo>
                  <a:pt x="0" y="0"/>
                </a:lnTo>
                <a:lnTo>
                  <a:pt x="0" y="6857999"/>
                </a:lnTo>
                <a:lnTo>
                  <a:pt x="3020110" y="6857999"/>
                </a:lnTo>
                <a:lnTo>
                  <a:pt x="3057986" y="6775236"/>
                </a:lnTo>
                <a:cubicBezTo>
                  <a:pt x="3503852" y="5756057"/>
                  <a:pt x="3751225" y="4630222"/>
                  <a:pt x="3751225" y="3446609"/>
                </a:cubicBezTo>
                <a:cubicBezTo>
                  <a:pt x="3751225" y="2262995"/>
                  <a:pt x="3503852" y="1137160"/>
                  <a:pt x="3057986" y="1179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任意多边形: 形状 10"/>
          <p:cNvSpPr/>
          <p:nvPr userDrawn="1">
            <p:custDataLst>
              <p:tags r:id="rId5"/>
            </p:custDataLst>
          </p:nvPr>
        </p:nvSpPr>
        <p:spPr>
          <a:xfrm>
            <a:off x="731838" y="728663"/>
            <a:ext cx="10728326" cy="5400675"/>
          </a:xfrm>
          <a:custGeom>
            <a:avLst/>
            <a:gdLst>
              <a:gd name="connsiteX0" fmla="*/ 0 w 10559537"/>
              <a:gd name="connsiteY0" fmla="*/ 0 h 5400675"/>
              <a:gd name="connsiteX1" fmla="*/ 624106 w 10559537"/>
              <a:gd name="connsiteY1" fmla="*/ 0 h 5400675"/>
              <a:gd name="connsiteX2" fmla="*/ 3437690 w 10559537"/>
              <a:gd name="connsiteY2" fmla="*/ 0 h 5400675"/>
              <a:gd name="connsiteX3" fmla="*/ 10053980 w 10559537"/>
              <a:gd name="connsiteY3" fmla="*/ 0 h 5400675"/>
              <a:gd name="connsiteX4" fmla="*/ 10559537 w 10559537"/>
              <a:gd name="connsiteY4" fmla="*/ 505557 h 5400675"/>
              <a:gd name="connsiteX5" fmla="*/ 10559537 w 10559537"/>
              <a:gd name="connsiteY5" fmla="*/ 4895118 h 5400675"/>
              <a:gd name="connsiteX6" fmla="*/ 10053980 w 10559537"/>
              <a:gd name="connsiteY6" fmla="*/ 5400675 h 5400675"/>
              <a:gd name="connsiteX7" fmla="*/ 3437690 w 10559537"/>
              <a:gd name="connsiteY7" fmla="*/ 5400675 h 5400675"/>
              <a:gd name="connsiteX8" fmla="*/ 624106 w 10559537"/>
              <a:gd name="connsiteY8" fmla="*/ 5400675 h 5400675"/>
              <a:gd name="connsiteX9" fmla="*/ 0 w 10559537"/>
              <a:gd name="connsiteY9" fmla="*/ 5400675 h 540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59537" h="5400675">
                <a:moveTo>
                  <a:pt x="0" y="0"/>
                </a:moveTo>
                <a:lnTo>
                  <a:pt x="624106" y="0"/>
                </a:lnTo>
                <a:lnTo>
                  <a:pt x="3437690" y="0"/>
                </a:lnTo>
                <a:lnTo>
                  <a:pt x="10053980" y="0"/>
                </a:lnTo>
                <a:cubicBezTo>
                  <a:pt x="10333191" y="0"/>
                  <a:pt x="10559537" y="226346"/>
                  <a:pt x="10559537" y="505557"/>
                </a:cubicBezTo>
                <a:lnTo>
                  <a:pt x="10559537" y="4895118"/>
                </a:lnTo>
                <a:cubicBezTo>
                  <a:pt x="10559537" y="5174329"/>
                  <a:pt x="10333191" y="5400675"/>
                  <a:pt x="10053980" y="5400675"/>
                </a:cubicBezTo>
                <a:lnTo>
                  <a:pt x="3437690" y="5400675"/>
                </a:lnTo>
                <a:lnTo>
                  <a:pt x="624106" y="5400675"/>
                </a:lnTo>
                <a:lnTo>
                  <a:pt x="0" y="5400675"/>
                </a:lnTo>
                <a:close/>
              </a:path>
            </a:pathLst>
          </a:custGeom>
          <a:gradFill>
            <a:gsLst>
              <a:gs pos="93000">
                <a:schemeClr val="bg2">
                  <a:lumMod val="10000"/>
                  <a:lumOff val="90000"/>
                </a:schemeClr>
              </a:gs>
              <a:gs pos="14000">
                <a:schemeClr val="bg2">
                  <a:lumMod val="10000"/>
                  <a:lumOff val="90000"/>
                </a:schemeClr>
              </a:gs>
            </a:gsLst>
            <a:lin ang="13500000" scaled="0"/>
          </a:gradFill>
          <a:ln>
            <a:noFill/>
          </a:ln>
          <a:effectLst>
            <a:outerShdw blurRad="381000" dist="635000" dir="5400000" sx="90000" sy="90000" algn="t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174809" y="728661"/>
            <a:ext cx="4298053" cy="4932091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>
            <p:custDataLst>
              <p:tags r:id="rId8"/>
            </p:custDataLst>
          </p:nvPr>
        </p:nvCxnSpPr>
        <p:spPr>
          <a:xfrm>
            <a:off x="1843272" y="5455572"/>
            <a:ext cx="7495145" cy="0"/>
          </a:xfrm>
          <a:prstGeom prst="line">
            <a:avLst/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 userDrawn="1">
            <p:custDataLst>
              <p:tags r:id="rId9"/>
            </p:custDataLst>
          </p:nvPr>
        </p:nvSpPr>
        <p:spPr>
          <a:xfrm>
            <a:off x="10016421" y="5424568"/>
            <a:ext cx="393558" cy="62008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任意多边形: 形状 16"/>
          <p:cNvSpPr/>
          <p:nvPr userDrawn="1">
            <p:custDataLst>
              <p:tags r:id="rId10"/>
            </p:custDataLst>
          </p:nvPr>
        </p:nvSpPr>
        <p:spPr>
          <a:xfrm rot="16200000">
            <a:off x="124381" y="3390945"/>
            <a:ext cx="483078" cy="76111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4000" y="3311525"/>
            <a:ext cx="8328660" cy="1967865"/>
          </a:xfrm>
        </p:spPr>
        <p:txBody>
          <a:bodyPr wrap="square" anchor="t" anchorCtr="0">
            <a:normAutofit/>
          </a:bodyPr>
          <a:lstStyle>
            <a:lvl1pPr algn="l">
              <a:defRPr sz="5400" b="0">
                <a:solidFill>
                  <a:schemeClr val="dk1"/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1524000" y="1891513"/>
            <a:ext cx="8328800" cy="1325648"/>
          </a:xfrm>
        </p:spPr>
        <p:txBody>
          <a:bodyPr wrap="none" rIns="36195" anchor="b" anchorCtr="0">
            <a:normAutofit/>
          </a:bodyPr>
          <a:lstStyle>
            <a:lvl1pPr marL="0" indent="0" algn="l">
              <a:buNone/>
              <a:defRPr sz="6600" b="1">
                <a:gradFill>
                  <a:gsLst>
                    <a:gs pos="69000">
                      <a:schemeClr val="accent1"/>
                    </a:gs>
                    <a:gs pos="6000">
                      <a:schemeClr val="accent2"/>
                    </a:gs>
                  </a:gsLst>
                  <a:lin ang="2700000" scaled="1"/>
                </a:gra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 userDrawn="1">
            <p:custDataLst>
              <p:tags r:id="rId2"/>
            </p:custDataLst>
          </p:nvPr>
        </p:nvSpPr>
        <p:spPr>
          <a:xfrm flipV="1">
            <a:off x="5680164" y="0"/>
            <a:ext cx="6511836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55" h="10800">
                <a:moveTo>
                  <a:pt x="0" y="0"/>
                </a:moveTo>
                <a:lnTo>
                  <a:pt x="10255" y="0"/>
                </a:lnTo>
                <a:lnTo>
                  <a:pt x="10255" y="10800"/>
                </a:lnTo>
                <a:lnTo>
                  <a:pt x="7586" y="10800"/>
                </a:lnTo>
                <a:lnTo>
                  <a:pt x="7456" y="10341"/>
                </a:lnTo>
                <a:cubicBezTo>
                  <a:pt x="6188" y="6265"/>
                  <a:pt x="3660" y="2745"/>
                  <a:pt x="327" y="23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25000"/>
                </a:schemeClr>
              </a:gs>
            </a:gsLst>
            <a:lin ang="888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11066604" y="6070712"/>
            <a:ext cx="393558" cy="62008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椭圆 8"/>
          <p:cNvSpPr/>
          <p:nvPr userDrawn="1">
            <p:custDataLst>
              <p:tags r:id="rId4"/>
            </p:custDataLst>
          </p:nvPr>
        </p:nvSpPr>
        <p:spPr>
          <a:xfrm>
            <a:off x="6977616" y="1420330"/>
            <a:ext cx="4067612" cy="4067606"/>
          </a:xfrm>
          <a:prstGeom prst="ellipse">
            <a:avLst/>
          </a:prstGeom>
          <a:gradFill>
            <a:gsLst>
              <a:gs pos="87000">
                <a:schemeClr val="accent1"/>
              </a:gs>
              <a:gs pos="74000">
                <a:schemeClr val="accent1">
                  <a:lumMod val="60000"/>
                  <a:lumOff val="40000"/>
                </a:schemeClr>
              </a:gs>
              <a:gs pos="21000">
                <a:schemeClr val="accent1">
                  <a:lumMod val="20000"/>
                  <a:lumOff val="80000"/>
                </a:schemeClr>
              </a:gs>
            </a:gsLst>
            <a:lin ang="2700000" scaled="1"/>
          </a:gradFill>
          <a:ln w="19050" cap="flat">
            <a:solidFill>
              <a:schemeClr val="bg2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11" name="椭圆 10"/>
          <p:cNvSpPr/>
          <p:nvPr userDrawn="1">
            <p:custDataLst>
              <p:tags r:id="rId5"/>
            </p:custDataLst>
          </p:nvPr>
        </p:nvSpPr>
        <p:spPr>
          <a:xfrm>
            <a:off x="6676414" y="1119128"/>
            <a:ext cx="4670017" cy="4670010"/>
          </a:xfrm>
          <a:prstGeom prst="ellipse">
            <a:avLst/>
          </a:prstGeom>
          <a:noFill/>
          <a:ln w="9525" cap="flat">
            <a:solidFill>
              <a:schemeClr val="accent1">
                <a:lumMod val="20000"/>
                <a:lumOff val="8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 userDrawn="1">
            <p:custDataLst>
              <p:tags r:id="rId6"/>
            </p:custDataLst>
          </p:nvPr>
        </p:nvSpPr>
        <p:spPr>
          <a:xfrm>
            <a:off x="7265377" y="4664873"/>
            <a:ext cx="892638" cy="892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/>
          <p:cNvSpPr/>
          <p:nvPr userDrawn="1">
            <p:custDataLst>
              <p:tags r:id="rId7"/>
            </p:custDataLst>
          </p:nvPr>
        </p:nvSpPr>
        <p:spPr>
          <a:xfrm>
            <a:off x="9820607" y="1869120"/>
            <a:ext cx="206036" cy="206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 userDrawn="1">
            <p:custDataLst>
              <p:tags r:id="rId8"/>
            </p:custDataLst>
          </p:nvPr>
        </p:nvSpPr>
        <p:spPr>
          <a:xfrm>
            <a:off x="11066604" y="2443763"/>
            <a:ext cx="503874" cy="5038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图片 15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0"/>
          <a:srcRect l="28033" t="11173" r="28483" b="20372"/>
          <a:stretch>
            <a:fillRect/>
          </a:stretch>
        </p:blipFill>
        <p:spPr>
          <a:xfrm>
            <a:off x="7604166" y="801527"/>
            <a:ext cx="2880000" cy="4636143"/>
          </a:xfrm>
          <a:prstGeom prst="rect">
            <a:avLst/>
          </a:prstGeom>
        </p:spPr>
      </p:pic>
      <p:sp>
        <p:nvSpPr>
          <p:cNvPr id="17" name="任意多边形: 形状 16"/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833696" cy="1370062"/>
          </a:xfrm>
          <a:custGeom>
            <a:avLst/>
            <a:gdLst>
              <a:gd name="connsiteX0" fmla="*/ 0 w 2471453"/>
              <a:gd name="connsiteY0" fmla="*/ 0 h 1846568"/>
              <a:gd name="connsiteX1" fmla="*/ 2471453 w 2471453"/>
              <a:gd name="connsiteY1" fmla="*/ 0 h 1846568"/>
              <a:gd name="connsiteX2" fmla="*/ 2462477 w 2471453"/>
              <a:gd name="connsiteY2" fmla="*/ 34908 h 1846568"/>
              <a:gd name="connsiteX3" fmla="*/ 0 w 2471453"/>
              <a:gd name="connsiteY3" fmla="*/ 1846568 h 184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453" h="1846568">
                <a:moveTo>
                  <a:pt x="0" y="0"/>
                </a:moveTo>
                <a:lnTo>
                  <a:pt x="2471453" y="0"/>
                </a:lnTo>
                <a:lnTo>
                  <a:pt x="2462477" y="34908"/>
                </a:lnTo>
                <a:cubicBezTo>
                  <a:pt x="2136022" y="1084493"/>
                  <a:pt x="1157008" y="1846568"/>
                  <a:pt x="0" y="1846568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5"/>
            </p:custDataLst>
          </p:nvPr>
        </p:nvSpPr>
        <p:spPr>
          <a:xfrm>
            <a:off x="838200" y="1712644"/>
            <a:ext cx="5356740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600" b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838798" y="504000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838200" y="3874951"/>
            <a:ext cx="2880000" cy="576000"/>
          </a:xfrm>
          <a:prstGeom prst="roundRect">
            <a:avLst>
              <a:gd name="adj" fmla="val 50000"/>
            </a:avLst>
          </a:prstGeom>
          <a:gradFill>
            <a:gsLst>
              <a:gs pos="69000">
                <a:schemeClr val="accent1"/>
              </a:gs>
              <a:gs pos="6000">
                <a:schemeClr val="accent2"/>
              </a:gs>
            </a:gsLst>
            <a:lin ang="2700000" scaled="1"/>
          </a:gradFill>
          <a:effectLst>
            <a:outerShdw blurRad="127000" dist="127000" dir="2700000" algn="tl" rotWithShape="0">
              <a:schemeClr val="accent1">
                <a:alpha val="30000"/>
              </a:schemeClr>
            </a:outerShdw>
          </a:effectLst>
        </p:spPr>
        <p:txBody>
          <a:bodyPr vert="horz" wrap="square" lIns="0" tIns="0" rIns="0" bIns="0" rtlCol="0" anchor="ctr" anchorCtr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rgbClr val="FFFFFF"/>
                </a:solidFill>
                <a:latin typeface="+mn-lt"/>
              </a:defRPr>
            </a:lvl1pPr>
          </a:lstStyle>
          <a:p>
            <a:pPr marL="228600" lvl="0" indent="-228600" algn="ctr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3" Type="http://schemas.openxmlformats.org/officeDocument/2006/relationships/theme" Target="../theme/theme2.xml"/><Relationship Id="rId22" Type="http://schemas.openxmlformats.org/officeDocument/2006/relationships/tags" Target="../tags/tag99.xml"/><Relationship Id="rId21" Type="http://schemas.openxmlformats.org/officeDocument/2006/relationships/tags" Target="../tags/tag98.xml"/><Relationship Id="rId20" Type="http://schemas.openxmlformats.org/officeDocument/2006/relationships/tags" Target="../tags/tag97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96.xml"/><Relationship Id="rId18" Type="http://schemas.openxmlformats.org/officeDocument/2006/relationships/tags" Target="../tags/tag95.xml"/><Relationship Id="rId17" Type="http://schemas.openxmlformats.org/officeDocument/2006/relationships/tags" Target="../tags/tag94.xml"/><Relationship Id="rId16" Type="http://schemas.openxmlformats.org/officeDocument/2006/relationships/tags" Target="../tags/tag93.xml"/><Relationship Id="rId15" Type="http://schemas.openxmlformats.org/officeDocument/2006/relationships/tags" Target="../tags/tag92.xml"/><Relationship Id="rId14" Type="http://schemas.openxmlformats.org/officeDocument/2006/relationships/image" Target="../media/image6.png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0105734" y="5219471"/>
            <a:ext cx="2086266" cy="1638529"/>
          </a:xfrm>
          <a:prstGeom prst="rect">
            <a:avLst/>
          </a:prstGeom>
        </p:spPr>
      </p:pic>
      <p:sp>
        <p:nvSpPr>
          <p:cNvPr id="8" name="任意多边形: 形状 7"/>
          <p:cNvSpPr/>
          <p:nvPr userDrawn="1">
            <p:custDataLst>
              <p:tags r:id="rId15"/>
            </p:custDataLst>
          </p:nvPr>
        </p:nvSpPr>
        <p:spPr>
          <a:xfrm>
            <a:off x="1" y="0"/>
            <a:ext cx="1240195" cy="926623"/>
          </a:xfrm>
          <a:custGeom>
            <a:avLst/>
            <a:gdLst>
              <a:gd name="connsiteX0" fmla="*/ 0 w 2471453"/>
              <a:gd name="connsiteY0" fmla="*/ 0 h 1846568"/>
              <a:gd name="connsiteX1" fmla="*/ 2471453 w 2471453"/>
              <a:gd name="connsiteY1" fmla="*/ 0 h 1846568"/>
              <a:gd name="connsiteX2" fmla="*/ 2462477 w 2471453"/>
              <a:gd name="connsiteY2" fmla="*/ 34908 h 1846568"/>
              <a:gd name="connsiteX3" fmla="*/ 0 w 2471453"/>
              <a:gd name="connsiteY3" fmla="*/ 1846568 h 184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453" h="1846568">
                <a:moveTo>
                  <a:pt x="0" y="0"/>
                </a:moveTo>
                <a:lnTo>
                  <a:pt x="2471453" y="0"/>
                </a:lnTo>
                <a:lnTo>
                  <a:pt x="2462477" y="34908"/>
                </a:lnTo>
                <a:cubicBezTo>
                  <a:pt x="2136022" y="1084493"/>
                  <a:pt x="1157008" y="1846568"/>
                  <a:pt x="0" y="1846568"/>
                </a:cubicBezTo>
                <a:close/>
              </a:path>
            </a:pathLst>
          </a:custGeom>
          <a:gradFill flip="none" rotWithShape="1">
            <a:gsLst>
              <a:gs pos="93000">
                <a:schemeClr val="accent1">
                  <a:alpha val="0"/>
                </a:schemeClr>
              </a:gs>
              <a:gs pos="14000">
                <a:schemeClr val="accent1">
                  <a:alpha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 userDrawn="1">
            <p:custDataLst>
              <p:tags r:id="rId16"/>
            </p:custDataLst>
          </p:nvPr>
        </p:nvSpPr>
        <p:spPr>
          <a:xfrm rot="16200000">
            <a:off x="338918" y="865515"/>
            <a:ext cx="290173" cy="45719"/>
          </a:xfrm>
          <a:custGeom>
            <a:avLst/>
            <a:gdLst>
              <a:gd name="connsiteX0" fmla="*/ 362554 w 393558"/>
              <a:gd name="connsiteY0" fmla="*/ 0 h 62008"/>
              <a:gd name="connsiteX1" fmla="*/ 393558 w 393558"/>
              <a:gd name="connsiteY1" fmla="*/ 31004 h 62008"/>
              <a:gd name="connsiteX2" fmla="*/ 362554 w 393558"/>
              <a:gd name="connsiteY2" fmla="*/ 62008 h 62008"/>
              <a:gd name="connsiteX3" fmla="*/ 331550 w 393558"/>
              <a:gd name="connsiteY3" fmla="*/ 31004 h 62008"/>
              <a:gd name="connsiteX4" fmla="*/ 362554 w 393558"/>
              <a:gd name="connsiteY4" fmla="*/ 0 h 62008"/>
              <a:gd name="connsiteX5" fmla="*/ 252037 w 393558"/>
              <a:gd name="connsiteY5" fmla="*/ 0 h 62008"/>
              <a:gd name="connsiteX6" fmla="*/ 283041 w 393558"/>
              <a:gd name="connsiteY6" fmla="*/ 31004 h 62008"/>
              <a:gd name="connsiteX7" fmla="*/ 252037 w 393558"/>
              <a:gd name="connsiteY7" fmla="*/ 62008 h 62008"/>
              <a:gd name="connsiteX8" fmla="*/ 221033 w 393558"/>
              <a:gd name="connsiteY8" fmla="*/ 31004 h 62008"/>
              <a:gd name="connsiteX9" fmla="*/ 252037 w 393558"/>
              <a:gd name="connsiteY9" fmla="*/ 0 h 62008"/>
              <a:gd name="connsiteX10" fmla="*/ 141521 w 393558"/>
              <a:gd name="connsiteY10" fmla="*/ 0 h 62008"/>
              <a:gd name="connsiteX11" fmla="*/ 172525 w 393558"/>
              <a:gd name="connsiteY11" fmla="*/ 31004 h 62008"/>
              <a:gd name="connsiteX12" fmla="*/ 141521 w 393558"/>
              <a:gd name="connsiteY12" fmla="*/ 62008 h 62008"/>
              <a:gd name="connsiteX13" fmla="*/ 110517 w 393558"/>
              <a:gd name="connsiteY13" fmla="*/ 31004 h 62008"/>
              <a:gd name="connsiteX14" fmla="*/ 141521 w 393558"/>
              <a:gd name="connsiteY14" fmla="*/ 0 h 62008"/>
              <a:gd name="connsiteX15" fmla="*/ 31004 w 393558"/>
              <a:gd name="connsiteY15" fmla="*/ 0 h 62008"/>
              <a:gd name="connsiteX16" fmla="*/ 62008 w 393558"/>
              <a:gd name="connsiteY16" fmla="*/ 31004 h 62008"/>
              <a:gd name="connsiteX17" fmla="*/ 31004 w 393558"/>
              <a:gd name="connsiteY17" fmla="*/ 62008 h 62008"/>
              <a:gd name="connsiteX18" fmla="*/ 0 w 393558"/>
              <a:gd name="connsiteY18" fmla="*/ 31004 h 62008"/>
              <a:gd name="connsiteX19" fmla="*/ 31004 w 393558"/>
              <a:gd name="connsiteY19" fmla="*/ 0 h 6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558" h="62008">
                <a:moveTo>
                  <a:pt x="362554" y="0"/>
                </a:moveTo>
                <a:cubicBezTo>
                  <a:pt x="379677" y="0"/>
                  <a:pt x="393558" y="13881"/>
                  <a:pt x="393558" y="31004"/>
                </a:cubicBezTo>
                <a:cubicBezTo>
                  <a:pt x="393558" y="48127"/>
                  <a:pt x="379677" y="62008"/>
                  <a:pt x="362554" y="62008"/>
                </a:cubicBezTo>
                <a:cubicBezTo>
                  <a:pt x="345431" y="62008"/>
                  <a:pt x="331550" y="48127"/>
                  <a:pt x="331550" y="31004"/>
                </a:cubicBezTo>
                <a:cubicBezTo>
                  <a:pt x="331550" y="13881"/>
                  <a:pt x="345431" y="0"/>
                  <a:pt x="362554" y="0"/>
                </a:cubicBezTo>
                <a:close/>
                <a:moveTo>
                  <a:pt x="252037" y="0"/>
                </a:moveTo>
                <a:cubicBezTo>
                  <a:pt x="269160" y="0"/>
                  <a:pt x="283041" y="13881"/>
                  <a:pt x="283041" y="31004"/>
                </a:cubicBezTo>
                <a:cubicBezTo>
                  <a:pt x="283041" y="48127"/>
                  <a:pt x="269160" y="62008"/>
                  <a:pt x="252037" y="62008"/>
                </a:cubicBezTo>
                <a:cubicBezTo>
                  <a:pt x="234914" y="62008"/>
                  <a:pt x="221033" y="48127"/>
                  <a:pt x="221033" y="31004"/>
                </a:cubicBezTo>
                <a:cubicBezTo>
                  <a:pt x="221033" y="13881"/>
                  <a:pt x="234914" y="0"/>
                  <a:pt x="252037" y="0"/>
                </a:cubicBezTo>
                <a:close/>
                <a:moveTo>
                  <a:pt x="141521" y="0"/>
                </a:moveTo>
                <a:cubicBezTo>
                  <a:pt x="158644" y="0"/>
                  <a:pt x="172525" y="13881"/>
                  <a:pt x="172525" y="31004"/>
                </a:cubicBezTo>
                <a:cubicBezTo>
                  <a:pt x="172525" y="48127"/>
                  <a:pt x="158644" y="62008"/>
                  <a:pt x="141521" y="62008"/>
                </a:cubicBezTo>
                <a:cubicBezTo>
                  <a:pt x="124398" y="62008"/>
                  <a:pt x="110517" y="48127"/>
                  <a:pt x="110517" y="31004"/>
                </a:cubicBezTo>
                <a:cubicBezTo>
                  <a:pt x="110517" y="13881"/>
                  <a:pt x="124398" y="0"/>
                  <a:pt x="141521" y="0"/>
                </a:cubicBezTo>
                <a:close/>
                <a:moveTo>
                  <a:pt x="31004" y="0"/>
                </a:moveTo>
                <a:cubicBezTo>
                  <a:pt x="48127" y="0"/>
                  <a:pt x="62008" y="13881"/>
                  <a:pt x="62008" y="31004"/>
                </a:cubicBezTo>
                <a:cubicBezTo>
                  <a:pt x="62008" y="48127"/>
                  <a:pt x="48127" y="62008"/>
                  <a:pt x="31004" y="62008"/>
                </a:cubicBezTo>
                <a:cubicBezTo>
                  <a:pt x="13881" y="62008"/>
                  <a:pt x="0" y="48127"/>
                  <a:pt x="0" y="31004"/>
                </a:cubicBezTo>
                <a:cubicBezTo>
                  <a:pt x="0" y="13881"/>
                  <a:pt x="13881" y="0"/>
                  <a:pt x="310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2.xml"/><Relationship Id="rId3" Type="http://schemas.openxmlformats.org/officeDocument/2006/relationships/image" Target="../media/image7.jpe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05.xml"/><Relationship Id="rId3" Type="http://schemas.openxmlformats.org/officeDocument/2006/relationships/image" Target="../media/image8.jpeg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108.xml"/><Relationship Id="rId7" Type="http://schemas.openxmlformats.org/officeDocument/2006/relationships/image" Target="../media/image13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ags" Target="../tags/tag11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1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20.xml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96315" y="254000"/>
            <a:ext cx="5636895" cy="1156970"/>
          </a:xfrm>
        </p:spPr>
        <p:txBody>
          <a:bodyPr/>
          <a:p>
            <a:r>
              <a:rPr lang="en-US">
                <a:solidFill>
                  <a:srgbClr val="FF0000"/>
                </a:solidFill>
                <a:highlight>
                  <a:srgbClr val="00FF00"/>
                </a:highlight>
              </a:rPr>
              <a:t>  Environment  </a:t>
            </a:r>
            <a:endParaRPr lang="en-US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24" name="Text Placeholder 23"/>
          <p:cNvSpPr/>
          <p:nvPr>
            <p:ph type="body" sz="quarter" idx="13"/>
            <p:custDataLst>
              <p:tags r:id="rId2"/>
            </p:custDataLst>
          </p:nvPr>
        </p:nvSpPr>
        <p:spPr>
          <a:xfrm>
            <a:off x="8273415" y="5506085"/>
            <a:ext cx="3563620" cy="1273175"/>
          </a:xfr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r>
              <a:rPr lang="en-US"/>
              <a:t>     Name:V.Vashmitha</a:t>
            </a:r>
            <a:endParaRPr lang="en-US"/>
          </a:p>
          <a:p>
            <a:r>
              <a:rPr lang="en-US"/>
              <a:t>    Department:AIML</a:t>
            </a:r>
            <a:endParaRPr lang="en-US"/>
          </a:p>
          <a:p>
            <a:endParaRPr lang="en-US"/>
          </a:p>
        </p:txBody>
      </p:sp>
      <p:pic>
        <p:nvPicPr>
          <p:cNvPr id="26" name="Picture 25"/>
          <p:cNvPicPr/>
          <p:nvPr/>
        </p:nvPicPr>
        <p:blipFill>
          <a:blip r:embed="rId3"/>
          <a:stretch>
            <a:fillRect/>
          </a:stretch>
        </p:blipFill>
        <p:spPr>
          <a:xfrm>
            <a:off x="-635" y="2172335"/>
            <a:ext cx="6096000" cy="4686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itle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 anchorCtr="0">
            <a:normAutofit/>
          </a:bodyPr>
          <a:lstStyle>
            <a:lvl1pPr>
              <a:defRPr>
                <a:latin typeface="+mj-lt"/>
                <a:cs typeface="+mj-lt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dirty="0">
                <a:sym typeface="+mn-ea"/>
              </a:rPr>
              <a:t> Environment</a:t>
            </a:r>
            <a:endParaRPr lang="en-US" dirty="0">
              <a:sym typeface="+mn-ea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38785" y="1301749"/>
            <a:ext cx="10800000" cy="487362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 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Environment= Natural +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                                       Living Beings +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</a:rPr>
              <a:t>                                                 Non Living Things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8179435" y="1214120"/>
            <a:ext cx="3863340" cy="45758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 bldLvl="5" build="p"/>
      <p:bldP spid="16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47040" y="581615"/>
            <a:ext cx="10800000" cy="720000"/>
          </a:xfrm>
        </p:spPr>
        <p:txBody>
          <a:bodyPr/>
          <a:p>
            <a:r>
              <a:rPr lang="en-US"/>
              <a:t>Types of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46735" y="1675129"/>
            <a:ext cx="10800000" cy="4873625"/>
          </a:xfrm>
        </p:spPr>
        <p:txBody>
          <a:bodyPr/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Natural Environment</a:t>
            </a:r>
            <a:endParaRPr 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Ex:  air,water,land,climate.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Human Made Environment</a:t>
            </a:r>
            <a:endParaRPr 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Ex:  like buildings,roads,industries.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Social Environment  </a:t>
            </a:r>
            <a:endParaRPr 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Ex: like culturals,tradition and  institutions.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5500" y="3238500"/>
            <a:ext cx="381000" cy="381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5215255" y="0"/>
            <a:ext cx="6551295" cy="423418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494030" y="4973320"/>
            <a:ext cx="4721225" cy="188468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7"/>
          <a:stretch>
            <a:fillRect/>
          </a:stretch>
        </p:blipFill>
        <p:spPr>
          <a:xfrm>
            <a:off x="5356860" y="4973320"/>
            <a:ext cx="4954270" cy="17780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ldLvl="5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>
                <a:sym typeface="+mn-ea"/>
              </a:rPr>
              <a:t>Components Of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>
                <a:sym typeface="+mn-ea"/>
              </a:rPr>
              <a:t>Abiotic components</a:t>
            </a:r>
            <a:endParaRPr lang="en-US"/>
          </a:p>
          <a:p>
            <a:r>
              <a:rPr lang="en-US">
                <a:sym typeface="+mn-ea"/>
              </a:rPr>
              <a:t>Air,water,soil,sunlight and temperature etc...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Biotic components</a:t>
            </a:r>
            <a:endParaRPr lang="en-US"/>
          </a:p>
          <a:p>
            <a:r>
              <a:rPr lang="en-US">
                <a:sym typeface="+mn-ea"/>
              </a:rPr>
              <a:t>plants,animals,human and microorganism etc...</a:t>
            </a:r>
            <a:endParaRPr lang="en-US"/>
          </a:p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17970" y="904875"/>
            <a:ext cx="5462905" cy="25241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470015" y="4012565"/>
            <a:ext cx="5462270" cy="247142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153035" y="4012565"/>
            <a:ext cx="6316345" cy="23939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ldLvl="5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/>
              <a:t>Importance of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/>
              <a:t>Maintain ecological balance.</a:t>
            </a:r>
            <a:endParaRPr lang="en-US"/>
          </a:p>
          <a:p>
            <a:r>
              <a:rPr lang="en-US"/>
              <a:t>Supply raw material for industries.</a:t>
            </a:r>
            <a:endParaRPr lang="en-US"/>
          </a:p>
          <a:p>
            <a:r>
              <a:rPr lang="en-US"/>
              <a:t>Supports </a:t>
            </a:r>
            <a:r>
              <a:rPr lang="en-US"/>
              <a:t>biodiversity and life system.</a:t>
            </a:r>
            <a:endParaRPr lang="en-US"/>
          </a:p>
          <a:p>
            <a:r>
              <a:rPr lang="en-US"/>
              <a:t>Plays a important role in climate regulation and natural cycle.</a:t>
            </a:r>
            <a:endParaRPr lang="en-US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ldLvl="5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/>
              <a:t>Human Impacts of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/>
              <a:t>Positive  Impacts:</a:t>
            </a:r>
            <a:endParaRPr lang="en-US"/>
          </a:p>
          <a:p>
            <a:r>
              <a:rPr lang="en-US"/>
              <a:t>Afforestation, renewable energy,conservation.</a:t>
            </a:r>
            <a:endParaRPr lang="en-US"/>
          </a:p>
          <a:p>
            <a:endParaRPr lang="en-US"/>
          </a:p>
          <a:p>
            <a:r>
              <a:rPr lang="en-US"/>
              <a:t>Negative Impacts:</a:t>
            </a:r>
            <a:endParaRPr lang="en-US"/>
          </a:p>
          <a:p>
            <a:r>
              <a:rPr lang="en-US"/>
              <a:t>Defforestatiob,pollution,global warming and over population.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220710" y="967740"/>
            <a:ext cx="3737610" cy="229806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307340" y="4387215"/>
            <a:ext cx="4116070" cy="233807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4422775" y="4387215"/>
            <a:ext cx="3062605" cy="233807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6"/>
          <a:stretch>
            <a:fillRect/>
          </a:stretch>
        </p:blipFill>
        <p:spPr>
          <a:xfrm>
            <a:off x="7485380" y="4387850"/>
            <a:ext cx="3230880" cy="233743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ldLvl="5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/>
              <a:t>Conclusion: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/>
              <a:t>  The </a:t>
            </a:r>
            <a:r>
              <a:rPr lang="en-US">
                <a:ln>
                  <a:solidFill>
                    <a:sysClr val="windowText" lastClr="000000"/>
                  </a:solidFill>
                </a:ln>
              </a:rPr>
              <a:t>environment </a:t>
            </a:r>
            <a:r>
              <a:rPr lang="en-US"/>
              <a:t>is the foundation of life on earth. It connects all living and non living things in a delicate balance . Protection and conserving it is essential for present and future generations.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36220" y="2729865"/>
            <a:ext cx="4176395" cy="412813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4971415" y="2729865"/>
            <a:ext cx="6421755" cy="41281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ldLvl="5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5960" y="360045"/>
            <a:ext cx="10800080" cy="6292215"/>
          </a:xfrm>
        </p:spPr>
        <p:txBody>
          <a:bodyPr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Content Placeholder 4"/>
          <p:cNvSpPr/>
          <p:nvPr>
            <p:ph idx="1"/>
            <p:custDataLst>
              <p:tags r:id="rId2"/>
            </p:custDataLst>
          </p:nvPr>
        </p:nvSpPr>
        <p:spPr>
          <a:xfrm>
            <a:off x="1168400" y="6331585"/>
            <a:ext cx="10800080" cy="320675"/>
          </a:xfrm>
        </p:spPr>
        <p:txBody>
          <a:bodyPr>
            <a:normAutofit fontScale="80000"/>
          </a:bodyPr>
          <a:p>
            <a:r>
              <a:rPr lang="en-US"/>
              <a:t>                            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254375" y="1347470"/>
            <a:ext cx="5521325" cy="3616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40000"/>
              </a:lnSpc>
            </a:pPr>
            <a:r>
              <a:rPr lang="en-US" sz="6000" kern="100" dirty="0">
                <a:effectLst/>
                <a:latin typeface="+mn-ea"/>
                <a:cs typeface="江城圆体 400W" panose="020B0500000000000000" pitchFamily="34" charset="-122"/>
              </a:rPr>
              <a:t>               THANK YOU</a:t>
            </a:r>
            <a:endParaRPr lang="en-US" sz="6000" kern="100" dirty="0">
              <a:effectLst/>
              <a:latin typeface="+mn-ea"/>
              <a:cs typeface="江城圆体 400W" panose="020B0500000000000000" pitchFamily="34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</p:bldLst>
  </p:timing>
</p:sld>
</file>

<file path=ppt/tags/tag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38112_1*a*1"/>
  <p:tag name="KSO_WM_TEMPLATE_CATEGORY" val="custom"/>
  <p:tag name="KSO_WM_TEMPLATE_INDEX" val="20238112"/>
  <p:tag name="KSO_WM_UNIT_LAYERLEVEL" val="1"/>
  <p:tag name="KSO_WM_TAG_VERSION" val="3.0"/>
  <p:tag name="KSO_WM_UNIT_PRESET_TEXT" val="The title goes here"/>
</p:tagLst>
</file>

<file path=ppt/tags/tag101.xml><?xml version="1.0" encoding="utf-8"?>
<p:tagLst xmlns:p="http://schemas.openxmlformats.org/presentationml/2006/main">
  <p:tag name="KSO_WM_UNIT_ISNUMDGMTITLE" val="0"/>
  <p:tag name="KSO_WM_UNIT_SUBTYPE" val="g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8112_1*f*2"/>
  <p:tag name="KSO_WM_TEMPLATE_CATEGORY" val="custom"/>
  <p:tag name="KSO_WM_TEMPLATE_INDEX" val="20238112"/>
  <p:tag name="KSO_WM_UNIT_LAYERLEVEL" val="1"/>
  <p:tag name="KSO_WM_TAG_VERSION" val="3.0"/>
  <p:tag name="KSO_WM_BEAUTIFY_FLAG" val="#wm#"/>
  <p:tag name="KSO_WM_UNIT_PRESET_TEXT" val="Click here to add text"/>
</p:tagLst>
</file>

<file path=ppt/tags/tag102.xml><?xml version="1.0" encoding="utf-8"?>
<p:tagLst xmlns:p="http://schemas.openxmlformats.org/presentationml/2006/main">
  <p:tag name="KSO_WM_TEMPLATE_THUMBS_INDEX" val="1、9"/>
  <p:tag name="KSO_WM_SPECIAL_SOURCE" val="bdnull"/>
  <p:tag name="KSO_WM_SLIDE_ID" val="custom20238112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112"/>
  <p:tag name="KSO_WM_SLIDE_LAYOUT" val="a_f"/>
  <p:tag name="KSO_WM_SLIDE_LAYOUT_CNT" val="1_2"/>
  <p:tag name="KSO_WM_SLIDE_THEME_ID" val="3323305"/>
  <p:tag name="KSO_WM_SLIDE_THEME_NAME" val="Z_20238112_Green Office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04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  <p:tag name="KSO_WM_SLIDE_TYPE" val="text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07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13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16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19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</p:tagLst>
</file>

<file path=ppt/tags/tag1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</p:tagLst>
</file>

<file path=ppt/tags/tag122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33470"/>
</p:tagLst>
</file>

<file path=ppt/tags/tag1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ISNUMDGMTITLE" val="0"/>
  <p:tag name="KSO_WM_UNIT_SUBTYPE" val="g"/>
  <p:tag name="KSO_WM_UNIT_PRESET_TEXT" val="公司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1*f*2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ISNUMDGMTITLE" val="0"/>
  <p:tag name="KSO_WM_UNIT_SUBTYPE" val="b"/>
  <p:tag name="KSO_WM_UNIT_PRESET_TEXT" val="署名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3*i*6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*i*10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4*i*7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4*i*6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4*i*5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ISNUMDGMTITLE" val="0"/>
  <p:tag name="KSO_WM_UNIT_PRESET_TEXT" val="节编号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副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1*i*9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1*i*7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1*i*8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ISNUMDGMTITLE" val="0"/>
  <p:tag name="KSO_WM_UNIT_SUBTYPE" val="g"/>
  <p:tag name="KSO_WM_UNIT_PRESET_TEXT" val="公司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11*f*2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ISNUMDGMTITLE" val="0"/>
  <p:tag name="KSO_WM_UNIT_SUBTYPE" val="b"/>
  <p:tag name="KSO_WM_UNIT_PRESET_TEXT" val="署名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0*i*3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0*i*4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8112"/>
</p:tagLst>
</file>

<file path=ppt/tags/tag95.xml><?xml version="1.0" encoding="utf-8"?>
<p:tagLst xmlns:p="http://schemas.openxmlformats.org/presentationml/2006/main">
  <p:tag name="KSO_WM_UNIT_ISNUMDGMTITLE" val="0"/>
  <p:tag name="KSO_WM_UNIT_SUBTYPE" val="a"/>
  <p:tag name="KSO_WM_UNIT_PRESET_TEXT" val="单击此处编辑母版文本样式&#10;第二级&#10;第三级&#10;第四级&#10;第五级"/>
  <p:tag name="KSO_WM_UNIT_NOCLEAR" val="0"/>
  <p:tag name="KSO_WM_UNIT_VALUE" val="3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8112"/>
</p:tagLst>
</file>

<file path=ppt/tags/tag96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TEMPLATE_THUMBS_INDEX" val="1、9"/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11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0313-13">
      <a:dk1>
        <a:srgbClr val="333333"/>
      </a:dk1>
      <a:lt1>
        <a:sysClr val="window" lastClr="FFFFFF"/>
      </a:lt1>
      <a:dk2>
        <a:srgbClr val="1D1D1D"/>
      </a:dk2>
      <a:lt2>
        <a:srgbClr val="F1FAF4"/>
      </a:lt2>
      <a:accent1>
        <a:srgbClr val="80D290"/>
      </a:accent1>
      <a:accent2>
        <a:srgbClr val="9CDC5C"/>
      </a:accent2>
      <a:accent3>
        <a:srgbClr val="F2BA02"/>
      </a:accent3>
      <a:accent4>
        <a:srgbClr val="7FD9EA"/>
      </a:accent4>
      <a:accent5>
        <a:srgbClr val="4CB3D8"/>
      </a:accent5>
      <a:accent6>
        <a:srgbClr val="5672FF"/>
      </a:accent6>
      <a:hlink>
        <a:srgbClr val="0026E5"/>
      </a:hlink>
      <a:folHlink>
        <a:srgbClr val="7E1FAD"/>
      </a:folHlink>
    </a:clrScheme>
    <a:fontScheme name="传统">
      <a:majorFont>
        <a:latin typeface="Crimson Text SemiBold"/>
        <a:ea typeface="Crimson Text SemiBold"/>
        <a:cs typeface=""/>
      </a:majorFont>
      <a:minorFont>
        <a:latin typeface="Charis SIL"/>
        <a:ea typeface="Charis SI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 lnSpcReduction="10000"/>
      </a:bodyPr>
      <a:lstStyle>
        <a:defPPr algn="l">
          <a:lnSpc>
            <a:spcPct val="140000"/>
          </a:lnSpc>
          <a:defRPr sz="2000" kern="100" dirty="0">
            <a:effectLst/>
            <a:latin typeface="+mn-ea"/>
            <a:cs typeface="江城圆体 400W" panose="020B05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1187</Words>
  <Application>WPS Presentation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江城圆体 400W</vt:lpstr>
      <vt:lpstr>Charis SIL</vt:lpstr>
      <vt:lpstr>Segoe Print</vt:lpstr>
      <vt:lpstr>Crimson Text SemiBold</vt:lpstr>
      <vt:lpstr>Microsoft YaHei</vt:lpstr>
      <vt:lpstr>Arial Unicode MS</vt:lpstr>
      <vt:lpstr>Calibri</vt:lpstr>
      <vt:lpstr>Office Theme</vt:lpstr>
      <vt:lpstr>1_Office Theme</vt:lpstr>
      <vt:lpstr>  Environment  </vt:lpstr>
      <vt:lpstr> Environment</vt:lpstr>
      <vt:lpstr>Types of Environment</vt:lpstr>
      <vt:lpstr>Components Of Environment</vt:lpstr>
      <vt:lpstr>Importance of Environment</vt:lpstr>
      <vt:lpstr>Human Impacts of Environment</vt:lpstr>
      <vt:lpstr>Conclusion: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Vashmitha Venkatesan</cp:lastModifiedBy>
  <cp:revision>7</cp:revision>
  <dcterms:created xsi:type="dcterms:W3CDTF">2025-07-23T00:59:00Z</dcterms:created>
  <dcterms:modified xsi:type="dcterms:W3CDTF">2025-09-30T03:36:56Z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8558987AA9F74AA98880C4E7A7EBC924_13</vt:lpwstr>
  </property>
  <property fmtid="{D5CDD505-2E9C-101B-9397-08002B2CF9AE}" pid="3" name="KSOProductBuildVer">
    <vt:lpwstr>1033-12.2.0.22549</vt:lpwstr>
  </property>
</Properties>
</file>