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66C5-1100-AF0B-D0D6-FDF4E584A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0E8E1-7F33-687E-75FF-CBA1E7FAD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33945-A8C9-20E6-1F4C-102E91F9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BB011-D687-E75E-1418-6D594B46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8398-7762-FBF6-66F8-AFEC4D8B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6795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5FBA-20B2-19F2-3E9A-5F5F768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AAD25-2FF0-E615-5716-87E2FF72B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E0856-C566-6D21-9D15-CE11973A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DB4A-037B-91B7-E4AD-8531F493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84B13-2714-E6BB-EB7E-CBA99595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6425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6A8E3-3141-5F24-E140-0B716F940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8AC6D-1CC9-09EA-CB74-A63E04D4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64132-ED25-1C27-5955-D37BCA59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2DA1-5A46-4EA5-851C-E0B13CFF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E17D8-6536-48B7-2E69-08838130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331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8E8C1-3DE6-0FE8-22E1-DC4D22FA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E6F5C-E012-2A47-1E06-CB3EC5DE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6F32-A52E-7CF8-392E-B628F9EC9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46E8-E405-9E2A-5768-1566841D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20970-7AED-542C-A448-38C1F3AD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306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0A06-00FC-D152-8A05-A7D6DC44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807DE-FAE4-49D7-7D49-F6E553C9B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9BEC-CF98-FD90-DF2D-AD27EA23A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3A8F-4C71-E54E-6178-34588BD4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8741F-5C55-47DD-20FF-7B03E1F1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523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379C0-4F7B-D976-90DB-5C766A2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CDB54-1BE7-006E-94E9-69E1E4107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A29C0-44C6-99D5-FBF0-1EB7FE9FA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2938-2C22-754E-0A91-92EBA185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20A68-1A78-B780-096D-82B3CC28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6E54E-55D2-7CD0-BFC2-8C85B371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83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7E31-640C-B9A0-70F9-C7FDE2BD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2A932-8A48-F172-42C1-E007AF9D0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6825A-4360-D7A5-7A00-F8E826587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DBD84-939B-23ED-2CC6-396BD202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2E5B1-6518-86C0-6A73-6C04A8FF9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4DCC2A-D177-A14E-7BA8-45698751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1B49EC-8878-CF90-43C2-526FD01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B5073-E5C7-95BF-E2CB-B6DB2CD5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188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594F-76F5-8A0B-282F-0271AFDD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F19CD-F1B9-CA3D-F967-16F19920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78D8D-C22E-6759-3B1F-DCF0756C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3CCE2-44F1-18D5-6362-FD12BA38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525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C7D24-73D7-6ECC-4E83-F0BEADC7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E3D49-C894-F45A-1D8C-B52F1B5B6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3BBF-DB38-1EF2-5C7E-11114D4E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85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D355-DEE4-52A7-0FDE-0A5ED277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95FCF-E236-5AA7-A605-15B73870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3C787-5741-D771-1F4E-8A5F06D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24509-30F0-8BCF-FD58-26EECE82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8AB2C-EB98-8927-5250-3E98F973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12159-DA21-E95A-6F43-2CF49045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11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45A6-9A2A-BDC5-08EB-94749548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54B3C-22D2-790D-8E10-53B6B7E8D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50CB2-59F4-BF09-645C-79EE02ED4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F70A5-10B7-5803-637A-F245636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39EB0-CD05-7CB4-C337-60F99742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29A0-14A8-4272-993C-B812FC8F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78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B8FF6-6B48-3093-946B-93A61C7E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CD89-745D-C263-6502-002DCC61F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3476-46B6-7B07-54EB-576F4B9CB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EC9BD-A79E-424C-9531-71CD69620520}" type="datetimeFigureOut">
              <a:rPr lang="en-PH" smtClean="0"/>
              <a:t>01/03/2025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E237E-9572-058E-9CA8-6D1E96CCF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3CB1D-0843-2DEA-61BF-10912E9D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6F989-8A3C-4509-926D-2949E91BD801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581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2E200-0FEF-5227-E12D-48EE34BF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655" y="2357288"/>
            <a:ext cx="4048690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2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2C792-1ACD-D339-7428-58993EDBE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18654-C0EE-4C1A-9586-EE2342AAB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707076"/>
            <a:ext cx="9507549" cy="54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3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4221-85AC-8E2A-F8B6-97534311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1BD8DF-606B-5C5E-D064-C79D7C0CD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521" y="961680"/>
            <a:ext cx="6496957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9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EC864-3A06-3343-B779-87CA60C95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8EA77-B8D7-1B9B-A6BB-FDE25077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76" y="2909815"/>
            <a:ext cx="3200847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10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4A03-8AF0-F7B6-895B-B3459CF2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8C51B5-9C3E-14CD-9A64-CCE06E14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94" y="589935"/>
            <a:ext cx="622382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76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2E9BB-5A9F-505D-7FB4-B6D875034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9331F-610A-9753-6F20-31D5FD314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771154"/>
            <a:ext cx="5792008" cy="53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1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Louie Nikko Go</dc:creator>
  <cp:lastModifiedBy>Louie Nikko Go</cp:lastModifiedBy>
  <cp:revision>1</cp:revision>
  <dcterms:created xsi:type="dcterms:W3CDTF">2025-03-01T05:06:16Z</dcterms:created>
  <dcterms:modified xsi:type="dcterms:W3CDTF">2025-03-01T05:09:59Z</dcterms:modified>
</cp:coreProperties>
</file>