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99FE-8AD9-26A3-4469-9EE61B247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4D47A-46A4-CD81-2E03-A7899486C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BAE8-09CE-94EF-0ED5-C6520883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DCE-9E5B-41F5-82BA-2ACDD33F5E9C}" type="datetimeFigureOut">
              <a:rPr lang="en-PH" smtClean="0"/>
              <a:t>27/02/2025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A7ED-E5C3-46D0-E145-C6D06FBE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E032-42EC-F30E-0AFB-BC4A7E36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9467-1FE3-4ADF-BC19-1EC605907F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949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69D9-88A4-2328-0972-948BB95F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9F227-992A-02AE-5DD0-D2500F696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EC4A-E36B-4F7C-60EF-19445885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DCE-9E5B-41F5-82BA-2ACDD33F5E9C}" type="datetimeFigureOut">
              <a:rPr lang="en-PH" smtClean="0"/>
              <a:t>27/02/2025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9119-E22C-6019-51DC-A026F463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55AA-2D45-189B-D617-FB0FA662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9467-1FE3-4ADF-BC19-1EC605907F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63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5BBEE-D3DF-1BDE-DF4E-0EB184DB6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199E-CC70-7A1E-07EC-99415F36F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DDCF-5AE6-794C-D23E-F3F09A5A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DCE-9E5B-41F5-82BA-2ACDD33F5E9C}" type="datetimeFigureOut">
              <a:rPr lang="en-PH" smtClean="0"/>
              <a:t>27/02/2025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1746-171B-BC71-70FE-8338C77B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3E9D-E9CC-F791-0A14-1C096B92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9467-1FE3-4ADF-BC19-1EC605907F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337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31D0-00EA-4BF0-5393-EE4B0AB4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4496-6E80-E0B2-F9AD-53BAC4A5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61CB-F9B5-DB77-030E-1F2E1190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DCE-9E5B-41F5-82BA-2ACDD33F5E9C}" type="datetimeFigureOut">
              <a:rPr lang="en-PH" smtClean="0"/>
              <a:t>27/02/2025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9329-7EA0-2934-8288-B7F0CE4E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33B1-525F-AFEF-689D-DFAD5935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9467-1FE3-4ADF-BC19-1EC605907F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199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4465-972C-6B66-7D6D-2850DD71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9627B-8563-98AD-091D-4C1CB791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B509D-4697-B966-3F5B-6CF35899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DCE-9E5B-41F5-82BA-2ACDD33F5E9C}" type="datetimeFigureOut">
              <a:rPr lang="en-PH" smtClean="0"/>
              <a:t>27/02/2025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F51AA-C34A-F6CF-A0D5-639EFF68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6EFE8-B1AC-0F0F-0449-5CD2B3C1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9467-1FE3-4ADF-BC19-1EC605907F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140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4C34-DA35-12F9-2E9C-0BF9CC8E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14DD-D88C-BF6E-14B2-BB50D7435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99840-A84D-ED7A-A2C6-ED5E3202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1C961-B44F-D327-A03A-A62E6DF5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DCE-9E5B-41F5-82BA-2ACDD33F5E9C}" type="datetimeFigureOut">
              <a:rPr lang="en-PH" smtClean="0"/>
              <a:t>27/02/2025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A185D-58BB-7DF5-211F-F9C8FF04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006F7-BA16-EF2B-1959-5C3C749B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9467-1FE3-4ADF-BC19-1EC605907F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820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199F-BA7A-C358-42E2-E39520B8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5274F-8FC7-C26B-8F45-3437CB604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8DED4-9616-0687-303F-091085CBD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297D4-E774-30A7-82AA-419162F55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AE68C-E2E0-91A5-6745-A38AD12CB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33BCD-AA00-CC02-D93C-C478D00D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DCE-9E5B-41F5-82BA-2ACDD33F5E9C}" type="datetimeFigureOut">
              <a:rPr lang="en-PH" smtClean="0"/>
              <a:t>27/02/2025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2C686-2E56-0E16-52F7-18614393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86B0D-B1A7-78D6-FA0E-F5D8ADBB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9467-1FE3-4ADF-BC19-1EC605907F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108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3BB7-7F2E-2413-A952-9B9983AA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B7659-B24E-AEF3-B929-E043ECF4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DCE-9E5B-41F5-82BA-2ACDD33F5E9C}" type="datetimeFigureOut">
              <a:rPr lang="en-PH" smtClean="0"/>
              <a:t>27/02/2025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4B5EE-5DB5-397A-5EEE-3D6494C8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8CE56-0D81-E6F7-1464-53CCA5FD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9467-1FE3-4ADF-BC19-1EC605907F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355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2B27-F03A-F91D-B09A-CE980F34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DCE-9E5B-41F5-82BA-2ACDD33F5E9C}" type="datetimeFigureOut">
              <a:rPr lang="en-PH" smtClean="0"/>
              <a:t>27/02/2025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A6661-C3C1-47BD-57C8-AAB783AB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D2796-E069-D476-FE31-DD60AE8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9467-1FE3-4ADF-BC19-1EC605907F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92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A3EF-B9B5-1AF7-4F5A-E83C141E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50DC-5AA4-E6C9-F597-F79D9F9B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A975E-05EF-E0C5-D7EA-ECF91BE6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9F97-2A2B-1A76-13B6-F6715E6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DCE-9E5B-41F5-82BA-2ACDD33F5E9C}" type="datetimeFigureOut">
              <a:rPr lang="en-PH" smtClean="0"/>
              <a:t>27/02/2025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1BBBA-2A25-AE79-70D0-84296E11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0F254-14B0-DA9E-66D9-309AC396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9467-1FE3-4ADF-BC19-1EC605907F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939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BFD4-EA1E-06CF-9BE6-51F01D26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62271-A932-5414-3E70-726B9DF6E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8A02F-C751-F005-8C46-58863B438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557E-5B36-3A13-7D1C-C34B42B7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6DCE-9E5B-41F5-82BA-2ACDD33F5E9C}" type="datetimeFigureOut">
              <a:rPr lang="en-PH" smtClean="0"/>
              <a:t>27/02/2025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EE669-7D4E-F5F5-12CF-BEB0047D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06DE2-B779-E9DF-52A3-87529720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9467-1FE3-4ADF-BC19-1EC605907F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984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11FD7-0EE9-2BAB-EB7E-286156C1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82B4-CA16-31B6-5AB0-18242B5E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CAFA-4AA1-BB2C-FD5A-EF428E194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6DCE-9E5B-41F5-82BA-2ACDD33F5E9C}" type="datetimeFigureOut">
              <a:rPr lang="en-PH" smtClean="0"/>
              <a:t>27/02/2025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F194A-7671-F040-8ADF-5AC230ACF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1420-A172-80A9-2FB0-F66200209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9467-1FE3-4ADF-BC19-1EC605907F8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2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0CB889-69AD-F481-996D-27621C15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694943"/>
            <a:ext cx="8002117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661EC-B45C-7420-942F-2ABCB6620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B469-9572-FB3C-5360-4B04E9CB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B44E30-AB5A-1461-CC53-DF99B3866B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1305" y="1825625"/>
            <a:ext cx="4755390" cy="4351338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59DB687-8DE2-B12E-742E-F20D8750A71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Creates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pill-shaped skill badges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Uses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 flex;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proper alignment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3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C1384-412D-CF58-1B88-AC1BE3243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88E4D-3CF6-77E5-0CA7-36F7E68D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1514208"/>
            <a:ext cx="726858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3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EEEA6-7329-AAF5-1F55-99B9D0173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03C24-A202-98D2-D101-B344BF1D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1733313"/>
            <a:ext cx="731622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2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C6CC9-0D7D-10BD-F0EA-BC6A8C08C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28183-CCAB-2358-FBBD-28B111EE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1995287"/>
            <a:ext cx="730669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42A67-7B43-4985-F28C-15F1AF977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42C29-1CEE-BC20-DF3C-6E42C0A4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447523"/>
            <a:ext cx="8192643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60EC7-004B-9328-E3F4-E83E6AA00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FECA7C-0376-DA84-6964-3A72D035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709233"/>
            <a:ext cx="7316221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3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68D2B-DE7B-BBFF-4C5D-AE94F52F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EFB5-B24E-3AB8-A82E-9CCFFE83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E582A2-74D9-117D-0F7A-3C0C303A8C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7314" y="1825625"/>
            <a:ext cx="4478415" cy="409103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1123C8D-AD6B-F417-612A-19ADA6B45CC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3770461"/>
            <a:ext cx="4961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Divides content into two sections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left for text, right for skills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Skills are inside &lt;span&gt; tags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create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 button effect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56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7C407-9B66-42D5-51CD-3165F755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EBFDE-63AE-A5F9-5E8F-A8C77063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1542787"/>
            <a:ext cx="734480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0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E8D70-8BE0-6AEC-6F03-408D843A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84CAA-2E35-4D7E-942D-5639084F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1971471"/>
            <a:ext cx="7592485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0DDCE-0D0F-9AE2-CA19-D65331DC3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419C2-0765-5802-B5E9-AA1068DF1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1699971"/>
            <a:ext cx="7268589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3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B3001-AEFC-AF65-3006-DB3AB45E0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0F80AF-FF57-C55E-C57B-329B844A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385337"/>
            <a:ext cx="7516274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88B6A-DA11-D800-C037-639C6162E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ED88F5-5F7D-0BB3-7537-2E59F2CF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1409418"/>
            <a:ext cx="750674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3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Louie Nikko Go</dc:creator>
  <cp:lastModifiedBy>Louie Nikko Go</cp:lastModifiedBy>
  <cp:revision>1</cp:revision>
  <dcterms:created xsi:type="dcterms:W3CDTF">2025-02-27T22:16:42Z</dcterms:created>
  <dcterms:modified xsi:type="dcterms:W3CDTF">2025-02-27T22:23:47Z</dcterms:modified>
</cp:coreProperties>
</file>