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273F0-E556-4EBC-8557-ED64FF29B5D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5878DE3-D7AC-4762-A3BF-1A2AFC38F630}">
      <dgm:prSet/>
      <dgm:spPr/>
      <dgm:t>
        <a:bodyPr/>
        <a:lstStyle/>
        <a:p>
          <a:r>
            <a:rPr lang="az-Latn-AZ" b="1" i="1"/>
            <a:t>Proqnozlar məzmunlarına, informasiya bazasına, istifadə olunan metodlara görə də bir-birindən fərqlənir. </a:t>
          </a:r>
          <a:endParaRPr lang="en-US"/>
        </a:p>
      </dgm:t>
    </dgm:pt>
    <dgm:pt modelId="{23DD541C-1AE9-441D-ADF4-423AC7255096}" type="parTrans" cxnId="{D6CB957F-8CA1-4AE0-9A2D-FD0D70436882}">
      <dgm:prSet/>
      <dgm:spPr/>
      <dgm:t>
        <a:bodyPr/>
        <a:lstStyle/>
        <a:p>
          <a:endParaRPr lang="en-US"/>
        </a:p>
      </dgm:t>
    </dgm:pt>
    <dgm:pt modelId="{19E9DC17-C8CF-4A0C-B5BC-E58E61552C03}" type="sibTrans" cxnId="{D6CB957F-8CA1-4AE0-9A2D-FD0D70436882}">
      <dgm:prSet/>
      <dgm:spPr/>
      <dgm:t>
        <a:bodyPr/>
        <a:lstStyle/>
        <a:p>
          <a:endParaRPr lang="en-US"/>
        </a:p>
      </dgm:t>
    </dgm:pt>
    <dgm:pt modelId="{CCA0A405-4D76-4EF4-B523-575D7025A32E}">
      <dgm:prSet/>
      <dgm:spPr/>
      <dgm:t>
        <a:bodyPr/>
        <a:lstStyle/>
        <a:p>
          <a:r>
            <a:rPr lang="az-Latn-AZ" b="1" i="1"/>
            <a:t>Operativ proqnoz dedikdə </a:t>
          </a:r>
          <a:endParaRPr lang="en-US"/>
        </a:p>
      </dgm:t>
    </dgm:pt>
    <dgm:pt modelId="{009EDC7C-46A9-40E1-B3F6-AA93EDF1620B}" type="parTrans" cxnId="{C3FBB2F1-2E87-4D89-B9ED-E887E02AD4F2}">
      <dgm:prSet/>
      <dgm:spPr/>
      <dgm:t>
        <a:bodyPr/>
        <a:lstStyle/>
        <a:p>
          <a:endParaRPr lang="en-US"/>
        </a:p>
      </dgm:t>
    </dgm:pt>
    <dgm:pt modelId="{EBCE2E01-4425-473C-81E4-3B98247F7D7E}" type="sibTrans" cxnId="{C3FBB2F1-2E87-4D89-B9ED-E887E02AD4F2}">
      <dgm:prSet/>
      <dgm:spPr/>
      <dgm:t>
        <a:bodyPr/>
        <a:lstStyle/>
        <a:p>
          <a:endParaRPr lang="en-US"/>
        </a:p>
      </dgm:t>
    </dgm:pt>
    <dgm:pt modelId="{D0E1933C-C65A-4915-B80F-25B67EDCFD65}">
      <dgm:prSet/>
      <dgm:spPr/>
      <dgm:t>
        <a:bodyPr/>
        <a:lstStyle/>
        <a:p>
          <a:r>
            <a:rPr lang="az-Latn-AZ" b="1" i="1"/>
            <a:t>ay ərzində müəssisənin fəaliyyətində əhəmiyyətli dəyişikliyin olmayacağı nəzərdə tutulur.</a:t>
          </a:r>
          <a:endParaRPr lang="en-US"/>
        </a:p>
      </dgm:t>
    </dgm:pt>
    <dgm:pt modelId="{123C620D-072B-4BF0-A8F9-610481F4D7E9}" type="parTrans" cxnId="{E70168CC-085F-464F-BDA3-7CC5F8608F19}">
      <dgm:prSet/>
      <dgm:spPr/>
      <dgm:t>
        <a:bodyPr/>
        <a:lstStyle/>
        <a:p>
          <a:endParaRPr lang="en-US"/>
        </a:p>
      </dgm:t>
    </dgm:pt>
    <dgm:pt modelId="{EFB3FA05-4469-4036-9E36-B44A0AA93841}" type="sibTrans" cxnId="{E70168CC-085F-464F-BDA3-7CC5F8608F19}">
      <dgm:prSet/>
      <dgm:spPr/>
      <dgm:t>
        <a:bodyPr/>
        <a:lstStyle/>
        <a:p>
          <a:endParaRPr lang="en-US"/>
        </a:p>
      </dgm:t>
    </dgm:pt>
    <dgm:pt modelId="{F0A91784-4F7B-4AE7-AF8F-E11885D95662}" type="pres">
      <dgm:prSet presAssocID="{826273F0-E556-4EBC-8557-ED64FF29B5D3}" presName="hierChild1" presStyleCnt="0">
        <dgm:presLayoutVars>
          <dgm:chPref val="1"/>
          <dgm:dir/>
          <dgm:animOne val="branch"/>
          <dgm:animLvl val="lvl"/>
          <dgm:resizeHandles/>
        </dgm:presLayoutVars>
      </dgm:prSet>
      <dgm:spPr/>
    </dgm:pt>
    <dgm:pt modelId="{FBA33A13-E645-4C0E-8800-6806CE1BF5F5}" type="pres">
      <dgm:prSet presAssocID="{45878DE3-D7AC-4762-A3BF-1A2AFC38F630}" presName="hierRoot1" presStyleCnt="0"/>
      <dgm:spPr/>
    </dgm:pt>
    <dgm:pt modelId="{142FF099-0039-49D4-8D94-B0D64947DA75}" type="pres">
      <dgm:prSet presAssocID="{45878DE3-D7AC-4762-A3BF-1A2AFC38F630}" presName="composite" presStyleCnt="0"/>
      <dgm:spPr/>
    </dgm:pt>
    <dgm:pt modelId="{DC435B04-0254-4200-9692-418CA299255C}" type="pres">
      <dgm:prSet presAssocID="{45878DE3-D7AC-4762-A3BF-1A2AFC38F630}" presName="background" presStyleLbl="node0" presStyleIdx="0" presStyleCnt="3"/>
      <dgm:spPr/>
    </dgm:pt>
    <dgm:pt modelId="{42B32F31-91B7-42EF-BA35-558C87F71258}" type="pres">
      <dgm:prSet presAssocID="{45878DE3-D7AC-4762-A3BF-1A2AFC38F630}" presName="text" presStyleLbl="fgAcc0" presStyleIdx="0" presStyleCnt="3">
        <dgm:presLayoutVars>
          <dgm:chPref val="3"/>
        </dgm:presLayoutVars>
      </dgm:prSet>
      <dgm:spPr/>
    </dgm:pt>
    <dgm:pt modelId="{20AB1B39-406A-4E36-AEEC-CE7B7A62E847}" type="pres">
      <dgm:prSet presAssocID="{45878DE3-D7AC-4762-A3BF-1A2AFC38F630}" presName="hierChild2" presStyleCnt="0"/>
      <dgm:spPr/>
    </dgm:pt>
    <dgm:pt modelId="{2F4C0B06-3337-47D1-B907-BDCB7AAE05FD}" type="pres">
      <dgm:prSet presAssocID="{CCA0A405-4D76-4EF4-B523-575D7025A32E}" presName="hierRoot1" presStyleCnt="0"/>
      <dgm:spPr/>
    </dgm:pt>
    <dgm:pt modelId="{1058AD08-3FF6-4F91-A732-B373CA613428}" type="pres">
      <dgm:prSet presAssocID="{CCA0A405-4D76-4EF4-B523-575D7025A32E}" presName="composite" presStyleCnt="0"/>
      <dgm:spPr/>
    </dgm:pt>
    <dgm:pt modelId="{66DB9DCB-B146-4A96-A982-5C83B574D1F9}" type="pres">
      <dgm:prSet presAssocID="{CCA0A405-4D76-4EF4-B523-575D7025A32E}" presName="background" presStyleLbl="node0" presStyleIdx="1" presStyleCnt="3"/>
      <dgm:spPr/>
    </dgm:pt>
    <dgm:pt modelId="{7C692BDA-8008-4FD1-B15D-CB039087A408}" type="pres">
      <dgm:prSet presAssocID="{CCA0A405-4D76-4EF4-B523-575D7025A32E}" presName="text" presStyleLbl="fgAcc0" presStyleIdx="1" presStyleCnt="3">
        <dgm:presLayoutVars>
          <dgm:chPref val="3"/>
        </dgm:presLayoutVars>
      </dgm:prSet>
      <dgm:spPr/>
    </dgm:pt>
    <dgm:pt modelId="{DB3E695D-9AD8-427C-9D4B-2D169D1CFC89}" type="pres">
      <dgm:prSet presAssocID="{CCA0A405-4D76-4EF4-B523-575D7025A32E}" presName="hierChild2" presStyleCnt="0"/>
      <dgm:spPr/>
    </dgm:pt>
    <dgm:pt modelId="{F411F874-957F-443B-AEA4-54D26AA1AB42}" type="pres">
      <dgm:prSet presAssocID="{D0E1933C-C65A-4915-B80F-25B67EDCFD65}" presName="hierRoot1" presStyleCnt="0"/>
      <dgm:spPr/>
    </dgm:pt>
    <dgm:pt modelId="{2444FFCF-52D5-4058-BED1-869BDA2B9203}" type="pres">
      <dgm:prSet presAssocID="{D0E1933C-C65A-4915-B80F-25B67EDCFD65}" presName="composite" presStyleCnt="0"/>
      <dgm:spPr/>
    </dgm:pt>
    <dgm:pt modelId="{4DDF0B3A-C335-46A6-ADC8-973074AFC593}" type="pres">
      <dgm:prSet presAssocID="{D0E1933C-C65A-4915-B80F-25B67EDCFD65}" presName="background" presStyleLbl="node0" presStyleIdx="2" presStyleCnt="3"/>
      <dgm:spPr/>
    </dgm:pt>
    <dgm:pt modelId="{080447ED-2CA8-412A-8521-9E674001411C}" type="pres">
      <dgm:prSet presAssocID="{D0E1933C-C65A-4915-B80F-25B67EDCFD65}" presName="text" presStyleLbl="fgAcc0" presStyleIdx="2" presStyleCnt="3">
        <dgm:presLayoutVars>
          <dgm:chPref val="3"/>
        </dgm:presLayoutVars>
      </dgm:prSet>
      <dgm:spPr/>
    </dgm:pt>
    <dgm:pt modelId="{0877C0B2-E397-42E5-9F46-F9E30276C199}" type="pres">
      <dgm:prSet presAssocID="{D0E1933C-C65A-4915-B80F-25B67EDCFD65}" presName="hierChild2" presStyleCnt="0"/>
      <dgm:spPr/>
    </dgm:pt>
  </dgm:ptLst>
  <dgm:cxnLst>
    <dgm:cxn modelId="{34C76B06-1316-4632-AE9F-36A725B7D06D}" type="presOf" srcId="{CCA0A405-4D76-4EF4-B523-575D7025A32E}" destId="{7C692BDA-8008-4FD1-B15D-CB039087A408}" srcOrd="0" destOrd="0" presId="urn:microsoft.com/office/officeart/2005/8/layout/hierarchy1"/>
    <dgm:cxn modelId="{494C0D3F-3CCD-4D19-99DE-26580BB307CB}" type="presOf" srcId="{45878DE3-D7AC-4762-A3BF-1A2AFC38F630}" destId="{42B32F31-91B7-42EF-BA35-558C87F71258}" srcOrd="0" destOrd="0" presId="urn:microsoft.com/office/officeart/2005/8/layout/hierarchy1"/>
    <dgm:cxn modelId="{D6CB957F-8CA1-4AE0-9A2D-FD0D70436882}" srcId="{826273F0-E556-4EBC-8557-ED64FF29B5D3}" destId="{45878DE3-D7AC-4762-A3BF-1A2AFC38F630}" srcOrd="0" destOrd="0" parTransId="{23DD541C-1AE9-441D-ADF4-423AC7255096}" sibTransId="{19E9DC17-C8CF-4A0C-B5BC-E58E61552C03}"/>
    <dgm:cxn modelId="{0AC5FB93-6AA0-40C2-A9E7-FC788F2E9668}" type="presOf" srcId="{826273F0-E556-4EBC-8557-ED64FF29B5D3}" destId="{F0A91784-4F7B-4AE7-AF8F-E11885D95662}" srcOrd="0" destOrd="0" presId="urn:microsoft.com/office/officeart/2005/8/layout/hierarchy1"/>
    <dgm:cxn modelId="{E70168CC-085F-464F-BDA3-7CC5F8608F19}" srcId="{826273F0-E556-4EBC-8557-ED64FF29B5D3}" destId="{D0E1933C-C65A-4915-B80F-25B67EDCFD65}" srcOrd="2" destOrd="0" parTransId="{123C620D-072B-4BF0-A8F9-610481F4D7E9}" sibTransId="{EFB3FA05-4469-4036-9E36-B44A0AA93841}"/>
    <dgm:cxn modelId="{C3FBB2F1-2E87-4D89-B9ED-E887E02AD4F2}" srcId="{826273F0-E556-4EBC-8557-ED64FF29B5D3}" destId="{CCA0A405-4D76-4EF4-B523-575D7025A32E}" srcOrd="1" destOrd="0" parTransId="{009EDC7C-46A9-40E1-B3F6-AA93EDF1620B}" sibTransId="{EBCE2E01-4425-473C-81E4-3B98247F7D7E}"/>
    <dgm:cxn modelId="{D9392FFB-4085-4794-959A-9E044968FAD4}" type="presOf" srcId="{D0E1933C-C65A-4915-B80F-25B67EDCFD65}" destId="{080447ED-2CA8-412A-8521-9E674001411C}" srcOrd="0" destOrd="0" presId="urn:microsoft.com/office/officeart/2005/8/layout/hierarchy1"/>
    <dgm:cxn modelId="{606FF7B9-2F55-4A4D-AC2A-ADF22D2D4685}" type="presParOf" srcId="{F0A91784-4F7B-4AE7-AF8F-E11885D95662}" destId="{FBA33A13-E645-4C0E-8800-6806CE1BF5F5}" srcOrd="0" destOrd="0" presId="urn:microsoft.com/office/officeart/2005/8/layout/hierarchy1"/>
    <dgm:cxn modelId="{0E41AE1F-B232-48A2-9DE0-09BF85354F5F}" type="presParOf" srcId="{FBA33A13-E645-4C0E-8800-6806CE1BF5F5}" destId="{142FF099-0039-49D4-8D94-B0D64947DA75}" srcOrd="0" destOrd="0" presId="urn:microsoft.com/office/officeart/2005/8/layout/hierarchy1"/>
    <dgm:cxn modelId="{854ECC50-A077-4BFB-A920-BCA6E61FECA0}" type="presParOf" srcId="{142FF099-0039-49D4-8D94-B0D64947DA75}" destId="{DC435B04-0254-4200-9692-418CA299255C}" srcOrd="0" destOrd="0" presId="urn:microsoft.com/office/officeart/2005/8/layout/hierarchy1"/>
    <dgm:cxn modelId="{005CE518-BCEE-47F6-ACBF-81001E2C9473}" type="presParOf" srcId="{142FF099-0039-49D4-8D94-B0D64947DA75}" destId="{42B32F31-91B7-42EF-BA35-558C87F71258}" srcOrd="1" destOrd="0" presId="urn:microsoft.com/office/officeart/2005/8/layout/hierarchy1"/>
    <dgm:cxn modelId="{4F798F38-A61D-4A9A-A994-83D1AFFC9167}" type="presParOf" srcId="{FBA33A13-E645-4C0E-8800-6806CE1BF5F5}" destId="{20AB1B39-406A-4E36-AEEC-CE7B7A62E847}" srcOrd="1" destOrd="0" presId="urn:microsoft.com/office/officeart/2005/8/layout/hierarchy1"/>
    <dgm:cxn modelId="{860AB4D7-8CF2-44B8-AC57-69FF2461018B}" type="presParOf" srcId="{F0A91784-4F7B-4AE7-AF8F-E11885D95662}" destId="{2F4C0B06-3337-47D1-B907-BDCB7AAE05FD}" srcOrd="1" destOrd="0" presId="urn:microsoft.com/office/officeart/2005/8/layout/hierarchy1"/>
    <dgm:cxn modelId="{290A0BD9-C859-4B73-A93F-C6777B615AAA}" type="presParOf" srcId="{2F4C0B06-3337-47D1-B907-BDCB7AAE05FD}" destId="{1058AD08-3FF6-4F91-A732-B373CA613428}" srcOrd="0" destOrd="0" presId="urn:microsoft.com/office/officeart/2005/8/layout/hierarchy1"/>
    <dgm:cxn modelId="{CFE4BA80-5DB7-438B-84EB-B59811F66E71}" type="presParOf" srcId="{1058AD08-3FF6-4F91-A732-B373CA613428}" destId="{66DB9DCB-B146-4A96-A982-5C83B574D1F9}" srcOrd="0" destOrd="0" presId="urn:microsoft.com/office/officeart/2005/8/layout/hierarchy1"/>
    <dgm:cxn modelId="{F30BA809-3819-4EA9-8044-DFC90F27FA72}" type="presParOf" srcId="{1058AD08-3FF6-4F91-A732-B373CA613428}" destId="{7C692BDA-8008-4FD1-B15D-CB039087A408}" srcOrd="1" destOrd="0" presId="urn:microsoft.com/office/officeart/2005/8/layout/hierarchy1"/>
    <dgm:cxn modelId="{A859970F-3319-4E1A-8162-35E675CC27C2}" type="presParOf" srcId="{2F4C0B06-3337-47D1-B907-BDCB7AAE05FD}" destId="{DB3E695D-9AD8-427C-9D4B-2D169D1CFC89}" srcOrd="1" destOrd="0" presId="urn:microsoft.com/office/officeart/2005/8/layout/hierarchy1"/>
    <dgm:cxn modelId="{A36AB4BF-02E6-43CE-9B7B-7BB669C8256A}" type="presParOf" srcId="{F0A91784-4F7B-4AE7-AF8F-E11885D95662}" destId="{F411F874-957F-443B-AEA4-54D26AA1AB42}" srcOrd="2" destOrd="0" presId="urn:microsoft.com/office/officeart/2005/8/layout/hierarchy1"/>
    <dgm:cxn modelId="{27FE7886-E90D-4CEA-B33D-B348A0F0B9AF}" type="presParOf" srcId="{F411F874-957F-443B-AEA4-54D26AA1AB42}" destId="{2444FFCF-52D5-4058-BED1-869BDA2B9203}" srcOrd="0" destOrd="0" presId="urn:microsoft.com/office/officeart/2005/8/layout/hierarchy1"/>
    <dgm:cxn modelId="{76214119-CEFE-4502-90F3-4CA293F3CC0E}" type="presParOf" srcId="{2444FFCF-52D5-4058-BED1-869BDA2B9203}" destId="{4DDF0B3A-C335-46A6-ADC8-973074AFC593}" srcOrd="0" destOrd="0" presId="urn:microsoft.com/office/officeart/2005/8/layout/hierarchy1"/>
    <dgm:cxn modelId="{A1F37A45-6EA6-4D5A-B031-D7D62382EB65}" type="presParOf" srcId="{2444FFCF-52D5-4058-BED1-869BDA2B9203}" destId="{080447ED-2CA8-412A-8521-9E674001411C}" srcOrd="1" destOrd="0" presId="urn:microsoft.com/office/officeart/2005/8/layout/hierarchy1"/>
    <dgm:cxn modelId="{4C7EA1E7-E06B-4CD5-A12C-64AC24D7DDD7}" type="presParOf" srcId="{F411F874-957F-443B-AEA4-54D26AA1AB42}" destId="{0877C0B2-E397-42E5-9F46-F9E30276C1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735F7-BD19-47C6-B901-A7C99BD2DF17}"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E8A3BEC1-FA92-420D-9D53-D28860971672}">
      <dgm:prSet/>
      <dgm:spPr/>
      <dgm:t>
        <a:bodyPr/>
        <a:lstStyle/>
        <a:p>
          <a:r>
            <a:rPr lang="az-Latn-AZ" b="1" i="1"/>
            <a:t>Qısa müddətli proqnozda da </a:t>
          </a:r>
          <a:endParaRPr lang="en-US"/>
        </a:p>
      </dgm:t>
    </dgm:pt>
    <dgm:pt modelId="{47D3D2F7-9015-484C-9D5D-EBC88CB192AA}" type="parTrans" cxnId="{EFAEA0E8-D33F-483B-9364-65A74B912333}">
      <dgm:prSet/>
      <dgm:spPr/>
      <dgm:t>
        <a:bodyPr/>
        <a:lstStyle/>
        <a:p>
          <a:endParaRPr lang="en-US"/>
        </a:p>
      </dgm:t>
    </dgm:pt>
    <dgm:pt modelId="{272F5BAF-B3D0-4C35-9E01-DAF6A05B68F3}" type="sibTrans" cxnId="{EFAEA0E8-D33F-483B-9364-65A74B912333}">
      <dgm:prSet/>
      <dgm:spPr/>
      <dgm:t>
        <a:bodyPr/>
        <a:lstStyle/>
        <a:p>
          <a:endParaRPr lang="en-US"/>
        </a:p>
      </dgm:t>
    </dgm:pt>
    <dgm:pt modelId="{304F7413-4BDA-41CC-872B-A998A512340B}">
      <dgm:prSet/>
      <dgm:spPr/>
      <dgm:t>
        <a:bodyPr/>
        <a:lstStyle/>
        <a:p>
          <a:r>
            <a:rPr lang="az-Latn-AZ" b="1" i="1"/>
            <a:t>bir qayda olaraq bir dinamika sırasının məlumatı əsasında öyrənilən obyektdə yalnız kəmiyyət dəyişiklikləri olacağı gözlənilir.</a:t>
          </a:r>
          <a:endParaRPr lang="en-US"/>
        </a:p>
      </dgm:t>
    </dgm:pt>
    <dgm:pt modelId="{B5F6D51E-9868-4107-BE06-A834B9B2BDF6}" type="parTrans" cxnId="{AE7C1922-CCD1-4730-B0C0-EB5E3F0F5BA5}">
      <dgm:prSet/>
      <dgm:spPr/>
      <dgm:t>
        <a:bodyPr/>
        <a:lstStyle/>
        <a:p>
          <a:endParaRPr lang="en-US"/>
        </a:p>
      </dgm:t>
    </dgm:pt>
    <dgm:pt modelId="{10A0D43C-8CEE-480E-8509-CDC1C3BE757A}" type="sibTrans" cxnId="{AE7C1922-CCD1-4730-B0C0-EB5E3F0F5BA5}">
      <dgm:prSet/>
      <dgm:spPr/>
      <dgm:t>
        <a:bodyPr/>
        <a:lstStyle/>
        <a:p>
          <a:endParaRPr lang="en-US"/>
        </a:p>
      </dgm:t>
    </dgm:pt>
    <dgm:pt modelId="{E21AFCEE-0831-4FDB-A318-3FEB6C50E51B}">
      <dgm:prSet/>
      <dgm:spPr/>
      <dgm:t>
        <a:bodyPr/>
        <a:lstStyle/>
        <a:p>
          <a:r>
            <a:rPr lang="az-Latn-AZ" b="1" i="1"/>
            <a:t>Orta və uzunmüddətli proqnozlar </a:t>
          </a:r>
          <a:endParaRPr lang="en-US"/>
        </a:p>
      </dgm:t>
    </dgm:pt>
    <dgm:pt modelId="{C9A886F2-DC8D-4101-BFB7-8C8709A368AD}" type="parTrans" cxnId="{14A6DDAD-543C-427E-89B1-0D33CAB703C3}">
      <dgm:prSet/>
      <dgm:spPr/>
      <dgm:t>
        <a:bodyPr/>
        <a:lstStyle/>
        <a:p>
          <a:endParaRPr lang="en-US"/>
        </a:p>
      </dgm:t>
    </dgm:pt>
    <dgm:pt modelId="{D250C571-7746-4C66-AFE4-97C32685732B}" type="sibTrans" cxnId="{14A6DDAD-543C-427E-89B1-0D33CAB703C3}">
      <dgm:prSet/>
      <dgm:spPr/>
      <dgm:t>
        <a:bodyPr/>
        <a:lstStyle/>
        <a:p>
          <a:endParaRPr lang="en-US"/>
        </a:p>
      </dgm:t>
    </dgm:pt>
    <dgm:pt modelId="{2B44942F-5077-4B01-A53D-33A1DF9728FD}">
      <dgm:prSet/>
      <dgm:spPr/>
      <dgm:t>
        <a:bodyPr/>
        <a:lstStyle/>
        <a:p>
          <a:r>
            <a:rPr lang="az-Latn-AZ" b="1" i="1"/>
            <a:t>obyektdə təkcə kəmiyyət dəyişikliklərinin deyil, həm də keyfiyyət dəyişikliklərinin olacağına əsaslanır. </a:t>
          </a:r>
          <a:endParaRPr lang="en-US"/>
        </a:p>
      </dgm:t>
    </dgm:pt>
    <dgm:pt modelId="{3CE9BD00-3782-4962-B94E-1C75E680FB1B}" type="parTrans" cxnId="{24456FED-0AF4-455F-8298-F09349C630BF}">
      <dgm:prSet/>
      <dgm:spPr/>
      <dgm:t>
        <a:bodyPr/>
        <a:lstStyle/>
        <a:p>
          <a:endParaRPr lang="en-US"/>
        </a:p>
      </dgm:t>
    </dgm:pt>
    <dgm:pt modelId="{AE605549-8E69-46F4-9E3B-ABE69275B382}" type="sibTrans" cxnId="{24456FED-0AF4-455F-8298-F09349C630BF}">
      <dgm:prSet/>
      <dgm:spPr/>
      <dgm:t>
        <a:bodyPr/>
        <a:lstStyle/>
        <a:p>
          <a:endParaRPr lang="en-US"/>
        </a:p>
      </dgm:t>
    </dgm:pt>
    <dgm:pt modelId="{962BCDBF-8C6A-4815-AC6C-B4977244FAE7}" type="pres">
      <dgm:prSet presAssocID="{70F735F7-BD19-47C6-B901-A7C99BD2DF17}" presName="Name0" presStyleCnt="0">
        <dgm:presLayoutVars>
          <dgm:dir/>
          <dgm:resizeHandles val="exact"/>
        </dgm:presLayoutVars>
      </dgm:prSet>
      <dgm:spPr/>
    </dgm:pt>
    <dgm:pt modelId="{A60AE60A-09FA-46CA-A96C-4F1D1F496B63}" type="pres">
      <dgm:prSet presAssocID="{E8A3BEC1-FA92-420D-9D53-D28860971672}" presName="node" presStyleLbl="node1" presStyleIdx="0" presStyleCnt="4">
        <dgm:presLayoutVars>
          <dgm:bulletEnabled val="1"/>
        </dgm:presLayoutVars>
      </dgm:prSet>
      <dgm:spPr/>
    </dgm:pt>
    <dgm:pt modelId="{BB1129A8-2FE9-4230-89FF-5EBDF39C3BE3}" type="pres">
      <dgm:prSet presAssocID="{272F5BAF-B3D0-4C35-9E01-DAF6A05B68F3}" presName="sibTrans" presStyleLbl="sibTrans1D1" presStyleIdx="0" presStyleCnt="3"/>
      <dgm:spPr/>
    </dgm:pt>
    <dgm:pt modelId="{9E011D64-61F1-4A30-8E9D-2044C382835A}" type="pres">
      <dgm:prSet presAssocID="{272F5BAF-B3D0-4C35-9E01-DAF6A05B68F3}" presName="connectorText" presStyleLbl="sibTrans1D1" presStyleIdx="0" presStyleCnt="3"/>
      <dgm:spPr/>
    </dgm:pt>
    <dgm:pt modelId="{1C5CB3CD-5B1E-40E8-A200-E90A1F2484B3}" type="pres">
      <dgm:prSet presAssocID="{304F7413-4BDA-41CC-872B-A998A512340B}" presName="node" presStyleLbl="node1" presStyleIdx="1" presStyleCnt="4">
        <dgm:presLayoutVars>
          <dgm:bulletEnabled val="1"/>
        </dgm:presLayoutVars>
      </dgm:prSet>
      <dgm:spPr/>
    </dgm:pt>
    <dgm:pt modelId="{30FE012B-A9C3-4E9D-A3F0-784164D3A890}" type="pres">
      <dgm:prSet presAssocID="{10A0D43C-8CEE-480E-8509-CDC1C3BE757A}" presName="sibTrans" presStyleLbl="sibTrans1D1" presStyleIdx="1" presStyleCnt="3"/>
      <dgm:spPr/>
    </dgm:pt>
    <dgm:pt modelId="{796A5112-4B47-41B1-84D6-204FB9155233}" type="pres">
      <dgm:prSet presAssocID="{10A0D43C-8CEE-480E-8509-CDC1C3BE757A}" presName="connectorText" presStyleLbl="sibTrans1D1" presStyleIdx="1" presStyleCnt="3"/>
      <dgm:spPr/>
    </dgm:pt>
    <dgm:pt modelId="{598D04AC-3605-4A64-9443-01DD91C27A7A}" type="pres">
      <dgm:prSet presAssocID="{E21AFCEE-0831-4FDB-A318-3FEB6C50E51B}" presName="node" presStyleLbl="node1" presStyleIdx="2" presStyleCnt="4">
        <dgm:presLayoutVars>
          <dgm:bulletEnabled val="1"/>
        </dgm:presLayoutVars>
      </dgm:prSet>
      <dgm:spPr/>
    </dgm:pt>
    <dgm:pt modelId="{7429986F-B4A9-42A4-B9FF-359DDA85FECE}" type="pres">
      <dgm:prSet presAssocID="{D250C571-7746-4C66-AFE4-97C32685732B}" presName="sibTrans" presStyleLbl="sibTrans1D1" presStyleIdx="2" presStyleCnt="3"/>
      <dgm:spPr/>
    </dgm:pt>
    <dgm:pt modelId="{3C5F321C-EFA8-42E3-8559-F2026C7518A1}" type="pres">
      <dgm:prSet presAssocID="{D250C571-7746-4C66-AFE4-97C32685732B}" presName="connectorText" presStyleLbl="sibTrans1D1" presStyleIdx="2" presStyleCnt="3"/>
      <dgm:spPr/>
    </dgm:pt>
    <dgm:pt modelId="{B58D00E2-2DDA-437A-B994-E6DD16B1C018}" type="pres">
      <dgm:prSet presAssocID="{2B44942F-5077-4B01-A53D-33A1DF9728FD}" presName="node" presStyleLbl="node1" presStyleIdx="3" presStyleCnt="4">
        <dgm:presLayoutVars>
          <dgm:bulletEnabled val="1"/>
        </dgm:presLayoutVars>
      </dgm:prSet>
      <dgm:spPr/>
    </dgm:pt>
  </dgm:ptLst>
  <dgm:cxnLst>
    <dgm:cxn modelId="{7C127710-C4F8-4231-8491-72CD5580C42E}" type="presOf" srcId="{2B44942F-5077-4B01-A53D-33A1DF9728FD}" destId="{B58D00E2-2DDA-437A-B994-E6DD16B1C018}" srcOrd="0" destOrd="0" presId="urn:microsoft.com/office/officeart/2016/7/layout/RepeatingBendingProcessNew"/>
    <dgm:cxn modelId="{AE7C1922-CCD1-4730-B0C0-EB5E3F0F5BA5}" srcId="{70F735F7-BD19-47C6-B901-A7C99BD2DF17}" destId="{304F7413-4BDA-41CC-872B-A998A512340B}" srcOrd="1" destOrd="0" parTransId="{B5F6D51E-9868-4107-BE06-A834B9B2BDF6}" sibTransId="{10A0D43C-8CEE-480E-8509-CDC1C3BE757A}"/>
    <dgm:cxn modelId="{2A5F6E22-33C0-48DF-BA56-46CE520B6BC5}" type="presOf" srcId="{10A0D43C-8CEE-480E-8509-CDC1C3BE757A}" destId="{796A5112-4B47-41B1-84D6-204FB9155233}" srcOrd="1" destOrd="0" presId="urn:microsoft.com/office/officeart/2016/7/layout/RepeatingBendingProcessNew"/>
    <dgm:cxn modelId="{EF7AA16D-F086-4A33-B08E-FE8353FA295F}" type="presOf" srcId="{272F5BAF-B3D0-4C35-9E01-DAF6A05B68F3}" destId="{9E011D64-61F1-4A30-8E9D-2044C382835A}" srcOrd="1" destOrd="0" presId="urn:microsoft.com/office/officeart/2016/7/layout/RepeatingBendingProcessNew"/>
    <dgm:cxn modelId="{4E959F50-30EB-4CBA-B521-CA928D94EE55}" type="presOf" srcId="{70F735F7-BD19-47C6-B901-A7C99BD2DF17}" destId="{962BCDBF-8C6A-4815-AC6C-B4977244FAE7}" srcOrd="0" destOrd="0" presId="urn:microsoft.com/office/officeart/2016/7/layout/RepeatingBendingProcessNew"/>
    <dgm:cxn modelId="{2BB82577-5EF0-4B90-8BCE-6F2643D3B5A7}" type="presOf" srcId="{D250C571-7746-4C66-AFE4-97C32685732B}" destId="{7429986F-B4A9-42A4-B9FF-359DDA85FECE}" srcOrd="0" destOrd="0" presId="urn:microsoft.com/office/officeart/2016/7/layout/RepeatingBendingProcessNew"/>
    <dgm:cxn modelId="{13004D79-E4C7-4017-A4E8-541B55473AF4}" type="presOf" srcId="{D250C571-7746-4C66-AFE4-97C32685732B}" destId="{3C5F321C-EFA8-42E3-8559-F2026C7518A1}" srcOrd="1" destOrd="0" presId="urn:microsoft.com/office/officeart/2016/7/layout/RepeatingBendingProcessNew"/>
    <dgm:cxn modelId="{14A6DDAD-543C-427E-89B1-0D33CAB703C3}" srcId="{70F735F7-BD19-47C6-B901-A7C99BD2DF17}" destId="{E21AFCEE-0831-4FDB-A318-3FEB6C50E51B}" srcOrd="2" destOrd="0" parTransId="{C9A886F2-DC8D-4101-BFB7-8C8709A368AD}" sibTransId="{D250C571-7746-4C66-AFE4-97C32685732B}"/>
    <dgm:cxn modelId="{DAE8ADBA-3E7F-4CA3-8894-D5A331DA68B2}" type="presOf" srcId="{E21AFCEE-0831-4FDB-A318-3FEB6C50E51B}" destId="{598D04AC-3605-4A64-9443-01DD91C27A7A}" srcOrd="0" destOrd="0" presId="urn:microsoft.com/office/officeart/2016/7/layout/RepeatingBendingProcessNew"/>
    <dgm:cxn modelId="{CEA729DD-81D6-4730-BF6F-275D509ABEB1}" type="presOf" srcId="{E8A3BEC1-FA92-420D-9D53-D28860971672}" destId="{A60AE60A-09FA-46CA-A96C-4F1D1F496B63}" srcOrd="0" destOrd="0" presId="urn:microsoft.com/office/officeart/2016/7/layout/RepeatingBendingProcessNew"/>
    <dgm:cxn modelId="{DE051AE4-03BB-42B8-B8D5-EBFB602E6DE2}" type="presOf" srcId="{10A0D43C-8CEE-480E-8509-CDC1C3BE757A}" destId="{30FE012B-A9C3-4E9D-A3F0-784164D3A890}" srcOrd="0" destOrd="0" presId="urn:microsoft.com/office/officeart/2016/7/layout/RepeatingBendingProcessNew"/>
    <dgm:cxn modelId="{6A1D68E4-2CE8-4271-A12E-F44568F14F0E}" type="presOf" srcId="{272F5BAF-B3D0-4C35-9E01-DAF6A05B68F3}" destId="{BB1129A8-2FE9-4230-89FF-5EBDF39C3BE3}" srcOrd="0" destOrd="0" presId="urn:microsoft.com/office/officeart/2016/7/layout/RepeatingBendingProcessNew"/>
    <dgm:cxn modelId="{EFAEA0E8-D33F-483B-9364-65A74B912333}" srcId="{70F735F7-BD19-47C6-B901-A7C99BD2DF17}" destId="{E8A3BEC1-FA92-420D-9D53-D28860971672}" srcOrd="0" destOrd="0" parTransId="{47D3D2F7-9015-484C-9D5D-EBC88CB192AA}" sibTransId="{272F5BAF-B3D0-4C35-9E01-DAF6A05B68F3}"/>
    <dgm:cxn modelId="{24456FED-0AF4-455F-8298-F09349C630BF}" srcId="{70F735F7-BD19-47C6-B901-A7C99BD2DF17}" destId="{2B44942F-5077-4B01-A53D-33A1DF9728FD}" srcOrd="3" destOrd="0" parTransId="{3CE9BD00-3782-4962-B94E-1C75E680FB1B}" sibTransId="{AE605549-8E69-46F4-9E3B-ABE69275B382}"/>
    <dgm:cxn modelId="{590B5FF6-BD8E-4C10-9472-3DD3F7450E99}" type="presOf" srcId="{304F7413-4BDA-41CC-872B-A998A512340B}" destId="{1C5CB3CD-5B1E-40E8-A200-E90A1F2484B3}" srcOrd="0" destOrd="0" presId="urn:microsoft.com/office/officeart/2016/7/layout/RepeatingBendingProcessNew"/>
    <dgm:cxn modelId="{FAEAD52E-1AE0-4D7F-B946-5BF451A48F1A}" type="presParOf" srcId="{962BCDBF-8C6A-4815-AC6C-B4977244FAE7}" destId="{A60AE60A-09FA-46CA-A96C-4F1D1F496B63}" srcOrd="0" destOrd="0" presId="urn:microsoft.com/office/officeart/2016/7/layout/RepeatingBendingProcessNew"/>
    <dgm:cxn modelId="{E6829E6B-F784-4E42-8790-158C24A086C0}" type="presParOf" srcId="{962BCDBF-8C6A-4815-AC6C-B4977244FAE7}" destId="{BB1129A8-2FE9-4230-89FF-5EBDF39C3BE3}" srcOrd="1" destOrd="0" presId="urn:microsoft.com/office/officeart/2016/7/layout/RepeatingBendingProcessNew"/>
    <dgm:cxn modelId="{4E9EDEE3-EBF8-4268-A459-68DF82CE43E1}" type="presParOf" srcId="{BB1129A8-2FE9-4230-89FF-5EBDF39C3BE3}" destId="{9E011D64-61F1-4A30-8E9D-2044C382835A}" srcOrd="0" destOrd="0" presId="urn:microsoft.com/office/officeart/2016/7/layout/RepeatingBendingProcessNew"/>
    <dgm:cxn modelId="{685AAEE7-A0A3-4574-9918-D0788C70CAE8}" type="presParOf" srcId="{962BCDBF-8C6A-4815-AC6C-B4977244FAE7}" destId="{1C5CB3CD-5B1E-40E8-A200-E90A1F2484B3}" srcOrd="2" destOrd="0" presId="urn:microsoft.com/office/officeart/2016/7/layout/RepeatingBendingProcessNew"/>
    <dgm:cxn modelId="{722B923A-DE42-4615-89AD-980CA647EECF}" type="presParOf" srcId="{962BCDBF-8C6A-4815-AC6C-B4977244FAE7}" destId="{30FE012B-A9C3-4E9D-A3F0-784164D3A890}" srcOrd="3" destOrd="0" presId="urn:microsoft.com/office/officeart/2016/7/layout/RepeatingBendingProcessNew"/>
    <dgm:cxn modelId="{B83EBC83-94DA-4106-BD8C-F8B2CA9E52E5}" type="presParOf" srcId="{30FE012B-A9C3-4E9D-A3F0-784164D3A890}" destId="{796A5112-4B47-41B1-84D6-204FB9155233}" srcOrd="0" destOrd="0" presId="urn:microsoft.com/office/officeart/2016/7/layout/RepeatingBendingProcessNew"/>
    <dgm:cxn modelId="{A1079872-B467-4313-9B9F-E0262F3B7531}" type="presParOf" srcId="{962BCDBF-8C6A-4815-AC6C-B4977244FAE7}" destId="{598D04AC-3605-4A64-9443-01DD91C27A7A}" srcOrd="4" destOrd="0" presId="urn:microsoft.com/office/officeart/2016/7/layout/RepeatingBendingProcessNew"/>
    <dgm:cxn modelId="{8A033ED9-EF01-43B4-BA1C-D4FD86AF9989}" type="presParOf" srcId="{962BCDBF-8C6A-4815-AC6C-B4977244FAE7}" destId="{7429986F-B4A9-42A4-B9FF-359DDA85FECE}" srcOrd="5" destOrd="0" presId="urn:microsoft.com/office/officeart/2016/7/layout/RepeatingBendingProcessNew"/>
    <dgm:cxn modelId="{65C012B1-E79F-4054-BBF5-B3370F9A9249}" type="presParOf" srcId="{7429986F-B4A9-42A4-B9FF-359DDA85FECE}" destId="{3C5F321C-EFA8-42E3-8559-F2026C7518A1}" srcOrd="0" destOrd="0" presId="urn:microsoft.com/office/officeart/2016/7/layout/RepeatingBendingProcessNew"/>
    <dgm:cxn modelId="{9C3D9ADE-A320-4CC3-AA10-61DBC7389644}" type="presParOf" srcId="{962BCDBF-8C6A-4815-AC6C-B4977244FAE7}" destId="{B58D00E2-2DDA-437A-B994-E6DD16B1C01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D61E01-24DE-4980-B016-305503BB5BB3}"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E0B7C0A6-0243-4D77-BADC-ADEC6FA72B5A}">
      <dgm:prSet/>
      <dgm:spPr/>
      <dgm:t>
        <a:bodyPr/>
        <a:lstStyle/>
        <a:p>
          <a:r>
            <a:rPr lang="az-Latn-AZ" b="1" i="1" dirty="0"/>
            <a:t>kəşfiyyat (axtarış) </a:t>
          </a:r>
          <a:endParaRPr lang="en-US" dirty="0"/>
        </a:p>
      </dgm:t>
    </dgm:pt>
    <dgm:pt modelId="{AFC0875A-AB34-46FD-91E4-BCB1D763D153}" type="parTrans" cxnId="{631FDC2B-7258-4133-9B39-666CBC27C6C8}">
      <dgm:prSet/>
      <dgm:spPr/>
      <dgm:t>
        <a:bodyPr/>
        <a:lstStyle/>
        <a:p>
          <a:endParaRPr lang="en-US"/>
        </a:p>
      </dgm:t>
    </dgm:pt>
    <dgm:pt modelId="{5BF2F97A-7D6F-4B02-84DB-4C7BB02BB783}" type="sibTrans" cxnId="{631FDC2B-7258-4133-9B39-666CBC27C6C8}">
      <dgm:prSet/>
      <dgm:spPr/>
      <dgm:t>
        <a:bodyPr/>
        <a:lstStyle/>
        <a:p>
          <a:endParaRPr lang="en-US"/>
        </a:p>
      </dgm:t>
    </dgm:pt>
    <dgm:pt modelId="{F890A6E3-B505-41F5-A52E-89C6EA33534A}">
      <dgm:prSet custT="1"/>
      <dgm:spPr/>
      <dgm:t>
        <a:bodyPr/>
        <a:lstStyle/>
        <a:p>
          <a:r>
            <a:rPr lang="az-Latn-AZ" sz="1200" b="1" i="1" dirty="0"/>
            <a:t>normativ (və ya normativ-məqsədli</a:t>
          </a:r>
          <a:r>
            <a:rPr lang="az-Latn-AZ" sz="900" b="1" i="1" dirty="0"/>
            <a:t>)</a:t>
          </a:r>
          <a:endParaRPr lang="en-US" sz="900" dirty="0"/>
        </a:p>
      </dgm:t>
    </dgm:pt>
    <dgm:pt modelId="{5E761354-2C5D-4B60-A985-0D0EB589C317}" type="parTrans" cxnId="{8A01F429-4096-49DD-8617-9D20550E9B47}">
      <dgm:prSet/>
      <dgm:spPr/>
      <dgm:t>
        <a:bodyPr/>
        <a:lstStyle/>
        <a:p>
          <a:endParaRPr lang="en-US"/>
        </a:p>
      </dgm:t>
    </dgm:pt>
    <dgm:pt modelId="{F721E40B-1FCE-460E-ABF0-13BDAACDAD67}" type="sibTrans" cxnId="{8A01F429-4096-49DD-8617-9D20550E9B47}">
      <dgm:prSet/>
      <dgm:spPr/>
      <dgm:t>
        <a:bodyPr/>
        <a:lstStyle/>
        <a:p>
          <a:endParaRPr lang="en-US"/>
        </a:p>
      </dgm:t>
    </dgm:pt>
    <dgm:pt modelId="{B1A5D5AD-2788-4AEC-A0A5-0A55FA18CBDD}">
      <dgm:prSet custT="1"/>
      <dgm:spPr/>
      <dgm:t>
        <a:bodyPr/>
        <a:lstStyle/>
        <a:p>
          <a:r>
            <a:rPr lang="az-Latn-AZ" sz="1050" b="1" i="1" dirty="0" err="1"/>
            <a:t>Kəşfıyyat</a:t>
          </a:r>
          <a:r>
            <a:rPr lang="az-Latn-AZ" sz="1050" b="1" i="1" dirty="0"/>
            <a:t> proqnozları dinamika sıralarının təhlil olunması (əvvəlki dövrlərin məlumatlanın öyrənilməsi), hadisənin inkişaf meylinin davam edəcəyi və formalaşması mexanizmi haqqında fərziyyə irəli </a:t>
          </a:r>
          <a:r>
            <a:rPr lang="az-Latn-AZ" sz="1050" b="1" i="1" dirty="0" err="1"/>
            <a:t>sürülməsinə</a:t>
          </a:r>
          <a:r>
            <a:rPr lang="az-Latn-AZ" sz="1050" b="1" i="1" dirty="0"/>
            <a:t> əsaslanır. </a:t>
          </a:r>
          <a:endParaRPr lang="en-US" sz="1050" dirty="0"/>
        </a:p>
      </dgm:t>
    </dgm:pt>
    <dgm:pt modelId="{315E93BE-E5E4-4F51-9DCF-3F51B7072DF8}" type="parTrans" cxnId="{1330C2DC-186B-4897-800F-14E9FEF9ED67}">
      <dgm:prSet/>
      <dgm:spPr/>
      <dgm:t>
        <a:bodyPr/>
        <a:lstStyle/>
        <a:p>
          <a:endParaRPr lang="en-US"/>
        </a:p>
      </dgm:t>
    </dgm:pt>
    <dgm:pt modelId="{173260A9-7A49-4ECA-B93D-C6082C6A2A6D}" type="sibTrans" cxnId="{1330C2DC-186B-4897-800F-14E9FEF9ED67}">
      <dgm:prSet/>
      <dgm:spPr/>
      <dgm:t>
        <a:bodyPr/>
        <a:lstStyle/>
        <a:p>
          <a:endParaRPr lang="en-US"/>
        </a:p>
      </dgm:t>
    </dgm:pt>
    <dgm:pt modelId="{049473A5-85AD-4206-B014-908191A8D25D}">
      <dgm:prSet custT="1"/>
      <dgm:spPr/>
      <dgm:t>
        <a:bodyPr/>
        <a:lstStyle/>
        <a:p>
          <a:r>
            <a:rPr lang="az-Latn-AZ" sz="1200" b="1" i="1" dirty="0"/>
            <a:t>Kəşfiyyat proqnozları əslində ekstrapolyasiya proqnozlarına uyğun gəlir. Çünki burada ya ekstrapolyasiya, yaxud da statistik </a:t>
          </a:r>
          <a:r>
            <a:rPr lang="az-Latn-AZ" sz="1200" b="1" i="1" dirty="0" err="1"/>
            <a:t>modelləşdirmə</a:t>
          </a:r>
          <a:r>
            <a:rPr lang="az-Latn-AZ" sz="1200" b="1" i="1" dirty="0"/>
            <a:t> </a:t>
          </a:r>
          <a:r>
            <a:rPr lang="az-Latn-AZ" sz="1200" b="1" i="1" dirty="0" err="1"/>
            <a:t>metodlarından</a:t>
          </a:r>
          <a:r>
            <a:rPr lang="az-Latn-AZ" sz="1200" b="1" i="1" dirty="0"/>
            <a:t> istifadə olunur.</a:t>
          </a:r>
          <a:endParaRPr lang="en-US" sz="1200" dirty="0"/>
        </a:p>
      </dgm:t>
    </dgm:pt>
    <dgm:pt modelId="{73BEE0CD-0372-4F4B-B716-5AC7310E47A8}" type="parTrans" cxnId="{5C907FFB-D097-4263-8B61-6E94596263BC}">
      <dgm:prSet/>
      <dgm:spPr/>
      <dgm:t>
        <a:bodyPr/>
        <a:lstStyle/>
        <a:p>
          <a:endParaRPr lang="en-US"/>
        </a:p>
      </dgm:t>
    </dgm:pt>
    <dgm:pt modelId="{F44CB3EA-9824-47C9-A1E3-46BEC81B7249}" type="sibTrans" cxnId="{5C907FFB-D097-4263-8B61-6E94596263BC}">
      <dgm:prSet/>
      <dgm:spPr/>
      <dgm:t>
        <a:bodyPr/>
        <a:lstStyle/>
        <a:p>
          <a:endParaRPr lang="en-US"/>
        </a:p>
      </dgm:t>
    </dgm:pt>
    <dgm:pt modelId="{5230572E-FDD4-4B15-ADFC-1EA1339AB9BD}" type="pres">
      <dgm:prSet presAssocID="{96D61E01-24DE-4980-B016-305503BB5BB3}" presName="matrix" presStyleCnt="0">
        <dgm:presLayoutVars>
          <dgm:chMax val="1"/>
          <dgm:dir/>
          <dgm:resizeHandles val="exact"/>
        </dgm:presLayoutVars>
      </dgm:prSet>
      <dgm:spPr/>
    </dgm:pt>
    <dgm:pt modelId="{FC4BE4CC-D707-4393-9C76-992B5CC29088}" type="pres">
      <dgm:prSet presAssocID="{96D61E01-24DE-4980-B016-305503BB5BB3}" presName="diamond" presStyleLbl="bgShp" presStyleIdx="0" presStyleCnt="1"/>
      <dgm:spPr/>
    </dgm:pt>
    <dgm:pt modelId="{FBDFDEEA-57EE-47A7-BC20-7584C8EFFF78}" type="pres">
      <dgm:prSet presAssocID="{96D61E01-24DE-4980-B016-305503BB5BB3}" presName="quad1" presStyleLbl="node1" presStyleIdx="0" presStyleCnt="4" custLinFactNeighborX="-7577" custLinFactNeighborY="-36921">
        <dgm:presLayoutVars>
          <dgm:chMax val="0"/>
          <dgm:chPref val="0"/>
          <dgm:bulletEnabled val="1"/>
        </dgm:presLayoutVars>
      </dgm:prSet>
      <dgm:spPr/>
    </dgm:pt>
    <dgm:pt modelId="{8644567E-473C-4178-B630-BA8B8D168FC0}" type="pres">
      <dgm:prSet presAssocID="{96D61E01-24DE-4980-B016-305503BB5BB3}" presName="quad2" presStyleLbl="node1" presStyleIdx="1" presStyleCnt="4" custLinFactNeighborX="-4622" custLinFactNeighborY="-23073">
        <dgm:presLayoutVars>
          <dgm:chMax val="0"/>
          <dgm:chPref val="0"/>
          <dgm:bulletEnabled val="1"/>
        </dgm:presLayoutVars>
      </dgm:prSet>
      <dgm:spPr/>
    </dgm:pt>
    <dgm:pt modelId="{0A8A0722-0924-4327-9D7C-E33C49FBACC7}" type="pres">
      <dgm:prSet presAssocID="{96D61E01-24DE-4980-B016-305503BB5BB3}" presName="quad3" presStyleLbl="node1" presStyleIdx="2" presStyleCnt="4" custScaleY="153731" custLinFactNeighborX="-14720" custLinFactNeighborY="12360">
        <dgm:presLayoutVars>
          <dgm:chMax val="0"/>
          <dgm:chPref val="0"/>
          <dgm:bulletEnabled val="1"/>
        </dgm:presLayoutVars>
      </dgm:prSet>
      <dgm:spPr/>
    </dgm:pt>
    <dgm:pt modelId="{8B13194F-C25B-45F7-97DE-842DCD0369A6}" type="pres">
      <dgm:prSet presAssocID="{96D61E01-24DE-4980-B016-305503BB5BB3}" presName="quad4" presStyleLbl="node1" presStyleIdx="3" presStyleCnt="4" custScaleY="166010">
        <dgm:presLayoutVars>
          <dgm:chMax val="0"/>
          <dgm:chPref val="0"/>
          <dgm:bulletEnabled val="1"/>
        </dgm:presLayoutVars>
      </dgm:prSet>
      <dgm:spPr/>
    </dgm:pt>
  </dgm:ptLst>
  <dgm:cxnLst>
    <dgm:cxn modelId="{EBA16507-2684-40B8-BED9-B833B14FB324}" type="presOf" srcId="{E0B7C0A6-0243-4D77-BADC-ADEC6FA72B5A}" destId="{FBDFDEEA-57EE-47A7-BC20-7584C8EFFF78}" srcOrd="0" destOrd="0" presId="urn:microsoft.com/office/officeart/2005/8/layout/matrix3"/>
    <dgm:cxn modelId="{61B0D018-E497-4DB6-BBBA-36265D8A7771}" type="presOf" srcId="{B1A5D5AD-2788-4AEC-A0A5-0A55FA18CBDD}" destId="{0A8A0722-0924-4327-9D7C-E33C49FBACC7}" srcOrd="0" destOrd="0" presId="urn:microsoft.com/office/officeart/2005/8/layout/matrix3"/>
    <dgm:cxn modelId="{8A01F429-4096-49DD-8617-9D20550E9B47}" srcId="{96D61E01-24DE-4980-B016-305503BB5BB3}" destId="{F890A6E3-B505-41F5-A52E-89C6EA33534A}" srcOrd="1" destOrd="0" parTransId="{5E761354-2C5D-4B60-A985-0D0EB589C317}" sibTransId="{F721E40B-1FCE-460E-ABF0-13BDAACDAD67}"/>
    <dgm:cxn modelId="{631FDC2B-7258-4133-9B39-666CBC27C6C8}" srcId="{96D61E01-24DE-4980-B016-305503BB5BB3}" destId="{E0B7C0A6-0243-4D77-BADC-ADEC6FA72B5A}" srcOrd="0" destOrd="0" parTransId="{AFC0875A-AB34-46FD-91E4-BCB1D763D153}" sibTransId="{5BF2F97A-7D6F-4B02-84DB-4C7BB02BB783}"/>
    <dgm:cxn modelId="{9CC7E82C-B210-4799-A70A-E1FF6EA21BD6}" type="presOf" srcId="{049473A5-85AD-4206-B014-908191A8D25D}" destId="{8B13194F-C25B-45F7-97DE-842DCD0369A6}" srcOrd="0" destOrd="0" presId="urn:microsoft.com/office/officeart/2005/8/layout/matrix3"/>
    <dgm:cxn modelId="{7C9CBCAE-31B7-4336-AE96-825D7221A0B9}" type="presOf" srcId="{F890A6E3-B505-41F5-A52E-89C6EA33534A}" destId="{8644567E-473C-4178-B630-BA8B8D168FC0}" srcOrd="0" destOrd="0" presId="urn:microsoft.com/office/officeart/2005/8/layout/matrix3"/>
    <dgm:cxn modelId="{1330C2DC-186B-4897-800F-14E9FEF9ED67}" srcId="{96D61E01-24DE-4980-B016-305503BB5BB3}" destId="{B1A5D5AD-2788-4AEC-A0A5-0A55FA18CBDD}" srcOrd="2" destOrd="0" parTransId="{315E93BE-E5E4-4F51-9DCF-3F51B7072DF8}" sibTransId="{173260A9-7A49-4ECA-B93D-C6082C6A2A6D}"/>
    <dgm:cxn modelId="{6338AAEC-0469-4993-8EFC-4CD0B036C3CB}" type="presOf" srcId="{96D61E01-24DE-4980-B016-305503BB5BB3}" destId="{5230572E-FDD4-4B15-ADFC-1EA1339AB9BD}" srcOrd="0" destOrd="0" presId="urn:microsoft.com/office/officeart/2005/8/layout/matrix3"/>
    <dgm:cxn modelId="{5C907FFB-D097-4263-8B61-6E94596263BC}" srcId="{96D61E01-24DE-4980-B016-305503BB5BB3}" destId="{049473A5-85AD-4206-B014-908191A8D25D}" srcOrd="3" destOrd="0" parTransId="{73BEE0CD-0372-4F4B-B716-5AC7310E47A8}" sibTransId="{F44CB3EA-9824-47C9-A1E3-46BEC81B7249}"/>
    <dgm:cxn modelId="{CCFB9E82-BD7E-4354-9EF5-7A157525268D}" type="presParOf" srcId="{5230572E-FDD4-4B15-ADFC-1EA1339AB9BD}" destId="{FC4BE4CC-D707-4393-9C76-992B5CC29088}" srcOrd="0" destOrd="0" presId="urn:microsoft.com/office/officeart/2005/8/layout/matrix3"/>
    <dgm:cxn modelId="{A9CAD338-13FE-43DE-8641-9B861220647D}" type="presParOf" srcId="{5230572E-FDD4-4B15-ADFC-1EA1339AB9BD}" destId="{FBDFDEEA-57EE-47A7-BC20-7584C8EFFF78}" srcOrd="1" destOrd="0" presId="urn:microsoft.com/office/officeart/2005/8/layout/matrix3"/>
    <dgm:cxn modelId="{2A159018-9E04-43C0-89F8-69F0088C190E}" type="presParOf" srcId="{5230572E-FDD4-4B15-ADFC-1EA1339AB9BD}" destId="{8644567E-473C-4178-B630-BA8B8D168FC0}" srcOrd="2" destOrd="0" presId="urn:microsoft.com/office/officeart/2005/8/layout/matrix3"/>
    <dgm:cxn modelId="{B76BE972-CE3C-43BE-A897-B13938DEFB4E}" type="presParOf" srcId="{5230572E-FDD4-4B15-ADFC-1EA1339AB9BD}" destId="{0A8A0722-0924-4327-9D7C-E33C49FBACC7}" srcOrd="3" destOrd="0" presId="urn:microsoft.com/office/officeart/2005/8/layout/matrix3"/>
    <dgm:cxn modelId="{C36F35BC-BB86-4D1B-95BD-7190F9D2FB3E}" type="presParOf" srcId="{5230572E-FDD4-4B15-ADFC-1EA1339AB9BD}" destId="{8B13194F-C25B-45F7-97DE-842DCD0369A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7CFED9-6E68-456A-9306-0B4752A6F3D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10F1122-0420-4D6A-B311-FECD4B71F02D}">
      <dgm:prSet/>
      <dgm:spPr/>
      <dgm:t>
        <a:bodyPr/>
        <a:lstStyle/>
        <a:p>
          <a:r>
            <a:rPr lang="az-Latn-AZ" b="1" i="1" dirty="0"/>
            <a:t>Normativ proqnozlar qarşıya qoyulan məqsəddən asılı olaraq gələcəkdə fəaliyyət göstərməli olan normaların müəyyən </a:t>
          </a:r>
          <a:r>
            <a:rPr lang="az-Latn-AZ" b="1" i="1" dirty="0" err="1"/>
            <a:t>edilməsinə</a:t>
          </a:r>
          <a:r>
            <a:rPr lang="az-Latn-AZ" b="1" i="1" dirty="0"/>
            <a:t> əsaslanır. </a:t>
          </a:r>
          <a:endParaRPr lang="en-US" dirty="0"/>
        </a:p>
      </dgm:t>
    </dgm:pt>
    <dgm:pt modelId="{BBF91886-C9C3-4643-8085-5603D0BB4C82}" type="parTrans" cxnId="{89AEACAF-D9F8-4D7F-B861-24C110B0CEE3}">
      <dgm:prSet/>
      <dgm:spPr/>
      <dgm:t>
        <a:bodyPr/>
        <a:lstStyle/>
        <a:p>
          <a:endParaRPr lang="en-US"/>
        </a:p>
      </dgm:t>
    </dgm:pt>
    <dgm:pt modelId="{60398E0A-9B1B-4ED7-81D8-A19617E9B6A4}" type="sibTrans" cxnId="{89AEACAF-D9F8-4D7F-B861-24C110B0CEE3}">
      <dgm:prSet/>
      <dgm:spPr/>
      <dgm:t>
        <a:bodyPr/>
        <a:lstStyle/>
        <a:p>
          <a:endParaRPr lang="en-US"/>
        </a:p>
      </dgm:t>
    </dgm:pt>
    <dgm:pt modelId="{681A2B29-6B8B-4EAD-B282-7B2E8473D73A}">
      <dgm:prSet/>
      <dgm:spPr/>
      <dgm:t>
        <a:bodyPr/>
        <a:lstStyle/>
        <a:p>
          <a:r>
            <a:rPr lang="az-Latn-AZ" b="1" i="1"/>
            <a:t>Əvvəlcə uzaq perspektiv üçün proqnoz verilir, sonra isə daha yaxın dövr üçün proqnoz hazırlanır.</a:t>
          </a:r>
          <a:endParaRPr lang="en-US"/>
        </a:p>
      </dgm:t>
    </dgm:pt>
    <dgm:pt modelId="{15EA1D99-DFA3-49AF-9FAE-D8AEAA73080A}" type="parTrans" cxnId="{8949D1AF-806E-443C-B090-C4F9D89BE531}">
      <dgm:prSet/>
      <dgm:spPr/>
      <dgm:t>
        <a:bodyPr/>
        <a:lstStyle/>
        <a:p>
          <a:endParaRPr lang="en-US"/>
        </a:p>
      </dgm:t>
    </dgm:pt>
    <dgm:pt modelId="{65286EF7-019F-446E-8D4A-2816DC22C0C8}" type="sibTrans" cxnId="{8949D1AF-806E-443C-B090-C4F9D89BE531}">
      <dgm:prSet/>
      <dgm:spPr/>
      <dgm:t>
        <a:bodyPr/>
        <a:lstStyle/>
        <a:p>
          <a:endParaRPr lang="en-US"/>
        </a:p>
      </dgm:t>
    </dgm:pt>
    <dgm:pt modelId="{30DE7B0E-05B3-4FA6-9120-7FDA96240B95}" type="pres">
      <dgm:prSet presAssocID="{AD7CFED9-6E68-456A-9306-0B4752A6F3D1}" presName="hierChild1" presStyleCnt="0">
        <dgm:presLayoutVars>
          <dgm:chPref val="1"/>
          <dgm:dir/>
          <dgm:animOne val="branch"/>
          <dgm:animLvl val="lvl"/>
          <dgm:resizeHandles/>
        </dgm:presLayoutVars>
      </dgm:prSet>
      <dgm:spPr/>
    </dgm:pt>
    <dgm:pt modelId="{2BCC05D4-CC74-400F-9F9F-A570A1E92DCC}" type="pres">
      <dgm:prSet presAssocID="{910F1122-0420-4D6A-B311-FECD4B71F02D}" presName="hierRoot1" presStyleCnt="0"/>
      <dgm:spPr/>
    </dgm:pt>
    <dgm:pt modelId="{D9ADBFBB-D429-407E-BA4F-E3753AF8C41F}" type="pres">
      <dgm:prSet presAssocID="{910F1122-0420-4D6A-B311-FECD4B71F02D}" presName="composite" presStyleCnt="0"/>
      <dgm:spPr/>
    </dgm:pt>
    <dgm:pt modelId="{14FF3ECE-22E4-4266-B1D1-0FB937DC6335}" type="pres">
      <dgm:prSet presAssocID="{910F1122-0420-4D6A-B311-FECD4B71F02D}" presName="background" presStyleLbl="node0" presStyleIdx="0" presStyleCnt="2"/>
      <dgm:spPr/>
    </dgm:pt>
    <dgm:pt modelId="{B1715DE0-0F49-425F-AABF-16112445C8B1}" type="pres">
      <dgm:prSet presAssocID="{910F1122-0420-4D6A-B311-FECD4B71F02D}" presName="text" presStyleLbl="fgAcc0" presStyleIdx="0" presStyleCnt="2">
        <dgm:presLayoutVars>
          <dgm:chPref val="3"/>
        </dgm:presLayoutVars>
      </dgm:prSet>
      <dgm:spPr/>
    </dgm:pt>
    <dgm:pt modelId="{056C7DF9-918A-40BB-9C4D-291A285C9755}" type="pres">
      <dgm:prSet presAssocID="{910F1122-0420-4D6A-B311-FECD4B71F02D}" presName="hierChild2" presStyleCnt="0"/>
      <dgm:spPr/>
    </dgm:pt>
    <dgm:pt modelId="{A2BF81F7-D7CB-4D21-95AC-176EFEFFDFDD}" type="pres">
      <dgm:prSet presAssocID="{681A2B29-6B8B-4EAD-B282-7B2E8473D73A}" presName="hierRoot1" presStyleCnt="0"/>
      <dgm:spPr/>
    </dgm:pt>
    <dgm:pt modelId="{135C88DF-F1D0-4C31-85F6-A15F680ED4C2}" type="pres">
      <dgm:prSet presAssocID="{681A2B29-6B8B-4EAD-B282-7B2E8473D73A}" presName="composite" presStyleCnt="0"/>
      <dgm:spPr/>
    </dgm:pt>
    <dgm:pt modelId="{532EF191-88CA-4412-8B37-11DE7EA3E7EA}" type="pres">
      <dgm:prSet presAssocID="{681A2B29-6B8B-4EAD-B282-7B2E8473D73A}" presName="background" presStyleLbl="node0" presStyleIdx="1" presStyleCnt="2"/>
      <dgm:spPr/>
    </dgm:pt>
    <dgm:pt modelId="{EF90693C-A697-4226-8627-44A613303370}" type="pres">
      <dgm:prSet presAssocID="{681A2B29-6B8B-4EAD-B282-7B2E8473D73A}" presName="text" presStyleLbl="fgAcc0" presStyleIdx="1" presStyleCnt="2">
        <dgm:presLayoutVars>
          <dgm:chPref val="3"/>
        </dgm:presLayoutVars>
      </dgm:prSet>
      <dgm:spPr/>
    </dgm:pt>
    <dgm:pt modelId="{C2EE85F9-1B3F-443A-8FA3-FC19BE9D4F55}" type="pres">
      <dgm:prSet presAssocID="{681A2B29-6B8B-4EAD-B282-7B2E8473D73A}" presName="hierChild2" presStyleCnt="0"/>
      <dgm:spPr/>
    </dgm:pt>
  </dgm:ptLst>
  <dgm:cxnLst>
    <dgm:cxn modelId="{B4447871-2AB2-4CDB-9A10-EFB5CD500D42}" type="presOf" srcId="{910F1122-0420-4D6A-B311-FECD4B71F02D}" destId="{B1715DE0-0F49-425F-AABF-16112445C8B1}" srcOrd="0" destOrd="0" presId="urn:microsoft.com/office/officeart/2005/8/layout/hierarchy1"/>
    <dgm:cxn modelId="{89AEACAF-D9F8-4D7F-B861-24C110B0CEE3}" srcId="{AD7CFED9-6E68-456A-9306-0B4752A6F3D1}" destId="{910F1122-0420-4D6A-B311-FECD4B71F02D}" srcOrd="0" destOrd="0" parTransId="{BBF91886-C9C3-4643-8085-5603D0BB4C82}" sibTransId="{60398E0A-9B1B-4ED7-81D8-A19617E9B6A4}"/>
    <dgm:cxn modelId="{8949D1AF-806E-443C-B090-C4F9D89BE531}" srcId="{AD7CFED9-6E68-456A-9306-0B4752A6F3D1}" destId="{681A2B29-6B8B-4EAD-B282-7B2E8473D73A}" srcOrd="1" destOrd="0" parTransId="{15EA1D99-DFA3-49AF-9FAE-D8AEAA73080A}" sibTransId="{65286EF7-019F-446E-8D4A-2816DC22C0C8}"/>
    <dgm:cxn modelId="{1488CFB3-9AA7-4056-A336-00F5C7F7CB7C}" type="presOf" srcId="{681A2B29-6B8B-4EAD-B282-7B2E8473D73A}" destId="{EF90693C-A697-4226-8627-44A613303370}" srcOrd="0" destOrd="0" presId="urn:microsoft.com/office/officeart/2005/8/layout/hierarchy1"/>
    <dgm:cxn modelId="{0EFC52E5-9D44-4ACB-B226-E27484C0B80C}" type="presOf" srcId="{AD7CFED9-6E68-456A-9306-0B4752A6F3D1}" destId="{30DE7B0E-05B3-4FA6-9120-7FDA96240B95}" srcOrd="0" destOrd="0" presId="urn:microsoft.com/office/officeart/2005/8/layout/hierarchy1"/>
    <dgm:cxn modelId="{B2617C4A-3F8D-401B-94C1-2B86F51EE1F2}" type="presParOf" srcId="{30DE7B0E-05B3-4FA6-9120-7FDA96240B95}" destId="{2BCC05D4-CC74-400F-9F9F-A570A1E92DCC}" srcOrd="0" destOrd="0" presId="urn:microsoft.com/office/officeart/2005/8/layout/hierarchy1"/>
    <dgm:cxn modelId="{B5B7A3FE-85CB-44BC-AAFB-A5458B285AB9}" type="presParOf" srcId="{2BCC05D4-CC74-400F-9F9F-A570A1E92DCC}" destId="{D9ADBFBB-D429-407E-BA4F-E3753AF8C41F}" srcOrd="0" destOrd="0" presId="urn:microsoft.com/office/officeart/2005/8/layout/hierarchy1"/>
    <dgm:cxn modelId="{FA125C80-4F1C-4098-A1F7-9B1BB7099A93}" type="presParOf" srcId="{D9ADBFBB-D429-407E-BA4F-E3753AF8C41F}" destId="{14FF3ECE-22E4-4266-B1D1-0FB937DC6335}" srcOrd="0" destOrd="0" presId="urn:microsoft.com/office/officeart/2005/8/layout/hierarchy1"/>
    <dgm:cxn modelId="{779DBAFA-D92C-4ACA-B61B-741EBB829CCE}" type="presParOf" srcId="{D9ADBFBB-D429-407E-BA4F-E3753AF8C41F}" destId="{B1715DE0-0F49-425F-AABF-16112445C8B1}" srcOrd="1" destOrd="0" presId="urn:microsoft.com/office/officeart/2005/8/layout/hierarchy1"/>
    <dgm:cxn modelId="{4BFD7280-3365-427D-938F-470D36D67240}" type="presParOf" srcId="{2BCC05D4-CC74-400F-9F9F-A570A1E92DCC}" destId="{056C7DF9-918A-40BB-9C4D-291A285C9755}" srcOrd="1" destOrd="0" presId="urn:microsoft.com/office/officeart/2005/8/layout/hierarchy1"/>
    <dgm:cxn modelId="{F68DB6E1-084B-4974-AEB8-947B0C139A42}" type="presParOf" srcId="{30DE7B0E-05B3-4FA6-9120-7FDA96240B95}" destId="{A2BF81F7-D7CB-4D21-95AC-176EFEFFDFDD}" srcOrd="1" destOrd="0" presId="urn:microsoft.com/office/officeart/2005/8/layout/hierarchy1"/>
    <dgm:cxn modelId="{63500A37-0D28-4234-8FE1-FC841163AFD6}" type="presParOf" srcId="{A2BF81F7-D7CB-4D21-95AC-176EFEFFDFDD}" destId="{135C88DF-F1D0-4C31-85F6-A15F680ED4C2}" srcOrd="0" destOrd="0" presId="urn:microsoft.com/office/officeart/2005/8/layout/hierarchy1"/>
    <dgm:cxn modelId="{E63AC4E0-499B-42A7-8159-BBA092E443FE}" type="presParOf" srcId="{135C88DF-F1D0-4C31-85F6-A15F680ED4C2}" destId="{532EF191-88CA-4412-8B37-11DE7EA3E7EA}" srcOrd="0" destOrd="0" presId="urn:microsoft.com/office/officeart/2005/8/layout/hierarchy1"/>
    <dgm:cxn modelId="{6955BFC9-B78B-4B21-A15A-8DFE183140C9}" type="presParOf" srcId="{135C88DF-F1D0-4C31-85F6-A15F680ED4C2}" destId="{EF90693C-A697-4226-8627-44A613303370}" srcOrd="1" destOrd="0" presId="urn:microsoft.com/office/officeart/2005/8/layout/hierarchy1"/>
    <dgm:cxn modelId="{70F22460-DE66-481B-B92C-8F4532E47974}" type="presParOf" srcId="{A2BF81F7-D7CB-4D21-95AC-176EFEFFDFDD}" destId="{C2EE85F9-1B3F-443A-8FA3-FC19BE9D4F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DB861A-9021-46B4-B125-6D4BAE1EE829}" type="doc">
      <dgm:prSet loTypeId="urn:microsoft.com/office/officeart/2005/8/layout/bProcess2" loCatId="process" qsTypeId="urn:microsoft.com/office/officeart/2005/8/quickstyle/simple1" qsCatId="simple" csTypeId="urn:microsoft.com/office/officeart/2005/8/colors/colorful1" csCatId="colorful"/>
      <dgm:spPr/>
      <dgm:t>
        <a:bodyPr/>
        <a:lstStyle/>
        <a:p>
          <a:endParaRPr lang="en-US"/>
        </a:p>
      </dgm:t>
    </dgm:pt>
    <dgm:pt modelId="{168A268F-F63A-4E22-B49A-04E0CDFA6ED9}">
      <dgm:prSet/>
      <dgm:spPr/>
      <dgm:t>
        <a:bodyPr/>
        <a:lstStyle/>
        <a:p>
          <a:r>
            <a:rPr lang="az-Latn-AZ" b="1" i="1"/>
            <a:t>Normativ proqnozlardan tələbin proqnozlaşdırılmasında istifadə edilə bilər. </a:t>
          </a:r>
          <a:endParaRPr lang="en-US"/>
        </a:p>
      </dgm:t>
    </dgm:pt>
    <dgm:pt modelId="{9348B417-687F-4E93-A80A-910458551CA8}" type="parTrans" cxnId="{402B0A04-9497-4A01-9A77-1A0D1AD1BCD1}">
      <dgm:prSet/>
      <dgm:spPr/>
      <dgm:t>
        <a:bodyPr/>
        <a:lstStyle/>
        <a:p>
          <a:endParaRPr lang="en-US"/>
        </a:p>
      </dgm:t>
    </dgm:pt>
    <dgm:pt modelId="{F94CFB46-CB99-4EEA-B528-F947057F8331}" type="sibTrans" cxnId="{402B0A04-9497-4A01-9A77-1A0D1AD1BCD1}">
      <dgm:prSet/>
      <dgm:spPr/>
      <dgm:t>
        <a:bodyPr/>
        <a:lstStyle/>
        <a:p>
          <a:endParaRPr lang="en-US"/>
        </a:p>
      </dgm:t>
    </dgm:pt>
    <dgm:pt modelId="{6BC33824-7566-4B28-8BC6-9E34AE9D1C88}">
      <dgm:prSet/>
      <dgm:spPr/>
      <dgm:t>
        <a:bodyPr/>
        <a:lstStyle/>
        <a:p>
          <a:r>
            <a:rPr lang="az-Latn-AZ" b="1" i="1"/>
            <a:t>Bu zaman proqnoz insanların fizioloji istehlak normaları nəzərə alınmaqla hazırlanır. Başqa sözlə, mövcud vəziyyətdə istehlakın səviyyəsinə qiymət verilir, sonra hər il məhsullara olan tələbin necə dəyişəcəyi qiymətləndirilir və buna əsasən dövrün axırında onun kəmiyyətinin müvafiq normativə çatacağı müəyyənləşdirilir.</a:t>
          </a:r>
          <a:endParaRPr lang="en-US"/>
        </a:p>
      </dgm:t>
    </dgm:pt>
    <dgm:pt modelId="{D869109F-B48B-46C3-B644-95355356E19F}" type="parTrans" cxnId="{80FFFF9E-224A-4C43-B353-5329171075F7}">
      <dgm:prSet/>
      <dgm:spPr/>
      <dgm:t>
        <a:bodyPr/>
        <a:lstStyle/>
        <a:p>
          <a:endParaRPr lang="en-US"/>
        </a:p>
      </dgm:t>
    </dgm:pt>
    <dgm:pt modelId="{7401C030-7A36-4FC9-9B8E-D6295BACF51D}" type="sibTrans" cxnId="{80FFFF9E-224A-4C43-B353-5329171075F7}">
      <dgm:prSet/>
      <dgm:spPr/>
      <dgm:t>
        <a:bodyPr/>
        <a:lstStyle/>
        <a:p>
          <a:endParaRPr lang="en-US"/>
        </a:p>
      </dgm:t>
    </dgm:pt>
    <dgm:pt modelId="{1802577B-5A7A-41CF-AE66-13FF828D7E3D}" type="pres">
      <dgm:prSet presAssocID="{38DB861A-9021-46B4-B125-6D4BAE1EE829}" presName="diagram" presStyleCnt="0">
        <dgm:presLayoutVars>
          <dgm:dir/>
          <dgm:resizeHandles/>
        </dgm:presLayoutVars>
      </dgm:prSet>
      <dgm:spPr/>
    </dgm:pt>
    <dgm:pt modelId="{85C3A5B1-9164-4081-B420-FC8EEFF4BC12}" type="pres">
      <dgm:prSet presAssocID="{168A268F-F63A-4E22-B49A-04E0CDFA6ED9}" presName="firstNode" presStyleLbl="node1" presStyleIdx="0" presStyleCnt="2">
        <dgm:presLayoutVars>
          <dgm:bulletEnabled val="1"/>
        </dgm:presLayoutVars>
      </dgm:prSet>
      <dgm:spPr/>
    </dgm:pt>
    <dgm:pt modelId="{52E5449E-5807-4F69-A601-4435D1C12040}" type="pres">
      <dgm:prSet presAssocID="{F94CFB46-CB99-4EEA-B528-F947057F8331}" presName="sibTrans" presStyleLbl="sibTrans2D1" presStyleIdx="0" presStyleCnt="1"/>
      <dgm:spPr/>
    </dgm:pt>
    <dgm:pt modelId="{AFA36181-FBC4-4D10-9464-6ABEC63106FB}" type="pres">
      <dgm:prSet presAssocID="{6BC33824-7566-4B28-8BC6-9E34AE9D1C88}" presName="lastNode" presStyleLbl="node1" presStyleIdx="1" presStyleCnt="2">
        <dgm:presLayoutVars>
          <dgm:bulletEnabled val="1"/>
        </dgm:presLayoutVars>
      </dgm:prSet>
      <dgm:spPr/>
    </dgm:pt>
  </dgm:ptLst>
  <dgm:cxnLst>
    <dgm:cxn modelId="{402B0A04-9497-4A01-9A77-1A0D1AD1BCD1}" srcId="{38DB861A-9021-46B4-B125-6D4BAE1EE829}" destId="{168A268F-F63A-4E22-B49A-04E0CDFA6ED9}" srcOrd="0" destOrd="0" parTransId="{9348B417-687F-4E93-A80A-910458551CA8}" sibTransId="{F94CFB46-CB99-4EEA-B528-F947057F8331}"/>
    <dgm:cxn modelId="{0D722C1C-B1F7-4FF8-B3FC-79B9DCF986BE}" type="presOf" srcId="{38DB861A-9021-46B4-B125-6D4BAE1EE829}" destId="{1802577B-5A7A-41CF-AE66-13FF828D7E3D}" srcOrd="0" destOrd="0" presId="urn:microsoft.com/office/officeart/2005/8/layout/bProcess2"/>
    <dgm:cxn modelId="{F05C9F49-3C0C-414B-92AB-AABF811E4CDE}" type="presOf" srcId="{F94CFB46-CB99-4EEA-B528-F947057F8331}" destId="{52E5449E-5807-4F69-A601-4435D1C12040}" srcOrd="0" destOrd="0" presId="urn:microsoft.com/office/officeart/2005/8/layout/bProcess2"/>
    <dgm:cxn modelId="{4033E796-F9CA-433D-A39F-E9D92721D44C}" type="presOf" srcId="{168A268F-F63A-4E22-B49A-04E0CDFA6ED9}" destId="{85C3A5B1-9164-4081-B420-FC8EEFF4BC12}" srcOrd="0" destOrd="0" presId="urn:microsoft.com/office/officeart/2005/8/layout/bProcess2"/>
    <dgm:cxn modelId="{80FFFF9E-224A-4C43-B353-5329171075F7}" srcId="{38DB861A-9021-46B4-B125-6D4BAE1EE829}" destId="{6BC33824-7566-4B28-8BC6-9E34AE9D1C88}" srcOrd="1" destOrd="0" parTransId="{D869109F-B48B-46C3-B644-95355356E19F}" sibTransId="{7401C030-7A36-4FC9-9B8E-D6295BACF51D}"/>
    <dgm:cxn modelId="{67C1F3A0-169D-4FFF-997C-27E28AE72675}" type="presOf" srcId="{6BC33824-7566-4B28-8BC6-9E34AE9D1C88}" destId="{AFA36181-FBC4-4D10-9464-6ABEC63106FB}" srcOrd="0" destOrd="0" presId="urn:microsoft.com/office/officeart/2005/8/layout/bProcess2"/>
    <dgm:cxn modelId="{F4375D15-8CBD-498A-8AEA-FEACF447AAF0}" type="presParOf" srcId="{1802577B-5A7A-41CF-AE66-13FF828D7E3D}" destId="{85C3A5B1-9164-4081-B420-FC8EEFF4BC12}" srcOrd="0" destOrd="0" presId="urn:microsoft.com/office/officeart/2005/8/layout/bProcess2"/>
    <dgm:cxn modelId="{1FE9AD03-9F7A-4AD6-B325-39836DBA6BA3}" type="presParOf" srcId="{1802577B-5A7A-41CF-AE66-13FF828D7E3D}" destId="{52E5449E-5807-4F69-A601-4435D1C12040}" srcOrd="1" destOrd="0" presId="urn:microsoft.com/office/officeart/2005/8/layout/bProcess2"/>
    <dgm:cxn modelId="{47C5464F-8175-4636-B3DE-816889AC491B}" type="presParOf" srcId="{1802577B-5A7A-41CF-AE66-13FF828D7E3D}" destId="{AFA36181-FBC4-4D10-9464-6ABEC63106FB}"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C9DA52-EFEF-4D9D-81D0-45630C5641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F53AD10-5F4F-4AEB-8201-67D621C6D72B}">
      <dgm:prSet/>
      <dgm:spPr/>
      <dgm:t>
        <a:bodyPr/>
        <a:lstStyle/>
        <a:p>
          <a:r>
            <a:rPr lang="az-Latn-AZ" b="1"/>
            <a:t>iqtisadi inkişafın mümkün olan variantları və parametrlərinin müəyyən edilməsinin başlanğıc mərhələsidir.</a:t>
          </a:r>
          <a:endParaRPr lang="en-US"/>
        </a:p>
      </dgm:t>
    </dgm:pt>
    <dgm:pt modelId="{F7BDF60A-08B0-4607-B66B-B3B8F485CCDF}" type="parTrans" cxnId="{C6B7F26A-AD70-4A55-AE3F-1E83199E8ABB}">
      <dgm:prSet/>
      <dgm:spPr/>
      <dgm:t>
        <a:bodyPr/>
        <a:lstStyle/>
        <a:p>
          <a:endParaRPr lang="en-US"/>
        </a:p>
      </dgm:t>
    </dgm:pt>
    <dgm:pt modelId="{E357D7CD-1588-4206-A770-2FDC31A1F804}" type="sibTrans" cxnId="{C6B7F26A-AD70-4A55-AE3F-1E83199E8ABB}">
      <dgm:prSet/>
      <dgm:spPr/>
      <dgm:t>
        <a:bodyPr/>
        <a:lstStyle/>
        <a:p>
          <a:endParaRPr lang="en-US"/>
        </a:p>
      </dgm:t>
    </dgm:pt>
    <dgm:pt modelId="{3BD89A11-A0D1-483E-B237-5CBE3806EA51}">
      <dgm:prSet/>
      <dgm:spPr/>
      <dgm:t>
        <a:bodyPr/>
        <a:lstStyle/>
        <a:p>
          <a:r>
            <a:rPr lang="az-Latn-AZ" b="1"/>
            <a:t>Proqnozlaşdırma metodları dövrlərdən (qısa, orta və uzun müddətli), səviyyədən (makroiqtisadi, sahələr, regionlar) və proqnozlaşdırma obyektindən asılı olaraq bir-birindən fərqlənir. </a:t>
          </a:r>
          <a:endParaRPr lang="en-US"/>
        </a:p>
      </dgm:t>
    </dgm:pt>
    <dgm:pt modelId="{D8379834-D280-4E2C-9A45-997A3D381E5B}" type="parTrans" cxnId="{C030AAF9-F768-4BF4-AFBF-F5AC21A7C635}">
      <dgm:prSet/>
      <dgm:spPr/>
      <dgm:t>
        <a:bodyPr/>
        <a:lstStyle/>
        <a:p>
          <a:endParaRPr lang="en-US"/>
        </a:p>
      </dgm:t>
    </dgm:pt>
    <dgm:pt modelId="{EB556ADB-EE05-4057-83AD-28DE52997384}" type="sibTrans" cxnId="{C030AAF9-F768-4BF4-AFBF-F5AC21A7C635}">
      <dgm:prSet/>
      <dgm:spPr/>
      <dgm:t>
        <a:bodyPr/>
        <a:lstStyle/>
        <a:p>
          <a:endParaRPr lang="en-US"/>
        </a:p>
      </dgm:t>
    </dgm:pt>
    <dgm:pt modelId="{6EEE80E7-1644-46DF-8823-6B541665E3AE}">
      <dgm:prSet/>
      <dgm:spPr/>
      <dgm:t>
        <a:bodyPr/>
        <a:lstStyle/>
        <a:p>
          <a:r>
            <a:rPr lang="az-Latn-AZ" b="1"/>
            <a:t>Demoqrafik, elmi-texniki və təbii resurslar üzrə proqnozlaşdırmanın özlərinə məxsus xüsusiyyətləri vardır.</a:t>
          </a:r>
          <a:endParaRPr lang="en-US"/>
        </a:p>
      </dgm:t>
    </dgm:pt>
    <dgm:pt modelId="{C98D9688-88A5-47EF-8CF5-D14DF11C0239}" type="parTrans" cxnId="{0A16D62B-ED14-4FDA-90AE-7636D7C06E08}">
      <dgm:prSet/>
      <dgm:spPr/>
      <dgm:t>
        <a:bodyPr/>
        <a:lstStyle/>
        <a:p>
          <a:endParaRPr lang="en-US"/>
        </a:p>
      </dgm:t>
    </dgm:pt>
    <dgm:pt modelId="{F55F420D-AB7D-4D06-B9D9-D711B20F3D9A}" type="sibTrans" cxnId="{0A16D62B-ED14-4FDA-90AE-7636D7C06E08}">
      <dgm:prSet/>
      <dgm:spPr/>
      <dgm:t>
        <a:bodyPr/>
        <a:lstStyle/>
        <a:p>
          <a:endParaRPr lang="en-US"/>
        </a:p>
      </dgm:t>
    </dgm:pt>
    <dgm:pt modelId="{A6831E26-FB73-4C42-816D-6488766127AB}" type="pres">
      <dgm:prSet presAssocID="{08C9DA52-EFEF-4D9D-81D0-45630C56410C}" presName="linear" presStyleCnt="0">
        <dgm:presLayoutVars>
          <dgm:animLvl val="lvl"/>
          <dgm:resizeHandles val="exact"/>
        </dgm:presLayoutVars>
      </dgm:prSet>
      <dgm:spPr/>
    </dgm:pt>
    <dgm:pt modelId="{F42340BC-ECF6-4F74-B1E7-E5E144CEF5AC}" type="pres">
      <dgm:prSet presAssocID="{AF53AD10-5F4F-4AEB-8201-67D621C6D72B}" presName="parentText" presStyleLbl="node1" presStyleIdx="0" presStyleCnt="3">
        <dgm:presLayoutVars>
          <dgm:chMax val="0"/>
          <dgm:bulletEnabled val="1"/>
        </dgm:presLayoutVars>
      </dgm:prSet>
      <dgm:spPr/>
    </dgm:pt>
    <dgm:pt modelId="{C4DC8AC9-F48B-4FAE-BC22-8BE5FA789FC2}" type="pres">
      <dgm:prSet presAssocID="{E357D7CD-1588-4206-A770-2FDC31A1F804}" presName="spacer" presStyleCnt="0"/>
      <dgm:spPr/>
    </dgm:pt>
    <dgm:pt modelId="{0C36087A-9BE5-478E-A765-9CBA7B8A9E88}" type="pres">
      <dgm:prSet presAssocID="{3BD89A11-A0D1-483E-B237-5CBE3806EA51}" presName="parentText" presStyleLbl="node1" presStyleIdx="1" presStyleCnt="3">
        <dgm:presLayoutVars>
          <dgm:chMax val="0"/>
          <dgm:bulletEnabled val="1"/>
        </dgm:presLayoutVars>
      </dgm:prSet>
      <dgm:spPr/>
    </dgm:pt>
    <dgm:pt modelId="{3571BD20-1531-443C-B21F-597ABDE7BBF3}" type="pres">
      <dgm:prSet presAssocID="{EB556ADB-EE05-4057-83AD-28DE52997384}" presName="spacer" presStyleCnt="0"/>
      <dgm:spPr/>
    </dgm:pt>
    <dgm:pt modelId="{0F66B47F-29D0-45FE-B119-41C67010E420}" type="pres">
      <dgm:prSet presAssocID="{6EEE80E7-1644-46DF-8823-6B541665E3AE}" presName="parentText" presStyleLbl="node1" presStyleIdx="2" presStyleCnt="3">
        <dgm:presLayoutVars>
          <dgm:chMax val="0"/>
          <dgm:bulletEnabled val="1"/>
        </dgm:presLayoutVars>
      </dgm:prSet>
      <dgm:spPr/>
    </dgm:pt>
  </dgm:ptLst>
  <dgm:cxnLst>
    <dgm:cxn modelId="{0A16D62B-ED14-4FDA-90AE-7636D7C06E08}" srcId="{08C9DA52-EFEF-4D9D-81D0-45630C56410C}" destId="{6EEE80E7-1644-46DF-8823-6B541665E3AE}" srcOrd="2" destOrd="0" parTransId="{C98D9688-88A5-47EF-8CF5-D14DF11C0239}" sibTransId="{F55F420D-AB7D-4D06-B9D9-D711B20F3D9A}"/>
    <dgm:cxn modelId="{C6B7F26A-AD70-4A55-AE3F-1E83199E8ABB}" srcId="{08C9DA52-EFEF-4D9D-81D0-45630C56410C}" destId="{AF53AD10-5F4F-4AEB-8201-67D621C6D72B}" srcOrd="0" destOrd="0" parTransId="{F7BDF60A-08B0-4607-B66B-B3B8F485CCDF}" sibTransId="{E357D7CD-1588-4206-A770-2FDC31A1F804}"/>
    <dgm:cxn modelId="{FC44414B-4BBA-41A1-AD76-742DFB376B4A}" type="presOf" srcId="{3BD89A11-A0D1-483E-B237-5CBE3806EA51}" destId="{0C36087A-9BE5-478E-A765-9CBA7B8A9E88}" srcOrd="0" destOrd="0" presId="urn:microsoft.com/office/officeart/2005/8/layout/vList2"/>
    <dgm:cxn modelId="{B8760C8A-B797-41A4-B512-9DE0C23C4465}" type="presOf" srcId="{AF53AD10-5F4F-4AEB-8201-67D621C6D72B}" destId="{F42340BC-ECF6-4F74-B1E7-E5E144CEF5AC}" srcOrd="0" destOrd="0" presId="urn:microsoft.com/office/officeart/2005/8/layout/vList2"/>
    <dgm:cxn modelId="{350B0EE1-5B05-4D18-B1C2-2C5289BB396C}" type="presOf" srcId="{6EEE80E7-1644-46DF-8823-6B541665E3AE}" destId="{0F66B47F-29D0-45FE-B119-41C67010E420}" srcOrd="0" destOrd="0" presId="urn:microsoft.com/office/officeart/2005/8/layout/vList2"/>
    <dgm:cxn modelId="{4AC58BF2-042D-41A4-AFE0-15A2A0320298}" type="presOf" srcId="{08C9DA52-EFEF-4D9D-81D0-45630C56410C}" destId="{A6831E26-FB73-4C42-816D-6488766127AB}" srcOrd="0" destOrd="0" presId="urn:microsoft.com/office/officeart/2005/8/layout/vList2"/>
    <dgm:cxn modelId="{C030AAF9-F768-4BF4-AFBF-F5AC21A7C635}" srcId="{08C9DA52-EFEF-4D9D-81D0-45630C56410C}" destId="{3BD89A11-A0D1-483E-B237-5CBE3806EA51}" srcOrd="1" destOrd="0" parTransId="{D8379834-D280-4E2C-9A45-997A3D381E5B}" sibTransId="{EB556ADB-EE05-4057-83AD-28DE52997384}"/>
    <dgm:cxn modelId="{DFBE5E24-D375-4C12-946B-C067A7A420D1}" type="presParOf" srcId="{A6831E26-FB73-4C42-816D-6488766127AB}" destId="{F42340BC-ECF6-4F74-B1E7-E5E144CEF5AC}" srcOrd="0" destOrd="0" presId="urn:microsoft.com/office/officeart/2005/8/layout/vList2"/>
    <dgm:cxn modelId="{428AF8B8-3366-4680-87C5-0A6AA542C7F2}" type="presParOf" srcId="{A6831E26-FB73-4C42-816D-6488766127AB}" destId="{C4DC8AC9-F48B-4FAE-BC22-8BE5FA789FC2}" srcOrd="1" destOrd="0" presId="urn:microsoft.com/office/officeart/2005/8/layout/vList2"/>
    <dgm:cxn modelId="{9E5F52E4-9171-40FD-BC5F-358F37D281E5}" type="presParOf" srcId="{A6831E26-FB73-4C42-816D-6488766127AB}" destId="{0C36087A-9BE5-478E-A765-9CBA7B8A9E88}" srcOrd="2" destOrd="0" presId="urn:microsoft.com/office/officeart/2005/8/layout/vList2"/>
    <dgm:cxn modelId="{65805852-F5DC-4716-842A-D2D244354DD7}" type="presParOf" srcId="{A6831E26-FB73-4C42-816D-6488766127AB}" destId="{3571BD20-1531-443C-B21F-597ABDE7BBF3}" srcOrd="3" destOrd="0" presId="urn:microsoft.com/office/officeart/2005/8/layout/vList2"/>
    <dgm:cxn modelId="{FD287DDD-AD47-4C9E-977C-4D28298634DD}" type="presParOf" srcId="{A6831E26-FB73-4C42-816D-6488766127AB}" destId="{0F66B47F-29D0-45FE-B119-41C67010E4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80DC78-8375-464C-B62C-6CFE81BA7AC0}"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14FD55B9-AFDB-4DBF-883D-DFA525A06B18}">
      <dgm:prSet/>
      <dgm:spPr/>
      <dgm:t>
        <a:bodyPr/>
        <a:lstStyle/>
        <a:p>
          <a:r>
            <a:rPr lang="az-Latn-AZ" b="1"/>
            <a:t>ümumi fəaliyyət prinsiplərinə </a:t>
          </a:r>
          <a:endParaRPr lang="en-US"/>
        </a:p>
      </dgm:t>
    </dgm:pt>
    <dgm:pt modelId="{763DB927-7CDD-4585-9578-0BFA2A8BADF6}" type="parTrans" cxnId="{5017B026-DE02-492E-B147-7C7795CCC6C5}">
      <dgm:prSet/>
      <dgm:spPr/>
      <dgm:t>
        <a:bodyPr/>
        <a:lstStyle/>
        <a:p>
          <a:endParaRPr lang="en-US"/>
        </a:p>
      </dgm:t>
    </dgm:pt>
    <dgm:pt modelId="{674364BB-25C5-457A-85BF-C9031EFE28EE}" type="sibTrans" cxnId="{5017B026-DE02-492E-B147-7C7795CCC6C5}">
      <dgm:prSet/>
      <dgm:spPr/>
      <dgm:t>
        <a:bodyPr/>
        <a:lstStyle/>
        <a:p>
          <a:endParaRPr lang="en-US"/>
        </a:p>
      </dgm:t>
    </dgm:pt>
    <dgm:pt modelId="{4F275EAF-B9EE-40DE-9F64-13981EF58628}">
      <dgm:prSet/>
      <dgm:spPr/>
      <dgm:t>
        <a:bodyPr/>
        <a:lstStyle/>
        <a:p>
          <a:r>
            <a:rPr lang="az-Latn-AZ" b="1"/>
            <a:t>2. proqnozlaşdırmanın istiqaməti və təyinatına</a:t>
          </a:r>
          <a:endParaRPr lang="en-US"/>
        </a:p>
      </dgm:t>
    </dgm:pt>
    <dgm:pt modelId="{D632E7A5-2AE6-4978-BE70-F2CAC8BB9835}" type="parTrans" cxnId="{77891AFA-49D6-4696-AFFA-6F92B68FA552}">
      <dgm:prSet/>
      <dgm:spPr/>
      <dgm:t>
        <a:bodyPr/>
        <a:lstStyle/>
        <a:p>
          <a:endParaRPr lang="en-US"/>
        </a:p>
      </dgm:t>
    </dgm:pt>
    <dgm:pt modelId="{C3694ED8-AFBA-4189-B37E-A7C2978A2533}" type="sibTrans" cxnId="{77891AFA-49D6-4696-AFFA-6F92B68FA552}">
      <dgm:prSet/>
      <dgm:spPr/>
      <dgm:t>
        <a:bodyPr/>
        <a:lstStyle/>
        <a:p>
          <a:endParaRPr lang="en-US"/>
        </a:p>
      </dgm:t>
    </dgm:pt>
    <dgm:pt modelId="{BF660783-5E69-4FC9-9704-5FD99EC5A422}">
      <dgm:prSet/>
      <dgm:spPr/>
      <dgm:t>
        <a:bodyPr/>
        <a:lstStyle/>
        <a:p>
          <a:r>
            <a:rPr lang="az-Latn-AZ" b="1"/>
            <a:t>3. informasiyaların əldə edilməsi və işlənməsi üsullarına </a:t>
          </a:r>
          <a:endParaRPr lang="en-US"/>
        </a:p>
      </dgm:t>
    </dgm:pt>
    <dgm:pt modelId="{9F0C5A2F-0E19-4748-9178-69A62945C8CA}" type="parTrans" cxnId="{68E55EA8-B55E-4ECA-9597-49E35E39BA96}">
      <dgm:prSet/>
      <dgm:spPr/>
      <dgm:t>
        <a:bodyPr/>
        <a:lstStyle/>
        <a:p>
          <a:endParaRPr lang="en-US"/>
        </a:p>
      </dgm:t>
    </dgm:pt>
    <dgm:pt modelId="{74359FCD-6B0E-48E2-B673-8FCA433F377F}" type="sibTrans" cxnId="{68E55EA8-B55E-4ECA-9597-49E35E39BA96}">
      <dgm:prSet/>
      <dgm:spPr/>
      <dgm:t>
        <a:bodyPr/>
        <a:lstStyle/>
        <a:p>
          <a:endParaRPr lang="en-US"/>
        </a:p>
      </dgm:t>
    </dgm:pt>
    <dgm:pt modelId="{73C58DBE-A1B9-4054-A5F8-3FFDF3E59F1C}">
      <dgm:prSet/>
      <dgm:spPr/>
      <dgm:t>
        <a:bodyPr/>
        <a:lstStyle/>
        <a:p>
          <a:r>
            <a:rPr lang="az-Latn-AZ" b="1"/>
            <a:t>4. proqnoz modellərinin parametrlərinin müəyyən edilməsi qaydalarına görə</a:t>
          </a:r>
          <a:endParaRPr lang="en-US"/>
        </a:p>
      </dgm:t>
    </dgm:pt>
    <dgm:pt modelId="{91DBF157-0099-42CF-9B23-CEA4A42C7593}" type="parTrans" cxnId="{433E3AAB-66B1-4FD5-86C2-F829A95FFE70}">
      <dgm:prSet/>
      <dgm:spPr/>
      <dgm:t>
        <a:bodyPr/>
        <a:lstStyle/>
        <a:p>
          <a:endParaRPr lang="en-US"/>
        </a:p>
      </dgm:t>
    </dgm:pt>
    <dgm:pt modelId="{191CFC78-4A56-4794-8DA3-CC2243FDFAB1}" type="sibTrans" cxnId="{433E3AAB-66B1-4FD5-86C2-F829A95FFE70}">
      <dgm:prSet/>
      <dgm:spPr/>
      <dgm:t>
        <a:bodyPr/>
        <a:lstStyle/>
        <a:p>
          <a:endParaRPr lang="en-US"/>
        </a:p>
      </dgm:t>
    </dgm:pt>
    <dgm:pt modelId="{741F2F54-48B5-45EF-A2B4-4D0E87B0476A}" type="pres">
      <dgm:prSet presAssocID="{AB80DC78-8375-464C-B62C-6CFE81BA7AC0}" presName="Name0" presStyleCnt="0">
        <dgm:presLayoutVars>
          <dgm:dir/>
          <dgm:animLvl val="lvl"/>
          <dgm:resizeHandles val="exact"/>
        </dgm:presLayoutVars>
      </dgm:prSet>
      <dgm:spPr/>
    </dgm:pt>
    <dgm:pt modelId="{30E23244-6133-430F-AFA7-71FAA8616782}" type="pres">
      <dgm:prSet presAssocID="{14FD55B9-AFDB-4DBF-883D-DFA525A06B18}" presName="linNode" presStyleCnt="0"/>
      <dgm:spPr/>
    </dgm:pt>
    <dgm:pt modelId="{A62518A2-68B3-4456-AF0D-37A5A25C8431}" type="pres">
      <dgm:prSet presAssocID="{14FD55B9-AFDB-4DBF-883D-DFA525A06B18}" presName="parentText" presStyleLbl="node1" presStyleIdx="0" presStyleCnt="4">
        <dgm:presLayoutVars>
          <dgm:chMax val="1"/>
          <dgm:bulletEnabled val="1"/>
        </dgm:presLayoutVars>
      </dgm:prSet>
      <dgm:spPr/>
    </dgm:pt>
    <dgm:pt modelId="{B696DAF5-D0C7-45A8-A8CB-4D5B9ECF84AC}" type="pres">
      <dgm:prSet presAssocID="{674364BB-25C5-457A-85BF-C9031EFE28EE}" presName="sp" presStyleCnt="0"/>
      <dgm:spPr/>
    </dgm:pt>
    <dgm:pt modelId="{DB6D6717-A82A-47D3-9120-D4BC92768D4B}" type="pres">
      <dgm:prSet presAssocID="{4F275EAF-B9EE-40DE-9F64-13981EF58628}" presName="linNode" presStyleCnt="0"/>
      <dgm:spPr/>
    </dgm:pt>
    <dgm:pt modelId="{446F0B86-6DAC-4042-8B3F-AF1DE9868472}" type="pres">
      <dgm:prSet presAssocID="{4F275EAF-B9EE-40DE-9F64-13981EF58628}" presName="parentText" presStyleLbl="node1" presStyleIdx="1" presStyleCnt="4">
        <dgm:presLayoutVars>
          <dgm:chMax val="1"/>
          <dgm:bulletEnabled val="1"/>
        </dgm:presLayoutVars>
      </dgm:prSet>
      <dgm:spPr/>
    </dgm:pt>
    <dgm:pt modelId="{B06941A9-3676-4BEB-909A-66B1DC2FA1E0}" type="pres">
      <dgm:prSet presAssocID="{C3694ED8-AFBA-4189-B37E-A7C2978A2533}" presName="sp" presStyleCnt="0"/>
      <dgm:spPr/>
    </dgm:pt>
    <dgm:pt modelId="{0C56A3B0-D55D-4059-9A92-7D67A3F41E89}" type="pres">
      <dgm:prSet presAssocID="{BF660783-5E69-4FC9-9704-5FD99EC5A422}" presName="linNode" presStyleCnt="0"/>
      <dgm:spPr/>
    </dgm:pt>
    <dgm:pt modelId="{12986552-71BD-4780-AF39-2A499C8BE1F0}" type="pres">
      <dgm:prSet presAssocID="{BF660783-5E69-4FC9-9704-5FD99EC5A422}" presName="parentText" presStyleLbl="node1" presStyleIdx="2" presStyleCnt="4">
        <dgm:presLayoutVars>
          <dgm:chMax val="1"/>
          <dgm:bulletEnabled val="1"/>
        </dgm:presLayoutVars>
      </dgm:prSet>
      <dgm:spPr/>
    </dgm:pt>
    <dgm:pt modelId="{AA4C594F-E736-4720-975C-C05CF9914130}" type="pres">
      <dgm:prSet presAssocID="{74359FCD-6B0E-48E2-B673-8FCA433F377F}" presName="sp" presStyleCnt="0"/>
      <dgm:spPr/>
    </dgm:pt>
    <dgm:pt modelId="{AAB331E9-D7F8-4871-9B2E-8A40E9080976}" type="pres">
      <dgm:prSet presAssocID="{73C58DBE-A1B9-4054-A5F8-3FFDF3E59F1C}" presName="linNode" presStyleCnt="0"/>
      <dgm:spPr/>
    </dgm:pt>
    <dgm:pt modelId="{FC06E2F5-4DBD-4B76-9428-24DA6D2ED736}" type="pres">
      <dgm:prSet presAssocID="{73C58DBE-A1B9-4054-A5F8-3FFDF3E59F1C}" presName="parentText" presStyleLbl="node1" presStyleIdx="3" presStyleCnt="4">
        <dgm:presLayoutVars>
          <dgm:chMax val="1"/>
          <dgm:bulletEnabled val="1"/>
        </dgm:presLayoutVars>
      </dgm:prSet>
      <dgm:spPr/>
    </dgm:pt>
  </dgm:ptLst>
  <dgm:cxnLst>
    <dgm:cxn modelId="{5017B026-DE02-492E-B147-7C7795CCC6C5}" srcId="{AB80DC78-8375-464C-B62C-6CFE81BA7AC0}" destId="{14FD55B9-AFDB-4DBF-883D-DFA525A06B18}" srcOrd="0" destOrd="0" parTransId="{763DB927-7CDD-4585-9578-0BFA2A8BADF6}" sibTransId="{674364BB-25C5-457A-85BF-C9031EFE28EE}"/>
    <dgm:cxn modelId="{F5FCBB37-3CE7-44C5-B668-74F455866D8D}" type="presOf" srcId="{4F275EAF-B9EE-40DE-9F64-13981EF58628}" destId="{446F0B86-6DAC-4042-8B3F-AF1DE9868472}" srcOrd="0" destOrd="0" presId="urn:microsoft.com/office/officeart/2005/8/layout/vList5"/>
    <dgm:cxn modelId="{26146D46-6D1B-4E4C-91ED-78FD497323B0}" type="presOf" srcId="{BF660783-5E69-4FC9-9704-5FD99EC5A422}" destId="{12986552-71BD-4780-AF39-2A499C8BE1F0}" srcOrd="0" destOrd="0" presId="urn:microsoft.com/office/officeart/2005/8/layout/vList5"/>
    <dgm:cxn modelId="{F7AA4E81-FA01-498B-B710-1888756652EA}" type="presOf" srcId="{AB80DC78-8375-464C-B62C-6CFE81BA7AC0}" destId="{741F2F54-48B5-45EF-A2B4-4D0E87B0476A}" srcOrd="0" destOrd="0" presId="urn:microsoft.com/office/officeart/2005/8/layout/vList5"/>
    <dgm:cxn modelId="{FAB0F89C-5D0A-4779-AA27-DAD6AF18933C}" type="presOf" srcId="{14FD55B9-AFDB-4DBF-883D-DFA525A06B18}" destId="{A62518A2-68B3-4456-AF0D-37A5A25C8431}" srcOrd="0" destOrd="0" presId="urn:microsoft.com/office/officeart/2005/8/layout/vList5"/>
    <dgm:cxn modelId="{68E55EA8-B55E-4ECA-9597-49E35E39BA96}" srcId="{AB80DC78-8375-464C-B62C-6CFE81BA7AC0}" destId="{BF660783-5E69-4FC9-9704-5FD99EC5A422}" srcOrd="2" destOrd="0" parTransId="{9F0C5A2F-0E19-4748-9178-69A62945C8CA}" sibTransId="{74359FCD-6B0E-48E2-B673-8FCA433F377F}"/>
    <dgm:cxn modelId="{433E3AAB-66B1-4FD5-86C2-F829A95FFE70}" srcId="{AB80DC78-8375-464C-B62C-6CFE81BA7AC0}" destId="{73C58DBE-A1B9-4054-A5F8-3FFDF3E59F1C}" srcOrd="3" destOrd="0" parTransId="{91DBF157-0099-42CF-9B23-CEA4A42C7593}" sibTransId="{191CFC78-4A56-4794-8DA3-CC2243FDFAB1}"/>
    <dgm:cxn modelId="{79F25DC0-CC62-4C4F-95DF-ED1A6B975CFE}" type="presOf" srcId="{73C58DBE-A1B9-4054-A5F8-3FFDF3E59F1C}" destId="{FC06E2F5-4DBD-4B76-9428-24DA6D2ED736}" srcOrd="0" destOrd="0" presId="urn:microsoft.com/office/officeart/2005/8/layout/vList5"/>
    <dgm:cxn modelId="{77891AFA-49D6-4696-AFFA-6F92B68FA552}" srcId="{AB80DC78-8375-464C-B62C-6CFE81BA7AC0}" destId="{4F275EAF-B9EE-40DE-9F64-13981EF58628}" srcOrd="1" destOrd="0" parTransId="{D632E7A5-2AE6-4978-BE70-F2CAC8BB9835}" sibTransId="{C3694ED8-AFBA-4189-B37E-A7C2978A2533}"/>
    <dgm:cxn modelId="{8B3FB42F-2605-4114-A1E7-BCD01557DB53}" type="presParOf" srcId="{741F2F54-48B5-45EF-A2B4-4D0E87B0476A}" destId="{30E23244-6133-430F-AFA7-71FAA8616782}" srcOrd="0" destOrd="0" presId="urn:microsoft.com/office/officeart/2005/8/layout/vList5"/>
    <dgm:cxn modelId="{1594C868-0044-4587-89B5-CC6B39DA30B1}" type="presParOf" srcId="{30E23244-6133-430F-AFA7-71FAA8616782}" destId="{A62518A2-68B3-4456-AF0D-37A5A25C8431}" srcOrd="0" destOrd="0" presId="urn:microsoft.com/office/officeart/2005/8/layout/vList5"/>
    <dgm:cxn modelId="{6F673889-DA95-46A8-8BC0-1DE3F26FCE22}" type="presParOf" srcId="{741F2F54-48B5-45EF-A2B4-4D0E87B0476A}" destId="{B696DAF5-D0C7-45A8-A8CB-4D5B9ECF84AC}" srcOrd="1" destOrd="0" presId="urn:microsoft.com/office/officeart/2005/8/layout/vList5"/>
    <dgm:cxn modelId="{37A726CA-70A9-4FB0-A00F-222D1C3F53E8}" type="presParOf" srcId="{741F2F54-48B5-45EF-A2B4-4D0E87B0476A}" destId="{DB6D6717-A82A-47D3-9120-D4BC92768D4B}" srcOrd="2" destOrd="0" presId="urn:microsoft.com/office/officeart/2005/8/layout/vList5"/>
    <dgm:cxn modelId="{A74092F2-FC3B-4E45-907E-B9C653E45276}" type="presParOf" srcId="{DB6D6717-A82A-47D3-9120-D4BC92768D4B}" destId="{446F0B86-6DAC-4042-8B3F-AF1DE9868472}" srcOrd="0" destOrd="0" presId="urn:microsoft.com/office/officeart/2005/8/layout/vList5"/>
    <dgm:cxn modelId="{0F6E8D40-7556-48E9-BB78-329CF4B625FD}" type="presParOf" srcId="{741F2F54-48B5-45EF-A2B4-4D0E87B0476A}" destId="{B06941A9-3676-4BEB-909A-66B1DC2FA1E0}" srcOrd="3" destOrd="0" presId="urn:microsoft.com/office/officeart/2005/8/layout/vList5"/>
    <dgm:cxn modelId="{A514F6E3-0674-446A-A049-1308C237FDEB}" type="presParOf" srcId="{741F2F54-48B5-45EF-A2B4-4D0E87B0476A}" destId="{0C56A3B0-D55D-4059-9A92-7D67A3F41E89}" srcOrd="4" destOrd="0" presId="urn:microsoft.com/office/officeart/2005/8/layout/vList5"/>
    <dgm:cxn modelId="{8A5A0D66-63FC-4015-AD9F-371C47ECA6D0}" type="presParOf" srcId="{0C56A3B0-D55D-4059-9A92-7D67A3F41E89}" destId="{12986552-71BD-4780-AF39-2A499C8BE1F0}" srcOrd="0" destOrd="0" presId="urn:microsoft.com/office/officeart/2005/8/layout/vList5"/>
    <dgm:cxn modelId="{BC47B570-4BEF-4076-A2ED-EC5C03D89D1D}" type="presParOf" srcId="{741F2F54-48B5-45EF-A2B4-4D0E87B0476A}" destId="{AA4C594F-E736-4720-975C-C05CF9914130}" srcOrd="5" destOrd="0" presId="urn:microsoft.com/office/officeart/2005/8/layout/vList5"/>
    <dgm:cxn modelId="{3D723E89-4DDE-4D9D-B8B9-297D4DB978AF}" type="presParOf" srcId="{741F2F54-48B5-45EF-A2B4-4D0E87B0476A}" destId="{AAB331E9-D7F8-4871-9B2E-8A40E9080976}" srcOrd="6" destOrd="0" presId="urn:microsoft.com/office/officeart/2005/8/layout/vList5"/>
    <dgm:cxn modelId="{37024725-ACD0-4707-AC9C-AE7166256F0D}" type="presParOf" srcId="{AAB331E9-D7F8-4871-9B2E-8A40E9080976}" destId="{FC06E2F5-4DBD-4B76-9428-24DA6D2ED73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7C7C003-DC3E-403D-B71D-D5CEC683199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38BC4CC-9183-43CF-902A-8EB80B028B7C}">
      <dgm:prSet/>
      <dgm:spPr/>
      <dgm:t>
        <a:bodyPr/>
        <a:lstStyle/>
        <a:p>
          <a:r>
            <a:rPr lang="az-Latn-AZ" b="1"/>
            <a:t>Proqnozlaşdırmanın </a:t>
          </a:r>
          <a:endParaRPr lang="en-US"/>
        </a:p>
      </dgm:t>
    </dgm:pt>
    <dgm:pt modelId="{02C480BD-9B12-4352-B6E8-E5DC9876D757}" type="parTrans" cxnId="{409907EA-B692-43E7-8D1B-F525822DA8C4}">
      <dgm:prSet/>
      <dgm:spPr/>
      <dgm:t>
        <a:bodyPr/>
        <a:lstStyle/>
        <a:p>
          <a:endParaRPr lang="en-US"/>
        </a:p>
      </dgm:t>
    </dgm:pt>
    <dgm:pt modelId="{CF8D3D43-7C58-4434-93B0-8F852F57B005}" type="sibTrans" cxnId="{409907EA-B692-43E7-8D1B-F525822DA8C4}">
      <dgm:prSet/>
      <dgm:spPr/>
      <dgm:t>
        <a:bodyPr/>
        <a:lstStyle/>
        <a:p>
          <a:endParaRPr lang="en-US"/>
        </a:p>
      </dgm:t>
    </dgm:pt>
    <dgm:pt modelId="{3A602167-FB8B-4D19-BA42-19CAA8C61917}">
      <dgm:prSet/>
      <dgm:spPr/>
      <dgm:t>
        <a:bodyPr/>
        <a:lstStyle/>
        <a:p>
          <a:r>
            <a:rPr lang="az-Latn-AZ" b="1"/>
            <a:t>formalaşdırılması dərəcəsinə görə </a:t>
          </a:r>
          <a:endParaRPr lang="en-US"/>
        </a:p>
      </dgm:t>
    </dgm:pt>
    <dgm:pt modelId="{CDE33D6E-3F56-4591-99F8-B0817EE1E53C}" type="parTrans" cxnId="{F87DE788-CBB9-46D7-9087-BF980261FD3D}">
      <dgm:prSet/>
      <dgm:spPr/>
      <dgm:t>
        <a:bodyPr/>
        <a:lstStyle/>
        <a:p>
          <a:endParaRPr lang="en-US"/>
        </a:p>
      </dgm:t>
    </dgm:pt>
    <dgm:pt modelId="{B2DF20FF-A972-4781-84D1-F9DB810CBBCE}" type="sibTrans" cxnId="{F87DE788-CBB9-46D7-9087-BF980261FD3D}">
      <dgm:prSet/>
      <dgm:spPr/>
      <dgm:t>
        <a:bodyPr/>
        <a:lstStyle/>
        <a:p>
          <a:endParaRPr lang="en-US"/>
        </a:p>
      </dgm:t>
    </dgm:pt>
    <dgm:pt modelId="{803C3F59-8A2A-46B5-90AD-8D1E466CC3FF}">
      <dgm:prSet/>
      <dgm:spPr/>
      <dgm:t>
        <a:bodyPr/>
        <a:lstStyle/>
        <a:p>
          <a:r>
            <a:rPr lang="az-Latn-AZ" b="1"/>
            <a:t>onun bütün metodları iki yerə bölünür:</a:t>
          </a:r>
          <a:endParaRPr lang="en-US"/>
        </a:p>
      </dgm:t>
    </dgm:pt>
    <dgm:pt modelId="{53642A8A-70A8-42F2-BDFD-E7C7556D4292}" type="parTrans" cxnId="{E557CC77-91F8-4545-A3AD-67897936A2F5}">
      <dgm:prSet/>
      <dgm:spPr/>
      <dgm:t>
        <a:bodyPr/>
        <a:lstStyle/>
        <a:p>
          <a:endParaRPr lang="en-US"/>
        </a:p>
      </dgm:t>
    </dgm:pt>
    <dgm:pt modelId="{44406ED4-1228-46F1-B827-83EB74202B24}" type="sibTrans" cxnId="{E557CC77-91F8-4545-A3AD-67897936A2F5}">
      <dgm:prSet/>
      <dgm:spPr/>
      <dgm:t>
        <a:bodyPr/>
        <a:lstStyle/>
        <a:p>
          <a:endParaRPr lang="en-US"/>
        </a:p>
      </dgm:t>
    </dgm:pt>
    <dgm:pt modelId="{1C66037C-4D6E-4945-AD44-4AEC22F2D7AB}">
      <dgm:prSet/>
      <dgm:spPr/>
      <dgm:t>
        <a:bodyPr/>
        <a:lstStyle/>
        <a:p>
          <a:r>
            <a:rPr lang="en-GB" b="1"/>
            <a:t>1) ekspert (intuitiv) metod </a:t>
          </a:r>
          <a:endParaRPr lang="en-US"/>
        </a:p>
      </dgm:t>
    </dgm:pt>
    <dgm:pt modelId="{953521F7-E629-47A1-9325-18B33373EDC0}" type="parTrans" cxnId="{3B2548DB-BC32-43C6-B294-4B19A76C1E03}">
      <dgm:prSet/>
      <dgm:spPr/>
      <dgm:t>
        <a:bodyPr/>
        <a:lstStyle/>
        <a:p>
          <a:endParaRPr lang="en-US"/>
        </a:p>
      </dgm:t>
    </dgm:pt>
    <dgm:pt modelId="{23340318-CCCD-4115-960B-FD24F4DEFE92}" type="sibTrans" cxnId="{3B2548DB-BC32-43C6-B294-4B19A76C1E03}">
      <dgm:prSet/>
      <dgm:spPr/>
      <dgm:t>
        <a:bodyPr/>
        <a:lstStyle/>
        <a:p>
          <a:endParaRPr lang="en-US"/>
        </a:p>
      </dgm:t>
    </dgm:pt>
    <dgm:pt modelId="{0549C8C9-7AE5-44E7-A04B-9B684FFBA6B5}">
      <dgm:prSet/>
      <dgm:spPr/>
      <dgm:t>
        <a:bodyPr/>
        <a:lstStyle/>
        <a:p>
          <a:r>
            <a:rPr lang="en-GB" b="1"/>
            <a:t>2) formalaşdırma metodu</a:t>
          </a:r>
          <a:endParaRPr lang="en-US"/>
        </a:p>
      </dgm:t>
    </dgm:pt>
    <dgm:pt modelId="{FCC4AA93-99F7-4F18-82C4-A6923D9FAEC2}" type="parTrans" cxnId="{9BAE80E2-DB5D-461B-9CB6-ADE57C39C9C8}">
      <dgm:prSet/>
      <dgm:spPr/>
      <dgm:t>
        <a:bodyPr/>
        <a:lstStyle/>
        <a:p>
          <a:endParaRPr lang="en-US"/>
        </a:p>
      </dgm:t>
    </dgm:pt>
    <dgm:pt modelId="{27D8B8AC-08B4-43A3-B126-524354E98740}" type="sibTrans" cxnId="{9BAE80E2-DB5D-461B-9CB6-ADE57C39C9C8}">
      <dgm:prSet/>
      <dgm:spPr/>
      <dgm:t>
        <a:bodyPr/>
        <a:lstStyle/>
        <a:p>
          <a:endParaRPr lang="en-US"/>
        </a:p>
      </dgm:t>
    </dgm:pt>
    <dgm:pt modelId="{13A24E08-4C55-4348-8F1F-7247BB4D6293}" type="pres">
      <dgm:prSet presAssocID="{27C7C003-DC3E-403D-B71D-D5CEC683199C}" presName="vert0" presStyleCnt="0">
        <dgm:presLayoutVars>
          <dgm:dir/>
          <dgm:animOne val="branch"/>
          <dgm:animLvl val="lvl"/>
        </dgm:presLayoutVars>
      </dgm:prSet>
      <dgm:spPr/>
    </dgm:pt>
    <dgm:pt modelId="{20DC25E5-AAE2-4C92-91E5-3B5224969B0C}" type="pres">
      <dgm:prSet presAssocID="{338BC4CC-9183-43CF-902A-8EB80B028B7C}" presName="thickLine" presStyleLbl="alignNode1" presStyleIdx="0" presStyleCnt="5"/>
      <dgm:spPr/>
    </dgm:pt>
    <dgm:pt modelId="{176065DC-E85F-4E16-9D5E-FBDFCF6EE041}" type="pres">
      <dgm:prSet presAssocID="{338BC4CC-9183-43CF-902A-8EB80B028B7C}" presName="horz1" presStyleCnt="0"/>
      <dgm:spPr/>
    </dgm:pt>
    <dgm:pt modelId="{DE88D2F7-0E2A-4A56-B7B5-6655C3250423}" type="pres">
      <dgm:prSet presAssocID="{338BC4CC-9183-43CF-902A-8EB80B028B7C}" presName="tx1" presStyleLbl="revTx" presStyleIdx="0" presStyleCnt="5"/>
      <dgm:spPr/>
    </dgm:pt>
    <dgm:pt modelId="{640A7310-0F87-497D-8FAC-66D49314F968}" type="pres">
      <dgm:prSet presAssocID="{338BC4CC-9183-43CF-902A-8EB80B028B7C}" presName="vert1" presStyleCnt="0"/>
      <dgm:spPr/>
    </dgm:pt>
    <dgm:pt modelId="{89493E08-AC96-4A29-BCFE-F11A8813B516}" type="pres">
      <dgm:prSet presAssocID="{3A602167-FB8B-4D19-BA42-19CAA8C61917}" presName="thickLine" presStyleLbl="alignNode1" presStyleIdx="1" presStyleCnt="5"/>
      <dgm:spPr/>
    </dgm:pt>
    <dgm:pt modelId="{DABA9253-7936-4335-B617-9E67B4F969C3}" type="pres">
      <dgm:prSet presAssocID="{3A602167-FB8B-4D19-BA42-19CAA8C61917}" presName="horz1" presStyleCnt="0"/>
      <dgm:spPr/>
    </dgm:pt>
    <dgm:pt modelId="{6B68F80A-C86D-48D6-9744-D4A76681EFA4}" type="pres">
      <dgm:prSet presAssocID="{3A602167-FB8B-4D19-BA42-19CAA8C61917}" presName="tx1" presStyleLbl="revTx" presStyleIdx="1" presStyleCnt="5"/>
      <dgm:spPr/>
    </dgm:pt>
    <dgm:pt modelId="{4BFB6227-17CF-4F5A-B1AF-8092EC37D5A1}" type="pres">
      <dgm:prSet presAssocID="{3A602167-FB8B-4D19-BA42-19CAA8C61917}" presName="vert1" presStyleCnt="0"/>
      <dgm:spPr/>
    </dgm:pt>
    <dgm:pt modelId="{7C3A7821-FD45-48FF-A284-53C304C39F2B}" type="pres">
      <dgm:prSet presAssocID="{803C3F59-8A2A-46B5-90AD-8D1E466CC3FF}" presName="thickLine" presStyleLbl="alignNode1" presStyleIdx="2" presStyleCnt="5"/>
      <dgm:spPr/>
    </dgm:pt>
    <dgm:pt modelId="{7AB4AF7B-CD33-411F-8EC9-E78D6F01BBBB}" type="pres">
      <dgm:prSet presAssocID="{803C3F59-8A2A-46B5-90AD-8D1E466CC3FF}" presName="horz1" presStyleCnt="0"/>
      <dgm:spPr/>
    </dgm:pt>
    <dgm:pt modelId="{45FCA00B-AAC3-4BC8-848A-FA6E6EF75947}" type="pres">
      <dgm:prSet presAssocID="{803C3F59-8A2A-46B5-90AD-8D1E466CC3FF}" presName="tx1" presStyleLbl="revTx" presStyleIdx="2" presStyleCnt="5"/>
      <dgm:spPr/>
    </dgm:pt>
    <dgm:pt modelId="{CBC3A573-3C95-4C2D-B345-FC8136FCB1F0}" type="pres">
      <dgm:prSet presAssocID="{803C3F59-8A2A-46B5-90AD-8D1E466CC3FF}" presName="vert1" presStyleCnt="0"/>
      <dgm:spPr/>
    </dgm:pt>
    <dgm:pt modelId="{E1E4B5A5-CD5D-4D60-AF48-8F95A89C731F}" type="pres">
      <dgm:prSet presAssocID="{1C66037C-4D6E-4945-AD44-4AEC22F2D7AB}" presName="thickLine" presStyleLbl="alignNode1" presStyleIdx="3" presStyleCnt="5"/>
      <dgm:spPr/>
    </dgm:pt>
    <dgm:pt modelId="{55D7FFD6-F108-47C9-AC70-45C8EA56DA6E}" type="pres">
      <dgm:prSet presAssocID="{1C66037C-4D6E-4945-AD44-4AEC22F2D7AB}" presName="horz1" presStyleCnt="0"/>
      <dgm:spPr/>
    </dgm:pt>
    <dgm:pt modelId="{864BB338-81A0-4B85-B602-9368F501F6E4}" type="pres">
      <dgm:prSet presAssocID="{1C66037C-4D6E-4945-AD44-4AEC22F2D7AB}" presName="tx1" presStyleLbl="revTx" presStyleIdx="3" presStyleCnt="5"/>
      <dgm:spPr/>
    </dgm:pt>
    <dgm:pt modelId="{9191E895-6C6C-440E-BF38-5A9647EC9911}" type="pres">
      <dgm:prSet presAssocID="{1C66037C-4D6E-4945-AD44-4AEC22F2D7AB}" presName="vert1" presStyleCnt="0"/>
      <dgm:spPr/>
    </dgm:pt>
    <dgm:pt modelId="{1806FA0B-F432-4BBC-996C-155FDFFE4C64}" type="pres">
      <dgm:prSet presAssocID="{0549C8C9-7AE5-44E7-A04B-9B684FFBA6B5}" presName="thickLine" presStyleLbl="alignNode1" presStyleIdx="4" presStyleCnt="5"/>
      <dgm:spPr/>
    </dgm:pt>
    <dgm:pt modelId="{013C58C7-89EE-4031-8814-C81C54BA79B0}" type="pres">
      <dgm:prSet presAssocID="{0549C8C9-7AE5-44E7-A04B-9B684FFBA6B5}" presName="horz1" presStyleCnt="0"/>
      <dgm:spPr/>
    </dgm:pt>
    <dgm:pt modelId="{6346BF89-C7D2-4EEC-B723-36D53AEE4ED7}" type="pres">
      <dgm:prSet presAssocID="{0549C8C9-7AE5-44E7-A04B-9B684FFBA6B5}" presName="tx1" presStyleLbl="revTx" presStyleIdx="4" presStyleCnt="5"/>
      <dgm:spPr/>
    </dgm:pt>
    <dgm:pt modelId="{AEAC9D19-5FEE-4FC0-8A42-5BB77D56E5D2}" type="pres">
      <dgm:prSet presAssocID="{0549C8C9-7AE5-44E7-A04B-9B684FFBA6B5}" presName="vert1" presStyleCnt="0"/>
      <dgm:spPr/>
    </dgm:pt>
  </dgm:ptLst>
  <dgm:cxnLst>
    <dgm:cxn modelId="{0F86CD2B-826F-40DC-B950-91ED6A01942B}" type="presOf" srcId="{1C66037C-4D6E-4945-AD44-4AEC22F2D7AB}" destId="{864BB338-81A0-4B85-B602-9368F501F6E4}" srcOrd="0" destOrd="0" presId="urn:microsoft.com/office/officeart/2008/layout/LinedList"/>
    <dgm:cxn modelId="{BBBE7339-1BFB-43AE-B59B-2A69DA2DF766}" type="presOf" srcId="{0549C8C9-7AE5-44E7-A04B-9B684FFBA6B5}" destId="{6346BF89-C7D2-4EEC-B723-36D53AEE4ED7}" srcOrd="0" destOrd="0" presId="urn:microsoft.com/office/officeart/2008/layout/LinedList"/>
    <dgm:cxn modelId="{77A6A855-3DC9-4078-B3EF-1DA65D7A6031}" type="presOf" srcId="{803C3F59-8A2A-46B5-90AD-8D1E466CC3FF}" destId="{45FCA00B-AAC3-4BC8-848A-FA6E6EF75947}" srcOrd="0" destOrd="0" presId="urn:microsoft.com/office/officeart/2008/layout/LinedList"/>
    <dgm:cxn modelId="{E557CC77-91F8-4545-A3AD-67897936A2F5}" srcId="{27C7C003-DC3E-403D-B71D-D5CEC683199C}" destId="{803C3F59-8A2A-46B5-90AD-8D1E466CC3FF}" srcOrd="2" destOrd="0" parTransId="{53642A8A-70A8-42F2-BDFD-E7C7556D4292}" sibTransId="{44406ED4-1228-46F1-B827-83EB74202B24}"/>
    <dgm:cxn modelId="{47180658-BD92-4D06-B76C-777E28F3CC99}" type="presOf" srcId="{338BC4CC-9183-43CF-902A-8EB80B028B7C}" destId="{DE88D2F7-0E2A-4A56-B7B5-6655C3250423}" srcOrd="0" destOrd="0" presId="urn:microsoft.com/office/officeart/2008/layout/LinedList"/>
    <dgm:cxn modelId="{F87DE788-CBB9-46D7-9087-BF980261FD3D}" srcId="{27C7C003-DC3E-403D-B71D-D5CEC683199C}" destId="{3A602167-FB8B-4D19-BA42-19CAA8C61917}" srcOrd="1" destOrd="0" parTransId="{CDE33D6E-3F56-4591-99F8-B0817EE1E53C}" sibTransId="{B2DF20FF-A972-4781-84D1-F9DB810CBBCE}"/>
    <dgm:cxn modelId="{358F32BE-D117-44BF-9AC0-FA975694FE80}" type="presOf" srcId="{27C7C003-DC3E-403D-B71D-D5CEC683199C}" destId="{13A24E08-4C55-4348-8F1F-7247BB4D6293}" srcOrd="0" destOrd="0" presId="urn:microsoft.com/office/officeart/2008/layout/LinedList"/>
    <dgm:cxn modelId="{3B2548DB-BC32-43C6-B294-4B19A76C1E03}" srcId="{27C7C003-DC3E-403D-B71D-D5CEC683199C}" destId="{1C66037C-4D6E-4945-AD44-4AEC22F2D7AB}" srcOrd="3" destOrd="0" parTransId="{953521F7-E629-47A1-9325-18B33373EDC0}" sibTransId="{23340318-CCCD-4115-960B-FD24F4DEFE92}"/>
    <dgm:cxn modelId="{9BAE80E2-DB5D-461B-9CB6-ADE57C39C9C8}" srcId="{27C7C003-DC3E-403D-B71D-D5CEC683199C}" destId="{0549C8C9-7AE5-44E7-A04B-9B684FFBA6B5}" srcOrd="4" destOrd="0" parTransId="{FCC4AA93-99F7-4F18-82C4-A6923D9FAEC2}" sibTransId="{27D8B8AC-08B4-43A3-B126-524354E98740}"/>
    <dgm:cxn modelId="{409907EA-B692-43E7-8D1B-F525822DA8C4}" srcId="{27C7C003-DC3E-403D-B71D-D5CEC683199C}" destId="{338BC4CC-9183-43CF-902A-8EB80B028B7C}" srcOrd="0" destOrd="0" parTransId="{02C480BD-9B12-4352-B6E8-E5DC9876D757}" sibTransId="{CF8D3D43-7C58-4434-93B0-8F852F57B005}"/>
    <dgm:cxn modelId="{FEAD7EF3-C541-43AA-99AF-2736DA49B075}" type="presOf" srcId="{3A602167-FB8B-4D19-BA42-19CAA8C61917}" destId="{6B68F80A-C86D-48D6-9744-D4A76681EFA4}" srcOrd="0" destOrd="0" presId="urn:microsoft.com/office/officeart/2008/layout/LinedList"/>
    <dgm:cxn modelId="{700CC6E9-4EF7-47A9-AFE6-769A0B4B87A6}" type="presParOf" srcId="{13A24E08-4C55-4348-8F1F-7247BB4D6293}" destId="{20DC25E5-AAE2-4C92-91E5-3B5224969B0C}" srcOrd="0" destOrd="0" presId="urn:microsoft.com/office/officeart/2008/layout/LinedList"/>
    <dgm:cxn modelId="{A3F05EBA-FCA7-4B58-AE4E-A5ACB7253809}" type="presParOf" srcId="{13A24E08-4C55-4348-8F1F-7247BB4D6293}" destId="{176065DC-E85F-4E16-9D5E-FBDFCF6EE041}" srcOrd="1" destOrd="0" presId="urn:microsoft.com/office/officeart/2008/layout/LinedList"/>
    <dgm:cxn modelId="{0674A99A-0D28-4D19-B364-EB3C0F0C3319}" type="presParOf" srcId="{176065DC-E85F-4E16-9D5E-FBDFCF6EE041}" destId="{DE88D2F7-0E2A-4A56-B7B5-6655C3250423}" srcOrd="0" destOrd="0" presId="urn:microsoft.com/office/officeart/2008/layout/LinedList"/>
    <dgm:cxn modelId="{10A81CD7-74A1-4A41-9546-3C1FB54356CC}" type="presParOf" srcId="{176065DC-E85F-4E16-9D5E-FBDFCF6EE041}" destId="{640A7310-0F87-497D-8FAC-66D49314F968}" srcOrd="1" destOrd="0" presId="urn:microsoft.com/office/officeart/2008/layout/LinedList"/>
    <dgm:cxn modelId="{1978C88A-D17E-4E20-A9E8-129D1A4915AB}" type="presParOf" srcId="{13A24E08-4C55-4348-8F1F-7247BB4D6293}" destId="{89493E08-AC96-4A29-BCFE-F11A8813B516}" srcOrd="2" destOrd="0" presId="urn:microsoft.com/office/officeart/2008/layout/LinedList"/>
    <dgm:cxn modelId="{892F91FD-3868-4440-9AFD-EB86DFA1160D}" type="presParOf" srcId="{13A24E08-4C55-4348-8F1F-7247BB4D6293}" destId="{DABA9253-7936-4335-B617-9E67B4F969C3}" srcOrd="3" destOrd="0" presId="urn:microsoft.com/office/officeart/2008/layout/LinedList"/>
    <dgm:cxn modelId="{91EE510A-684D-43FA-9D2B-FEA956F544DF}" type="presParOf" srcId="{DABA9253-7936-4335-B617-9E67B4F969C3}" destId="{6B68F80A-C86D-48D6-9744-D4A76681EFA4}" srcOrd="0" destOrd="0" presId="urn:microsoft.com/office/officeart/2008/layout/LinedList"/>
    <dgm:cxn modelId="{11494D5F-BA61-4777-8107-B47CF0637775}" type="presParOf" srcId="{DABA9253-7936-4335-B617-9E67B4F969C3}" destId="{4BFB6227-17CF-4F5A-B1AF-8092EC37D5A1}" srcOrd="1" destOrd="0" presId="urn:microsoft.com/office/officeart/2008/layout/LinedList"/>
    <dgm:cxn modelId="{520FB9E7-2727-46A5-A471-4183D23A6DBF}" type="presParOf" srcId="{13A24E08-4C55-4348-8F1F-7247BB4D6293}" destId="{7C3A7821-FD45-48FF-A284-53C304C39F2B}" srcOrd="4" destOrd="0" presId="urn:microsoft.com/office/officeart/2008/layout/LinedList"/>
    <dgm:cxn modelId="{F0B2B0E6-E831-4A24-92A4-DEE57A17F5C2}" type="presParOf" srcId="{13A24E08-4C55-4348-8F1F-7247BB4D6293}" destId="{7AB4AF7B-CD33-411F-8EC9-E78D6F01BBBB}" srcOrd="5" destOrd="0" presId="urn:microsoft.com/office/officeart/2008/layout/LinedList"/>
    <dgm:cxn modelId="{69425F24-8407-43D0-A3A5-C98FFF2E4B56}" type="presParOf" srcId="{7AB4AF7B-CD33-411F-8EC9-E78D6F01BBBB}" destId="{45FCA00B-AAC3-4BC8-848A-FA6E6EF75947}" srcOrd="0" destOrd="0" presId="urn:microsoft.com/office/officeart/2008/layout/LinedList"/>
    <dgm:cxn modelId="{3C5BE737-7EE6-4925-9E53-D8D37817E36D}" type="presParOf" srcId="{7AB4AF7B-CD33-411F-8EC9-E78D6F01BBBB}" destId="{CBC3A573-3C95-4C2D-B345-FC8136FCB1F0}" srcOrd="1" destOrd="0" presId="urn:microsoft.com/office/officeart/2008/layout/LinedList"/>
    <dgm:cxn modelId="{4B16551A-E3A5-4F74-B9A8-31DA8CCBCE01}" type="presParOf" srcId="{13A24E08-4C55-4348-8F1F-7247BB4D6293}" destId="{E1E4B5A5-CD5D-4D60-AF48-8F95A89C731F}" srcOrd="6" destOrd="0" presId="urn:microsoft.com/office/officeart/2008/layout/LinedList"/>
    <dgm:cxn modelId="{29611186-8179-4339-B16B-34F858BA28E9}" type="presParOf" srcId="{13A24E08-4C55-4348-8F1F-7247BB4D6293}" destId="{55D7FFD6-F108-47C9-AC70-45C8EA56DA6E}" srcOrd="7" destOrd="0" presId="urn:microsoft.com/office/officeart/2008/layout/LinedList"/>
    <dgm:cxn modelId="{815A2384-CD8C-47E1-A162-BFB8A83D6D74}" type="presParOf" srcId="{55D7FFD6-F108-47C9-AC70-45C8EA56DA6E}" destId="{864BB338-81A0-4B85-B602-9368F501F6E4}" srcOrd="0" destOrd="0" presId="urn:microsoft.com/office/officeart/2008/layout/LinedList"/>
    <dgm:cxn modelId="{ADE889CA-B5B2-4538-A6C7-035C0281672C}" type="presParOf" srcId="{55D7FFD6-F108-47C9-AC70-45C8EA56DA6E}" destId="{9191E895-6C6C-440E-BF38-5A9647EC9911}" srcOrd="1" destOrd="0" presId="urn:microsoft.com/office/officeart/2008/layout/LinedList"/>
    <dgm:cxn modelId="{9321CC22-26CF-49A8-9C5C-D6CB020C2B87}" type="presParOf" srcId="{13A24E08-4C55-4348-8F1F-7247BB4D6293}" destId="{1806FA0B-F432-4BBC-996C-155FDFFE4C64}" srcOrd="8" destOrd="0" presId="urn:microsoft.com/office/officeart/2008/layout/LinedList"/>
    <dgm:cxn modelId="{D235C78A-BA0F-4610-9B42-C96C214F2702}" type="presParOf" srcId="{13A24E08-4C55-4348-8F1F-7247BB4D6293}" destId="{013C58C7-89EE-4031-8814-C81C54BA79B0}" srcOrd="9" destOrd="0" presId="urn:microsoft.com/office/officeart/2008/layout/LinedList"/>
    <dgm:cxn modelId="{4AA5657D-7FA5-420D-B97E-7DAC8494E76F}" type="presParOf" srcId="{013C58C7-89EE-4031-8814-C81C54BA79B0}" destId="{6346BF89-C7D2-4EEC-B723-36D53AEE4ED7}" srcOrd="0" destOrd="0" presId="urn:microsoft.com/office/officeart/2008/layout/LinedList"/>
    <dgm:cxn modelId="{D46BB339-30AA-4304-94F1-1678374C52C7}" type="presParOf" srcId="{013C58C7-89EE-4031-8814-C81C54BA79B0}" destId="{AEAC9D19-5FEE-4FC0-8A42-5BB77D56E5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FABBD0-845B-48F3-8106-9C3550DEDFCE}"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1955D61-9499-4F39-BE57-504C5D09E436}">
      <dgm:prSet/>
      <dgm:spPr/>
      <dgm:t>
        <a:bodyPr/>
        <a:lstStyle/>
        <a:p>
          <a:r>
            <a:rPr lang="en-GB" b="1"/>
            <a:t>müxtəlif əhali qrupla</a:t>
          </a:r>
          <a:r>
            <a:rPr lang="az-Cyrl-AZ" b="1"/>
            <a:t>rını</a:t>
          </a:r>
          <a:r>
            <a:rPr lang="en-GB" b="1"/>
            <a:t>n həyat səviyyəsi haqq</a:t>
          </a:r>
          <a:r>
            <a:rPr lang="az-Cyrl-AZ" b="1"/>
            <a:t>ın</a:t>
          </a:r>
          <a:r>
            <a:rPr lang="en-GB" b="1"/>
            <a:t>da operativ və geniş informasiya əldə edilməsinə imkan verir. </a:t>
          </a:r>
          <a:endParaRPr lang="en-US"/>
        </a:p>
      </dgm:t>
    </dgm:pt>
    <dgm:pt modelId="{95B886C7-7546-43E9-B6CF-5BE053D8E744}" type="parTrans" cxnId="{9E1BFA4F-2123-45D1-9279-891483480FB7}">
      <dgm:prSet/>
      <dgm:spPr/>
      <dgm:t>
        <a:bodyPr/>
        <a:lstStyle/>
        <a:p>
          <a:endParaRPr lang="en-US"/>
        </a:p>
      </dgm:t>
    </dgm:pt>
    <dgm:pt modelId="{D74D5CC8-FB0A-4E16-880A-6AE8A7F11C21}" type="sibTrans" cxnId="{9E1BFA4F-2123-45D1-9279-891483480FB7}">
      <dgm:prSet/>
      <dgm:spPr/>
      <dgm:t>
        <a:bodyPr/>
        <a:lstStyle/>
        <a:p>
          <a:endParaRPr lang="en-US"/>
        </a:p>
      </dgm:t>
    </dgm:pt>
    <dgm:pt modelId="{8617FDCE-CC45-4C8F-A20D-A8BB659ADBE6}">
      <dgm:prSet/>
      <dgm:spPr/>
      <dgm:t>
        <a:bodyPr/>
        <a:lstStyle/>
        <a:p>
          <a:r>
            <a:rPr lang="en-GB" b="1"/>
            <a:t>Bu tədqiqat</a:t>
          </a:r>
          <a:r>
            <a:rPr lang="az-Cyrl-AZ" b="1"/>
            <a:t>ın</a:t>
          </a:r>
          <a:r>
            <a:rPr lang="en-GB" b="1"/>
            <a:t> nəticələri müxtəlif sosial-iqtisadi </a:t>
          </a:r>
          <a:endParaRPr lang="en-US"/>
        </a:p>
      </dgm:t>
    </dgm:pt>
    <dgm:pt modelId="{E8EDEB1C-2A6F-4D21-89DB-32BCF70278EB}" type="parTrans" cxnId="{ACC1F293-6F0F-4DDE-B95A-04C052413722}">
      <dgm:prSet/>
      <dgm:spPr/>
      <dgm:t>
        <a:bodyPr/>
        <a:lstStyle/>
        <a:p>
          <a:endParaRPr lang="en-US"/>
        </a:p>
      </dgm:t>
    </dgm:pt>
    <dgm:pt modelId="{3FC3836A-007B-4CD7-B39A-0B77592624EA}" type="sibTrans" cxnId="{ACC1F293-6F0F-4DDE-B95A-04C052413722}">
      <dgm:prSet/>
      <dgm:spPr/>
      <dgm:t>
        <a:bodyPr/>
        <a:lstStyle/>
        <a:p>
          <a:endParaRPr lang="en-US"/>
        </a:p>
      </dgm:t>
    </dgm:pt>
    <dgm:pt modelId="{8F2800AC-3218-41F7-84D0-AB6E2766C984}">
      <dgm:prSet/>
      <dgm:spPr/>
      <dgm:t>
        <a:bodyPr/>
        <a:lstStyle/>
        <a:p>
          <a:r>
            <a:rPr lang="en-GB" b="1"/>
            <a:t>proseslərin səciyyələndiriməsi, əhalinin gəlir səviyyəsinə görə </a:t>
          </a:r>
          <a:endParaRPr lang="en-US"/>
        </a:p>
      </dgm:t>
    </dgm:pt>
    <dgm:pt modelId="{8EC87C6C-5986-47D4-9585-6142D1C56396}" type="parTrans" cxnId="{32083E4A-B937-407A-8825-65AF3B7B20AF}">
      <dgm:prSet/>
      <dgm:spPr/>
      <dgm:t>
        <a:bodyPr/>
        <a:lstStyle/>
        <a:p>
          <a:endParaRPr lang="en-US"/>
        </a:p>
      </dgm:t>
    </dgm:pt>
    <dgm:pt modelId="{5B7D5C1A-909F-477A-99BA-AC3CC45E3E68}" type="sibTrans" cxnId="{32083E4A-B937-407A-8825-65AF3B7B20AF}">
      <dgm:prSet/>
      <dgm:spPr/>
      <dgm:t>
        <a:bodyPr/>
        <a:lstStyle/>
        <a:p>
          <a:endParaRPr lang="en-US"/>
        </a:p>
      </dgm:t>
    </dgm:pt>
    <dgm:pt modelId="{8526E9ED-89DC-4FB3-99AF-530BCBD3D47F}">
      <dgm:prSet/>
      <dgm:spPr/>
      <dgm:t>
        <a:bodyPr/>
        <a:lstStyle/>
        <a:p>
          <a:r>
            <a:rPr lang="en-GB" b="1"/>
            <a:t>qruplara ay</a:t>
          </a:r>
          <a:r>
            <a:rPr lang="az-Cyrl-AZ" b="1"/>
            <a:t>rı</a:t>
          </a:r>
          <a:r>
            <a:rPr lang="en-GB" b="1"/>
            <a:t>lması, regionların inkişaf səviyyəsinin qiymətləndirilməsi üçün olduqca vacibdir.</a:t>
          </a:r>
          <a:endParaRPr lang="en-US"/>
        </a:p>
      </dgm:t>
    </dgm:pt>
    <dgm:pt modelId="{C11541F9-6A69-404C-B45D-2DEF8FADB05A}" type="parTrans" cxnId="{9D929B52-7DCC-44E9-A146-AB6296AFD30B}">
      <dgm:prSet/>
      <dgm:spPr/>
      <dgm:t>
        <a:bodyPr/>
        <a:lstStyle/>
        <a:p>
          <a:endParaRPr lang="en-US"/>
        </a:p>
      </dgm:t>
    </dgm:pt>
    <dgm:pt modelId="{87A85769-1210-4330-AAD3-DA499A54E726}" type="sibTrans" cxnId="{9D929B52-7DCC-44E9-A146-AB6296AFD30B}">
      <dgm:prSet/>
      <dgm:spPr/>
      <dgm:t>
        <a:bodyPr/>
        <a:lstStyle/>
        <a:p>
          <a:endParaRPr lang="en-US"/>
        </a:p>
      </dgm:t>
    </dgm:pt>
    <dgm:pt modelId="{CD8F2CEC-45B5-41F5-B1B7-9656EE5E3CDA}" type="pres">
      <dgm:prSet presAssocID="{08FABBD0-845B-48F3-8106-9C3550DEDFCE}" presName="matrix" presStyleCnt="0">
        <dgm:presLayoutVars>
          <dgm:chMax val="1"/>
          <dgm:dir/>
          <dgm:resizeHandles val="exact"/>
        </dgm:presLayoutVars>
      </dgm:prSet>
      <dgm:spPr/>
    </dgm:pt>
    <dgm:pt modelId="{A6A68AC0-4412-447E-99C5-069430CB2A0A}" type="pres">
      <dgm:prSet presAssocID="{08FABBD0-845B-48F3-8106-9C3550DEDFCE}" presName="diamond" presStyleLbl="bgShp" presStyleIdx="0" presStyleCnt="1"/>
      <dgm:spPr/>
    </dgm:pt>
    <dgm:pt modelId="{AF39995F-CE36-4189-B8FF-A14E92658F85}" type="pres">
      <dgm:prSet presAssocID="{08FABBD0-845B-48F3-8106-9C3550DEDFCE}" presName="quad1" presStyleLbl="node1" presStyleIdx="0" presStyleCnt="4">
        <dgm:presLayoutVars>
          <dgm:chMax val="0"/>
          <dgm:chPref val="0"/>
          <dgm:bulletEnabled val="1"/>
        </dgm:presLayoutVars>
      </dgm:prSet>
      <dgm:spPr/>
    </dgm:pt>
    <dgm:pt modelId="{9E93B596-2B83-4F14-99AB-603789F4211E}" type="pres">
      <dgm:prSet presAssocID="{08FABBD0-845B-48F3-8106-9C3550DEDFCE}" presName="quad2" presStyleLbl="node1" presStyleIdx="1" presStyleCnt="4">
        <dgm:presLayoutVars>
          <dgm:chMax val="0"/>
          <dgm:chPref val="0"/>
          <dgm:bulletEnabled val="1"/>
        </dgm:presLayoutVars>
      </dgm:prSet>
      <dgm:spPr/>
    </dgm:pt>
    <dgm:pt modelId="{BACAD785-2180-4775-97E1-5016C5DE769F}" type="pres">
      <dgm:prSet presAssocID="{08FABBD0-845B-48F3-8106-9C3550DEDFCE}" presName="quad3" presStyleLbl="node1" presStyleIdx="2" presStyleCnt="4">
        <dgm:presLayoutVars>
          <dgm:chMax val="0"/>
          <dgm:chPref val="0"/>
          <dgm:bulletEnabled val="1"/>
        </dgm:presLayoutVars>
      </dgm:prSet>
      <dgm:spPr/>
    </dgm:pt>
    <dgm:pt modelId="{5393A843-F203-4D53-8513-D2D4745B8D66}" type="pres">
      <dgm:prSet presAssocID="{08FABBD0-845B-48F3-8106-9C3550DEDFCE}" presName="quad4" presStyleLbl="node1" presStyleIdx="3" presStyleCnt="4">
        <dgm:presLayoutVars>
          <dgm:chMax val="0"/>
          <dgm:chPref val="0"/>
          <dgm:bulletEnabled val="1"/>
        </dgm:presLayoutVars>
      </dgm:prSet>
      <dgm:spPr/>
    </dgm:pt>
  </dgm:ptLst>
  <dgm:cxnLst>
    <dgm:cxn modelId="{AF1E180F-8FB3-4129-9FFB-AD0524335AF2}" type="presOf" srcId="{8F2800AC-3218-41F7-84D0-AB6E2766C984}" destId="{BACAD785-2180-4775-97E1-5016C5DE769F}" srcOrd="0" destOrd="0" presId="urn:microsoft.com/office/officeart/2005/8/layout/matrix3"/>
    <dgm:cxn modelId="{46BD1C23-C954-4804-A00A-F257E3A38119}" type="presOf" srcId="{8526E9ED-89DC-4FB3-99AF-530BCBD3D47F}" destId="{5393A843-F203-4D53-8513-D2D4745B8D66}" srcOrd="0" destOrd="0" presId="urn:microsoft.com/office/officeart/2005/8/layout/matrix3"/>
    <dgm:cxn modelId="{B952B464-4277-4346-B138-1825A886E870}" type="presOf" srcId="{08FABBD0-845B-48F3-8106-9C3550DEDFCE}" destId="{CD8F2CEC-45B5-41F5-B1B7-9656EE5E3CDA}" srcOrd="0" destOrd="0" presId="urn:microsoft.com/office/officeart/2005/8/layout/matrix3"/>
    <dgm:cxn modelId="{55B39465-EDC7-46C3-8058-5036D6384530}" type="presOf" srcId="{51955D61-9499-4F39-BE57-504C5D09E436}" destId="{AF39995F-CE36-4189-B8FF-A14E92658F85}" srcOrd="0" destOrd="0" presId="urn:microsoft.com/office/officeart/2005/8/layout/matrix3"/>
    <dgm:cxn modelId="{32083E4A-B937-407A-8825-65AF3B7B20AF}" srcId="{08FABBD0-845B-48F3-8106-9C3550DEDFCE}" destId="{8F2800AC-3218-41F7-84D0-AB6E2766C984}" srcOrd="2" destOrd="0" parTransId="{8EC87C6C-5986-47D4-9585-6142D1C56396}" sibTransId="{5B7D5C1A-909F-477A-99BA-AC3CC45E3E68}"/>
    <dgm:cxn modelId="{9E1BFA4F-2123-45D1-9279-891483480FB7}" srcId="{08FABBD0-845B-48F3-8106-9C3550DEDFCE}" destId="{51955D61-9499-4F39-BE57-504C5D09E436}" srcOrd="0" destOrd="0" parTransId="{95B886C7-7546-43E9-B6CF-5BE053D8E744}" sibTransId="{D74D5CC8-FB0A-4E16-880A-6AE8A7F11C21}"/>
    <dgm:cxn modelId="{5149FB70-3655-4286-9612-6BE8488678C7}" type="presOf" srcId="{8617FDCE-CC45-4C8F-A20D-A8BB659ADBE6}" destId="{9E93B596-2B83-4F14-99AB-603789F4211E}" srcOrd="0" destOrd="0" presId="urn:microsoft.com/office/officeart/2005/8/layout/matrix3"/>
    <dgm:cxn modelId="{9D929B52-7DCC-44E9-A146-AB6296AFD30B}" srcId="{08FABBD0-845B-48F3-8106-9C3550DEDFCE}" destId="{8526E9ED-89DC-4FB3-99AF-530BCBD3D47F}" srcOrd="3" destOrd="0" parTransId="{C11541F9-6A69-404C-B45D-2DEF8FADB05A}" sibTransId="{87A85769-1210-4330-AAD3-DA499A54E726}"/>
    <dgm:cxn modelId="{ACC1F293-6F0F-4DDE-B95A-04C052413722}" srcId="{08FABBD0-845B-48F3-8106-9C3550DEDFCE}" destId="{8617FDCE-CC45-4C8F-A20D-A8BB659ADBE6}" srcOrd="1" destOrd="0" parTransId="{E8EDEB1C-2A6F-4D21-89DB-32BCF70278EB}" sibTransId="{3FC3836A-007B-4CD7-B39A-0B77592624EA}"/>
    <dgm:cxn modelId="{AA9EA35A-D079-4267-93C3-2BCABE8B3271}" type="presParOf" srcId="{CD8F2CEC-45B5-41F5-B1B7-9656EE5E3CDA}" destId="{A6A68AC0-4412-447E-99C5-069430CB2A0A}" srcOrd="0" destOrd="0" presId="urn:microsoft.com/office/officeart/2005/8/layout/matrix3"/>
    <dgm:cxn modelId="{C624B936-D1A0-4C06-BD98-2663D283524E}" type="presParOf" srcId="{CD8F2CEC-45B5-41F5-B1B7-9656EE5E3CDA}" destId="{AF39995F-CE36-4189-B8FF-A14E92658F85}" srcOrd="1" destOrd="0" presId="urn:microsoft.com/office/officeart/2005/8/layout/matrix3"/>
    <dgm:cxn modelId="{D5080796-348D-4E89-A17F-217578410926}" type="presParOf" srcId="{CD8F2CEC-45B5-41F5-B1B7-9656EE5E3CDA}" destId="{9E93B596-2B83-4F14-99AB-603789F4211E}" srcOrd="2" destOrd="0" presId="urn:microsoft.com/office/officeart/2005/8/layout/matrix3"/>
    <dgm:cxn modelId="{57D75081-A700-4D25-BA69-86F2C181F3A7}" type="presParOf" srcId="{CD8F2CEC-45B5-41F5-B1B7-9656EE5E3CDA}" destId="{BACAD785-2180-4775-97E1-5016C5DE769F}" srcOrd="3" destOrd="0" presId="urn:microsoft.com/office/officeart/2005/8/layout/matrix3"/>
    <dgm:cxn modelId="{AE199383-0F39-4DC5-8577-DF2CF7652618}" type="presParOf" srcId="{CD8F2CEC-45B5-41F5-B1B7-9656EE5E3CDA}" destId="{5393A843-F203-4D53-8513-D2D4745B8D6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35B04-0254-4200-9692-418CA299255C}">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32F31-91B7-42EF-BA35-558C87F71258}">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az-Latn-AZ" sz="1900" b="1" i="1" kern="1200"/>
            <a:t>Proqnozlar məzmunlarına, informasiya bazasına, istifadə olunan metodlara görə də bir-birindən fərqlənir. </a:t>
          </a:r>
          <a:endParaRPr lang="en-US" sz="1900" kern="1200"/>
        </a:p>
      </dsp:txBody>
      <dsp:txXfrm>
        <a:off x="378614" y="886531"/>
        <a:ext cx="2810360" cy="1744948"/>
      </dsp:txXfrm>
    </dsp:sp>
    <dsp:sp modelId="{66DB9DCB-B146-4A96-A982-5C83B574D1F9}">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92BDA-8008-4FD1-B15D-CB039087A408}">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az-Latn-AZ" sz="1900" b="1" i="1" kern="1200"/>
            <a:t>Operativ proqnoz dedikdə </a:t>
          </a:r>
          <a:endParaRPr lang="en-US" sz="1900" kern="1200"/>
        </a:p>
      </dsp:txBody>
      <dsp:txXfrm>
        <a:off x="3946203" y="886531"/>
        <a:ext cx="2810360" cy="1744948"/>
      </dsp:txXfrm>
    </dsp:sp>
    <dsp:sp modelId="{4DDF0B3A-C335-46A6-ADC8-973074AFC593}">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447ED-2CA8-412A-8521-9E674001411C}">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az-Latn-AZ" sz="1900" b="1" i="1" kern="1200"/>
            <a:t>ay ərzində müəssisənin fəaliyyətində əhəmiyyətli dəyişikliyin olmayacağı nəzərdə tutulur.</a:t>
          </a:r>
          <a:endParaRPr lang="en-US" sz="1900" kern="1200"/>
        </a:p>
      </dsp:txBody>
      <dsp:txXfrm>
        <a:off x="7513791" y="886531"/>
        <a:ext cx="2810360" cy="1744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129A8-2FE9-4230-89FF-5EBDF39C3BE3}">
      <dsp:nvSpPr>
        <dsp:cNvPr id="0" name=""/>
        <dsp:cNvSpPr/>
      </dsp:nvSpPr>
      <dsp:spPr>
        <a:xfrm>
          <a:off x="3550459" y="628630"/>
          <a:ext cx="485154" cy="91440"/>
        </a:xfrm>
        <a:custGeom>
          <a:avLst/>
          <a:gdLst/>
          <a:ahLst/>
          <a:cxnLst/>
          <a:rect l="0" t="0" r="0" b="0"/>
          <a:pathLst>
            <a:path>
              <a:moveTo>
                <a:pt x="0" y="45720"/>
              </a:moveTo>
              <a:lnTo>
                <a:pt x="48515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0142" y="671771"/>
        <a:ext cx="25787" cy="5157"/>
      </dsp:txXfrm>
    </dsp:sp>
    <dsp:sp modelId="{A60AE60A-09FA-46CA-A96C-4F1D1F496B63}">
      <dsp:nvSpPr>
        <dsp:cNvPr id="0" name=""/>
        <dsp:cNvSpPr/>
      </dsp:nvSpPr>
      <dsp:spPr>
        <a:xfrm>
          <a:off x="1309847" y="1626"/>
          <a:ext cx="2242411" cy="13454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577850">
            <a:lnSpc>
              <a:spcPct val="90000"/>
            </a:lnSpc>
            <a:spcBef>
              <a:spcPct val="0"/>
            </a:spcBef>
            <a:spcAft>
              <a:spcPct val="35000"/>
            </a:spcAft>
            <a:buNone/>
          </a:pPr>
          <a:r>
            <a:rPr lang="az-Latn-AZ" sz="1300" b="1" i="1" kern="1200"/>
            <a:t>Qısa müddətli proqnozda da </a:t>
          </a:r>
          <a:endParaRPr lang="en-US" sz="1300" kern="1200"/>
        </a:p>
      </dsp:txBody>
      <dsp:txXfrm>
        <a:off x="1309847" y="1626"/>
        <a:ext cx="2242411" cy="1345447"/>
      </dsp:txXfrm>
    </dsp:sp>
    <dsp:sp modelId="{30FE012B-A9C3-4E9D-A3F0-784164D3A890}">
      <dsp:nvSpPr>
        <dsp:cNvPr id="0" name=""/>
        <dsp:cNvSpPr/>
      </dsp:nvSpPr>
      <dsp:spPr>
        <a:xfrm>
          <a:off x="6308625" y="628630"/>
          <a:ext cx="485154" cy="91440"/>
        </a:xfrm>
        <a:custGeom>
          <a:avLst/>
          <a:gdLst/>
          <a:ahLst/>
          <a:cxnLst/>
          <a:rect l="0" t="0" r="0" b="0"/>
          <a:pathLst>
            <a:path>
              <a:moveTo>
                <a:pt x="0" y="45720"/>
              </a:moveTo>
              <a:lnTo>
                <a:pt x="48515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38309" y="671771"/>
        <a:ext cx="25787" cy="5157"/>
      </dsp:txXfrm>
    </dsp:sp>
    <dsp:sp modelId="{1C5CB3CD-5B1E-40E8-A200-E90A1F2484B3}">
      <dsp:nvSpPr>
        <dsp:cNvPr id="0" name=""/>
        <dsp:cNvSpPr/>
      </dsp:nvSpPr>
      <dsp:spPr>
        <a:xfrm>
          <a:off x="4068014" y="1626"/>
          <a:ext cx="2242411" cy="1345447"/>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577850">
            <a:lnSpc>
              <a:spcPct val="90000"/>
            </a:lnSpc>
            <a:spcBef>
              <a:spcPct val="0"/>
            </a:spcBef>
            <a:spcAft>
              <a:spcPct val="35000"/>
            </a:spcAft>
            <a:buNone/>
          </a:pPr>
          <a:r>
            <a:rPr lang="az-Latn-AZ" sz="1300" b="1" i="1" kern="1200"/>
            <a:t>bir qayda olaraq bir dinamika sırasının məlumatı əsasında öyrənilən obyektdə yalnız kəmiyyət dəyişiklikləri olacağı gözlənilir.</a:t>
          </a:r>
          <a:endParaRPr lang="en-US" sz="1300" kern="1200"/>
        </a:p>
      </dsp:txBody>
      <dsp:txXfrm>
        <a:off x="4068014" y="1626"/>
        <a:ext cx="2242411" cy="1345447"/>
      </dsp:txXfrm>
    </dsp:sp>
    <dsp:sp modelId="{7429986F-B4A9-42A4-B9FF-359DDA85FECE}">
      <dsp:nvSpPr>
        <dsp:cNvPr id="0" name=""/>
        <dsp:cNvSpPr/>
      </dsp:nvSpPr>
      <dsp:spPr>
        <a:xfrm>
          <a:off x="2431053" y="1345273"/>
          <a:ext cx="5516333" cy="485154"/>
        </a:xfrm>
        <a:custGeom>
          <a:avLst/>
          <a:gdLst/>
          <a:ahLst/>
          <a:cxnLst/>
          <a:rect l="0" t="0" r="0" b="0"/>
          <a:pathLst>
            <a:path>
              <a:moveTo>
                <a:pt x="5516333" y="0"/>
              </a:moveTo>
              <a:lnTo>
                <a:pt x="5516333" y="259677"/>
              </a:lnTo>
              <a:lnTo>
                <a:pt x="0" y="259677"/>
              </a:lnTo>
              <a:lnTo>
                <a:pt x="0" y="485154"/>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710" y="1585272"/>
        <a:ext cx="277019" cy="5157"/>
      </dsp:txXfrm>
    </dsp:sp>
    <dsp:sp modelId="{598D04AC-3605-4A64-9443-01DD91C27A7A}">
      <dsp:nvSpPr>
        <dsp:cNvPr id="0" name=""/>
        <dsp:cNvSpPr/>
      </dsp:nvSpPr>
      <dsp:spPr>
        <a:xfrm>
          <a:off x="6826180" y="1626"/>
          <a:ext cx="2242411" cy="1345447"/>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577850">
            <a:lnSpc>
              <a:spcPct val="90000"/>
            </a:lnSpc>
            <a:spcBef>
              <a:spcPct val="0"/>
            </a:spcBef>
            <a:spcAft>
              <a:spcPct val="35000"/>
            </a:spcAft>
            <a:buNone/>
          </a:pPr>
          <a:r>
            <a:rPr lang="az-Latn-AZ" sz="1300" b="1" i="1" kern="1200"/>
            <a:t>Orta və uzunmüddətli proqnozlar </a:t>
          </a:r>
          <a:endParaRPr lang="en-US" sz="1300" kern="1200"/>
        </a:p>
      </dsp:txBody>
      <dsp:txXfrm>
        <a:off x="6826180" y="1626"/>
        <a:ext cx="2242411" cy="1345447"/>
      </dsp:txXfrm>
    </dsp:sp>
    <dsp:sp modelId="{B58D00E2-2DDA-437A-B994-E6DD16B1C018}">
      <dsp:nvSpPr>
        <dsp:cNvPr id="0" name=""/>
        <dsp:cNvSpPr/>
      </dsp:nvSpPr>
      <dsp:spPr>
        <a:xfrm>
          <a:off x="1309847" y="1862828"/>
          <a:ext cx="2242411" cy="13454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80" tIns="115338" rIns="109880" bIns="115338" numCol="1" spcCol="1270" anchor="ctr" anchorCtr="0">
          <a:noAutofit/>
        </a:bodyPr>
        <a:lstStyle/>
        <a:p>
          <a:pPr marL="0" lvl="0" indent="0" algn="ctr" defTabSz="577850">
            <a:lnSpc>
              <a:spcPct val="90000"/>
            </a:lnSpc>
            <a:spcBef>
              <a:spcPct val="0"/>
            </a:spcBef>
            <a:spcAft>
              <a:spcPct val="35000"/>
            </a:spcAft>
            <a:buNone/>
          </a:pPr>
          <a:r>
            <a:rPr lang="az-Latn-AZ" sz="1300" b="1" i="1" kern="1200"/>
            <a:t>obyektdə təkcə kəmiyyət dəyişikliklərinin deyil, həm də keyfiyyət dəyişikliklərinin olacağına əsaslanır. </a:t>
          </a:r>
          <a:endParaRPr lang="en-US" sz="1300" kern="1200"/>
        </a:p>
      </dsp:txBody>
      <dsp:txXfrm>
        <a:off x="1309847" y="1862828"/>
        <a:ext cx="2242411" cy="1345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BE4CC-D707-4393-9C76-992B5CC29088}">
      <dsp:nvSpPr>
        <dsp:cNvPr id="0" name=""/>
        <dsp:cNvSpPr/>
      </dsp:nvSpPr>
      <dsp:spPr>
        <a:xfrm>
          <a:off x="2745331" y="-71957"/>
          <a:ext cx="4267991" cy="426799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FDEEA-57EE-47A7-BC20-7584C8EFFF78}">
      <dsp:nvSpPr>
        <dsp:cNvPr id="0" name=""/>
        <dsp:cNvSpPr/>
      </dsp:nvSpPr>
      <dsp:spPr>
        <a:xfrm>
          <a:off x="3024669" y="0"/>
          <a:ext cx="1664516" cy="16645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az-Latn-AZ" sz="2700" b="1" i="1" kern="1200" dirty="0"/>
            <a:t>kəşfiyyat (axtarış) </a:t>
          </a:r>
          <a:endParaRPr lang="en-US" sz="2700" kern="1200" dirty="0"/>
        </a:p>
      </dsp:txBody>
      <dsp:txXfrm>
        <a:off x="3105924" y="81255"/>
        <a:ext cx="1502006" cy="1502006"/>
      </dsp:txXfrm>
    </dsp:sp>
    <dsp:sp modelId="{8644567E-473C-4178-B630-BA8B8D168FC0}">
      <dsp:nvSpPr>
        <dsp:cNvPr id="0" name=""/>
        <dsp:cNvSpPr/>
      </dsp:nvSpPr>
      <dsp:spPr>
        <a:xfrm>
          <a:off x="4866412" y="0"/>
          <a:ext cx="1664516" cy="166451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az-Latn-AZ" sz="1200" b="1" i="1" kern="1200" dirty="0"/>
            <a:t>normativ (və ya normativ-məqsədli</a:t>
          </a:r>
          <a:r>
            <a:rPr lang="az-Latn-AZ" sz="900" b="1" i="1" kern="1200" dirty="0"/>
            <a:t>)</a:t>
          </a:r>
          <a:endParaRPr lang="en-US" sz="900" kern="1200" dirty="0"/>
        </a:p>
      </dsp:txBody>
      <dsp:txXfrm>
        <a:off x="4947667" y="81255"/>
        <a:ext cx="1502006" cy="1502006"/>
      </dsp:txXfrm>
    </dsp:sp>
    <dsp:sp modelId="{0A8A0722-0924-4327-9D7C-E33C49FBACC7}">
      <dsp:nvSpPr>
        <dsp:cNvPr id="0" name=""/>
        <dsp:cNvSpPr/>
      </dsp:nvSpPr>
      <dsp:spPr>
        <a:xfrm>
          <a:off x="2905773" y="1709113"/>
          <a:ext cx="1664516" cy="25588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az-Latn-AZ" sz="1050" b="1" i="1" kern="1200" dirty="0" err="1"/>
            <a:t>Kəşfıyyat</a:t>
          </a:r>
          <a:r>
            <a:rPr lang="az-Latn-AZ" sz="1050" b="1" i="1" kern="1200" dirty="0"/>
            <a:t> proqnozları dinamika sıralarının təhlil olunması (əvvəlki dövrlərin məlumatlanın öyrənilməsi), hadisənin inkişaf meylinin davam edəcəyi və formalaşması mexanizmi haqqında fərziyyə irəli </a:t>
          </a:r>
          <a:r>
            <a:rPr lang="az-Latn-AZ" sz="1050" b="1" i="1" kern="1200" dirty="0" err="1"/>
            <a:t>sürülməsinə</a:t>
          </a:r>
          <a:r>
            <a:rPr lang="az-Latn-AZ" sz="1050" b="1" i="1" kern="1200" dirty="0"/>
            <a:t> əsaslanır. </a:t>
          </a:r>
          <a:endParaRPr lang="en-US" sz="1050" kern="1200" dirty="0"/>
        </a:p>
      </dsp:txBody>
      <dsp:txXfrm>
        <a:off x="2987028" y="1790368"/>
        <a:ext cx="1502006" cy="2396367"/>
      </dsp:txXfrm>
    </dsp:sp>
    <dsp:sp modelId="{8B13194F-C25B-45F7-97DE-842DCD0369A6}">
      <dsp:nvSpPr>
        <dsp:cNvPr id="0" name=""/>
        <dsp:cNvSpPr/>
      </dsp:nvSpPr>
      <dsp:spPr>
        <a:xfrm>
          <a:off x="4943346" y="1576684"/>
          <a:ext cx="1664516" cy="276326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az-Latn-AZ" sz="1200" b="1" i="1" kern="1200" dirty="0"/>
            <a:t>Kəşfiyyat proqnozları əslində ekstrapolyasiya proqnozlarına uyğun gəlir. Çünki burada ya ekstrapolyasiya, yaxud da statistik </a:t>
          </a:r>
          <a:r>
            <a:rPr lang="az-Latn-AZ" sz="1200" b="1" i="1" kern="1200" dirty="0" err="1"/>
            <a:t>modelləşdirmə</a:t>
          </a:r>
          <a:r>
            <a:rPr lang="az-Latn-AZ" sz="1200" b="1" i="1" kern="1200" dirty="0"/>
            <a:t> </a:t>
          </a:r>
          <a:r>
            <a:rPr lang="az-Latn-AZ" sz="1200" b="1" i="1" kern="1200" dirty="0" err="1"/>
            <a:t>metodlarından</a:t>
          </a:r>
          <a:r>
            <a:rPr lang="az-Latn-AZ" sz="1200" b="1" i="1" kern="1200" dirty="0"/>
            <a:t> istifadə olunur.</a:t>
          </a:r>
          <a:endParaRPr lang="en-US" sz="1200" kern="1200" dirty="0"/>
        </a:p>
      </dsp:txBody>
      <dsp:txXfrm>
        <a:off x="5024601" y="1657939"/>
        <a:ext cx="1502006" cy="2600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F3ECE-22E4-4266-B1D1-0FB937DC6335}">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15DE0-0F49-425F-AABF-16112445C8B1}">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az-Latn-AZ" sz="2600" b="1" i="1" kern="1200" dirty="0"/>
            <a:t>Normativ proqnozlar qarşıya qoyulan məqsəddən asılı olaraq gələcəkdə fəaliyyət göstərməli olan normaların müəyyən </a:t>
          </a:r>
          <a:r>
            <a:rPr lang="az-Latn-AZ" sz="2600" b="1" i="1" kern="1200" dirty="0" err="1"/>
            <a:t>edilməsinə</a:t>
          </a:r>
          <a:r>
            <a:rPr lang="az-Latn-AZ" sz="2600" b="1" i="1" kern="1200" dirty="0"/>
            <a:t> əsaslanır. </a:t>
          </a:r>
          <a:endParaRPr lang="en-US" sz="2600" kern="1200" dirty="0"/>
        </a:p>
      </dsp:txBody>
      <dsp:txXfrm>
        <a:off x="696297" y="538547"/>
        <a:ext cx="4171627" cy="2590157"/>
      </dsp:txXfrm>
    </dsp:sp>
    <dsp:sp modelId="{532EF191-88CA-4412-8B37-11DE7EA3E7EA}">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0693C-A697-4226-8627-44A613303370}">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az-Latn-AZ" sz="2600" b="1" i="1" kern="1200"/>
            <a:t>Əvvəlcə uzaq perspektiv üçün proqnoz verilir, sonra isə daha yaxın dövr üçün proqnoz hazırlanır.</a:t>
          </a:r>
          <a:endParaRPr lang="en-US" sz="2600" kern="1200"/>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3A5B1-9164-4081-B420-FC8EEFF4BC12}">
      <dsp:nvSpPr>
        <dsp:cNvPr id="0" name=""/>
        <dsp:cNvSpPr/>
      </dsp:nvSpPr>
      <dsp:spPr>
        <a:xfrm>
          <a:off x="724283" y="890"/>
          <a:ext cx="3436362" cy="343636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b="1" i="1" kern="1200"/>
            <a:t>Normativ proqnozlardan tələbin proqnozlaşdırılmasında istifadə edilə bilər. </a:t>
          </a:r>
          <a:endParaRPr lang="en-US" sz="1400" kern="1200"/>
        </a:p>
      </dsp:txBody>
      <dsp:txXfrm>
        <a:off x="1227527" y="504134"/>
        <a:ext cx="2429874" cy="2429874"/>
      </dsp:txXfrm>
    </dsp:sp>
    <dsp:sp modelId="{52E5449E-5807-4F69-A601-4435D1C12040}">
      <dsp:nvSpPr>
        <dsp:cNvPr id="0" name=""/>
        <dsp:cNvSpPr/>
      </dsp:nvSpPr>
      <dsp:spPr>
        <a:xfrm rot="5400000">
          <a:off x="4444145" y="1263754"/>
          <a:ext cx="1202726" cy="910635"/>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A36181-FBC4-4D10-9464-6ABEC63106FB}">
      <dsp:nvSpPr>
        <dsp:cNvPr id="0" name=""/>
        <dsp:cNvSpPr/>
      </dsp:nvSpPr>
      <dsp:spPr>
        <a:xfrm>
          <a:off x="5878826" y="890"/>
          <a:ext cx="3436362" cy="343636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az-Latn-AZ" sz="1400" b="1" i="1" kern="1200"/>
            <a:t>Bu zaman proqnoz insanların fizioloji istehlak normaları nəzərə alınmaqla hazırlanır. Başqa sözlə, mövcud vəziyyətdə istehlakın səviyyəsinə qiymət verilir, sonra hər il məhsullara olan tələbin necə dəyişəcəyi qiymətləndirilir və buna əsasən dövrün axırında onun kəmiyyətinin müvafiq normativə çatacağı müəyyənləşdirilir.</a:t>
          </a:r>
          <a:endParaRPr lang="en-US" sz="1400" kern="1200"/>
        </a:p>
      </dsp:txBody>
      <dsp:txXfrm>
        <a:off x="6382070" y="504134"/>
        <a:ext cx="2429874" cy="2429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40BC-ECF6-4F74-B1E7-E5E144CEF5AC}">
      <dsp:nvSpPr>
        <dsp:cNvPr id="0" name=""/>
        <dsp:cNvSpPr/>
      </dsp:nvSpPr>
      <dsp:spPr>
        <a:xfrm>
          <a:off x="0" y="5895"/>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az-Latn-AZ" sz="2500" b="1" kern="1200"/>
            <a:t>iqtisadi inkişafın mümkün olan variantları və parametrlərinin müəyyən edilməsinin başlanğıc mərhələsidir.</a:t>
          </a:r>
          <a:endParaRPr lang="en-US" sz="2500" kern="1200"/>
        </a:p>
      </dsp:txBody>
      <dsp:txXfrm>
        <a:off x="68270" y="74165"/>
        <a:ext cx="10379060" cy="1261975"/>
      </dsp:txXfrm>
    </dsp:sp>
    <dsp:sp modelId="{0C36087A-9BE5-478E-A765-9CBA7B8A9E88}">
      <dsp:nvSpPr>
        <dsp:cNvPr id="0" name=""/>
        <dsp:cNvSpPr/>
      </dsp:nvSpPr>
      <dsp:spPr>
        <a:xfrm>
          <a:off x="0" y="1476411"/>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az-Latn-AZ" sz="2500" b="1" kern="1200"/>
            <a:t>Proqnozlaşdırma metodları dövrlərdən (qısa, orta və uzun müddətli), səviyyədən (makroiqtisadi, sahələr, regionlar) və proqnozlaşdırma obyektindən asılı olaraq bir-birindən fərqlənir. </a:t>
          </a:r>
          <a:endParaRPr lang="en-US" sz="2500" kern="1200"/>
        </a:p>
      </dsp:txBody>
      <dsp:txXfrm>
        <a:off x="68270" y="1544681"/>
        <a:ext cx="10379060" cy="1261975"/>
      </dsp:txXfrm>
    </dsp:sp>
    <dsp:sp modelId="{0F66B47F-29D0-45FE-B119-41C67010E420}">
      <dsp:nvSpPr>
        <dsp:cNvPr id="0" name=""/>
        <dsp:cNvSpPr/>
      </dsp:nvSpPr>
      <dsp:spPr>
        <a:xfrm>
          <a:off x="0" y="2946926"/>
          <a:ext cx="10515600" cy="13985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az-Latn-AZ" sz="2500" b="1" kern="1200"/>
            <a:t>Demoqrafik, elmi-texniki və təbii resurslar üzrə proqnozlaşdırmanın özlərinə məxsus xüsusiyyətləri vardır.</a:t>
          </a:r>
          <a:endParaRPr lang="en-US" sz="2500" kern="1200"/>
        </a:p>
      </dsp:txBody>
      <dsp:txXfrm>
        <a:off x="68270" y="3015196"/>
        <a:ext cx="10379060" cy="1261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518A2-68B3-4456-AF0D-37A5A25C8431}">
      <dsp:nvSpPr>
        <dsp:cNvPr id="0" name=""/>
        <dsp:cNvSpPr/>
      </dsp:nvSpPr>
      <dsp:spPr>
        <a:xfrm>
          <a:off x="1725875" y="2177"/>
          <a:ext cx="1941609" cy="10474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az-Latn-AZ" sz="1300" b="1" kern="1200"/>
            <a:t>ümumi fəaliyyət prinsiplərinə </a:t>
          </a:r>
          <a:endParaRPr lang="en-US" sz="1300" kern="1200"/>
        </a:p>
      </dsp:txBody>
      <dsp:txXfrm>
        <a:off x="1777008" y="53310"/>
        <a:ext cx="1839343" cy="945199"/>
      </dsp:txXfrm>
    </dsp:sp>
    <dsp:sp modelId="{446F0B86-6DAC-4042-8B3F-AF1DE9868472}">
      <dsp:nvSpPr>
        <dsp:cNvPr id="0" name=""/>
        <dsp:cNvSpPr/>
      </dsp:nvSpPr>
      <dsp:spPr>
        <a:xfrm>
          <a:off x="1725875" y="1102016"/>
          <a:ext cx="1941609" cy="1047465"/>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az-Latn-AZ" sz="1300" b="1" kern="1200"/>
            <a:t>2. proqnozlaşdırmanın istiqaməti və təyinatına</a:t>
          </a:r>
          <a:endParaRPr lang="en-US" sz="1300" kern="1200"/>
        </a:p>
      </dsp:txBody>
      <dsp:txXfrm>
        <a:off x="1777008" y="1153149"/>
        <a:ext cx="1839343" cy="945199"/>
      </dsp:txXfrm>
    </dsp:sp>
    <dsp:sp modelId="{12986552-71BD-4780-AF39-2A499C8BE1F0}">
      <dsp:nvSpPr>
        <dsp:cNvPr id="0" name=""/>
        <dsp:cNvSpPr/>
      </dsp:nvSpPr>
      <dsp:spPr>
        <a:xfrm>
          <a:off x="1725875" y="2201855"/>
          <a:ext cx="1941609" cy="1047465"/>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az-Latn-AZ" sz="1300" b="1" kern="1200"/>
            <a:t>3. informasiyaların əldə edilməsi və işlənməsi üsullarına </a:t>
          </a:r>
          <a:endParaRPr lang="en-US" sz="1300" kern="1200"/>
        </a:p>
      </dsp:txBody>
      <dsp:txXfrm>
        <a:off x="1777008" y="2252988"/>
        <a:ext cx="1839343" cy="945199"/>
      </dsp:txXfrm>
    </dsp:sp>
    <dsp:sp modelId="{FC06E2F5-4DBD-4B76-9428-24DA6D2ED736}">
      <dsp:nvSpPr>
        <dsp:cNvPr id="0" name=""/>
        <dsp:cNvSpPr/>
      </dsp:nvSpPr>
      <dsp:spPr>
        <a:xfrm>
          <a:off x="1725875" y="3301694"/>
          <a:ext cx="1941609" cy="104746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az-Latn-AZ" sz="1300" b="1" kern="1200"/>
            <a:t>4. proqnoz modellərinin parametrlərinin müəyyən edilməsi qaydalarına görə</a:t>
          </a:r>
          <a:endParaRPr lang="en-US" sz="1300" kern="1200"/>
        </a:p>
      </dsp:txBody>
      <dsp:txXfrm>
        <a:off x="1777008" y="3352827"/>
        <a:ext cx="1839343" cy="945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C25E5-AAE2-4C92-91E5-3B5224969B0C}">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88D2F7-0E2A-4A56-B7B5-6655C3250423}">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az-Latn-AZ" sz="3200" b="1" kern="1200"/>
            <a:t>Proqnozlaşdırmanın </a:t>
          </a:r>
          <a:endParaRPr lang="en-US" sz="3200" kern="1200"/>
        </a:p>
      </dsp:txBody>
      <dsp:txXfrm>
        <a:off x="0" y="675"/>
        <a:ext cx="6900512" cy="1106957"/>
      </dsp:txXfrm>
    </dsp:sp>
    <dsp:sp modelId="{89493E08-AC96-4A29-BCFE-F11A8813B516}">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8F80A-C86D-48D6-9744-D4A76681EFA4}">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az-Latn-AZ" sz="3200" b="1" kern="1200"/>
            <a:t>formalaşdırılması dərəcəsinə görə </a:t>
          </a:r>
          <a:endParaRPr lang="en-US" sz="3200" kern="1200"/>
        </a:p>
      </dsp:txBody>
      <dsp:txXfrm>
        <a:off x="0" y="1107633"/>
        <a:ext cx="6900512" cy="1106957"/>
      </dsp:txXfrm>
    </dsp:sp>
    <dsp:sp modelId="{7C3A7821-FD45-48FF-A284-53C304C39F2B}">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CA00B-AAC3-4BC8-848A-FA6E6EF75947}">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az-Latn-AZ" sz="3200" b="1" kern="1200"/>
            <a:t>onun bütün metodları iki yerə bölünür:</a:t>
          </a:r>
          <a:endParaRPr lang="en-US" sz="3200" kern="1200"/>
        </a:p>
      </dsp:txBody>
      <dsp:txXfrm>
        <a:off x="0" y="2214591"/>
        <a:ext cx="6900512" cy="1106957"/>
      </dsp:txXfrm>
    </dsp:sp>
    <dsp:sp modelId="{E1E4B5A5-CD5D-4D60-AF48-8F95A89C731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BB338-81A0-4B85-B602-9368F501F6E4}">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b="1" kern="1200"/>
            <a:t>1) ekspert (intuitiv) metod </a:t>
          </a:r>
          <a:endParaRPr lang="en-US" sz="3200" kern="1200"/>
        </a:p>
      </dsp:txBody>
      <dsp:txXfrm>
        <a:off x="0" y="3321549"/>
        <a:ext cx="6900512" cy="1106957"/>
      </dsp:txXfrm>
    </dsp:sp>
    <dsp:sp modelId="{1806FA0B-F432-4BBC-996C-155FDFFE4C64}">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6BF89-C7D2-4EEC-B723-36D53AEE4ED7}">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b="1" kern="1200"/>
            <a:t>2) formalaşdırma metodu</a:t>
          </a:r>
          <a:endParaRPr lang="en-US" sz="3200" kern="1200"/>
        </a:p>
      </dsp:txBody>
      <dsp:txXfrm>
        <a:off x="0" y="4428507"/>
        <a:ext cx="6900512" cy="11069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68AC0-4412-447E-99C5-069430CB2A0A}">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9995F-CE36-4189-B8FF-A14E92658F85}">
      <dsp:nvSpPr>
        <dsp:cNvPr id="0" name=""/>
        <dsp:cNvSpPr/>
      </dsp:nvSpPr>
      <dsp:spPr>
        <a:xfrm>
          <a:off x="349550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müxtəlif əhali qrupla</a:t>
          </a:r>
          <a:r>
            <a:rPr lang="az-Cyrl-AZ" sz="1400" b="1" kern="1200"/>
            <a:t>rını</a:t>
          </a:r>
          <a:r>
            <a:rPr lang="en-GB" sz="1400" b="1" kern="1200"/>
            <a:t>n həyat səviyyəsi haqq</a:t>
          </a:r>
          <a:r>
            <a:rPr lang="az-Cyrl-AZ" sz="1400" b="1" kern="1200"/>
            <a:t>ın</a:t>
          </a:r>
          <a:r>
            <a:rPr lang="en-GB" sz="1400" b="1" kern="1200"/>
            <a:t>da operativ və geniş informasiya əldə edilməsinə imkan verir. </a:t>
          </a:r>
          <a:endParaRPr lang="en-US" sz="1400" kern="1200"/>
        </a:p>
      </dsp:txBody>
      <dsp:txXfrm>
        <a:off x="3578350" y="496219"/>
        <a:ext cx="1531337" cy="1531337"/>
      </dsp:txXfrm>
    </dsp:sp>
    <dsp:sp modelId="{9E93B596-2B83-4F14-99AB-603789F4211E}">
      <dsp:nvSpPr>
        <dsp:cNvPr id="0" name=""/>
        <dsp:cNvSpPr/>
      </dsp:nvSpPr>
      <dsp:spPr>
        <a:xfrm>
          <a:off x="532307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Bu tədqiqat</a:t>
          </a:r>
          <a:r>
            <a:rPr lang="az-Cyrl-AZ" sz="1400" b="1" kern="1200"/>
            <a:t>ın</a:t>
          </a:r>
          <a:r>
            <a:rPr lang="en-GB" sz="1400" b="1" kern="1200"/>
            <a:t> nəticələri müxtəlif sosial-iqtisadi </a:t>
          </a:r>
          <a:endParaRPr lang="en-US" sz="1400" kern="1200"/>
        </a:p>
      </dsp:txBody>
      <dsp:txXfrm>
        <a:off x="5405912" y="496219"/>
        <a:ext cx="1531337" cy="1531337"/>
      </dsp:txXfrm>
    </dsp:sp>
    <dsp:sp modelId="{BACAD785-2180-4775-97E1-5016C5DE769F}">
      <dsp:nvSpPr>
        <dsp:cNvPr id="0" name=""/>
        <dsp:cNvSpPr/>
      </dsp:nvSpPr>
      <dsp:spPr>
        <a:xfrm>
          <a:off x="349550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proseslərin səciyyələndiriməsi, əhalinin gəlir səviyyəsinə görə </a:t>
          </a:r>
          <a:endParaRPr lang="en-US" sz="1400" kern="1200"/>
        </a:p>
      </dsp:txBody>
      <dsp:txXfrm>
        <a:off x="3578350" y="2323781"/>
        <a:ext cx="1531337" cy="1531337"/>
      </dsp:txXfrm>
    </dsp:sp>
    <dsp:sp modelId="{5393A843-F203-4D53-8513-D2D4745B8D66}">
      <dsp:nvSpPr>
        <dsp:cNvPr id="0" name=""/>
        <dsp:cNvSpPr/>
      </dsp:nvSpPr>
      <dsp:spPr>
        <a:xfrm>
          <a:off x="532307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kern="1200"/>
            <a:t>qruplara ay</a:t>
          </a:r>
          <a:r>
            <a:rPr lang="az-Cyrl-AZ" sz="1400" b="1" kern="1200"/>
            <a:t>rı</a:t>
          </a:r>
          <a:r>
            <a:rPr lang="en-GB" sz="1400" b="1" kern="1200"/>
            <a:t>lması, regionların inkişaf səviyyəsinin qiymətləndirilməsi üçün olduqca vacibdir.</a:t>
          </a:r>
          <a:endParaRPr lang="en-US" sz="1400" kern="120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yd Başlığı">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10097223-95EE-1910-B709-78DB9965FA36}"/>
              </a:ext>
            </a:extLst>
          </p:cNvPr>
          <p:cNvSpPr>
            <a:spLocks noGrp="1"/>
          </p:cNvSpPr>
          <p:nvPr>
            <p:ph type="ctrTitle"/>
          </p:nvPr>
        </p:nvSpPr>
        <p:spPr>
          <a:xfrm>
            <a:off x="1524000" y="1122363"/>
            <a:ext cx="9144000" cy="2387600"/>
          </a:xfrm>
        </p:spPr>
        <p:txBody>
          <a:bodyPr anchor="b"/>
          <a:lstStyle>
            <a:lvl1pPr algn="ctr">
              <a:defRPr sz="6000"/>
            </a:lvl1pPr>
          </a:lstStyle>
          <a:p>
            <a:r>
              <a:rPr lang="az-Latn-AZ"/>
              <a:t>Şablon başlıq üslubunu redaktə etmək üçün klikləyin</a:t>
            </a:r>
            <a:endParaRPr lang="en-US"/>
          </a:p>
        </p:txBody>
      </p:sp>
      <p:sp>
        <p:nvSpPr>
          <p:cNvPr id="3" name="Altbaşlıq 2">
            <a:extLst>
              <a:ext uri="{FF2B5EF4-FFF2-40B4-BE49-F238E27FC236}">
                <a16:creationId xmlns:a16="http://schemas.microsoft.com/office/drawing/2014/main" id="{05FC726D-E746-501F-DCB9-0B52083A0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z-Latn-AZ"/>
              <a:t>Şablon altbaşlıq üslubunu redaktə etmək üçün klikləyin</a:t>
            </a:r>
            <a:endParaRPr lang="en-US"/>
          </a:p>
        </p:txBody>
      </p:sp>
      <p:sp>
        <p:nvSpPr>
          <p:cNvPr id="4" name="Vaxt Doldurucusu 3">
            <a:extLst>
              <a:ext uri="{FF2B5EF4-FFF2-40B4-BE49-F238E27FC236}">
                <a16:creationId xmlns:a16="http://schemas.microsoft.com/office/drawing/2014/main" id="{01A3A3CC-E951-D637-3D3E-B89E2BBDB08E}"/>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4075F6D6-077D-2F0D-2B45-4A88963E7CE6}"/>
              </a:ext>
            </a:extLst>
          </p:cNvPr>
          <p:cNvSpPr>
            <a:spLocks noGrp="1"/>
          </p:cNvSpPr>
          <p:nvPr>
            <p:ph type="ftr" sz="quarter" idx="11"/>
          </p:nvPr>
        </p:nvSpPr>
        <p:spPr/>
        <p:txBody>
          <a:bodyPr/>
          <a:lstStyle/>
          <a:p>
            <a:endParaRPr lang="en-US"/>
          </a:p>
        </p:txBody>
      </p:sp>
      <p:sp>
        <p:nvSpPr>
          <p:cNvPr id="6" name="Slayd Nömrə Doldurucusu 5">
            <a:extLst>
              <a:ext uri="{FF2B5EF4-FFF2-40B4-BE49-F238E27FC236}">
                <a16:creationId xmlns:a16="http://schemas.microsoft.com/office/drawing/2014/main" id="{84DBDAF6-1423-F41E-7BFA-EB3267AB42C2}"/>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3219629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F85772B7-AC0C-66C2-DF2B-71B4898203CF}"/>
              </a:ext>
            </a:extLst>
          </p:cNvPr>
          <p:cNvSpPr>
            <a:spLocks noGrp="1"/>
          </p:cNvSpPr>
          <p:nvPr>
            <p:ph type="title"/>
          </p:nvPr>
        </p:nvSpPr>
        <p:spPr/>
        <p:txBody>
          <a:bodyPr/>
          <a:lstStyle/>
          <a:p>
            <a:r>
              <a:rPr lang="az-Latn-AZ"/>
              <a:t>Şablon başlıq üslubunu redaktə etmək üçün klikləyin</a:t>
            </a:r>
            <a:endParaRPr lang="en-US"/>
          </a:p>
        </p:txBody>
      </p:sp>
      <p:sp>
        <p:nvSpPr>
          <p:cNvPr id="3" name="Şaquli Mətn Doldurucusu 2">
            <a:extLst>
              <a:ext uri="{FF2B5EF4-FFF2-40B4-BE49-F238E27FC236}">
                <a16:creationId xmlns:a16="http://schemas.microsoft.com/office/drawing/2014/main" id="{1B16DC88-3317-F03E-0458-039D8C003746}"/>
              </a:ext>
            </a:extLst>
          </p:cNvPr>
          <p:cNvSpPr>
            <a:spLocks noGrp="1"/>
          </p:cNvSpPr>
          <p:nvPr>
            <p:ph type="body" orient="vert" idx="1"/>
          </p:nvPr>
        </p:nvSpPr>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Vaxt Doldurucusu 3">
            <a:extLst>
              <a:ext uri="{FF2B5EF4-FFF2-40B4-BE49-F238E27FC236}">
                <a16:creationId xmlns:a16="http://schemas.microsoft.com/office/drawing/2014/main" id="{3502962D-3FA0-5914-2823-D0B8C6D1231E}"/>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6DF3A49D-ADBF-7594-AB82-E25E9927EE32}"/>
              </a:ext>
            </a:extLst>
          </p:cNvPr>
          <p:cNvSpPr>
            <a:spLocks noGrp="1"/>
          </p:cNvSpPr>
          <p:nvPr>
            <p:ph type="ftr" sz="quarter" idx="11"/>
          </p:nvPr>
        </p:nvSpPr>
        <p:spPr/>
        <p:txBody>
          <a:bodyPr/>
          <a:lstStyle/>
          <a:p>
            <a:endParaRPr lang="en-US"/>
          </a:p>
        </p:txBody>
      </p:sp>
      <p:sp>
        <p:nvSpPr>
          <p:cNvPr id="6" name="Slayd Nömrə Doldurucusu 5">
            <a:extLst>
              <a:ext uri="{FF2B5EF4-FFF2-40B4-BE49-F238E27FC236}">
                <a16:creationId xmlns:a16="http://schemas.microsoft.com/office/drawing/2014/main" id="{5F54D5A0-30AD-1213-B984-7B0E836D78CA}"/>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373814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Şaquli Başlıq 1">
            <a:extLst>
              <a:ext uri="{FF2B5EF4-FFF2-40B4-BE49-F238E27FC236}">
                <a16:creationId xmlns:a16="http://schemas.microsoft.com/office/drawing/2014/main" id="{5C1E875F-0A6B-8996-974B-84DAC6606BFE}"/>
              </a:ext>
            </a:extLst>
          </p:cNvPr>
          <p:cNvSpPr>
            <a:spLocks noGrp="1"/>
          </p:cNvSpPr>
          <p:nvPr>
            <p:ph type="title" orient="vert"/>
          </p:nvPr>
        </p:nvSpPr>
        <p:spPr>
          <a:xfrm>
            <a:off x="8724900" y="365125"/>
            <a:ext cx="2628900" cy="5811838"/>
          </a:xfrm>
        </p:spPr>
        <p:txBody>
          <a:bodyPr vert="eaVert"/>
          <a:lstStyle/>
          <a:p>
            <a:r>
              <a:rPr lang="az-Latn-AZ"/>
              <a:t>Şablon başlıq üslubunu redaktə etmək üçün klikləyin</a:t>
            </a:r>
            <a:endParaRPr lang="en-US"/>
          </a:p>
        </p:txBody>
      </p:sp>
      <p:sp>
        <p:nvSpPr>
          <p:cNvPr id="3" name="Şaquli Mətn Doldurucusu 2">
            <a:extLst>
              <a:ext uri="{FF2B5EF4-FFF2-40B4-BE49-F238E27FC236}">
                <a16:creationId xmlns:a16="http://schemas.microsoft.com/office/drawing/2014/main" id="{F770A901-A822-35DC-9DE4-452653D8DBE0}"/>
              </a:ext>
            </a:extLst>
          </p:cNvPr>
          <p:cNvSpPr>
            <a:spLocks noGrp="1"/>
          </p:cNvSpPr>
          <p:nvPr>
            <p:ph type="body" orient="vert" idx="1"/>
          </p:nvPr>
        </p:nvSpPr>
        <p:spPr>
          <a:xfrm>
            <a:off x="838200" y="365125"/>
            <a:ext cx="7734300" cy="5811838"/>
          </a:xfrm>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Vaxt Doldurucusu 3">
            <a:extLst>
              <a:ext uri="{FF2B5EF4-FFF2-40B4-BE49-F238E27FC236}">
                <a16:creationId xmlns:a16="http://schemas.microsoft.com/office/drawing/2014/main" id="{C6893CEC-4F6A-F3EB-1375-5B693E3A90EC}"/>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5A122B39-10C6-29D3-1387-07AC5C1A98C9}"/>
              </a:ext>
            </a:extLst>
          </p:cNvPr>
          <p:cNvSpPr>
            <a:spLocks noGrp="1"/>
          </p:cNvSpPr>
          <p:nvPr>
            <p:ph type="ftr" sz="quarter" idx="11"/>
          </p:nvPr>
        </p:nvSpPr>
        <p:spPr/>
        <p:txBody>
          <a:bodyPr/>
          <a:lstStyle/>
          <a:p>
            <a:endParaRPr lang="en-US"/>
          </a:p>
        </p:txBody>
      </p:sp>
      <p:sp>
        <p:nvSpPr>
          <p:cNvPr id="6" name="Slayd Nömrə Doldurucusu 5">
            <a:extLst>
              <a:ext uri="{FF2B5EF4-FFF2-40B4-BE49-F238E27FC236}">
                <a16:creationId xmlns:a16="http://schemas.microsoft.com/office/drawing/2014/main" id="{59002018-E5BF-84F1-75F4-8CBD1D8B428A}"/>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415975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3D92827E-8726-61E3-853F-E7995C55E190}"/>
              </a:ext>
            </a:extLst>
          </p:cNvPr>
          <p:cNvSpPr>
            <a:spLocks noGrp="1"/>
          </p:cNvSpPr>
          <p:nvPr>
            <p:ph type="title"/>
          </p:nvPr>
        </p:nvSpPr>
        <p:spPr/>
        <p:txBody>
          <a:bodyPr/>
          <a:lstStyle/>
          <a:p>
            <a:r>
              <a:rPr lang="az-Latn-AZ"/>
              <a:t>Şablon başlıq üslubunu redaktə etmək üçün klikləyin</a:t>
            </a:r>
            <a:endParaRPr lang="en-US"/>
          </a:p>
        </p:txBody>
      </p:sp>
      <p:sp>
        <p:nvSpPr>
          <p:cNvPr id="3" name="Kontent Doldurucusu 2">
            <a:extLst>
              <a:ext uri="{FF2B5EF4-FFF2-40B4-BE49-F238E27FC236}">
                <a16:creationId xmlns:a16="http://schemas.microsoft.com/office/drawing/2014/main" id="{BD23D07C-5430-09A6-0310-1D6603DCFC8B}"/>
              </a:ext>
            </a:extLst>
          </p:cNvPr>
          <p:cNvSpPr>
            <a:spLocks noGrp="1"/>
          </p:cNvSpPr>
          <p:nvPr>
            <p:ph idx="1"/>
          </p:nvPr>
        </p:nvSpPr>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Vaxt Doldurucusu 3">
            <a:extLst>
              <a:ext uri="{FF2B5EF4-FFF2-40B4-BE49-F238E27FC236}">
                <a16:creationId xmlns:a16="http://schemas.microsoft.com/office/drawing/2014/main" id="{DAB5088C-940F-22F2-18B0-BABF5CFE1598}"/>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C4519B8E-9A12-8D6D-524B-41FEF9746050}"/>
              </a:ext>
            </a:extLst>
          </p:cNvPr>
          <p:cNvSpPr>
            <a:spLocks noGrp="1"/>
          </p:cNvSpPr>
          <p:nvPr>
            <p:ph type="ftr" sz="quarter" idx="11"/>
          </p:nvPr>
        </p:nvSpPr>
        <p:spPr/>
        <p:txBody>
          <a:bodyPr/>
          <a:lstStyle/>
          <a:p>
            <a:endParaRPr lang="en-US"/>
          </a:p>
        </p:txBody>
      </p:sp>
      <p:sp>
        <p:nvSpPr>
          <p:cNvPr id="6" name="Slayd Nömrə Doldurucusu 5">
            <a:extLst>
              <a:ext uri="{FF2B5EF4-FFF2-40B4-BE49-F238E27FC236}">
                <a16:creationId xmlns:a16="http://schemas.microsoft.com/office/drawing/2014/main" id="{A0A5455E-308F-7904-237A-B3C5AD10E0F9}"/>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236190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uxarı Sərlövhə Bölməsi">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422E14C2-74FF-653F-BDE8-5BF689261F36}"/>
              </a:ext>
            </a:extLst>
          </p:cNvPr>
          <p:cNvSpPr>
            <a:spLocks noGrp="1"/>
          </p:cNvSpPr>
          <p:nvPr>
            <p:ph type="title"/>
          </p:nvPr>
        </p:nvSpPr>
        <p:spPr>
          <a:xfrm>
            <a:off x="831850" y="1709738"/>
            <a:ext cx="10515600" cy="2852737"/>
          </a:xfrm>
        </p:spPr>
        <p:txBody>
          <a:bodyPr anchor="b"/>
          <a:lstStyle>
            <a:lvl1pPr>
              <a:defRPr sz="6000"/>
            </a:lvl1pPr>
          </a:lstStyle>
          <a:p>
            <a:r>
              <a:rPr lang="az-Latn-AZ"/>
              <a:t>Şablon başlıq üslubunu redaktə etmək üçün klikləyin</a:t>
            </a:r>
            <a:endParaRPr lang="en-US"/>
          </a:p>
        </p:txBody>
      </p:sp>
      <p:sp>
        <p:nvSpPr>
          <p:cNvPr id="3" name="Mətn Doldurucusu 2">
            <a:extLst>
              <a:ext uri="{FF2B5EF4-FFF2-40B4-BE49-F238E27FC236}">
                <a16:creationId xmlns:a16="http://schemas.microsoft.com/office/drawing/2014/main" id="{E9250BB8-7BA8-8638-D457-6795F6246C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z-Latn-AZ"/>
              <a:t>Əsas mətn üslubları redaktə etmək üçün klikləyin</a:t>
            </a:r>
          </a:p>
        </p:txBody>
      </p:sp>
      <p:sp>
        <p:nvSpPr>
          <p:cNvPr id="4" name="Vaxt Doldurucusu 3">
            <a:extLst>
              <a:ext uri="{FF2B5EF4-FFF2-40B4-BE49-F238E27FC236}">
                <a16:creationId xmlns:a16="http://schemas.microsoft.com/office/drawing/2014/main" id="{CAA2DE66-76FA-D60B-4AD9-D3CF244DC5FF}"/>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E04973D9-4E76-38A7-D5D8-311476BE0E45}"/>
              </a:ext>
            </a:extLst>
          </p:cNvPr>
          <p:cNvSpPr>
            <a:spLocks noGrp="1"/>
          </p:cNvSpPr>
          <p:nvPr>
            <p:ph type="ftr" sz="quarter" idx="11"/>
          </p:nvPr>
        </p:nvSpPr>
        <p:spPr/>
        <p:txBody>
          <a:bodyPr/>
          <a:lstStyle/>
          <a:p>
            <a:endParaRPr lang="en-US"/>
          </a:p>
        </p:txBody>
      </p:sp>
      <p:sp>
        <p:nvSpPr>
          <p:cNvPr id="6" name="Slayd Nömrə Doldurucusu 5">
            <a:extLst>
              <a:ext uri="{FF2B5EF4-FFF2-40B4-BE49-F238E27FC236}">
                <a16:creationId xmlns:a16="http://schemas.microsoft.com/office/drawing/2014/main" id="{D0AB37E4-3BAB-C1B8-C4AE-F4AE6C8FA748}"/>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8230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8F4140A1-3CDD-A8D9-4D94-3C6295E9DCF8}"/>
              </a:ext>
            </a:extLst>
          </p:cNvPr>
          <p:cNvSpPr>
            <a:spLocks noGrp="1"/>
          </p:cNvSpPr>
          <p:nvPr>
            <p:ph type="title"/>
          </p:nvPr>
        </p:nvSpPr>
        <p:spPr/>
        <p:txBody>
          <a:bodyPr/>
          <a:lstStyle/>
          <a:p>
            <a:r>
              <a:rPr lang="az-Latn-AZ"/>
              <a:t>Şablon başlıq üslubunu redaktə etmək üçün klikləyin</a:t>
            </a:r>
            <a:endParaRPr lang="en-US"/>
          </a:p>
        </p:txBody>
      </p:sp>
      <p:sp>
        <p:nvSpPr>
          <p:cNvPr id="3" name="Kontent Doldurucusu 2">
            <a:extLst>
              <a:ext uri="{FF2B5EF4-FFF2-40B4-BE49-F238E27FC236}">
                <a16:creationId xmlns:a16="http://schemas.microsoft.com/office/drawing/2014/main" id="{F2E06E69-3054-B4BD-1A39-E97E9907FBBE}"/>
              </a:ext>
            </a:extLst>
          </p:cNvPr>
          <p:cNvSpPr>
            <a:spLocks noGrp="1"/>
          </p:cNvSpPr>
          <p:nvPr>
            <p:ph sz="half" idx="1"/>
          </p:nvPr>
        </p:nvSpPr>
        <p:spPr>
          <a:xfrm>
            <a:off x="838200" y="1825625"/>
            <a:ext cx="5181600" cy="4351338"/>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Kontent Doldurucusu 3">
            <a:extLst>
              <a:ext uri="{FF2B5EF4-FFF2-40B4-BE49-F238E27FC236}">
                <a16:creationId xmlns:a16="http://schemas.microsoft.com/office/drawing/2014/main" id="{F8864AC4-1769-A6BC-C764-B7E188F08888}"/>
              </a:ext>
            </a:extLst>
          </p:cNvPr>
          <p:cNvSpPr>
            <a:spLocks noGrp="1"/>
          </p:cNvSpPr>
          <p:nvPr>
            <p:ph sz="half" idx="2"/>
          </p:nvPr>
        </p:nvSpPr>
        <p:spPr>
          <a:xfrm>
            <a:off x="6172200" y="1825625"/>
            <a:ext cx="5181600" cy="4351338"/>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5" name="Vaxt Doldurucusu 4">
            <a:extLst>
              <a:ext uri="{FF2B5EF4-FFF2-40B4-BE49-F238E27FC236}">
                <a16:creationId xmlns:a16="http://schemas.microsoft.com/office/drawing/2014/main" id="{FE27FAB9-171D-0361-B67E-2A844313AD8A}"/>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6" name="Aşağı Sərlövhə Doldurucusu 5">
            <a:extLst>
              <a:ext uri="{FF2B5EF4-FFF2-40B4-BE49-F238E27FC236}">
                <a16:creationId xmlns:a16="http://schemas.microsoft.com/office/drawing/2014/main" id="{7AC59D29-AE30-12C4-A99D-0F8F344C8085}"/>
              </a:ext>
            </a:extLst>
          </p:cNvPr>
          <p:cNvSpPr>
            <a:spLocks noGrp="1"/>
          </p:cNvSpPr>
          <p:nvPr>
            <p:ph type="ftr" sz="quarter" idx="11"/>
          </p:nvPr>
        </p:nvSpPr>
        <p:spPr/>
        <p:txBody>
          <a:bodyPr/>
          <a:lstStyle/>
          <a:p>
            <a:endParaRPr lang="en-US"/>
          </a:p>
        </p:txBody>
      </p:sp>
      <p:sp>
        <p:nvSpPr>
          <p:cNvPr id="7" name="Slayd Nömrə Doldurucusu 6">
            <a:extLst>
              <a:ext uri="{FF2B5EF4-FFF2-40B4-BE49-F238E27FC236}">
                <a16:creationId xmlns:a16="http://schemas.microsoft.com/office/drawing/2014/main" id="{7C3F7554-3ECB-8CEB-5AE9-57BA3AFCF6B9}"/>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8381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1D78B8B9-A140-27CE-E998-9B9FBEAD1CCE}"/>
              </a:ext>
            </a:extLst>
          </p:cNvPr>
          <p:cNvSpPr>
            <a:spLocks noGrp="1"/>
          </p:cNvSpPr>
          <p:nvPr>
            <p:ph type="title"/>
          </p:nvPr>
        </p:nvSpPr>
        <p:spPr>
          <a:xfrm>
            <a:off x="839788" y="365125"/>
            <a:ext cx="10515600" cy="1325563"/>
          </a:xfrm>
        </p:spPr>
        <p:txBody>
          <a:bodyPr/>
          <a:lstStyle/>
          <a:p>
            <a:r>
              <a:rPr lang="az-Latn-AZ"/>
              <a:t>Şablon başlıq üslubunu redaktə etmək üçün klikləyin</a:t>
            </a:r>
            <a:endParaRPr lang="en-US"/>
          </a:p>
        </p:txBody>
      </p:sp>
      <p:sp>
        <p:nvSpPr>
          <p:cNvPr id="3" name="Mətn Doldurucusu 2">
            <a:extLst>
              <a:ext uri="{FF2B5EF4-FFF2-40B4-BE49-F238E27FC236}">
                <a16:creationId xmlns:a16="http://schemas.microsoft.com/office/drawing/2014/main" id="{7F524641-177D-2965-1E6D-CB5747CD6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4" name="Kontent Doldurucusu 3">
            <a:extLst>
              <a:ext uri="{FF2B5EF4-FFF2-40B4-BE49-F238E27FC236}">
                <a16:creationId xmlns:a16="http://schemas.microsoft.com/office/drawing/2014/main" id="{37F8E30D-56EC-AD84-75D8-C53212ECBDF3}"/>
              </a:ext>
            </a:extLst>
          </p:cNvPr>
          <p:cNvSpPr>
            <a:spLocks noGrp="1"/>
          </p:cNvSpPr>
          <p:nvPr>
            <p:ph sz="half" idx="2"/>
          </p:nvPr>
        </p:nvSpPr>
        <p:spPr>
          <a:xfrm>
            <a:off x="839788" y="2505075"/>
            <a:ext cx="5157787" cy="3684588"/>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5" name="Mətn Doldurucusu 4">
            <a:extLst>
              <a:ext uri="{FF2B5EF4-FFF2-40B4-BE49-F238E27FC236}">
                <a16:creationId xmlns:a16="http://schemas.microsoft.com/office/drawing/2014/main" id="{22B5F489-335F-5D05-CAE5-ACFDB72EC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6" name="Kontent Doldurucusu 5">
            <a:extLst>
              <a:ext uri="{FF2B5EF4-FFF2-40B4-BE49-F238E27FC236}">
                <a16:creationId xmlns:a16="http://schemas.microsoft.com/office/drawing/2014/main" id="{E9AD8FE3-9644-EAD2-E007-5A724435D6F8}"/>
              </a:ext>
            </a:extLst>
          </p:cNvPr>
          <p:cNvSpPr>
            <a:spLocks noGrp="1"/>
          </p:cNvSpPr>
          <p:nvPr>
            <p:ph sz="quarter" idx="4"/>
          </p:nvPr>
        </p:nvSpPr>
        <p:spPr>
          <a:xfrm>
            <a:off x="6172200" y="2505075"/>
            <a:ext cx="5183188" cy="3684588"/>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7" name="Vaxt Doldurucusu 6">
            <a:extLst>
              <a:ext uri="{FF2B5EF4-FFF2-40B4-BE49-F238E27FC236}">
                <a16:creationId xmlns:a16="http://schemas.microsoft.com/office/drawing/2014/main" id="{048BEA56-6FCB-6A7D-463D-76FAE1F661D9}"/>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8" name="Aşağı Sərlövhə Doldurucusu 7">
            <a:extLst>
              <a:ext uri="{FF2B5EF4-FFF2-40B4-BE49-F238E27FC236}">
                <a16:creationId xmlns:a16="http://schemas.microsoft.com/office/drawing/2014/main" id="{9E1DD20B-9F30-1D8B-6E0C-97DAB93D9F22}"/>
              </a:ext>
            </a:extLst>
          </p:cNvPr>
          <p:cNvSpPr>
            <a:spLocks noGrp="1"/>
          </p:cNvSpPr>
          <p:nvPr>
            <p:ph type="ftr" sz="quarter" idx="11"/>
          </p:nvPr>
        </p:nvSpPr>
        <p:spPr/>
        <p:txBody>
          <a:bodyPr/>
          <a:lstStyle/>
          <a:p>
            <a:endParaRPr lang="en-US"/>
          </a:p>
        </p:txBody>
      </p:sp>
      <p:sp>
        <p:nvSpPr>
          <p:cNvPr id="9" name="Slayd Nömrə Doldurucusu 8">
            <a:extLst>
              <a:ext uri="{FF2B5EF4-FFF2-40B4-BE49-F238E27FC236}">
                <a16:creationId xmlns:a16="http://schemas.microsoft.com/office/drawing/2014/main" id="{F7720A95-D512-6547-D519-726F3AD00537}"/>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318866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3D3D6373-86E0-FE56-7C9A-E286F7A559D3}"/>
              </a:ext>
            </a:extLst>
          </p:cNvPr>
          <p:cNvSpPr>
            <a:spLocks noGrp="1"/>
          </p:cNvSpPr>
          <p:nvPr>
            <p:ph type="title"/>
          </p:nvPr>
        </p:nvSpPr>
        <p:spPr/>
        <p:txBody>
          <a:bodyPr/>
          <a:lstStyle/>
          <a:p>
            <a:r>
              <a:rPr lang="az-Latn-AZ"/>
              <a:t>Şablon başlıq üslubunu redaktə etmək üçün klikləyin</a:t>
            </a:r>
            <a:endParaRPr lang="en-US"/>
          </a:p>
        </p:txBody>
      </p:sp>
      <p:sp>
        <p:nvSpPr>
          <p:cNvPr id="3" name="Vaxt Doldurucusu 2">
            <a:extLst>
              <a:ext uri="{FF2B5EF4-FFF2-40B4-BE49-F238E27FC236}">
                <a16:creationId xmlns:a16="http://schemas.microsoft.com/office/drawing/2014/main" id="{45611116-95EB-A25C-9D9F-65CE0CBDE97C}"/>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4" name="Aşağı Sərlövhə Doldurucusu 3">
            <a:extLst>
              <a:ext uri="{FF2B5EF4-FFF2-40B4-BE49-F238E27FC236}">
                <a16:creationId xmlns:a16="http://schemas.microsoft.com/office/drawing/2014/main" id="{C0C48780-5A1A-7D85-A6E8-F997943501C4}"/>
              </a:ext>
            </a:extLst>
          </p:cNvPr>
          <p:cNvSpPr>
            <a:spLocks noGrp="1"/>
          </p:cNvSpPr>
          <p:nvPr>
            <p:ph type="ftr" sz="quarter" idx="11"/>
          </p:nvPr>
        </p:nvSpPr>
        <p:spPr/>
        <p:txBody>
          <a:bodyPr/>
          <a:lstStyle/>
          <a:p>
            <a:endParaRPr lang="en-US"/>
          </a:p>
        </p:txBody>
      </p:sp>
      <p:sp>
        <p:nvSpPr>
          <p:cNvPr id="5" name="Slayd Nömrə Doldurucusu 4">
            <a:extLst>
              <a:ext uri="{FF2B5EF4-FFF2-40B4-BE49-F238E27FC236}">
                <a16:creationId xmlns:a16="http://schemas.microsoft.com/office/drawing/2014/main" id="{B8CECFFA-5441-DE74-B77F-62D27DF10771}"/>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225840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axt Doldurucusu 1">
            <a:extLst>
              <a:ext uri="{FF2B5EF4-FFF2-40B4-BE49-F238E27FC236}">
                <a16:creationId xmlns:a16="http://schemas.microsoft.com/office/drawing/2014/main" id="{26FA183B-9B12-671B-16AC-EE6578AF6450}"/>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3" name="Aşağı Sərlövhə Doldurucusu 2">
            <a:extLst>
              <a:ext uri="{FF2B5EF4-FFF2-40B4-BE49-F238E27FC236}">
                <a16:creationId xmlns:a16="http://schemas.microsoft.com/office/drawing/2014/main" id="{A5354509-BBF9-AAFE-1B36-37D74E050250}"/>
              </a:ext>
            </a:extLst>
          </p:cNvPr>
          <p:cNvSpPr>
            <a:spLocks noGrp="1"/>
          </p:cNvSpPr>
          <p:nvPr>
            <p:ph type="ftr" sz="quarter" idx="11"/>
          </p:nvPr>
        </p:nvSpPr>
        <p:spPr/>
        <p:txBody>
          <a:bodyPr/>
          <a:lstStyle/>
          <a:p>
            <a:endParaRPr lang="en-US"/>
          </a:p>
        </p:txBody>
      </p:sp>
      <p:sp>
        <p:nvSpPr>
          <p:cNvPr id="4" name="Slayd Nömrə Doldurucusu 3">
            <a:extLst>
              <a:ext uri="{FF2B5EF4-FFF2-40B4-BE49-F238E27FC236}">
                <a16:creationId xmlns:a16="http://schemas.microsoft.com/office/drawing/2014/main" id="{83D3DD83-7D51-3E50-38C1-CDDF0A7A5809}"/>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201319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t Başlıq ilə">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698BFA84-87AF-EB9A-0B23-2BE868E0464F}"/>
              </a:ext>
            </a:extLst>
          </p:cNvPr>
          <p:cNvSpPr>
            <a:spLocks noGrp="1"/>
          </p:cNvSpPr>
          <p:nvPr>
            <p:ph type="title"/>
          </p:nvPr>
        </p:nvSpPr>
        <p:spPr>
          <a:xfrm>
            <a:off x="839788" y="457200"/>
            <a:ext cx="3932237" cy="1600200"/>
          </a:xfrm>
        </p:spPr>
        <p:txBody>
          <a:bodyPr anchor="b"/>
          <a:lstStyle>
            <a:lvl1pPr>
              <a:defRPr sz="3200"/>
            </a:lvl1pPr>
          </a:lstStyle>
          <a:p>
            <a:r>
              <a:rPr lang="az-Latn-AZ"/>
              <a:t>Şablon başlıq üslubunu redaktə etmək üçün klikləyin</a:t>
            </a:r>
            <a:endParaRPr lang="en-US"/>
          </a:p>
        </p:txBody>
      </p:sp>
      <p:sp>
        <p:nvSpPr>
          <p:cNvPr id="3" name="Kontent Doldurucusu 2">
            <a:extLst>
              <a:ext uri="{FF2B5EF4-FFF2-40B4-BE49-F238E27FC236}">
                <a16:creationId xmlns:a16="http://schemas.microsoft.com/office/drawing/2014/main" id="{303CC6CC-003C-ED78-CB7E-600FEAF646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Mətn Doldurucusu 3">
            <a:extLst>
              <a:ext uri="{FF2B5EF4-FFF2-40B4-BE49-F238E27FC236}">
                <a16:creationId xmlns:a16="http://schemas.microsoft.com/office/drawing/2014/main" id="{9188439B-AFA1-BD9A-3A7B-4DCB24964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5" name="Vaxt Doldurucusu 4">
            <a:extLst>
              <a:ext uri="{FF2B5EF4-FFF2-40B4-BE49-F238E27FC236}">
                <a16:creationId xmlns:a16="http://schemas.microsoft.com/office/drawing/2014/main" id="{EC17FE17-49D2-EFA3-4796-88321763ED1C}"/>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6" name="Aşağı Sərlövhə Doldurucusu 5">
            <a:extLst>
              <a:ext uri="{FF2B5EF4-FFF2-40B4-BE49-F238E27FC236}">
                <a16:creationId xmlns:a16="http://schemas.microsoft.com/office/drawing/2014/main" id="{F453C0E1-A7EE-69A7-61A1-DA3C42F066F2}"/>
              </a:ext>
            </a:extLst>
          </p:cNvPr>
          <p:cNvSpPr>
            <a:spLocks noGrp="1"/>
          </p:cNvSpPr>
          <p:nvPr>
            <p:ph type="ftr" sz="quarter" idx="11"/>
          </p:nvPr>
        </p:nvSpPr>
        <p:spPr/>
        <p:txBody>
          <a:bodyPr/>
          <a:lstStyle/>
          <a:p>
            <a:endParaRPr lang="en-US"/>
          </a:p>
        </p:txBody>
      </p:sp>
      <p:sp>
        <p:nvSpPr>
          <p:cNvPr id="7" name="Slayd Nömrə Doldurucusu 6">
            <a:extLst>
              <a:ext uri="{FF2B5EF4-FFF2-40B4-BE49-F238E27FC236}">
                <a16:creationId xmlns:a16="http://schemas.microsoft.com/office/drawing/2014/main" id="{E79C84C1-8F48-825C-0FB1-65BE4A2CFA5E}"/>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234571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q Şəkil ilə">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8412DE54-6925-9E4A-515E-DD647428033C}"/>
              </a:ext>
            </a:extLst>
          </p:cNvPr>
          <p:cNvSpPr>
            <a:spLocks noGrp="1"/>
          </p:cNvSpPr>
          <p:nvPr>
            <p:ph type="title"/>
          </p:nvPr>
        </p:nvSpPr>
        <p:spPr>
          <a:xfrm>
            <a:off x="839788" y="457200"/>
            <a:ext cx="3932237" cy="1600200"/>
          </a:xfrm>
        </p:spPr>
        <p:txBody>
          <a:bodyPr anchor="b"/>
          <a:lstStyle>
            <a:lvl1pPr>
              <a:defRPr sz="3200"/>
            </a:lvl1pPr>
          </a:lstStyle>
          <a:p>
            <a:r>
              <a:rPr lang="az-Latn-AZ"/>
              <a:t>Şablon başlıq üslubunu redaktə etmək üçün klikləyin</a:t>
            </a:r>
            <a:endParaRPr lang="en-US"/>
          </a:p>
        </p:txBody>
      </p:sp>
      <p:sp>
        <p:nvSpPr>
          <p:cNvPr id="3" name="Şəkil Doldurucusu 2">
            <a:extLst>
              <a:ext uri="{FF2B5EF4-FFF2-40B4-BE49-F238E27FC236}">
                <a16:creationId xmlns:a16="http://schemas.microsoft.com/office/drawing/2014/main" id="{D8565A1A-C9F6-82F4-00BF-1FB2E8DB8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ətn Doldurucusu 3">
            <a:extLst>
              <a:ext uri="{FF2B5EF4-FFF2-40B4-BE49-F238E27FC236}">
                <a16:creationId xmlns:a16="http://schemas.microsoft.com/office/drawing/2014/main" id="{BF7D38DD-074B-4C63-D5FD-EDA178E94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5" name="Vaxt Doldurucusu 4">
            <a:extLst>
              <a:ext uri="{FF2B5EF4-FFF2-40B4-BE49-F238E27FC236}">
                <a16:creationId xmlns:a16="http://schemas.microsoft.com/office/drawing/2014/main" id="{E28448CB-6D5B-F64D-1DFB-28FD98BAB3B9}"/>
              </a:ext>
            </a:extLst>
          </p:cNvPr>
          <p:cNvSpPr>
            <a:spLocks noGrp="1"/>
          </p:cNvSpPr>
          <p:nvPr>
            <p:ph type="dt" sz="half" idx="10"/>
          </p:nvPr>
        </p:nvSpPr>
        <p:spPr/>
        <p:txBody>
          <a:bodyPr/>
          <a:lstStyle/>
          <a:p>
            <a:fld id="{40ED801D-FE33-4400-AF5C-6134BA58B175}" type="datetimeFigureOut">
              <a:rPr lang="en-US" smtClean="0"/>
              <a:t>5/14/2022</a:t>
            </a:fld>
            <a:endParaRPr lang="en-US"/>
          </a:p>
        </p:txBody>
      </p:sp>
      <p:sp>
        <p:nvSpPr>
          <p:cNvPr id="6" name="Aşağı Sərlövhə Doldurucusu 5">
            <a:extLst>
              <a:ext uri="{FF2B5EF4-FFF2-40B4-BE49-F238E27FC236}">
                <a16:creationId xmlns:a16="http://schemas.microsoft.com/office/drawing/2014/main" id="{3112FB09-E7D5-39EF-025F-A51FB964D6C3}"/>
              </a:ext>
            </a:extLst>
          </p:cNvPr>
          <p:cNvSpPr>
            <a:spLocks noGrp="1"/>
          </p:cNvSpPr>
          <p:nvPr>
            <p:ph type="ftr" sz="quarter" idx="11"/>
          </p:nvPr>
        </p:nvSpPr>
        <p:spPr/>
        <p:txBody>
          <a:bodyPr/>
          <a:lstStyle/>
          <a:p>
            <a:endParaRPr lang="en-US"/>
          </a:p>
        </p:txBody>
      </p:sp>
      <p:sp>
        <p:nvSpPr>
          <p:cNvPr id="7" name="Slayd Nömrə Doldurucusu 6">
            <a:extLst>
              <a:ext uri="{FF2B5EF4-FFF2-40B4-BE49-F238E27FC236}">
                <a16:creationId xmlns:a16="http://schemas.microsoft.com/office/drawing/2014/main" id="{5DE9EF9A-4C6B-6A25-1D3C-FB16B4141B44}"/>
              </a:ext>
            </a:extLst>
          </p:cNvPr>
          <p:cNvSpPr>
            <a:spLocks noGrp="1"/>
          </p:cNvSpPr>
          <p:nvPr>
            <p:ph type="sldNum" sz="quarter" idx="12"/>
          </p:nvPr>
        </p:nvSpPr>
        <p:spPr/>
        <p:txBody>
          <a:bodyPr/>
          <a:lstStyle/>
          <a:p>
            <a:fld id="{8E3C750A-AA1D-4249-9B11-60A7FF7C4270}" type="slidenum">
              <a:rPr lang="en-US" smtClean="0"/>
              <a:t>‹#›</a:t>
            </a:fld>
            <a:endParaRPr lang="en-US"/>
          </a:p>
        </p:txBody>
      </p:sp>
    </p:spTree>
    <p:extLst>
      <p:ext uri="{BB962C8B-B14F-4D97-AF65-F5344CB8AC3E}">
        <p14:creationId xmlns:p14="http://schemas.microsoft.com/office/powerpoint/2010/main" val="415697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q Doldurucusu 1">
            <a:extLst>
              <a:ext uri="{FF2B5EF4-FFF2-40B4-BE49-F238E27FC236}">
                <a16:creationId xmlns:a16="http://schemas.microsoft.com/office/drawing/2014/main" id="{BA38E8C2-33C5-C34D-9760-0482BE203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z-Latn-AZ"/>
              <a:t>Şablon başlıq üslubunu redaktə etmək üçün klikləyin</a:t>
            </a:r>
            <a:endParaRPr lang="en-US"/>
          </a:p>
        </p:txBody>
      </p:sp>
      <p:sp>
        <p:nvSpPr>
          <p:cNvPr id="3" name="Mətn Doldurucusu 2">
            <a:extLst>
              <a:ext uri="{FF2B5EF4-FFF2-40B4-BE49-F238E27FC236}">
                <a16:creationId xmlns:a16="http://schemas.microsoft.com/office/drawing/2014/main" id="{ADD3CCAF-C326-8678-97A2-FCF0EC08F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4" name="Vaxt Doldurucusu 3">
            <a:extLst>
              <a:ext uri="{FF2B5EF4-FFF2-40B4-BE49-F238E27FC236}">
                <a16:creationId xmlns:a16="http://schemas.microsoft.com/office/drawing/2014/main" id="{28E3EB9F-045D-E5AE-BBE0-188F36FB7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D801D-FE33-4400-AF5C-6134BA58B175}" type="datetimeFigureOut">
              <a:rPr lang="en-US" smtClean="0"/>
              <a:t>5/14/2022</a:t>
            </a:fld>
            <a:endParaRPr lang="en-US"/>
          </a:p>
        </p:txBody>
      </p:sp>
      <p:sp>
        <p:nvSpPr>
          <p:cNvPr id="5" name="Aşağı Sərlövhə Doldurucusu 4">
            <a:extLst>
              <a:ext uri="{FF2B5EF4-FFF2-40B4-BE49-F238E27FC236}">
                <a16:creationId xmlns:a16="http://schemas.microsoft.com/office/drawing/2014/main" id="{EF1ACAE4-55AD-60A9-3EA8-84073DE34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d Nömrə Doldurucusu 5">
            <a:extLst>
              <a:ext uri="{FF2B5EF4-FFF2-40B4-BE49-F238E27FC236}">
                <a16:creationId xmlns:a16="http://schemas.microsoft.com/office/drawing/2014/main" id="{1F22E24A-4D47-EEF9-AD0B-D1B41E9A53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C750A-AA1D-4249-9B11-60A7FF7C4270}" type="slidenum">
              <a:rPr lang="en-US" smtClean="0"/>
              <a:t>‹#›</a:t>
            </a:fld>
            <a:endParaRPr lang="en-US"/>
          </a:p>
        </p:txBody>
      </p:sp>
    </p:spTree>
    <p:extLst>
      <p:ext uri="{BB962C8B-B14F-4D97-AF65-F5344CB8AC3E}">
        <p14:creationId xmlns:p14="http://schemas.microsoft.com/office/powerpoint/2010/main" val="155862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Altbaşlıq 2">
            <a:extLst>
              <a:ext uri="{FF2B5EF4-FFF2-40B4-BE49-F238E27FC236}">
                <a16:creationId xmlns:a16="http://schemas.microsoft.com/office/drawing/2014/main" id="{F4EE14CD-95F5-47B2-EAD2-C2181849A255}"/>
              </a:ext>
            </a:extLst>
          </p:cNvPr>
          <p:cNvSpPr>
            <a:spLocks noGrp="1"/>
          </p:cNvSpPr>
          <p:nvPr>
            <p:ph type="subTitle" idx="1"/>
          </p:nvPr>
        </p:nvSpPr>
        <p:spPr>
          <a:xfrm>
            <a:off x="4439633" y="4518923"/>
            <a:ext cx="3312734" cy="1700081"/>
          </a:xfrm>
          <a:noFill/>
        </p:spPr>
        <p:txBody>
          <a:bodyPr>
            <a:normAutofit/>
          </a:bodyPr>
          <a:lstStyle/>
          <a:p>
            <a:r>
              <a:rPr lang="az-Latn-AZ" sz="1900" dirty="0">
                <a:solidFill>
                  <a:srgbClr val="080808"/>
                </a:solidFill>
              </a:rPr>
              <a:t>Ad</a:t>
            </a:r>
            <a:r>
              <a:rPr lang="en-US" sz="1900" dirty="0">
                <a:solidFill>
                  <a:srgbClr val="080808"/>
                </a:solidFill>
              </a:rPr>
              <a:t> :</a:t>
            </a:r>
            <a:r>
              <a:rPr lang="az-Latn-AZ" sz="1900" dirty="0">
                <a:solidFill>
                  <a:srgbClr val="080808"/>
                </a:solidFill>
              </a:rPr>
              <a:t>Vasif</a:t>
            </a:r>
            <a:endParaRPr lang="en-US" sz="1900" dirty="0">
              <a:solidFill>
                <a:srgbClr val="080808"/>
              </a:solidFill>
            </a:endParaRPr>
          </a:p>
          <a:p>
            <a:r>
              <a:rPr lang="en-US" sz="1900" dirty="0" err="1">
                <a:solidFill>
                  <a:srgbClr val="080808"/>
                </a:solidFill>
              </a:rPr>
              <a:t>Soyad</a:t>
            </a:r>
            <a:r>
              <a:rPr lang="az-Latn-AZ" sz="1900" dirty="0">
                <a:solidFill>
                  <a:srgbClr val="080808"/>
                </a:solidFill>
              </a:rPr>
              <a:t> </a:t>
            </a:r>
            <a:r>
              <a:rPr lang="en-US" sz="1900" dirty="0">
                <a:solidFill>
                  <a:srgbClr val="080808"/>
                </a:solidFill>
              </a:rPr>
              <a:t>:</a:t>
            </a:r>
            <a:r>
              <a:rPr lang="az-Latn-AZ" sz="1900" dirty="0" err="1">
                <a:solidFill>
                  <a:srgbClr val="080808"/>
                </a:solidFill>
              </a:rPr>
              <a:t>Hacıyev</a:t>
            </a:r>
            <a:endParaRPr lang="az-Latn-AZ" sz="1900" dirty="0">
              <a:solidFill>
                <a:srgbClr val="080808"/>
              </a:solidFill>
            </a:endParaRPr>
          </a:p>
          <a:p>
            <a:r>
              <a:rPr lang="az-Latn-AZ" sz="1900" dirty="0">
                <a:solidFill>
                  <a:srgbClr val="080808"/>
                </a:solidFill>
              </a:rPr>
              <a:t>Qrup</a:t>
            </a:r>
            <a:r>
              <a:rPr lang="en-US" sz="1900" dirty="0">
                <a:solidFill>
                  <a:srgbClr val="080808"/>
                </a:solidFill>
              </a:rPr>
              <a:t>:</a:t>
            </a:r>
            <a:r>
              <a:rPr lang="az-Latn-AZ" sz="1900" dirty="0">
                <a:solidFill>
                  <a:srgbClr val="080808"/>
                </a:solidFill>
              </a:rPr>
              <a:t> MBA(1 </a:t>
            </a:r>
            <a:r>
              <a:rPr lang="az-Latn-AZ" sz="1900" dirty="0" err="1">
                <a:solidFill>
                  <a:srgbClr val="080808"/>
                </a:solidFill>
              </a:rPr>
              <a:t>ci</a:t>
            </a:r>
            <a:r>
              <a:rPr lang="az-Latn-AZ" sz="1900" dirty="0">
                <a:solidFill>
                  <a:srgbClr val="080808"/>
                </a:solidFill>
              </a:rPr>
              <a:t> kurs)</a:t>
            </a:r>
            <a:endParaRPr lang="en-US" sz="1900" dirty="0">
              <a:solidFill>
                <a:srgbClr val="080808"/>
              </a:solidFill>
            </a:endParaRPr>
          </a:p>
        </p:txBody>
      </p:sp>
      <p:sp>
        <p:nvSpPr>
          <p:cNvPr id="2" name="Başlıq 1">
            <a:extLst>
              <a:ext uri="{FF2B5EF4-FFF2-40B4-BE49-F238E27FC236}">
                <a16:creationId xmlns:a16="http://schemas.microsoft.com/office/drawing/2014/main" id="{53AB2910-0032-9369-F717-36BB92104158}"/>
              </a:ext>
            </a:extLst>
          </p:cNvPr>
          <p:cNvSpPr>
            <a:spLocks noGrp="1"/>
          </p:cNvSpPr>
          <p:nvPr>
            <p:ph type="ctrTitle"/>
          </p:nvPr>
        </p:nvSpPr>
        <p:spPr>
          <a:xfrm>
            <a:off x="3204642" y="2353641"/>
            <a:ext cx="5782716" cy="2150719"/>
          </a:xfrm>
          <a:noFill/>
        </p:spPr>
        <p:txBody>
          <a:bodyPr anchor="ctr">
            <a:normAutofit/>
          </a:bodyPr>
          <a:lstStyle/>
          <a:p>
            <a:r>
              <a:rPr lang="az-Latn-AZ" sz="3600" b="1" i="1">
                <a:solidFill>
                  <a:srgbClr val="080808"/>
                </a:solidFill>
                <a:latin typeface="Arial"/>
                <a:cs typeface="Arial"/>
              </a:rPr>
              <a:t>İQTISADI GÖSTƏRICILƏRIN STATISTIK METODLARI</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095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C23DF324-6867-AF33-D1CD-F5AC29E4B0B5}"/>
              </a:ext>
            </a:extLst>
          </p:cNvPr>
          <p:cNvSpPr>
            <a:spLocks noGrp="1"/>
          </p:cNvSpPr>
          <p:nvPr>
            <p:ph type="title"/>
          </p:nvPr>
        </p:nvSpPr>
        <p:spPr/>
        <p:txBody>
          <a:bodyPr/>
          <a:lstStyle/>
          <a:p>
            <a:r>
              <a:rPr lang="az-Latn-AZ" sz="4400" b="1" dirty="0" err="1">
                <a:solidFill>
                  <a:schemeClr val="accent6">
                    <a:lumMod val="75000"/>
                  </a:schemeClr>
                </a:solidFill>
                <a:latin typeface="Apple Chancery"/>
                <a:cs typeface="Apple Chancery"/>
              </a:rPr>
              <a:t>Proqnozlaşdırma</a:t>
            </a:r>
            <a:br>
              <a:rPr lang="az-Latn-AZ" sz="4400" b="1" dirty="0">
                <a:solidFill>
                  <a:schemeClr val="accent6">
                    <a:lumMod val="75000"/>
                  </a:schemeClr>
                </a:solidFill>
                <a:latin typeface="Apple Chancery"/>
                <a:cs typeface="Apple Chancery"/>
              </a:rPr>
            </a:br>
            <a:endParaRPr lang="en-US" dirty="0"/>
          </a:p>
        </p:txBody>
      </p:sp>
      <p:graphicFrame>
        <p:nvGraphicFramePr>
          <p:cNvPr id="5" name="Kontent Doldurucusu 2">
            <a:extLst>
              <a:ext uri="{FF2B5EF4-FFF2-40B4-BE49-F238E27FC236}">
                <a16:creationId xmlns:a16="http://schemas.microsoft.com/office/drawing/2014/main" id="{87DD9CB9-7496-437F-7B0E-1BCD43E9EFE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005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BCF18C4C-208C-888A-C2A7-006B8C6F246C}"/>
              </a:ext>
            </a:extLst>
          </p:cNvPr>
          <p:cNvSpPr>
            <a:spLocks noGrp="1"/>
          </p:cNvSpPr>
          <p:nvPr>
            <p:ph type="title"/>
          </p:nvPr>
        </p:nvSpPr>
        <p:spPr>
          <a:xfrm>
            <a:off x="686834" y="1153572"/>
            <a:ext cx="3200400" cy="4461163"/>
          </a:xfrm>
        </p:spPr>
        <p:txBody>
          <a:bodyPr>
            <a:normAutofit/>
          </a:bodyPr>
          <a:lstStyle/>
          <a:p>
            <a:r>
              <a:rPr lang="az-Latn-AZ" sz="2400" b="1" dirty="0" err="1">
                <a:solidFill>
                  <a:srgbClr val="FFFFFF"/>
                </a:solidFill>
                <a:latin typeface="Apple Chancery"/>
                <a:cs typeface="Apple Chancery"/>
              </a:rPr>
              <a:t>Proqnozlaşdırma</a:t>
            </a:r>
            <a:endParaRPr lang="en-US" sz="24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Kontent Doldurucusu 2">
            <a:extLst>
              <a:ext uri="{FF2B5EF4-FFF2-40B4-BE49-F238E27FC236}">
                <a16:creationId xmlns:a16="http://schemas.microsoft.com/office/drawing/2014/main" id="{DF424746-E98B-3B6F-9652-4E632BC07549}"/>
              </a:ext>
            </a:extLst>
          </p:cNvPr>
          <p:cNvSpPr>
            <a:spLocks noGrp="1"/>
          </p:cNvSpPr>
          <p:nvPr>
            <p:ph idx="1"/>
          </p:nvPr>
        </p:nvSpPr>
        <p:spPr>
          <a:xfrm>
            <a:off x="4447308" y="591344"/>
            <a:ext cx="6906491" cy="5585619"/>
          </a:xfrm>
        </p:spPr>
        <p:txBody>
          <a:bodyPr anchor="ctr">
            <a:normAutofit/>
          </a:bodyPr>
          <a:lstStyle/>
          <a:p>
            <a:r>
              <a:rPr lang="az-Latn-AZ" sz="2400" b="1" err="1">
                <a:latin typeface="Apple Chancery"/>
                <a:cs typeface="Apple Chancery"/>
              </a:rPr>
              <a:t>Proqnozlaşdırmanın</a:t>
            </a:r>
            <a:r>
              <a:rPr lang="az-Latn-AZ" sz="2400" b="1">
                <a:latin typeface="Apple Chancery"/>
                <a:cs typeface="Apple Chancery"/>
              </a:rPr>
              <a:t> </a:t>
            </a:r>
          </a:p>
          <a:p>
            <a:r>
              <a:rPr lang="az-Latn-AZ" sz="2400" b="1">
                <a:latin typeface="Arial"/>
                <a:cs typeface="Arial"/>
              </a:rPr>
              <a:t>150-dən çox metodu mövcuddur. </a:t>
            </a:r>
          </a:p>
          <a:p>
            <a:r>
              <a:rPr lang="en-GB" sz="2400" b="1">
                <a:latin typeface="Arial"/>
                <a:cs typeface="Arial"/>
              </a:rPr>
              <a:t>Lakin </a:t>
            </a:r>
            <a:r>
              <a:rPr lang="en-GB" sz="2400" b="1" err="1">
                <a:latin typeface="Arial"/>
                <a:cs typeface="Arial"/>
              </a:rPr>
              <a:t>bunla</a:t>
            </a:r>
            <a:r>
              <a:rPr lang="az-Cyrl-AZ" sz="2400" b="1">
                <a:latin typeface="Arial"/>
                <a:cs typeface="Arial"/>
              </a:rPr>
              <a:t>rı</a:t>
            </a:r>
            <a:r>
              <a:rPr lang="en-GB" sz="2400" b="1">
                <a:latin typeface="Arial"/>
                <a:cs typeface="Arial"/>
              </a:rPr>
              <a:t>n 15-dən </a:t>
            </a:r>
            <a:endParaRPr lang="az-Cyrl-AZ" sz="2400" b="1">
              <a:latin typeface="Arial"/>
              <a:cs typeface="Arial"/>
            </a:endParaRPr>
          </a:p>
          <a:p>
            <a:r>
              <a:rPr lang="en-GB" sz="2400" b="1" err="1">
                <a:latin typeface="Arial"/>
                <a:cs typeface="Arial"/>
              </a:rPr>
              <a:t>daha</a:t>
            </a:r>
            <a:r>
              <a:rPr lang="en-GB" sz="2400" b="1">
                <a:latin typeface="Arial"/>
                <a:cs typeface="Arial"/>
              </a:rPr>
              <a:t> </a:t>
            </a:r>
            <a:r>
              <a:rPr lang="en-GB" sz="2400" b="1" err="1">
                <a:latin typeface="Arial"/>
                <a:cs typeface="Arial"/>
              </a:rPr>
              <a:t>çox</a:t>
            </a:r>
            <a:r>
              <a:rPr lang="en-GB" sz="2400" b="1">
                <a:latin typeface="Arial"/>
                <a:cs typeface="Arial"/>
              </a:rPr>
              <a:t> </a:t>
            </a:r>
            <a:r>
              <a:rPr lang="en-GB" sz="2400" b="1" err="1">
                <a:latin typeface="Arial"/>
                <a:cs typeface="Arial"/>
              </a:rPr>
              <a:t>istifadə</a:t>
            </a:r>
            <a:r>
              <a:rPr lang="en-GB" sz="2400" b="1">
                <a:latin typeface="Arial"/>
                <a:cs typeface="Arial"/>
              </a:rPr>
              <a:t> </a:t>
            </a:r>
            <a:r>
              <a:rPr lang="en-GB" sz="2400" b="1" err="1">
                <a:latin typeface="Arial"/>
                <a:cs typeface="Arial"/>
              </a:rPr>
              <a:t>olunur</a:t>
            </a:r>
            <a:r>
              <a:rPr lang="en-GB" sz="2400" b="1">
                <a:latin typeface="Arial"/>
                <a:cs typeface="Arial"/>
              </a:rPr>
              <a:t>.</a:t>
            </a:r>
            <a:endParaRPr lang="en-US" sz="2400" b="1">
              <a:latin typeface="Arial"/>
              <a:cs typeface="Arial"/>
            </a:endParaRPr>
          </a:p>
          <a:p>
            <a:r>
              <a:rPr lang="en-GB" sz="2400" b="1" err="1">
                <a:latin typeface="Arial"/>
                <a:cs typeface="Arial"/>
              </a:rPr>
              <a:t>Proqnozlaşdırma</a:t>
            </a:r>
            <a:r>
              <a:rPr lang="en-GB" sz="2400" b="1">
                <a:latin typeface="Arial"/>
                <a:cs typeface="Arial"/>
              </a:rPr>
              <a:t> </a:t>
            </a:r>
            <a:r>
              <a:rPr lang="en-GB" sz="2400" b="1" err="1">
                <a:latin typeface="Arial"/>
                <a:cs typeface="Arial"/>
              </a:rPr>
              <a:t>metodikasın</a:t>
            </a:r>
            <a:r>
              <a:rPr lang="az-Latn-AZ" sz="2400" b="1" err="1">
                <a:latin typeface="Arial"/>
                <a:cs typeface="Arial"/>
              </a:rPr>
              <a:t>ın</a:t>
            </a:r>
            <a:r>
              <a:rPr lang="en-GB" sz="2400" b="1">
                <a:latin typeface="Arial"/>
                <a:cs typeface="Arial"/>
              </a:rPr>
              <a:t> </a:t>
            </a:r>
            <a:r>
              <a:rPr lang="en-GB" sz="2400" b="1" err="1">
                <a:latin typeface="Arial"/>
                <a:cs typeface="Arial"/>
              </a:rPr>
              <a:t>əsası</a:t>
            </a:r>
            <a:r>
              <a:rPr lang="en-GB" sz="2400" b="1">
                <a:latin typeface="Arial"/>
                <a:cs typeface="Arial"/>
              </a:rPr>
              <a:t> </a:t>
            </a:r>
            <a:r>
              <a:rPr lang="en-GB" sz="2400" b="1" err="1">
                <a:latin typeface="Arial"/>
                <a:cs typeface="Arial"/>
              </a:rPr>
              <a:t>aşağıdakılardan</a:t>
            </a:r>
            <a:r>
              <a:rPr lang="en-GB" sz="2400" b="1">
                <a:latin typeface="Arial"/>
                <a:cs typeface="Arial"/>
              </a:rPr>
              <a:t> </a:t>
            </a:r>
            <a:r>
              <a:rPr lang="en-GB" sz="2400" b="1" err="1">
                <a:latin typeface="Arial"/>
                <a:cs typeface="Arial"/>
              </a:rPr>
              <a:t>ibarətdir</a:t>
            </a:r>
            <a:r>
              <a:rPr lang="en-GB" sz="2400" b="1">
                <a:latin typeface="Arial"/>
                <a:cs typeface="Arial"/>
              </a:rPr>
              <a:t>: </a:t>
            </a:r>
            <a:endParaRPr lang="en-US" sz="2400" b="1">
              <a:latin typeface="Arial"/>
              <a:cs typeface="Arial"/>
            </a:endParaRPr>
          </a:p>
          <a:p>
            <a:r>
              <a:rPr lang="az-Latn-AZ" sz="2400" b="1">
                <a:latin typeface="Arial"/>
                <a:cs typeface="Arial"/>
              </a:rPr>
              <a:t>             - analitik tədqiqatın aparılması</a:t>
            </a:r>
          </a:p>
          <a:p>
            <a:r>
              <a:rPr lang="az-Latn-AZ" sz="2400" b="1">
                <a:latin typeface="Arial"/>
                <a:cs typeface="Arial"/>
              </a:rPr>
              <a:t>            - məlumat bazasının hazırlanması </a:t>
            </a:r>
            <a:endParaRPr lang="en-US" sz="2400" b="1">
              <a:latin typeface="Arial"/>
              <a:cs typeface="Arial"/>
            </a:endParaRPr>
          </a:p>
          <a:p>
            <a:r>
              <a:rPr lang="az-Latn-AZ" sz="2400" b="1">
                <a:latin typeface="Arial"/>
                <a:cs typeface="Arial"/>
              </a:rPr>
              <a:t>            - məlumat bazasının keyfiyyəti </a:t>
            </a:r>
            <a:r>
              <a:rPr lang="az-Cyrl-AZ" sz="2400" b="1">
                <a:latin typeface="Arial"/>
                <a:cs typeface="Arial"/>
              </a:rPr>
              <a:t>     </a:t>
            </a:r>
          </a:p>
          <a:p>
            <a:r>
              <a:rPr lang="az-Cyrl-AZ" sz="2400" b="1">
                <a:latin typeface="Arial"/>
                <a:cs typeface="Arial"/>
              </a:rPr>
              <a:t>            -</a:t>
            </a:r>
            <a:r>
              <a:rPr lang="az-Latn-AZ" sz="2400" b="1">
                <a:latin typeface="Arial"/>
                <a:cs typeface="Arial"/>
              </a:rPr>
              <a:t> informasiyaların öyrənilməsi və</a:t>
            </a:r>
          </a:p>
          <a:p>
            <a:r>
              <a:rPr lang="az-Latn-AZ" sz="2400" b="1">
                <a:latin typeface="Arial"/>
                <a:cs typeface="Arial"/>
              </a:rPr>
              <a:t>              </a:t>
            </a:r>
            <a:r>
              <a:rPr lang="az-Latn-AZ" sz="2400" b="1" err="1">
                <a:latin typeface="Arial"/>
                <a:cs typeface="Arial"/>
              </a:rPr>
              <a:t>birləşdirilməsinin</a:t>
            </a:r>
            <a:r>
              <a:rPr lang="az-Latn-AZ" sz="2400" b="1">
                <a:latin typeface="Arial"/>
                <a:cs typeface="Arial"/>
              </a:rPr>
              <a:t> bütöv tam</a:t>
            </a:r>
          </a:p>
          <a:p>
            <a:r>
              <a:rPr lang="az-Latn-AZ" sz="2400" b="1">
                <a:latin typeface="Arial"/>
                <a:cs typeface="Arial"/>
              </a:rPr>
              <a:t>              halına  gətirilməsi</a:t>
            </a:r>
            <a:endParaRPr lang="en-US" sz="2400"/>
          </a:p>
        </p:txBody>
      </p:sp>
    </p:spTree>
    <p:extLst>
      <p:ext uri="{BB962C8B-B14F-4D97-AF65-F5344CB8AC3E}">
        <p14:creationId xmlns:p14="http://schemas.microsoft.com/office/powerpoint/2010/main" val="134891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q 1">
            <a:extLst>
              <a:ext uri="{FF2B5EF4-FFF2-40B4-BE49-F238E27FC236}">
                <a16:creationId xmlns:a16="http://schemas.microsoft.com/office/drawing/2014/main" id="{C9129D32-4CE5-45AE-5B59-A7664707C7CB}"/>
              </a:ext>
            </a:extLst>
          </p:cNvPr>
          <p:cNvSpPr>
            <a:spLocks noGrp="1"/>
          </p:cNvSpPr>
          <p:nvPr>
            <p:ph type="title"/>
          </p:nvPr>
        </p:nvSpPr>
        <p:spPr>
          <a:xfrm>
            <a:off x="838200" y="365125"/>
            <a:ext cx="5393361" cy="1325563"/>
          </a:xfrm>
        </p:spPr>
        <p:txBody>
          <a:bodyPr>
            <a:normAutofit/>
          </a:bodyPr>
          <a:lstStyle/>
          <a:p>
            <a:r>
              <a:rPr lang="az-Latn-AZ" sz="2100" b="1" err="1">
                <a:latin typeface="Arial"/>
                <a:cs typeface="Arial"/>
              </a:rPr>
              <a:t>Proqnozlaşdırma</a:t>
            </a:r>
            <a:r>
              <a:rPr lang="az-Latn-AZ" sz="2100" b="1">
                <a:latin typeface="Arial"/>
                <a:cs typeface="Arial"/>
              </a:rPr>
              <a:t> metodlarını </a:t>
            </a:r>
            <a:br>
              <a:rPr lang="az-Latn-AZ" sz="2100" b="1">
                <a:latin typeface="Arial"/>
                <a:cs typeface="Arial"/>
              </a:rPr>
            </a:br>
            <a:r>
              <a:rPr lang="az-Latn-AZ" sz="2100" b="1">
                <a:latin typeface="Arial"/>
                <a:cs typeface="Arial"/>
              </a:rPr>
              <a:t>onların formalaşma dərəcələrinə görə </a:t>
            </a:r>
            <a:r>
              <a:rPr lang="az-Latn-AZ" sz="2100" b="1" err="1">
                <a:latin typeface="Arial"/>
                <a:cs typeface="Arial"/>
              </a:rPr>
              <a:t>təsnifləşdirmək</a:t>
            </a:r>
            <a:r>
              <a:rPr lang="az-Latn-AZ" sz="2100" b="1">
                <a:latin typeface="Arial"/>
                <a:cs typeface="Arial"/>
              </a:rPr>
              <a:t> olar: </a:t>
            </a:r>
            <a:br>
              <a:rPr lang="en-US" sz="2100" b="1">
                <a:latin typeface="Arial"/>
                <a:cs typeface="Arial"/>
              </a:rPr>
            </a:br>
            <a:endParaRPr lang="en-US" sz="2100"/>
          </a:p>
        </p:txBody>
      </p:sp>
      <p:pic>
        <p:nvPicPr>
          <p:cNvPr id="6" name="Picture 5">
            <a:extLst>
              <a:ext uri="{FF2B5EF4-FFF2-40B4-BE49-F238E27FC236}">
                <a16:creationId xmlns:a16="http://schemas.microsoft.com/office/drawing/2014/main" id="{96EC020E-12F5-353F-A396-6EF302BA92B6}"/>
              </a:ext>
            </a:extLst>
          </p:cNvPr>
          <p:cNvPicPr>
            <a:picLocks noChangeAspect="1"/>
          </p:cNvPicPr>
          <p:nvPr/>
        </p:nvPicPr>
        <p:blipFill rotWithShape="1">
          <a:blip r:embed="rId2"/>
          <a:srcRect l="12979" r="20270"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Kontent Doldurucusu 2">
            <a:extLst>
              <a:ext uri="{FF2B5EF4-FFF2-40B4-BE49-F238E27FC236}">
                <a16:creationId xmlns:a16="http://schemas.microsoft.com/office/drawing/2014/main" id="{DB50B968-7437-D685-BCE6-4AE2A5BDE61C}"/>
              </a:ext>
            </a:extLst>
          </p:cNvPr>
          <p:cNvGraphicFramePr>
            <a:graphicFrameLocks noGrp="1"/>
          </p:cNvGraphicFramePr>
          <p:nvPr>
            <p:ph idx="1"/>
            <p:extLst>
              <p:ext uri="{D42A27DB-BD31-4B8C-83A1-F6EECF244321}">
                <p14:modId xmlns:p14="http://schemas.microsoft.com/office/powerpoint/2010/main" val="74218841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65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14ABA710-0CAD-DCFE-24C3-B111656843F3}"/>
              </a:ext>
            </a:extLst>
          </p:cNvPr>
          <p:cNvSpPr>
            <a:spLocks noGrp="1"/>
          </p:cNvSpPr>
          <p:nvPr>
            <p:ph type="title"/>
          </p:nvPr>
        </p:nvSpPr>
        <p:spPr>
          <a:xfrm>
            <a:off x="635000" y="640823"/>
            <a:ext cx="3418659" cy="5583148"/>
          </a:xfrm>
        </p:spPr>
        <p:txBody>
          <a:bodyPr anchor="ctr">
            <a:normAutofit/>
          </a:bodyPr>
          <a:lstStyle/>
          <a:p>
            <a:r>
              <a:rPr lang="az-Latn-AZ" sz="3000" b="1" dirty="0" err="1">
                <a:latin typeface="Arial"/>
                <a:cs typeface="Arial"/>
              </a:rPr>
              <a:t>Proqnozlaşdırma</a:t>
            </a:r>
            <a:endParaRPr lang="en-US" sz="30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Kontent Doldurucusu 2">
            <a:extLst>
              <a:ext uri="{FF2B5EF4-FFF2-40B4-BE49-F238E27FC236}">
                <a16:creationId xmlns:a16="http://schemas.microsoft.com/office/drawing/2014/main" id="{A3A663F2-F1DE-B384-1E17-E7F182FE3293}"/>
              </a:ext>
            </a:extLst>
          </p:cNvPr>
          <p:cNvGraphicFramePr>
            <a:graphicFrameLocks noGrp="1"/>
          </p:cNvGraphicFramePr>
          <p:nvPr>
            <p:ph idx="1"/>
            <p:extLst>
              <p:ext uri="{D42A27DB-BD31-4B8C-83A1-F6EECF244321}">
                <p14:modId xmlns:p14="http://schemas.microsoft.com/office/powerpoint/2010/main" val="34761555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0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eyd nişanı">
            <a:extLst>
              <a:ext uri="{FF2B5EF4-FFF2-40B4-BE49-F238E27FC236}">
                <a16:creationId xmlns:a16="http://schemas.microsoft.com/office/drawing/2014/main" id="{06BE40A3-7439-4E0B-CDCA-ED439CE01A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Kontent Doldurucusu 2">
            <a:extLst>
              <a:ext uri="{FF2B5EF4-FFF2-40B4-BE49-F238E27FC236}">
                <a16:creationId xmlns:a16="http://schemas.microsoft.com/office/drawing/2014/main" id="{E10450D4-D0DF-D3D5-BA1F-C627D0DF0EF5}"/>
              </a:ext>
            </a:extLst>
          </p:cNvPr>
          <p:cNvSpPr>
            <a:spLocks noGrp="1"/>
          </p:cNvSpPr>
          <p:nvPr>
            <p:ph idx="1"/>
          </p:nvPr>
        </p:nvSpPr>
        <p:spPr>
          <a:xfrm>
            <a:off x="6090574" y="508000"/>
            <a:ext cx="4977578" cy="5552971"/>
          </a:xfrm>
        </p:spPr>
        <p:txBody>
          <a:bodyPr anchor="ctr">
            <a:normAutofit/>
          </a:bodyPr>
          <a:lstStyle/>
          <a:p>
            <a:r>
              <a:rPr lang="en-GB" sz="1500" b="1" dirty="0" err="1">
                <a:solidFill>
                  <a:schemeClr val="tx2"/>
                </a:solidFill>
                <a:latin typeface="Arial"/>
                <a:cs typeface="Arial"/>
              </a:rPr>
              <a:t>Proqnozlaşdırman</a:t>
            </a:r>
            <a:r>
              <a:rPr lang="az-Cyrl-AZ" sz="1500" b="1" dirty="0">
                <a:solidFill>
                  <a:schemeClr val="tx2"/>
                </a:solidFill>
                <a:latin typeface="Arial"/>
                <a:cs typeface="Arial"/>
              </a:rPr>
              <a:t>ın</a:t>
            </a:r>
            <a:r>
              <a:rPr lang="en-GB" sz="1500" b="1" dirty="0">
                <a:solidFill>
                  <a:schemeClr val="tx2"/>
                </a:solidFill>
                <a:latin typeface="Arial"/>
                <a:cs typeface="Arial"/>
              </a:rPr>
              <a:t> </a:t>
            </a:r>
            <a:r>
              <a:rPr lang="en-GB" sz="1500" b="1" dirty="0" err="1">
                <a:solidFill>
                  <a:schemeClr val="tx2"/>
                </a:solidFill>
                <a:latin typeface="Arial"/>
                <a:cs typeface="Arial"/>
              </a:rPr>
              <a:t>ekspert</a:t>
            </a:r>
            <a:r>
              <a:rPr lang="en-GB" sz="1500" b="1" dirty="0">
                <a:solidFill>
                  <a:schemeClr val="tx2"/>
                </a:solidFill>
                <a:latin typeface="Arial"/>
                <a:cs typeface="Arial"/>
              </a:rPr>
              <a:t> </a:t>
            </a:r>
            <a:r>
              <a:rPr lang="en-GB" sz="1500" b="1" dirty="0" err="1">
                <a:solidFill>
                  <a:schemeClr val="tx2"/>
                </a:solidFill>
                <a:latin typeface="Arial"/>
                <a:cs typeface="Arial"/>
              </a:rPr>
              <a:t>metodundan</a:t>
            </a:r>
            <a:r>
              <a:rPr lang="en-GB" sz="1500" b="1" dirty="0">
                <a:solidFill>
                  <a:schemeClr val="tx2"/>
                </a:solidFill>
                <a:latin typeface="Arial"/>
                <a:cs typeface="Arial"/>
              </a:rPr>
              <a:t> </a:t>
            </a:r>
            <a:endParaRPr lang="az-Cyrl-AZ" sz="1500" b="1" dirty="0">
              <a:solidFill>
                <a:schemeClr val="tx2"/>
              </a:solidFill>
              <a:latin typeface="Arial"/>
              <a:cs typeface="Arial"/>
            </a:endParaRPr>
          </a:p>
          <a:p>
            <a:r>
              <a:rPr lang="en-GB" sz="1500" b="1" dirty="0" err="1">
                <a:solidFill>
                  <a:schemeClr val="tx2"/>
                </a:solidFill>
                <a:latin typeface="Arial"/>
                <a:cs typeface="Arial"/>
              </a:rPr>
              <a:t>əsas</a:t>
            </a:r>
            <a:r>
              <a:rPr lang="en-GB" sz="1500" b="1" dirty="0">
                <a:solidFill>
                  <a:schemeClr val="tx2"/>
                </a:solidFill>
                <a:latin typeface="Arial"/>
                <a:cs typeface="Arial"/>
              </a:rPr>
              <a:t> </a:t>
            </a:r>
            <a:r>
              <a:rPr lang="en-GB" sz="1500" b="1" dirty="0" err="1">
                <a:solidFill>
                  <a:schemeClr val="tx2"/>
                </a:solidFill>
                <a:latin typeface="Arial"/>
                <a:cs typeface="Arial"/>
              </a:rPr>
              <a:t>etibarilə</a:t>
            </a:r>
            <a:r>
              <a:rPr lang="en-GB" sz="1500" b="1" dirty="0">
                <a:solidFill>
                  <a:schemeClr val="tx2"/>
                </a:solidFill>
                <a:latin typeface="Arial"/>
                <a:cs typeface="Arial"/>
              </a:rPr>
              <a:t> </a:t>
            </a:r>
            <a:r>
              <a:rPr lang="en-GB" sz="1500" b="1" dirty="0" err="1">
                <a:solidFill>
                  <a:schemeClr val="tx2"/>
                </a:solidFill>
                <a:latin typeface="Arial"/>
                <a:cs typeface="Arial"/>
              </a:rPr>
              <a:t>aşagıdakı</a:t>
            </a:r>
            <a:r>
              <a:rPr lang="en-GB" sz="1500" b="1" dirty="0">
                <a:solidFill>
                  <a:schemeClr val="tx2"/>
                </a:solidFill>
                <a:latin typeface="Arial"/>
                <a:cs typeface="Arial"/>
              </a:rPr>
              <a:t> </a:t>
            </a:r>
            <a:r>
              <a:rPr lang="en-GB" sz="1500" b="1" dirty="0" err="1">
                <a:solidFill>
                  <a:schemeClr val="tx2"/>
                </a:solidFill>
                <a:latin typeface="Arial"/>
                <a:cs typeface="Arial"/>
              </a:rPr>
              <a:t>hallarda</a:t>
            </a:r>
            <a:r>
              <a:rPr lang="en-GB" sz="1500" b="1" dirty="0">
                <a:solidFill>
                  <a:schemeClr val="tx2"/>
                </a:solidFill>
                <a:latin typeface="Arial"/>
                <a:cs typeface="Arial"/>
              </a:rPr>
              <a:t> </a:t>
            </a:r>
            <a:r>
              <a:rPr lang="en-GB" sz="1500" b="1" dirty="0" err="1">
                <a:solidFill>
                  <a:schemeClr val="tx2"/>
                </a:solidFill>
                <a:latin typeface="Arial"/>
                <a:cs typeface="Arial"/>
              </a:rPr>
              <a:t>istifadə</a:t>
            </a:r>
            <a:r>
              <a:rPr lang="en-GB" sz="1500" b="1" dirty="0">
                <a:solidFill>
                  <a:schemeClr val="tx2"/>
                </a:solidFill>
                <a:latin typeface="Arial"/>
                <a:cs typeface="Arial"/>
              </a:rPr>
              <a:t> </a:t>
            </a:r>
            <a:r>
              <a:rPr lang="en-GB" sz="1500" b="1" dirty="0" err="1">
                <a:solidFill>
                  <a:schemeClr val="tx2"/>
                </a:solidFill>
                <a:latin typeface="Arial"/>
                <a:cs typeface="Arial"/>
              </a:rPr>
              <a:t>olunur</a:t>
            </a:r>
            <a:r>
              <a:rPr lang="en-GB" sz="1500" b="1" dirty="0">
                <a:solidFill>
                  <a:schemeClr val="tx2"/>
                </a:solidFill>
                <a:latin typeface="Arial"/>
                <a:cs typeface="Arial"/>
              </a:rPr>
              <a:t>:</a:t>
            </a:r>
            <a:endParaRPr lang="en-US" sz="1500" b="1" dirty="0">
              <a:solidFill>
                <a:schemeClr val="tx2"/>
              </a:solidFill>
              <a:latin typeface="Arial"/>
              <a:cs typeface="Arial"/>
            </a:endParaRPr>
          </a:p>
          <a:p>
            <a:pPr lvl="0"/>
            <a:r>
              <a:rPr lang="az-Cyrl-AZ" sz="1500" b="1" dirty="0">
                <a:solidFill>
                  <a:schemeClr val="tx2"/>
                </a:solidFill>
                <a:latin typeface="Arial"/>
                <a:cs typeface="Arial"/>
              </a:rPr>
              <a:t>1. </a:t>
            </a:r>
            <a:r>
              <a:rPr lang="en-GB" sz="1500" b="1" dirty="0" err="1">
                <a:solidFill>
                  <a:schemeClr val="tx2"/>
                </a:solidFill>
                <a:latin typeface="Arial"/>
                <a:cs typeface="Arial"/>
              </a:rPr>
              <a:t>proqnozlaşdırma</a:t>
            </a:r>
            <a:r>
              <a:rPr lang="en-GB" sz="1500" b="1" dirty="0">
                <a:solidFill>
                  <a:schemeClr val="tx2"/>
                </a:solidFill>
                <a:latin typeface="Arial"/>
                <a:cs typeface="Arial"/>
              </a:rPr>
              <a:t> </a:t>
            </a:r>
            <a:r>
              <a:rPr lang="en-GB" sz="1500" b="1" dirty="0" err="1">
                <a:solidFill>
                  <a:schemeClr val="tx2"/>
                </a:solidFill>
                <a:latin typeface="Arial"/>
                <a:cs typeface="Arial"/>
              </a:rPr>
              <a:t>obyektini</a:t>
            </a:r>
            <a:r>
              <a:rPr lang="en-GB" sz="1500" b="1" dirty="0">
                <a:solidFill>
                  <a:schemeClr val="tx2"/>
                </a:solidFill>
                <a:latin typeface="Arial"/>
                <a:cs typeface="Arial"/>
              </a:rPr>
              <a:t> </a:t>
            </a:r>
            <a:r>
              <a:rPr lang="en-GB" sz="1500" b="1" dirty="0" err="1">
                <a:solidFill>
                  <a:schemeClr val="tx2"/>
                </a:solidFill>
                <a:latin typeface="Arial"/>
                <a:cs typeface="Arial"/>
              </a:rPr>
              <a:t>riyazi</a:t>
            </a:r>
            <a:r>
              <a:rPr lang="en-GB" sz="1500" b="1" dirty="0">
                <a:solidFill>
                  <a:schemeClr val="tx2"/>
                </a:solidFill>
                <a:latin typeface="Arial"/>
                <a:cs typeface="Arial"/>
              </a:rPr>
              <a:t> </a:t>
            </a:r>
            <a:r>
              <a:rPr lang="en-GB" sz="1500" b="1" dirty="0" err="1">
                <a:solidFill>
                  <a:schemeClr val="tx2"/>
                </a:solidFill>
                <a:latin typeface="Arial"/>
                <a:cs typeface="Arial"/>
              </a:rPr>
              <a:t>cəhətdən</a:t>
            </a:r>
            <a:r>
              <a:rPr lang="en-GB" sz="1500" b="1" dirty="0">
                <a:solidFill>
                  <a:schemeClr val="tx2"/>
                </a:solidFill>
                <a:latin typeface="Arial"/>
                <a:cs typeface="Arial"/>
              </a:rPr>
              <a:t> </a:t>
            </a:r>
            <a:r>
              <a:rPr lang="en-GB" sz="1500" b="1" dirty="0" err="1">
                <a:solidFill>
                  <a:schemeClr val="tx2"/>
                </a:solidFill>
                <a:latin typeface="Arial"/>
                <a:cs typeface="Arial"/>
              </a:rPr>
              <a:t>formalaşdırmaq</a:t>
            </a:r>
            <a:r>
              <a:rPr lang="en-GB" sz="1500" b="1" dirty="0">
                <a:solidFill>
                  <a:schemeClr val="tx2"/>
                </a:solidFill>
                <a:latin typeface="Arial"/>
                <a:cs typeface="Arial"/>
              </a:rPr>
              <a:t> </a:t>
            </a:r>
            <a:r>
              <a:rPr lang="en-GB" sz="1500" b="1" dirty="0" err="1">
                <a:solidFill>
                  <a:schemeClr val="tx2"/>
                </a:solidFill>
                <a:latin typeface="Arial"/>
                <a:cs typeface="Arial"/>
              </a:rPr>
              <a:t>mümkün</a:t>
            </a:r>
            <a:r>
              <a:rPr lang="en-GB" sz="1500" b="1" dirty="0">
                <a:solidFill>
                  <a:schemeClr val="tx2"/>
                </a:solidFill>
                <a:latin typeface="Arial"/>
                <a:cs typeface="Arial"/>
              </a:rPr>
              <a:t> </a:t>
            </a:r>
            <a:r>
              <a:rPr lang="en-GB" sz="1500" b="1" dirty="0" err="1">
                <a:solidFill>
                  <a:schemeClr val="tx2"/>
                </a:solidFill>
                <a:latin typeface="Arial"/>
                <a:cs typeface="Arial"/>
              </a:rPr>
              <a:t>olmadıqda</a:t>
            </a:r>
            <a:r>
              <a:rPr lang="en-GB" sz="1500" b="1" dirty="0">
                <a:solidFill>
                  <a:schemeClr val="tx2"/>
                </a:solidFill>
                <a:latin typeface="Arial"/>
                <a:cs typeface="Arial"/>
              </a:rPr>
              <a:t>;</a:t>
            </a:r>
            <a:endParaRPr lang="en-US" sz="1500" b="1" dirty="0">
              <a:solidFill>
                <a:schemeClr val="tx2"/>
              </a:solidFill>
              <a:latin typeface="Arial"/>
              <a:cs typeface="Arial"/>
            </a:endParaRPr>
          </a:p>
          <a:p>
            <a:pPr lvl="0"/>
            <a:r>
              <a:rPr lang="az-Cyrl-AZ" sz="1500" b="1" dirty="0">
                <a:solidFill>
                  <a:schemeClr val="tx2"/>
                </a:solidFill>
                <a:latin typeface="Arial"/>
                <a:cs typeface="Arial"/>
              </a:rPr>
              <a:t>2. </a:t>
            </a:r>
            <a:r>
              <a:rPr lang="en-GB" sz="1500" b="1" dirty="0" err="1">
                <a:solidFill>
                  <a:schemeClr val="tx2"/>
                </a:solidFill>
                <a:latin typeface="Arial"/>
                <a:cs typeface="Arial"/>
              </a:rPr>
              <a:t>nəticə</a:t>
            </a:r>
            <a:r>
              <a:rPr lang="en-GB" sz="1500" b="1" dirty="0">
                <a:solidFill>
                  <a:schemeClr val="tx2"/>
                </a:solidFill>
                <a:latin typeface="Arial"/>
                <a:cs typeface="Arial"/>
              </a:rPr>
              <a:t> </a:t>
            </a:r>
            <a:r>
              <a:rPr lang="en-GB" sz="1500" b="1" dirty="0" err="1">
                <a:solidFill>
                  <a:schemeClr val="tx2"/>
                </a:solidFill>
                <a:latin typeface="Arial"/>
                <a:cs typeface="Arial"/>
              </a:rPr>
              <a:t>çıxarmaq</a:t>
            </a:r>
            <a:r>
              <a:rPr lang="en-GB" sz="1500" b="1" dirty="0">
                <a:solidFill>
                  <a:schemeClr val="tx2"/>
                </a:solidFill>
                <a:latin typeface="Arial"/>
                <a:cs typeface="Arial"/>
              </a:rPr>
              <a:t> </a:t>
            </a:r>
            <a:r>
              <a:rPr lang="en-GB" sz="1500" b="1" dirty="0" err="1">
                <a:solidFill>
                  <a:schemeClr val="tx2"/>
                </a:solidFill>
                <a:latin typeface="Arial"/>
                <a:cs typeface="Arial"/>
              </a:rPr>
              <a:t>üçün</a:t>
            </a:r>
            <a:r>
              <a:rPr lang="en-GB" sz="1500" b="1" dirty="0">
                <a:solidFill>
                  <a:schemeClr val="tx2"/>
                </a:solidFill>
                <a:latin typeface="Arial"/>
                <a:cs typeface="Arial"/>
              </a:rPr>
              <a:t> </a:t>
            </a:r>
            <a:r>
              <a:rPr lang="en-GB" sz="1500" b="1" dirty="0" err="1">
                <a:solidFill>
                  <a:schemeClr val="tx2"/>
                </a:solidFill>
                <a:latin typeface="Arial"/>
                <a:cs typeface="Arial"/>
              </a:rPr>
              <a:t>kifayət</a:t>
            </a:r>
            <a:r>
              <a:rPr lang="en-GB" sz="1500" b="1" dirty="0">
                <a:solidFill>
                  <a:schemeClr val="tx2"/>
                </a:solidFill>
                <a:latin typeface="Arial"/>
                <a:cs typeface="Arial"/>
              </a:rPr>
              <a:t> </a:t>
            </a:r>
            <a:r>
              <a:rPr lang="en-GB" sz="1500" b="1" dirty="0" err="1">
                <a:solidFill>
                  <a:schemeClr val="tx2"/>
                </a:solidFill>
                <a:latin typeface="Arial"/>
                <a:cs typeface="Arial"/>
              </a:rPr>
              <a:t>qədər</a:t>
            </a:r>
            <a:r>
              <a:rPr lang="en-GB" sz="1500" b="1" dirty="0">
                <a:solidFill>
                  <a:schemeClr val="tx2"/>
                </a:solidFill>
                <a:latin typeface="Arial"/>
                <a:cs typeface="Arial"/>
              </a:rPr>
              <a:t> </a:t>
            </a:r>
            <a:r>
              <a:rPr lang="en-GB" sz="1500" b="1" dirty="0" err="1">
                <a:solidFill>
                  <a:schemeClr val="tx2"/>
                </a:solidFill>
                <a:latin typeface="Arial"/>
                <a:cs typeface="Arial"/>
              </a:rPr>
              <a:t>statistik</a:t>
            </a:r>
            <a:r>
              <a:rPr lang="en-GB" sz="1500" b="1" dirty="0">
                <a:solidFill>
                  <a:schemeClr val="tx2"/>
                </a:solidFill>
                <a:latin typeface="Arial"/>
                <a:cs typeface="Arial"/>
              </a:rPr>
              <a:t> </a:t>
            </a:r>
            <a:r>
              <a:rPr lang="en-GB" sz="1500" b="1" dirty="0" err="1">
                <a:solidFill>
                  <a:schemeClr val="tx2"/>
                </a:solidFill>
                <a:latin typeface="Arial"/>
                <a:cs typeface="Arial"/>
              </a:rPr>
              <a:t>seçmə</a:t>
            </a:r>
            <a:r>
              <a:rPr lang="en-GB" sz="1500" b="1" dirty="0">
                <a:solidFill>
                  <a:schemeClr val="tx2"/>
                </a:solidFill>
                <a:latin typeface="Arial"/>
                <a:cs typeface="Arial"/>
              </a:rPr>
              <a:t> </a:t>
            </a:r>
            <a:r>
              <a:rPr lang="en-GB" sz="1500" b="1" dirty="0" err="1">
                <a:solidFill>
                  <a:schemeClr val="tx2"/>
                </a:solidFill>
                <a:latin typeface="Arial"/>
                <a:cs typeface="Arial"/>
              </a:rPr>
              <a:t>aparmaq</a:t>
            </a:r>
            <a:r>
              <a:rPr lang="en-GB" sz="1500" b="1" dirty="0">
                <a:solidFill>
                  <a:schemeClr val="tx2"/>
                </a:solidFill>
                <a:latin typeface="Arial"/>
                <a:cs typeface="Arial"/>
              </a:rPr>
              <a:t> </a:t>
            </a:r>
            <a:r>
              <a:rPr lang="en-GB" sz="1500" b="1" dirty="0" err="1">
                <a:solidFill>
                  <a:schemeClr val="tx2"/>
                </a:solidFill>
                <a:latin typeface="Arial"/>
                <a:cs typeface="Arial"/>
              </a:rPr>
              <a:t>mümkün</a:t>
            </a:r>
            <a:r>
              <a:rPr lang="en-GB" sz="1500" b="1" dirty="0">
                <a:solidFill>
                  <a:schemeClr val="tx2"/>
                </a:solidFill>
                <a:latin typeface="Arial"/>
                <a:cs typeface="Arial"/>
              </a:rPr>
              <a:t> </a:t>
            </a:r>
            <a:r>
              <a:rPr lang="en-GB" sz="1500" b="1" dirty="0" err="1">
                <a:solidFill>
                  <a:schemeClr val="tx2"/>
                </a:solidFill>
                <a:latin typeface="Arial"/>
                <a:cs typeface="Arial"/>
              </a:rPr>
              <a:t>olmadıqda</a:t>
            </a:r>
            <a:r>
              <a:rPr lang="en-GB" sz="1500" b="1" dirty="0">
                <a:solidFill>
                  <a:schemeClr val="tx2"/>
                </a:solidFill>
                <a:latin typeface="Arial"/>
                <a:cs typeface="Arial"/>
              </a:rPr>
              <a:t>;</a:t>
            </a:r>
            <a:endParaRPr lang="en-US" sz="1500" b="1" dirty="0">
              <a:solidFill>
                <a:schemeClr val="tx2"/>
              </a:solidFill>
              <a:latin typeface="Arial"/>
              <a:cs typeface="Arial"/>
            </a:endParaRPr>
          </a:p>
          <a:p>
            <a:pPr lvl="0"/>
            <a:r>
              <a:rPr lang="az-Cyrl-AZ" sz="1500" b="1" dirty="0">
                <a:solidFill>
                  <a:schemeClr val="tx2"/>
                </a:solidFill>
                <a:latin typeface="Arial"/>
                <a:cs typeface="Arial"/>
              </a:rPr>
              <a:t>3. </a:t>
            </a:r>
            <a:r>
              <a:rPr lang="en-GB" sz="1500" b="1" dirty="0" err="1">
                <a:solidFill>
                  <a:schemeClr val="tx2"/>
                </a:solidFill>
                <a:latin typeface="Arial"/>
                <a:cs typeface="Arial"/>
              </a:rPr>
              <a:t>proqnozlaşdırma</a:t>
            </a:r>
            <a:r>
              <a:rPr lang="en-GB" sz="1500" b="1" dirty="0">
                <a:solidFill>
                  <a:schemeClr val="tx2"/>
                </a:solidFill>
                <a:latin typeface="Arial"/>
                <a:cs typeface="Arial"/>
              </a:rPr>
              <a:t> </a:t>
            </a:r>
            <a:r>
              <a:rPr lang="en-GB" sz="1500" b="1" dirty="0" err="1">
                <a:solidFill>
                  <a:schemeClr val="tx2"/>
                </a:solidFill>
                <a:latin typeface="Arial"/>
                <a:cs typeface="Arial"/>
              </a:rPr>
              <a:t>obyekti</a:t>
            </a:r>
            <a:r>
              <a:rPr lang="en-GB" sz="1500" b="1" dirty="0">
                <a:solidFill>
                  <a:schemeClr val="tx2"/>
                </a:solidFill>
                <a:latin typeface="Arial"/>
                <a:cs typeface="Arial"/>
              </a:rPr>
              <a:t> </a:t>
            </a:r>
            <a:r>
              <a:rPr lang="en-GB" sz="1500" b="1" dirty="0" err="1">
                <a:solidFill>
                  <a:schemeClr val="tx2"/>
                </a:solidFill>
                <a:latin typeface="Arial"/>
                <a:cs typeface="Arial"/>
              </a:rPr>
              <a:t>həddindən</a:t>
            </a:r>
            <a:r>
              <a:rPr lang="en-GB" sz="1500" b="1" dirty="0">
                <a:solidFill>
                  <a:schemeClr val="tx2"/>
                </a:solidFill>
                <a:latin typeface="Arial"/>
                <a:cs typeface="Arial"/>
              </a:rPr>
              <a:t> </a:t>
            </a:r>
            <a:r>
              <a:rPr lang="en-GB" sz="1500" b="1" dirty="0" err="1">
                <a:solidFill>
                  <a:schemeClr val="tx2"/>
                </a:solidFill>
                <a:latin typeface="Arial"/>
                <a:cs typeface="Arial"/>
              </a:rPr>
              <a:t>çox</a:t>
            </a:r>
            <a:r>
              <a:rPr lang="en-GB" sz="1500" b="1" dirty="0">
                <a:solidFill>
                  <a:schemeClr val="tx2"/>
                </a:solidFill>
                <a:latin typeface="Arial"/>
                <a:cs typeface="Arial"/>
              </a:rPr>
              <a:t> </a:t>
            </a:r>
            <a:r>
              <a:rPr lang="en-GB" sz="1500" b="1" dirty="0" err="1">
                <a:solidFill>
                  <a:schemeClr val="tx2"/>
                </a:solidFill>
                <a:latin typeface="Arial"/>
                <a:cs typeface="Arial"/>
              </a:rPr>
              <a:t>mürəkkəb</a:t>
            </a:r>
            <a:r>
              <a:rPr lang="en-GB" sz="1500" b="1" dirty="0">
                <a:solidFill>
                  <a:schemeClr val="tx2"/>
                </a:solidFill>
                <a:latin typeface="Arial"/>
                <a:cs typeface="Arial"/>
              </a:rPr>
              <a:t> </a:t>
            </a:r>
            <a:r>
              <a:rPr lang="en-GB" sz="1500" b="1" dirty="0" err="1">
                <a:solidFill>
                  <a:schemeClr val="tx2"/>
                </a:solidFill>
                <a:latin typeface="Arial"/>
                <a:cs typeface="Arial"/>
              </a:rPr>
              <a:t>olduğuna</a:t>
            </a:r>
            <a:r>
              <a:rPr lang="en-GB" sz="1500" b="1" dirty="0">
                <a:solidFill>
                  <a:schemeClr val="tx2"/>
                </a:solidFill>
                <a:latin typeface="Arial"/>
                <a:cs typeface="Arial"/>
              </a:rPr>
              <a:t> </a:t>
            </a:r>
            <a:r>
              <a:rPr lang="en-GB" sz="1500" b="1" dirty="0" err="1">
                <a:solidFill>
                  <a:schemeClr val="tx2"/>
                </a:solidFill>
                <a:latin typeface="Arial"/>
                <a:cs typeface="Arial"/>
              </a:rPr>
              <a:t>görə</a:t>
            </a:r>
            <a:r>
              <a:rPr lang="en-GB" sz="1500" b="1" dirty="0">
                <a:solidFill>
                  <a:schemeClr val="tx2"/>
                </a:solidFill>
                <a:latin typeface="Arial"/>
                <a:cs typeface="Arial"/>
              </a:rPr>
              <a:t> </a:t>
            </a:r>
            <a:r>
              <a:rPr lang="en-GB" sz="1500" b="1" dirty="0" err="1">
                <a:solidFill>
                  <a:schemeClr val="tx2"/>
                </a:solidFill>
                <a:latin typeface="Arial"/>
                <a:cs typeface="Arial"/>
              </a:rPr>
              <a:t>çoxsaylı</a:t>
            </a:r>
            <a:r>
              <a:rPr lang="en-GB" sz="1500" b="1" dirty="0">
                <a:solidFill>
                  <a:schemeClr val="tx2"/>
                </a:solidFill>
                <a:latin typeface="Arial"/>
                <a:cs typeface="Arial"/>
              </a:rPr>
              <a:t> </a:t>
            </a:r>
            <a:r>
              <a:rPr lang="en-GB" sz="1500" b="1" dirty="0" err="1">
                <a:solidFill>
                  <a:schemeClr val="tx2"/>
                </a:solidFill>
                <a:latin typeface="Arial"/>
                <a:cs typeface="Arial"/>
              </a:rPr>
              <a:t>amillərin</a:t>
            </a:r>
            <a:r>
              <a:rPr lang="en-GB" sz="1500" b="1" dirty="0">
                <a:solidFill>
                  <a:schemeClr val="tx2"/>
                </a:solidFill>
                <a:latin typeface="Arial"/>
                <a:cs typeface="Arial"/>
              </a:rPr>
              <a:t> </a:t>
            </a:r>
            <a:r>
              <a:rPr lang="en-GB" sz="1500" b="1" dirty="0" err="1">
                <a:solidFill>
                  <a:schemeClr val="tx2"/>
                </a:solidFill>
                <a:latin typeface="Arial"/>
                <a:cs typeface="Arial"/>
              </a:rPr>
              <a:t>təsirinin</a:t>
            </a:r>
            <a:r>
              <a:rPr lang="en-GB" sz="1500" b="1" dirty="0">
                <a:solidFill>
                  <a:schemeClr val="tx2"/>
                </a:solidFill>
                <a:latin typeface="Arial"/>
                <a:cs typeface="Arial"/>
              </a:rPr>
              <a:t> </a:t>
            </a:r>
            <a:r>
              <a:rPr lang="en-GB" sz="1500" b="1" dirty="0" err="1">
                <a:solidFill>
                  <a:schemeClr val="tx2"/>
                </a:solidFill>
                <a:latin typeface="Arial"/>
                <a:cs typeface="Arial"/>
              </a:rPr>
              <a:t>nəzərə</a:t>
            </a:r>
            <a:r>
              <a:rPr lang="en-GB" sz="1500" b="1" dirty="0">
                <a:solidFill>
                  <a:schemeClr val="tx2"/>
                </a:solidFill>
                <a:latin typeface="Arial"/>
                <a:cs typeface="Arial"/>
              </a:rPr>
              <a:t> </a:t>
            </a:r>
            <a:r>
              <a:rPr lang="en-GB" sz="1500" b="1" dirty="0" err="1">
                <a:solidFill>
                  <a:schemeClr val="tx2"/>
                </a:solidFill>
                <a:latin typeface="Arial"/>
                <a:cs typeface="Arial"/>
              </a:rPr>
              <a:t>alınması</a:t>
            </a:r>
            <a:r>
              <a:rPr lang="en-GB" sz="1500" b="1" dirty="0">
                <a:solidFill>
                  <a:schemeClr val="tx2"/>
                </a:solidFill>
                <a:latin typeface="Arial"/>
                <a:cs typeface="Arial"/>
              </a:rPr>
              <a:t> </a:t>
            </a:r>
            <a:r>
              <a:rPr lang="en-GB" sz="1500" b="1" dirty="0" err="1">
                <a:solidFill>
                  <a:schemeClr val="tx2"/>
                </a:solidFill>
                <a:latin typeface="Arial"/>
                <a:cs typeface="Arial"/>
              </a:rPr>
              <a:t>mümkün</a:t>
            </a:r>
            <a:r>
              <a:rPr lang="en-GB" sz="1500" b="1" dirty="0">
                <a:solidFill>
                  <a:schemeClr val="tx2"/>
                </a:solidFill>
                <a:latin typeface="Arial"/>
                <a:cs typeface="Arial"/>
              </a:rPr>
              <a:t> </a:t>
            </a:r>
            <a:r>
              <a:rPr lang="en-GB" sz="1500" b="1" dirty="0" err="1">
                <a:solidFill>
                  <a:schemeClr val="tx2"/>
                </a:solidFill>
                <a:latin typeface="Arial"/>
                <a:cs typeface="Arial"/>
              </a:rPr>
              <a:t>olmadıqda</a:t>
            </a:r>
            <a:r>
              <a:rPr lang="en-GB" sz="1500" b="1" dirty="0">
                <a:solidFill>
                  <a:schemeClr val="tx2"/>
                </a:solidFill>
                <a:latin typeface="Arial"/>
                <a:cs typeface="Arial"/>
              </a:rPr>
              <a:t>;</a:t>
            </a:r>
            <a:endParaRPr lang="en-US" sz="1500" b="1" dirty="0">
              <a:solidFill>
                <a:schemeClr val="tx2"/>
              </a:solidFill>
              <a:latin typeface="Arial"/>
              <a:cs typeface="Arial"/>
            </a:endParaRPr>
          </a:p>
          <a:p>
            <a:pPr lvl="0"/>
            <a:r>
              <a:rPr lang="az-Cyrl-AZ" sz="1500" b="1" dirty="0">
                <a:solidFill>
                  <a:schemeClr val="tx2"/>
                </a:solidFill>
                <a:latin typeface="Arial"/>
                <a:cs typeface="Arial"/>
              </a:rPr>
              <a:t>4. </a:t>
            </a:r>
            <a:r>
              <a:rPr lang="en-GB" sz="1500" b="1" dirty="0" err="1">
                <a:solidFill>
                  <a:schemeClr val="tx2"/>
                </a:solidFill>
                <a:latin typeface="Arial"/>
                <a:cs typeface="Arial"/>
              </a:rPr>
              <a:t>təcili</a:t>
            </a:r>
            <a:r>
              <a:rPr lang="en-GB" sz="1500" b="1" dirty="0">
                <a:solidFill>
                  <a:schemeClr val="tx2"/>
                </a:solidFill>
                <a:latin typeface="Arial"/>
                <a:cs typeface="Arial"/>
              </a:rPr>
              <a:t> </a:t>
            </a:r>
            <a:r>
              <a:rPr lang="en-GB" sz="1500" b="1" dirty="0" err="1">
                <a:solidFill>
                  <a:schemeClr val="tx2"/>
                </a:solidFill>
                <a:latin typeface="Arial"/>
                <a:cs typeface="Arial"/>
              </a:rPr>
              <a:t>qərarlar</a:t>
            </a:r>
            <a:r>
              <a:rPr lang="en-GB" sz="1500" b="1" dirty="0">
                <a:solidFill>
                  <a:schemeClr val="tx2"/>
                </a:solidFill>
                <a:latin typeface="Arial"/>
                <a:cs typeface="Arial"/>
              </a:rPr>
              <a:t> </a:t>
            </a:r>
            <a:r>
              <a:rPr lang="en-GB" sz="1500" b="1" dirty="0" err="1">
                <a:solidFill>
                  <a:schemeClr val="tx2"/>
                </a:solidFill>
                <a:latin typeface="Arial"/>
                <a:cs typeface="Arial"/>
              </a:rPr>
              <a:t>qəbııl</a:t>
            </a:r>
            <a:r>
              <a:rPr lang="en-GB" sz="1500" b="1" dirty="0">
                <a:solidFill>
                  <a:schemeClr val="tx2"/>
                </a:solidFill>
                <a:latin typeface="Arial"/>
                <a:cs typeface="Arial"/>
              </a:rPr>
              <a:t> </a:t>
            </a:r>
            <a:r>
              <a:rPr lang="en-GB" sz="1500" b="1" dirty="0" err="1">
                <a:solidFill>
                  <a:schemeClr val="tx2"/>
                </a:solidFill>
                <a:latin typeface="Arial"/>
                <a:cs typeface="Arial"/>
              </a:rPr>
              <a:t>edilməsi</a:t>
            </a:r>
            <a:r>
              <a:rPr lang="en-GB" sz="1500" b="1" dirty="0">
                <a:solidFill>
                  <a:schemeClr val="tx2"/>
                </a:solidFill>
                <a:latin typeface="Arial"/>
                <a:cs typeface="Arial"/>
              </a:rPr>
              <a:t> </a:t>
            </a:r>
            <a:r>
              <a:rPr lang="en-GB" sz="1500" b="1" dirty="0" err="1">
                <a:solidFill>
                  <a:schemeClr val="tx2"/>
                </a:solidFill>
                <a:latin typeface="Arial"/>
                <a:cs typeface="Arial"/>
              </a:rPr>
              <a:t>lazım</a:t>
            </a:r>
            <a:r>
              <a:rPr lang="en-GB" sz="1500" b="1" dirty="0">
                <a:solidFill>
                  <a:schemeClr val="tx2"/>
                </a:solidFill>
                <a:latin typeface="Arial"/>
                <a:cs typeface="Arial"/>
              </a:rPr>
              <a:t> </a:t>
            </a:r>
            <a:r>
              <a:rPr lang="en-GB" sz="1500" b="1" dirty="0" err="1">
                <a:solidFill>
                  <a:schemeClr val="tx2"/>
                </a:solidFill>
                <a:latin typeface="Arial"/>
                <a:cs typeface="Arial"/>
              </a:rPr>
              <a:t>gəldikdə</a:t>
            </a:r>
            <a:r>
              <a:rPr lang="en-GB" sz="1500" b="1" dirty="0">
                <a:solidFill>
                  <a:schemeClr val="tx2"/>
                </a:solidFill>
                <a:latin typeface="Arial"/>
                <a:cs typeface="Arial"/>
              </a:rPr>
              <a:t> </a:t>
            </a:r>
            <a:r>
              <a:rPr lang="en-GB" sz="1500" b="1" dirty="0" err="1">
                <a:solidFill>
                  <a:schemeClr val="tx2"/>
                </a:solidFill>
                <a:latin typeface="Arial"/>
                <a:cs typeface="Arial"/>
              </a:rPr>
              <a:t>və</a:t>
            </a:r>
            <a:r>
              <a:rPr lang="en-GB" sz="1500" b="1" dirty="0">
                <a:solidFill>
                  <a:schemeClr val="tx2"/>
                </a:solidFill>
                <a:latin typeface="Arial"/>
                <a:cs typeface="Arial"/>
              </a:rPr>
              <a:t> </a:t>
            </a:r>
            <a:r>
              <a:rPr lang="en-GB" sz="1500" b="1" dirty="0" err="1">
                <a:solidFill>
                  <a:schemeClr val="tx2"/>
                </a:solidFill>
                <a:latin typeface="Arial"/>
                <a:cs typeface="Arial"/>
              </a:rPr>
              <a:t>ekstremal</a:t>
            </a:r>
            <a:r>
              <a:rPr lang="en-GB" sz="1500" b="1" dirty="0">
                <a:solidFill>
                  <a:schemeClr val="tx2"/>
                </a:solidFill>
                <a:latin typeface="Arial"/>
                <a:cs typeface="Arial"/>
              </a:rPr>
              <a:t> </a:t>
            </a:r>
            <a:r>
              <a:rPr lang="en-GB" sz="1500" b="1" dirty="0" err="1">
                <a:solidFill>
                  <a:schemeClr val="tx2"/>
                </a:solidFill>
                <a:latin typeface="Arial"/>
                <a:cs typeface="Arial"/>
              </a:rPr>
              <a:t>şərait</a:t>
            </a:r>
            <a:r>
              <a:rPr lang="en-GB" sz="1500" b="1" dirty="0">
                <a:solidFill>
                  <a:schemeClr val="tx2"/>
                </a:solidFill>
                <a:latin typeface="Arial"/>
                <a:cs typeface="Arial"/>
              </a:rPr>
              <a:t> </a:t>
            </a:r>
            <a:r>
              <a:rPr lang="en-GB" sz="1500" b="1" dirty="0" err="1">
                <a:solidFill>
                  <a:schemeClr val="tx2"/>
                </a:solidFill>
                <a:latin typeface="Arial"/>
                <a:cs typeface="Arial"/>
              </a:rPr>
              <a:t>yarandıqda</a:t>
            </a:r>
            <a:r>
              <a:rPr lang="en-GB" sz="1500" b="1" dirty="0">
                <a:solidFill>
                  <a:schemeClr val="tx2"/>
                </a:solidFill>
                <a:latin typeface="Arial"/>
                <a:cs typeface="Arial"/>
              </a:rPr>
              <a:t>.</a:t>
            </a:r>
            <a:endParaRPr lang="en-US" sz="1500" b="1" dirty="0">
              <a:solidFill>
                <a:schemeClr val="tx2"/>
              </a:solidFill>
              <a:latin typeface="Arial"/>
              <a:cs typeface="Arial"/>
            </a:endParaRPr>
          </a:p>
          <a:p>
            <a:endParaRPr lang="en-US" sz="15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008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Kontent Doldurucusu 2">
            <a:extLst>
              <a:ext uri="{FF2B5EF4-FFF2-40B4-BE49-F238E27FC236}">
                <a16:creationId xmlns:a16="http://schemas.microsoft.com/office/drawing/2014/main" id="{E6E18402-B48B-71CA-3EE8-39BB3AB21D22}"/>
              </a:ext>
            </a:extLst>
          </p:cNvPr>
          <p:cNvSpPr>
            <a:spLocks noGrp="1"/>
          </p:cNvSpPr>
          <p:nvPr>
            <p:ph idx="1"/>
          </p:nvPr>
        </p:nvSpPr>
        <p:spPr>
          <a:xfrm>
            <a:off x="804672" y="336406"/>
            <a:ext cx="5060603" cy="5438753"/>
          </a:xfrm>
        </p:spPr>
        <p:txBody>
          <a:bodyPr anchor="t">
            <a:normAutofit/>
          </a:bodyPr>
          <a:lstStyle/>
          <a:p>
            <a:r>
              <a:rPr lang="en-GB" sz="1500" b="1" dirty="0" err="1">
                <a:solidFill>
                  <a:schemeClr val="tx2"/>
                </a:solidFill>
                <a:latin typeface="Arial"/>
                <a:cs typeface="Arial"/>
              </a:rPr>
              <a:t>Proqnozlaşdırmada</a:t>
            </a:r>
            <a:r>
              <a:rPr lang="en-GB" sz="1500" b="1" dirty="0">
                <a:solidFill>
                  <a:schemeClr val="tx2"/>
                </a:solidFill>
                <a:latin typeface="Arial"/>
                <a:cs typeface="Arial"/>
              </a:rPr>
              <a:t> </a:t>
            </a:r>
            <a:r>
              <a:rPr lang="en-GB" sz="1500" b="1" dirty="0" err="1">
                <a:solidFill>
                  <a:schemeClr val="tx2"/>
                </a:solidFill>
                <a:latin typeface="Arial"/>
                <a:cs typeface="Arial"/>
              </a:rPr>
              <a:t>ekspert</a:t>
            </a:r>
            <a:r>
              <a:rPr lang="en-GB" sz="1500" b="1" dirty="0">
                <a:solidFill>
                  <a:schemeClr val="tx2"/>
                </a:solidFill>
                <a:latin typeface="Arial"/>
                <a:cs typeface="Arial"/>
              </a:rPr>
              <a:t> </a:t>
            </a:r>
            <a:r>
              <a:rPr lang="en-GB" sz="1500" b="1" dirty="0" err="1">
                <a:solidFill>
                  <a:schemeClr val="tx2"/>
                </a:solidFill>
                <a:latin typeface="Arial"/>
                <a:cs typeface="Arial"/>
              </a:rPr>
              <a:t>qiymətləndirmələri</a:t>
            </a:r>
            <a:r>
              <a:rPr lang="en-GB" sz="1500" b="1" dirty="0">
                <a:solidFill>
                  <a:schemeClr val="tx2"/>
                </a:solidFill>
                <a:latin typeface="Arial"/>
                <a:cs typeface="Arial"/>
              </a:rPr>
              <a:t> </a:t>
            </a:r>
            <a:r>
              <a:rPr lang="en-GB" sz="1500" b="1" dirty="0" err="1">
                <a:solidFill>
                  <a:schemeClr val="tx2"/>
                </a:solidFill>
                <a:latin typeface="Arial"/>
                <a:cs typeface="Arial"/>
              </a:rPr>
              <a:t>metodunun</a:t>
            </a:r>
            <a:r>
              <a:rPr lang="en-GB" sz="1500" b="1" dirty="0">
                <a:solidFill>
                  <a:schemeClr val="tx2"/>
                </a:solidFill>
                <a:latin typeface="Arial"/>
                <a:cs typeface="Arial"/>
              </a:rPr>
              <a:t> </a:t>
            </a:r>
            <a:r>
              <a:rPr lang="en-GB" sz="1500" b="1" dirty="0" err="1">
                <a:solidFill>
                  <a:schemeClr val="tx2"/>
                </a:solidFill>
                <a:latin typeface="Arial"/>
                <a:cs typeface="Arial"/>
              </a:rPr>
              <a:t>mahiyyəti</a:t>
            </a:r>
            <a:r>
              <a:rPr lang="en-GB" sz="1500" b="1" dirty="0">
                <a:solidFill>
                  <a:schemeClr val="tx2"/>
                </a:solidFill>
                <a:latin typeface="Arial"/>
                <a:cs typeface="Arial"/>
              </a:rPr>
              <a:t> </a:t>
            </a:r>
            <a:r>
              <a:rPr lang="en-GB" sz="1500" b="1" dirty="0" err="1">
                <a:solidFill>
                  <a:schemeClr val="tx2"/>
                </a:solidFill>
                <a:latin typeface="Arial"/>
                <a:cs typeface="Arial"/>
              </a:rPr>
              <a:t>ondan</a:t>
            </a:r>
            <a:r>
              <a:rPr lang="en-GB" sz="1500" b="1" dirty="0">
                <a:solidFill>
                  <a:schemeClr val="tx2"/>
                </a:solidFill>
                <a:latin typeface="Arial"/>
                <a:cs typeface="Arial"/>
              </a:rPr>
              <a:t> </a:t>
            </a:r>
            <a:r>
              <a:rPr lang="en-GB" sz="1500" b="1" dirty="0" err="1">
                <a:solidFill>
                  <a:schemeClr val="tx2"/>
                </a:solidFill>
                <a:latin typeface="Arial"/>
                <a:cs typeface="Arial"/>
              </a:rPr>
              <a:t>ibarətdir</a:t>
            </a:r>
            <a:r>
              <a:rPr lang="en-GB" sz="1500" b="1" dirty="0">
                <a:solidFill>
                  <a:schemeClr val="tx2"/>
                </a:solidFill>
                <a:latin typeface="Arial"/>
                <a:cs typeface="Arial"/>
              </a:rPr>
              <a:t> ki, </a:t>
            </a:r>
            <a:r>
              <a:rPr lang="en-GB" sz="1500" b="1" dirty="0" err="1">
                <a:solidFill>
                  <a:schemeClr val="tx2"/>
                </a:solidFill>
                <a:latin typeface="Arial"/>
                <a:cs typeface="Arial"/>
              </a:rPr>
              <a:t>mütəxəssisin</a:t>
            </a:r>
            <a:r>
              <a:rPr lang="en-GB" sz="1500" b="1" dirty="0">
                <a:solidFill>
                  <a:schemeClr val="tx2"/>
                </a:solidFill>
                <a:latin typeface="Arial"/>
                <a:cs typeface="Arial"/>
              </a:rPr>
              <a:t> </a:t>
            </a:r>
            <a:r>
              <a:rPr lang="en-GB" sz="1500" b="1" dirty="0" err="1">
                <a:solidFill>
                  <a:schemeClr val="tx2"/>
                </a:solidFill>
                <a:latin typeface="Arial"/>
                <a:cs typeface="Arial"/>
              </a:rPr>
              <a:t>və</a:t>
            </a:r>
            <a:r>
              <a:rPr lang="en-GB" sz="1500" b="1" dirty="0">
                <a:solidFill>
                  <a:schemeClr val="tx2"/>
                </a:solidFill>
                <a:latin typeface="Arial"/>
                <a:cs typeface="Arial"/>
              </a:rPr>
              <a:t> </a:t>
            </a:r>
            <a:r>
              <a:rPr lang="en-GB" sz="1500" b="1" dirty="0" err="1">
                <a:solidFill>
                  <a:schemeClr val="tx2"/>
                </a:solidFill>
                <a:latin typeface="Arial"/>
                <a:cs typeface="Arial"/>
              </a:rPr>
              <a:t>ya</a:t>
            </a:r>
            <a:r>
              <a:rPr lang="en-GB" sz="1500" b="1" dirty="0">
                <a:solidFill>
                  <a:schemeClr val="tx2"/>
                </a:solidFill>
                <a:latin typeface="Arial"/>
                <a:cs typeface="Arial"/>
              </a:rPr>
              <a:t> </a:t>
            </a:r>
            <a:r>
              <a:rPr lang="en-GB" sz="1500" b="1" dirty="0" err="1">
                <a:solidFill>
                  <a:schemeClr val="tx2"/>
                </a:solidFill>
                <a:latin typeface="Arial"/>
                <a:cs typeface="Arial"/>
              </a:rPr>
              <a:t>mütəxəssislər</a:t>
            </a:r>
            <a:r>
              <a:rPr lang="en-GB" sz="1500" b="1" dirty="0">
                <a:solidFill>
                  <a:schemeClr val="tx2"/>
                </a:solidFill>
                <a:latin typeface="Arial"/>
                <a:cs typeface="Arial"/>
              </a:rPr>
              <a:t> </a:t>
            </a:r>
            <a:r>
              <a:rPr lang="en-GB" sz="1500" b="1" dirty="0" err="1">
                <a:solidFill>
                  <a:schemeClr val="tx2"/>
                </a:solidFill>
                <a:latin typeface="Arial"/>
                <a:cs typeface="Arial"/>
              </a:rPr>
              <a:t>qrupunun</a:t>
            </a:r>
            <a:r>
              <a:rPr lang="en-GB" sz="1500" b="1" dirty="0">
                <a:solidFill>
                  <a:schemeClr val="tx2"/>
                </a:solidFill>
                <a:latin typeface="Arial"/>
                <a:cs typeface="Arial"/>
              </a:rPr>
              <a:t> </a:t>
            </a:r>
            <a:r>
              <a:rPr lang="en-GB" sz="1500" b="1" dirty="0" err="1">
                <a:solidFill>
                  <a:schemeClr val="tx2"/>
                </a:solidFill>
                <a:latin typeface="Arial"/>
                <a:cs typeface="Arial"/>
              </a:rPr>
              <a:t>peşə</a:t>
            </a:r>
            <a:r>
              <a:rPr lang="en-GB" sz="1500" b="1" dirty="0">
                <a:solidFill>
                  <a:schemeClr val="tx2"/>
                </a:solidFill>
                <a:latin typeface="Arial"/>
                <a:cs typeface="Arial"/>
              </a:rPr>
              <a:t>, </a:t>
            </a:r>
            <a:r>
              <a:rPr lang="en-GB" sz="1500" b="1" dirty="0" err="1">
                <a:solidFill>
                  <a:schemeClr val="tx2"/>
                </a:solidFill>
                <a:latin typeface="Arial"/>
                <a:cs typeface="Arial"/>
              </a:rPr>
              <a:t>elmi</a:t>
            </a:r>
            <a:r>
              <a:rPr lang="en-GB" sz="1500" b="1" dirty="0">
                <a:solidFill>
                  <a:schemeClr val="tx2"/>
                </a:solidFill>
                <a:latin typeface="Arial"/>
                <a:cs typeface="Arial"/>
              </a:rPr>
              <a:t> </a:t>
            </a:r>
            <a:r>
              <a:rPr lang="en-GB" sz="1500" b="1" dirty="0" err="1">
                <a:solidFill>
                  <a:schemeClr val="tx2"/>
                </a:solidFill>
                <a:latin typeface="Arial"/>
                <a:cs typeface="Arial"/>
              </a:rPr>
              <a:t>və</a:t>
            </a:r>
            <a:r>
              <a:rPr lang="en-GB" sz="1500" b="1" dirty="0">
                <a:solidFill>
                  <a:schemeClr val="tx2"/>
                </a:solidFill>
                <a:latin typeface="Arial"/>
                <a:cs typeface="Arial"/>
              </a:rPr>
              <a:t> </a:t>
            </a:r>
            <a:r>
              <a:rPr lang="en-GB" sz="1500" b="1" dirty="0" err="1">
                <a:solidFill>
                  <a:schemeClr val="tx2"/>
                </a:solidFill>
                <a:latin typeface="Arial"/>
                <a:cs typeface="Arial"/>
              </a:rPr>
              <a:t>praktik</a:t>
            </a:r>
            <a:r>
              <a:rPr lang="en-GB" sz="1500" b="1" dirty="0">
                <a:solidFill>
                  <a:schemeClr val="tx2"/>
                </a:solidFill>
                <a:latin typeface="Arial"/>
                <a:cs typeface="Arial"/>
              </a:rPr>
              <a:t> </a:t>
            </a:r>
            <a:r>
              <a:rPr lang="en-GB" sz="1500" b="1" dirty="0" err="1">
                <a:solidFill>
                  <a:schemeClr val="tx2"/>
                </a:solidFill>
                <a:latin typeface="Arial"/>
                <a:cs typeface="Arial"/>
              </a:rPr>
              <a:t>fikirlərinə</a:t>
            </a:r>
            <a:r>
              <a:rPr lang="en-GB" sz="1500" b="1" dirty="0">
                <a:solidFill>
                  <a:schemeClr val="tx2"/>
                </a:solidFill>
                <a:latin typeface="Arial"/>
                <a:cs typeface="Arial"/>
              </a:rPr>
              <a:t> </a:t>
            </a:r>
            <a:r>
              <a:rPr lang="en-GB" sz="1500" b="1" dirty="0" err="1">
                <a:solidFill>
                  <a:schemeClr val="tx2"/>
                </a:solidFill>
                <a:latin typeface="Arial"/>
                <a:cs typeface="Arial"/>
              </a:rPr>
              <a:t>əsaslanan</a:t>
            </a:r>
            <a:r>
              <a:rPr lang="en-GB" sz="1500" b="1" dirty="0">
                <a:solidFill>
                  <a:schemeClr val="tx2"/>
                </a:solidFill>
                <a:latin typeface="Arial"/>
                <a:cs typeface="Arial"/>
              </a:rPr>
              <a:t> </a:t>
            </a:r>
            <a:r>
              <a:rPr lang="en-GB" sz="1500" b="1" dirty="0" err="1">
                <a:solidFill>
                  <a:schemeClr val="tx2"/>
                </a:solidFill>
                <a:latin typeface="Arial"/>
                <a:cs typeface="Arial"/>
              </a:rPr>
              <a:t>rəyi</a:t>
            </a:r>
            <a:r>
              <a:rPr lang="en-GB" sz="1500" b="1" dirty="0">
                <a:solidFill>
                  <a:schemeClr val="tx2"/>
                </a:solidFill>
                <a:latin typeface="Arial"/>
                <a:cs typeface="Arial"/>
              </a:rPr>
              <a:t> </a:t>
            </a:r>
            <a:r>
              <a:rPr lang="en-GB" sz="1500" b="1" dirty="0" err="1">
                <a:solidFill>
                  <a:schemeClr val="tx2"/>
                </a:solidFill>
                <a:latin typeface="Arial"/>
                <a:cs typeface="Arial"/>
              </a:rPr>
              <a:t>proqnoz</a:t>
            </a:r>
            <a:r>
              <a:rPr lang="en-GB" sz="1500" b="1" dirty="0">
                <a:solidFill>
                  <a:schemeClr val="tx2"/>
                </a:solidFill>
                <a:latin typeface="Arial"/>
                <a:cs typeface="Arial"/>
              </a:rPr>
              <a:t> </a:t>
            </a:r>
            <a:r>
              <a:rPr lang="en-GB" sz="1500" b="1" dirty="0" err="1">
                <a:solidFill>
                  <a:schemeClr val="tx2"/>
                </a:solidFill>
                <a:latin typeface="Arial"/>
                <a:cs typeface="Arial"/>
              </a:rPr>
              <a:t>vermək</a:t>
            </a:r>
            <a:r>
              <a:rPr lang="en-GB" sz="1500" b="1" dirty="0">
                <a:solidFill>
                  <a:schemeClr val="tx2"/>
                </a:solidFill>
                <a:latin typeface="Arial"/>
                <a:cs typeface="Arial"/>
              </a:rPr>
              <a:t> </a:t>
            </a:r>
            <a:r>
              <a:rPr lang="en-GB" sz="1500" b="1" dirty="0" err="1">
                <a:solidFill>
                  <a:schemeClr val="tx2"/>
                </a:solidFill>
                <a:latin typeface="Arial"/>
                <a:cs typeface="Arial"/>
              </a:rPr>
              <a:t>üçün</a:t>
            </a:r>
            <a:r>
              <a:rPr lang="en-GB" sz="1500" b="1" dirty="0">
                <a:solidFill>
                  <a:schemeClr val="tx2"/>
                </a:solidFill>
                <a:latin typeface="Arial"/>
                <a:cs typeface="Arial"/>
              </a:rPr>
              <a:t> </a:t>
            </a:r>
            <a:r>
              <a:rPr lang="en-GB" sz="1500" b="1" dirty="0" err="1">
                <a:solidFill>
                  <a:schemeClr val="tx2"/>
                </a:solidFill>
                <a:latin typeface="Arial"/>
                <a:cs typeface="Arial"/>
              </a:rPr>
              <a:t>əsas</a:t>
            </a:r>
            <a:r>
              <a:rPr lang="en-GB" sz="1500" b="1" dirty="0">
                <a:solidFill>
                  <a:schemeClr val="tx2"/>
                </a:solidFill>
                <a:latin typeface="Arial"/>
                <a:cs typeface="Arial"/>
              </a:rPr>
              <a:t> </a:t>
            </a:r>
            <a:r>
              <a:rPr lang="en-GB" sz="1500" b="1" dirty="0" err="1">
                <a:solidFill>
                  <a:schemeClr val="tx2"/>
                </a:solidFill>
                <a:latin typeface="Arial"/>
                <a:cs typeface="Arial"/>
              </a:rPr>
              <a:t>götürülür</a:t>
            </a:r>
            <a:r>
              <a:rPr lang="en-GB" sz="1500" b="1" dirty="0">
                <a:solidFill>
                  <a:schemeClr val="tx2"/>
                </a:solidFill>
                <a:latin typeface="Arial"/>
                <a:cs typeface="Arial"/>
              </a:rPr>
              <a:t>. </a:t>
            </a:r>
            <a:endParaRPr lang="az-Cyrl-AZ" sz="1500" b="1" dirty="0">
              <a:solidFill>
                <a:schemeClr val="tx2"/>
              </a:solidFill>
              <a:latin typeface="Arial"/>
              <a:cs typeface="Arial"/>
            </a:endParaRPr>
          </a:p>
          <a:p>
            <a:r>
              <a:rPr lang="en-GB" sz="1500" b="1" dirty="0">
                <a:solidFill>
                  <a:schemeClr val="tx2"/>
                </a:solidFill>
                <a:latin typeface="Arial"/>
                <a:cs typeface="Arial"/>
              </a:rPr>
              <a:t>Bu </a:t>
            </a:r>
            <a:r>
              <a:rPr lang="en-GB" sz="1500" b="1" dirty="0" err="1">
                <a:solidFill>
                  <a:schemeClr val="tx2"/>
                </a:solidFill>
                <a:latin typeface="Arial"/>
                <a:cs typeface="Arial"/>
              </a:rPr>
              <a:t>metodun</a:t>
            </a:r>
            <a:r>
              <a:rPr lang="en-GB" sz="1500" b="1" dirty="0">
                <a:solidFill>
                  <a:schemeClr val="tx2"/>
                </a:solidFill>
                <a:latin typeface="Arial"/>
                <a:cs typeface="Arial"/>
              </a:rPr>
              <a:t> </a:t>
            </a:r>
            <a:r>
              <a:rPr lang="en-GB" sz="1500" b="1" dirty="0" err="1">
                <a:solidFill>
                  <a:schemeClr val="tx2"/>
                </a:solidFill>
                <a:latin typeface="Arial"/>
                <a:cs typeface="Arial"/>
              </a:rPr>
              <a:t>tətbiq</a:t>
            </a:r>
            <a:r>
              <a:rPr lang="en-GB" sz="1500" b="1" dirty="0">
                <a:solidFill>
                  <a:schemeClr val="tx2"/>
                </a:solidFill>
                <a:latin typeface="Arial"/>
                <a:cs typeface="Arial"/>
              </a:rPr>
              <a:t> </a:t>
            </a:r>
            <a:r>
              <a:rPr lang="en-GB" sz="1500" b="1" dirty="0" err="1">
                <a:solidFill>
                  <a:schemeClr val="tx2"/>
                </a:solidFill>
                <a:latin typeface="Arial"/>
                <a:cs typeface="Arial"/>
              </a:rPr>
              <a:t>olunmasına</a:t>
            </a:r>
            <a:r>
              <a:rPr lang="en-GB" sz="1500" b="1" dirty="0">
                <a:solidFill>
                  <a:schemeClr val="tx2"/>
                </a:solidFill>
                <a:latin typeface="Arial"/>
                <a:cs typeface="Arial"/>
              </a:rPr>
              <a:t> «</a:t>
            </a:r>
            <a:r>
              <a:rPr lang="en-GB" sz="1500" b="1" dirty="0" err="1">
                <a:solidFill>
                  <a:schemeClr val="tx2"/>
                </a:solidFill>
                <a:latin typeface="Arial"/>
                <a:cs typeface="Arial"/>
              </a:rPr>
              <a:t>ekspertiza</a:t>
            </a:r>
            <a:r>
              <a:rPr lang="en-GB" sz="1500" b="1" dirty="0">
                <a:solidFill>
                  <a:schemeClr val="tx2"/>
                </a:solidFill>
                <a:latin typeface="Arial"/>
                <a:cs typeface="Arial"/>
              </a:rPr>
              <a:t>» </a:t>
            </a:r>
            <a:r>
              <a:rPr lang="en-GB" sz="1500" b="1" dirty="0" err="1">
                <a:solidFill>
                  <a:schemeClr val="tx2"/>
                </a:solidFill>
                <a:latin typeface="Arial"/>
                <a:cs typeface="Arial"/>
              </a:rPr>
              <a:t>deyilir</a:t>
            </a:r>
            <a:r>
              <a:rPr lang="en-GB" sz="1500" b="1" dirty="0">
                <a:solidFill>
                  <a:schemeClr val="tx2"/>
                </a:solidFill>
                <a:latin typeface="Arial"/>
                <a:cs typeface="Arial"/>
              </a:rPr>
              <a:t>. Lakin </a:t>
            </a:r>
            <a:r>
              <a:rPr lang="en-GB" sz="1500" b="1" dirty="0" err="1">
                <a:solidFill>
                  <a:schemeClr val="tx2"/>
                </a:solidFill>
                <a:latin typeface="Arial"/>
                <a:cs typeface="Arial"/>
              </a:rPr>
              <a:t>proqnozlaşdırmanın</a:t>
            </a:r>
            <a:r>
              <a:rPr lang="en-GB" sz="1500" b="1" dirty="0">
                <a:solidFill>
                  <a:schemeClr val="tx2"/>
                </a:solidFill>
                <a:latin typeface="Arial"/>
                <a:cs typeface="Arial"/>
              </a:rPr>
              <a:t> </a:t>
            </a:r>
            <a:r>
              <a:rPr lang="en-GB" sz="1500" b="1" dirty="0" err="1">
                <a:solidFill>
                  <a:schemeClr val="tx2"/>
                </a:solidFill>
                <a:latin typeface="Arial"/>
                <a:cs typeface="Arial"/>
              </a:rPr>
              <a:t>bu</a:t>
            </a:r>
            <a:r>
              <a:rPr lang="en-GB" sz="1500" b="1" dirty="0">
                <a:solidFill>
                  <a:schemeClr val="tx2"/>
                </a:solidFill>
                <a:latin typeface="Arial"/>
                <a:cs typeface="Arial"/>
              </a:rPr>
              <a:t> </a:t>
            </a:r>
            <a:r>
              <a:rPr lang="en-GB" sz="1500" b="1" dirty="0" err="1">
                <a:solidFill>
                  <a:schemeClr val="tx2"/>
                </a:solidFill>
                <a:latin typeface="Arial"/>
                <a:cs typeface="Arial"/>
              </a:rPr>
              <a:t>metodunun</a:t>
            </a:r>
            <a:r>
              <a:rPr lang="en-GB" sz="1500" b="1" dirty="0">
                <a:solidFill>
                  <a:schemeClr val="tx2"/>
                </a:solidFill>
                <a:latin typeface="Arial"/>
                <a:cs typeface="Arial"/>
              </a:rPr>
              <a:t> </a:t>
            </a:r>
            <a:r>
              <a:rPr lang="en-GB" sz="1500" b="1" dirty="0" err="1">
                <a:solidFill>
                  <a:schemeClr val="tx2"/>
                </a:solidFill>
                <a:latin typeface="Arial"/>
                <a:cs typeface="Arial"/>
              </a:rPr>
              <a:t>tətbiq</a:t>
            </a:r>
            <a:r>
              <a:rPr lang="en-GB" sz="1500" b="1" dirty="0">
                <a:solidFill>
                  <a:schemeClr val="tx2"/>
                </a:solidFill>
                <a:latin typeface="Arial"/>
                <a:cs typeface="Arial"/>
              </a:rPr>
              <a:t> </a:t>
            </a:r>
            <a:r>
              <a:rPr lang="en-GB" sz="1500" b="1" dirty="0" err="1">
                <a:solidFill>
                  <a:schemeClr val="tx2"/>
                </a:solidFill>
                <a:latin typeface="Arial"/>
                <a:cs typeface="Arial"/>
              </a:rPr>
              <a:t>dairəsi</a:t>
            </a:r>
            <a:r>
              <a:rPr lang="en-GB" sz="1500" b="1" dirty="0">
                <a:solidFill>
                  <a:schemeClr val="tx2"/>
                </a:solidFill>
                <a:latin typeface="Arial"/>
                <a:cs typeface="Arial"/>
              </a:rPr>
              <a:t> </a:t>
            </a:r>
            <a:r>
              <a:rPr lang="en-GB" sz="1500" b="1" dirty="0" err="1">
                <a:solidFill>
                  <a:schemeClr val="tx2"/>
                </a:solidFill>
                <a:latin typeface="Arial"/>
                <a:cs typeface="Arial"/>
              </a:rPr>
              <a:t>məhduddur</a:t>
            </a:r>
            <a:r>
              <a:rPr lang="en-GB" sz="1500" b="1" dirty="0">
                <a:solidFill>
                  <a:schemeClr val="tx2"/>
                </a:solidFill>
                <a:latin typeface="Arial"/>
                <a:cs typeface="Arial"/>
              </a:rPr>
              <a:t>. </a:t>
            </a:r>
            <a:r>
              <a:rPr lang="en-GB" sz="1500" b="1" dirty="0" err="1">
                <a:solidFill>
                  <a:schemeClr val="tx2"/>
                </a:solidFill>
                <a:latin typeface="Arial"/>
                <a:cs typeface="Arial"/>
              </a:rPr>
              <a:t>Çünki</a:t>
            </a:r>
            <a:r>
              <a:rPr lang="en-GB" sz="1500" b="1" dirty="0">
                <a:solidFill>
                  <a:schemeClr val="tx2"/>
                </a:solidFill>
                <a:latin typeface="Arial"/>
                <a:cs typeface="Arial"/>
              </a:rPr>
              <a:t> </a:t>
            </a:r>
            <a:r>
              <a:rPr lang="en-GB" sz="1500" b="1" dirty="0" err="1">
                <a:solidFill>
                  <a:schemeClr val="tx2"/>
                </a:solidFill>
                <a:latin typeface="Arial"/>
                <a:cs typeface="Arial"/>
              </a:rPr>
              <a:t>ondan</a:t>
            </a:r>
            <a:r>
              <a:rPr lang="en-GB" sz="1500" b="1" dirty="0">
                <a:solidFill>
                  <a:schemeClr val="tx2"/>
                </a:solidFill>
                <a:latin typeface="Arial"/>
                <a:cs typeface="Arial"/>
              </a:rPr>
              <a:t> </a:t>
            </a:r>
            <a:r>
              <a:rPr lang="en-GB" sz="1500" b="1" dirty="0" err="1">
                <a:solidFill>
                  <a:schemeClr val="tx2"/>
                </a:solidFill>
                <a:latin typeface="Arial"/>
                <a:cs typeface="Arial"/>
              </a:rPr>
              <a:t>adətən</a:t>
            </a:r>
            <a:r>
              <a:rPr lang="en-GB" sz="1500" b="1" dirty="0">
                <a:solidFill>
                  <a:schemeClr val="tx2"/>
                </a:solidFill>
                <a:latin typeface="Arial"/>
                <a:cs typeface="Arial"/>
              </a:rPr>
              <a:t> problem </a:t>
            </a:r>
            <a:r>
              <a:rPr lang="en-GB" sz="1500" b="1" dirty="0" err="1">
                <a:solidFill>
                  <a:schemeClr val="tx2"/>
                </a:solidFill>
                <a:latin typeface="Arial"/>
                <a:cs typeface="Arial"/>
              </a:rPr>
              <a:t>haqqında</a:t>
            </a:r>
            <a:r>
              <a:rPr lang="en-GB" sz="1500" b="1" dirty="0">
                <a:solidFill>
                  <a:schemeClr val="tx2"/>
                </a:solidFill>
                <a:latin typeface="Arial"/>
                <a:cs typeface="Arial"/>
              </a:rPr>
              <a:t> </a:t>
            </a:r>
            <a:r>
              <a:rPr lang="en-GB" sz="1500" b="1" dirty="0" err="1">
                <a:solidFill>
                  <a:schemeClr val="tx2"/>
                </a:solidFill>
                <a:latin typeface="Arial"/>
                <a:cs typeface="Arial"/>
              </a:rPr>
              <a:t>kifayət</a:t>
            </a:r>
            <a:r>
              <a:rPr lang="en-GB" sz="1500" b="1" dirty="0">
                <a:solidFill>
                  <a:schemeClr val="tx2"/>
                </a:solidFill>
                <a:latin typeface="Arial"/>
                <a:cs typeface="Arial"/>
              </a:rPr>
              <a:t> </a:t>
            </a:r>
            <a:r>
              <a:rPr lang="en-GB" sz="1500" b="1" dirty="0" err="1">
                <a:solidFill>
                  <a:schemeClr val="tx2"/>
                </a:solidFill>
                <a:latin typeface="Arial"/>
                <a:cs typeface="Arial"/>
              </a:rPr>
              <a:t>qədər</a:t>
            </a:r>
            <a:r>
              <a:rPr lang="en-GB" sz="1500" b="1" dirty="0">
                <a:solidFill>
                  <a:schemeClr val="tx2"/>
                </a:solidFill>
                <a:latin typeface="Arial"/>
                <a:cs typeface="Arial"/>
              </a:rPr>
              <a:t> </a:t>
            </a:r>
            <a:r>
              <a:rPr lang="en-GB" sz="1500" b="1" dirty="0" err="1">
                <a:solidFill>
                  <a:schemeClr val="tx2"/>
                </a:solidFill>
                <a:latin typeface="Arial"/>
                <a:cs typeface="Arial"/>
              </a:rPr>
              <a:t>məlumat</a:t>
            </a:r>
            <a:r>
              <a:rPr lang="en-GB" sz="1500" b="1" dirty="0">
                <a:solidFill>
                  <a:schemeClr val="tx2"/>
                </a:solidFill>
                <a:latin typeface="Arial"/>
                <a:cs typeface="Arial"/>
              </a:rPr>
              <a:t> </a:t>
            </a:r>
            <a:r>
              <a:rPr lang="en-GB" sz="1500" b="1" dirty="0" err="1">
                <a:solidFill>
                  <a:schemeClr val="tx2"/>
                </a:solidFill>
                <a:latin typeface="Arial"/>
                <a:cs typeface="Arial"/>
              </a:rPr>
              <a:t>olmadıqda</a:t>
            </a:r>
            <a:r>
              <a:rPr lang="en-GB" sz="1500" b="1" dirty="0">
                <a:solidFill>
                  <a:schemeClr val="tx2"/>
                </a:solidFill>
                <a:latin typeface="Arial"/>
                <a:cs typeface="Arial"/>
              </a:rPr>
              <a:t> </a:t>
            </a:r>
            <a:r>
              <a:rPr lang="en-GB" sz="1500" b="1" dirty="0" err="1">
                <a:solidFill>
                  <a:schemeClr val="tx2"/>
                </a:solidFill>
                <a:latin typeface="Arial"/>
                <a:cs typeface="Arial"/>
              </a:rPr>
              <a:t>istifadə</a:t>
            </a:r>
            <a:r>
              <a:rPr lang="en-GB" sz="1500" b="1" dirty="0">
                <a:solidFill>
                  <a:schemeClr val="tx2"/>
                </a:solidFill>
                <a:latin typeface="Arial"/>
                <a:cs typeface="Arial"/>
              </a:rPr>
              <a:t> </a:t>
            </a:r>
            <a:r>
              <a:rPr lang="en-GB" sz="1500" b="1" dirty="0" err="1">
                <a:solidFill>
                  <a:schemeClr val="tx2"/>
                </a:solidFill>
                <a:latin typeface="Arial"/>
                <a:cs typeface="Arial"/>
              </a:rPr>
              <a:t>edilir</a:t>
            </a:r>
            <a:r>
              <a:rPr lang="en-GB" sz="1500" b="1" dirty="0">
                <a:solidFill>
                  <a:schemeClr val="tx2"/>
                </a:solidFill>
                <a:latin typeface="Arial"/>
                <a:cs typeface="Arial"/>
              </a:rPr>
              <a:t>. </a:t>
            </a:r>
            <a:endParaRPr lang="az-Cyrl-AZ" sz="1500" b="1" dirty="0">
              <a:solidFill>
                <a:schemeClr val="tx2"/>
              </a:solidFill>
              <a:latin typeface="Arial"/>
              <a:cs typeface="Arial"/>
            </a:endParaRPr>
          </a:p>
          <a:p>
            <a:r>
              <a:rPr lang="en-GB" sz="1500" b="1" dirty="0">
                <a:solidFill>
                  <a:schemeClr val="tx2"/>
                </a:solidFill>
                <a:latin typeface="Arial"/>
                <a:cs typeface="Arial"/>
              </a:rPr>
              <a:t>Elm </a:t>
            </a:r>
            <a:r>
              <a:rPr lang="en-GB" sz="1500" b="1" dirty="0" err="1">
                <a:solidFill>
                  <a:schemeClr val="tx2"/>
                </a:solidFill>
                <a:latin typeface="Arial"/>
                <a:cs typeface="Arial"/>
              </a:rPr>
              <a:t>və</a:t>
            </a:r>
            <a:r>
              <a:rPr lang="en-GB" sz="1500" b="1" dirty="0">
                <a:solidFill>
                  <a:schemeClr val="tx2"/>
                </a:solidFill>
                <a:latin typeface="Arial"/>
                <a:cs typeface="Arial"/>
              </a:rPr>
              <a:t> </a:t>
            </a:r>
            <a:r>
              <a:rPr lang="en-GB" sz="1500" b="1" dirty="0" err="1">
                <a:solidFill>
                  <a:schemeClr val="tx2"/>
                </a:solidFill>
                <a:latin typeface="Arial"/>
                <a:cs typeface="Arial"/>
              </a:rPr>
              <a:t>texnika</a:t>
            </a:r>
            <a:r>
              <a:rPr lang="en-GB" sz="1500" b="1" dirty="0">
                <a:solidFill>
                  <a:schemeClr val="tx2"/>
                </a:solidFill>
                <a:latin typeface="Arial"/>
                <a:cs typeface="Arial"/>
              </a:rPr>
              <a:t>, </a:t>
            </a:r>
            <a:r>
              <a:rPr lang="en-GB" sz="1500" b="1" dirty="0" err="1">
                <a:solidFill>
                  <a:schemeClr val="tx2"/>
                </a:solidFill>
                <a:latin typeface="Arial"/>
                <a:cs typeface="Arial"/>
              </a:rPr>
              <a:t>bir</a:t>
            </a:r>
            <a:r>
              <a:rPr lang="en-GB" sz="1500" b="1" dirty="0">
                <a:solidFill>
                  <a:schemeClr val="tx2"/>
                </a:solidFill>
                <a:latin typeface="Arial"/>
                <a:cs typeface="Arial"/>
              </a:rPr>
              <a:t> </a:t>
            </a:r>
            <a:r>
              <a:rPr lang="en-GB" sz="1500" b="1" dirty="0" err="1">
                <a:solidFill>
                  <a:schemeClr val="tx2"/>
                </a:solidFill>
                <a:latin typeface="Arial"/>
                <a:cs typeface="Arial"/>
              </a:rPr>
              <a:t>sıra</a:t>
            </a:r>
            <a:r>
              <a:rPr lang="en-GB" sz="1500" b="1" dirty="0">
                <a:solidFill>
                  <a:schemeClr val="tx2"/>
                </a:solidFill>
                <a:latin typeface="Arial"/>
                <a:cs typeface="Arial"/>
              </a:rPr>
              <a:t> </a:t>
            </a:r>
            <a:r>
              <a:rPr lang="en-GB" sz="1500" b="1" dirty="0" err="1">
                <a:solidFill>
                  <a:schemeClr val="tx2"/>
                </a:solidFill>
                <a:latin typeface="Arial"/>
                <a:cs typeface="Arial"/>
              </a:rPr>
              <a:t>sosial</a:t>
            </a:r>
            <a:r>
              <a:rPr lang="en-GB" sz="1500" b="1" dirty="0">
                <a:solidFill>
                  <a:schemeClr val="tx2"/>
                </a:solidFill>
                <a:latin typeface="Arial"/>
                <a:cs typeface="Arial"/>
              </a:rPr>
              <a:t> </a:t>
            </a:r>
            <a:r>
              <a:rPr lang="en-GB" sz="1500" b="1" dirty="0" err="1">
                <a:solidFill>
                  <a:schemeClr val="tx2"/>
                </a:solidFill>
                <a:latin typeface="Arial"/>
                <a:cs typeface="Arial"/>
              </a:rPr>
              <a:t>problemlərin</a:t>
            </a:r>
            <a:r>
              <a:rPr lang="en-GB" sz="1500" b="1" dirty="0">
                <a:solidFill>
                  <a:schemeClr val="tx2"/>
                </a:solidFill>
                <a:latin typeface="Arial"/>
                <a:cs typeface="Arial"/>
              </a:rPr>
              <a:t>, </a:t>
            </a:r>
            <a:r>
              <a:rPr lang="en-GB" sz="1500" b="1" dirty="0" err="1">
                <a:solidFill>
                  <a:schemeClr val="tx2"/>
                </a:solidFill>
                <a:latin typeface="Arial"/>
                <a:cs typeface="Arial"/>
              </a:rPr>
              <a:t>xüsusilə</a:t>
            </a:r>
            <a:r>
              <a:rPr lang="en-GB" sz="1500" b="1" dirty="0">
                <a:solidFill>
                  <a:schemeClr val="tx2"/>
                </a:solidFill>
                <a:latin typeface="Arial"/>
                <a:cs typeface="Arial"/>
              </a:rPr>
              <a:t> </a:t>
            </a:r>
            <a:r>
              <a:rPr lang="en-GB" sz="1500" b="1" dirty="0" err="1">
                <a:solidFill>
                  <a:schemeClr val="tx2"/>
                </a:solidFill>
                <a:latin typeface="Arial"/>
                <a:cs typeface="Arial"/>
              </a:rPr>
              <a:t>də</a:t>
            </a:r>
            <a:r>
              <a:rPr lang="en-GB" sz="1500" b="1" dirty="0">
                <a:solidFill>
                  <a:schemeClr val="tx2"/>
                </a:solidFill>
                <a:latin typeface="Arial"/>
                <a:cs typeface="Arial"/>
              </a:rPr>
              <a:t> </a:t>
            </a:r>
            <a:r>
              <a:rPr lang="en-GB" sz="1500" b="1" dirty="0" err="1">
                <a:solidFill>
                  <a:schemeClr val="tx2"/>
                </a:solidFill>
                <a:latin typeface="Arial"/>
                <a:cs typeface="Arial"/>
              </a:rPr>
              <a:t>içtimai</a:t>
            </a:r>
            <a:r>
              <a:rPr lang="en-GB" sz="1500" b="1" dirty="0">
                <a:solidFill>
                  <a:schemeClr val="tx2"/>
                </a:solidFill>
                <a:latin typeface="Arial"/>
                <a:cs typeface="Arial"/>
              </a:rPr>
              <a:t> </a:t>
            </a:r>
            <a:r>
              <a:rPr lang="en-GB" sz="1500" b="1" dirty="0" err="1">
                <a:solidFill>
                  <a:schemeClr val="tx2"/>
                </a:solidFill>
                <a:latin typeface="Arial"/>
                <a:cs typeface="Arial"/>
              </a:rPr>
              <a:t>rəyin</a:t>
            </a:r>
            <a:r>
              <a:rPr lang="en-GB" sz="1500" b="1" dirty="0">
                <a:solidFill>
                  <a:schemeClr val="tx2"/>
                </a:solidFill>
                <a:latin typeface="Arial"/>
                <a:cs typeface="Arial"/>
              </a:rPr>
              <a:t> </a:t>
            </a:r>
            <a:r>
              <a:rPr lang="en-GB" sz="1500" b="1" dirty="0" err="1">
                <a:solidFill>
                  <a:schemeClr val="tx2"/>
                </a:solidFill>
                <a:latin typeface="Arial"/>
                <a:cs typeface="Arial"/>
              </a:rPr>
              <a:t>öyrənilməsi</a:t>
            </a:r>
            <a:r>
              <a:rPr lang="en-GB" sz="1500" b="1" dirty="0">
                <a:solidFill>
                  <a:schemeClr val="tx2"/>
                </a:solidFill>
                <a:latin typeface="Arial"/>
                <a:cs typeface="Arial"/>
              </a:rPr>
              <a:t> </a:t>
            </a:r>
            <a:r>
              <a:rPr lang="en-GB" sz="1500" b="1" dirty="0" err="1">
                <a:solidFill>
                  <a:schemeClr val="tx2"/>
                </a:solidFill>
                <a:latin typeface="Arial"/>
                <a:cs typeface="Arial"/>
              </a:rPr>
              <a:t>məqsədilə</a:t>
            </a:r>
            <a:r>
              <a:rPr lang="en-GB" sz="1500" b="1" dirty="0">
                <a:solidFill>
                  <a:schemeClr val="tx2"/>
                </a:solidFill>
                <a:latin typeface="Arial"/>
                <a:cs typeface="Arial"/>
              </a:rPr>
              <a:t> </a:t>
            </a:r>
            <a:r>
              <a:rPr lang="en-GB" sz="1500" b="1" dirty="0" err="1">
                <a:solidFill>
                  <a:schemeClr val="tx2"/>
                </a:solidFill>
                <a:latin typeface="Arial"/>
                <a:cs typeface="Arial"/>
              </a:rPr>
              <a:t>aparılan</a:t>
            </a:r>
            <a:r>
              <a:rPr lang="en-GB" sz="1500" b="1" dirty="0">
                <a:solidFill>
                  <a:schemeClr val="tx2"/>
                </a:solidFill>
                <a:latin typeface="Arial"/>
                <a:cs typeface="Arial"/>
              </a:rPr>
              <a:t> </a:t>
            </a:r>
            <a:r>
              <a:rPr lang="en-GB" sz="1500" b="1" dirty="0" err="1">
                <a:solidFill>
                  <a:schemeClr val="tx2"/>
                </a:solidFill>
                <a:latin typeface="Arial"/>
                <a:cs typeface="Arial"/>
              </a:rPr>
              <a:t>sorğularda</a:t>
            </a:r>
            <a:r>
              <a:rPr lang="en-GB" sz="1500" b="1" dirty="0">
                <a:solidFill>
                  <a:schemeClr val="tx2"/>
                </a:solidFill>
                <a:latin typeface="Arial"/>
                <a:cs typeface="Arial"/>
              </a:rPr>
              <a:t> </a:t>
            </a:r>
            <a:r>
              <a:rPr lang="en-GB" sz="1500" b="1" dirty="0" err="1">
                <a:solidFill>
                  <a:schemeClr val="tx2"/>
                </a:solidFill>
                <a:latin typeface="Arial"/>
                <a:cs typeface="Arial"/>
              </a:rPr>
              <a:t>ekspert</a:t>
            </a:r>
            <a:r>
              <a:rPr lang="en-GB" sz="1500" b="1" dirty="0">
                <a:solidFill>
                  <a:schemeClr val="tx2"/>
                </a:solidFill>
                <a:latin typeface="Arial"/>
                <a:cs typeface="Arial"/>
              </a:rPr>
              <a:t> </a:t>
            </a:r>
            <a:r>
              <a:rPr lang="en-GB" sz="1500" b="1" dirty="0" err="1">
                <a:solidFill>
                  <a:schemeClr val="tx2"/>
                </a:solidFill>
                <a:latin typeface="Arial"/>
                <a:cs typeface="Arial"/>
              </a:rPr>
              <a:t>metodu</a:t>
            </a:r>
            <a:r>
              <a:rPr lang="en-GB" sz="1500" b="1" dirty="0">
                <a:solidFill>
                  <a:schemeClr val="tx2"/>
                </a:solidFill>
                <a:latin typeface="Arial"/>
                <a:cs typeface="Arial"/>
              </a:rPr>
              <a:t> </a:t>
            </a:r>
            <a:r>
              <a:rPr lang="en-GB" sz="1500" b="1" dirty="0" err="1">
                <a:solidFill>
                  <a:schemeClr val="tx2"/>
                </a:solidFill>
                <a:latin typeface="Arial"/>
                <a:cs typeface="Arial"/>
              </a:rPr>
              <a:t>haqqında</a:t>
            </a:r>
            <a:r>
              <a:rPr lang="en-GB" sz="1500" b="1" dirty="0">
                <a:solidFill>
                  <a:schemeClr val="tx2"/>
                </a:solidFill>
                <a:latin typeface="Arial"/>
                <a:cs typeface="Arial"/>
              </a:rPr>
              <a:t> </a:t>
            </a:r>
            <a:r>
              <a:rPr lang="en-GB" sz="1500" b="1" dirty="0" err="1">
                <a:solidFill>
                  <a:schemeClr val="tx2"/>
                </a:solidFill>
                <a:latin typeface="Arial"/>
                <a:cs typeface="Arial"/>
              </a:rPr>
              <a:t>böyük</a:t>
            </a:r>
            <a:r>
              <a:rPr lang="en-GB" sz="1500" b="1" dirty="0">
                <a:solidFill>
                  <a:schemeClr val="tx2"/>
                </a:solidFill>
                <a:latin typeface="Arial"/>
                <a:cs typeface="Arial"/>
              </a:rPr>
              <a:t> </a:t>
            </a:r>
            <a:r>
              <a:rPr lang="en-GB" sz="1500" b="1" dirty="0" err="1">
                <a:solidFill>
                  <a:schemeClr val="tx2"/>
                </a:solidFill>
                <a:latin typeface="Arial"/>
                <a:cs typeface="Arial"/>
              </a:rPr>
              <a:t>təcrübə</a:t>
            </a:r>
            <a:r>
              <a:rPr lang="en-GB" sz="1500" b="1" dirty="0">
                <a:solidFill>
                  <a:schemeClr val="tx2"/>
                </a:solidFill>
                <a:latin typeface="Arial"/>
                <a:cs typeface="Arial"/>
              </a:rPr>
              <a:t> </a:t>
            </a:r>
            <a:r>
              <a:rPr lang="en-GB" sz="1500" b="1" dirty="0" err="1">
                <a:solidFill>
                  <a:schemeClr val="tx2"/>
                </a:solidFill>
                <a:latin typeface="Arial"/>
                <a:cs typeface="Arial"/>
              </a:rPr>
              <a:t>toplanmışdır</a:t>
            </a:r>
            <a:r>
              <a:rPr lang="en-GB" sz="1500" b="1" dirty="0">
                <a:solidFill>
                  <a:schemeClr val="tx2"/>
                </a:solidFill>
                <a:latin typeface="Arial"/>
                <a:cs typeface="Arial"/>
              </a:rPr>
              <a:t>.</a:t>
            </a:r>
            <a:endParaRPr lang="en-US" sz="1500" b="1" dirty="0">
              <a:solidFill>
                <a:schemeClr val="tx2"/>
              </a:solidFill>
              <a:effectLst/>
              <a:latin typeface="Arial"/>
              <a:cs typeface="Arial"/>
            </a:endParaRPr>
          </a:p>
          <a:p>
            <a:endParaRPr lang="en-US" sz="15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Köşk">
            <a:extLst>
              <a:ext uri="{FF2B5EF4-FFF2-40B4-BE49-F238E27FC236}">
                <a16:creationId xmlns:a16="http://schemas.microsoft.com/office/drawing/2014/main" id="{98E294C9-D5B4-854A-3ADE-5D51BF1DA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369241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26FE99C6-2A0F-96F1-7522-A4F578C38E13}"/>
              </a:ext>
            </a:extLst>
          </p:cNvPr>
          <p:cNvSpPr>
            <a:spLocks noGrp="1"/>
          </p:cNvSpPr>
          <p:nvPr>
            <p:ph type="title"/>
          </p:nvPr>
        </p:nvSpPr>
        <p:spPr/>
        <p:txBody>
          <a:bodyPr/>
          <a:lstStyle/>
          <a:p>
            <a:r>
              <a:rPr lang="en-GB" sz="4400" b="1" dirty="0" err="1">
                <a:solidFill>
                  <a:schemeClr val="tx2"/>
                </a:solidFill>
                <a:latin typeface="Arial"/>
                <a:cs typeface="Arial"/>
              </a:rPr>
              <a:t>Seçmə</a:t>
            </a:r>
            <a:r>
              <a:rPr lang="en-GB" sz="4400" b="1" dirty="0">
                <a:solidFill>
                  <a:schemeClr val="tx2"/>
                </a:solidFill>
                <a:latin typeface="Arial"/>
                <a:cs typeface="Arial"/>
              </a:rPr>
              <a:t> </a:t>
            </a:r>
            <a:r>
              <a:rPr lang="en-GB" sz="4400" b="1" dirty="0" err="1">
                <a:solidFill>
                  <a:schemeClr val="tx2"/>
                </a:solidFill>
                <a:latin typeface="Arial"/>
                <a:cs typeface="Arial"/>
              </a:rPr>
              <a:t>tədqiqat</a:t>
            </a:r>
            <a:r>
              <a:rPr lang="en-GB" sz="4400" b="1" dirty="0">
                <a:solidFill>
                  <a:schemeClr val="tx2"/>
                </a:solidFill>
                <a:latin typeface="Arial"/>
                <a:cs typeface="Arial"/>
              </a:rPr>
              <a:t> </a:t>
            </a:r>
            <a:r>
              <a:rPr lang="en-GB" sz="4400" b="1" dirty="0" err="1">
                <a:solidFill>
                  <a:schemeClr val="tx2"/>
                </a:solidFill>
                <a:latin typeface="Arial"/>
                <a:cs typeface="Arial"/>
              </a:rPr>
              <a:t>metodu</a:t>
            </a:r>
            <a:r>
              <a:rPr lang="en-GB" sz="4400" b="1" dirty="0">
                <a:solidFill>
                  <a:schemeClr val="tx2"/>
                </a:solidFill>
                <a:latin typeface="Arial"/>
                <a:cs typeface="Arial"/>
              </a:rPr>
              <a:t> </a:t>
            </a:r>
            <a:br>
              <a:rPr lang="az-Cyrl-AZ" sz="4400" b="1" dirty="0">
                <a:solidFill>
                  <a:schemeClr val="tx2"/>
                </a:solidFill>
                <a:latin typeface="Arial"/>
                <a:cs typeface="Arial"/>
              </a:rPr>
            </a:br>
            <a:endParaRPr lang="en-US" dirty="0"/>
          </a:p>
        </p:txBody>
      </p:sp>
      <p:graphicFrame>
        <p:nvGraphicFramePr>
          <p:cNvPr id="5" name="Kontent Doldurucusu 2">
            <a:extLst>
              <a:ext uri="{FF2B5EF4-FFF2-40B4-BE49-F238E27FC236}">
                <a16:creationId xmlns:a16="http://schemas.microsoft.com/office/drawing/2014/main" id="{41469749-FE84-2238-DD9E-00797D3101C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35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7805FDB5-501C-6F15-7037-D4A0D8053A43}"/>
              </a:ext>
            </a:extLst>
          </p:cNvPr>
          <p:cNvSpPr>
            <a:spLocks noGrp="1"/>
          </p:cNvSpPr>
          <p:nvPr>
            <p:ph idx="1"/>
          </p:nvPr>
        </p:nvSpPr>
        <p:spPr/>
        <p:txBody>
          <a:bodyPr>
            <a:normAutofit/>
          </a:bodyPr>
          <a:lstStyle/>
          <a:p>
            <a:r>
              <a:rPr lang="en-US" sz="6600" dirty="0">
                <a:solidFill>
                  <a:srgbClr val="FF0000"/>
                </a:solidFill>
                <a:latin typeface="Algerian" panose="04020705040A02060702" pitchFamily="82" charset="0"/>
              </a:rPr>
              <a:t>Di</a:t>
            </a:r>
            <a:r>
              <a:rPr lang="az-Latn-AZ" sz="6600" dirty="0" err="1">
                <a:solidFill>
                  <a:srgbClr val="FF0000"/>
                </a:solidFill>
                <a:latin typeface="Algerian" panose="04020705040A02060702" pitchFamily="82" charset="0"/>
              </a:rPr>
              <a:t>qqətiniz</a:t>
            </a:r>
            <a:r>
              <a:rPr lang="az-Latn-AZ" sz="6600" dirty="0">
                <a:solidFill>
                  <a:srgbClr val="FF0000"/>
                </a:solidFill>
                <a:latin typeface="Algerian" panose="04020705040A02060702" pitchFamily="82" charset="0"/>
              </a:rPr>
              <a:t> üçün təşəkkür</a:t>
            </a:r>
            <a:endParaRPr lang="en-US" sz="6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91493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q 1">
            <a:extLst>
              <a:ext uri="{FF2B5EF4-FFF2-40B4-BE49-F238E27FC236}">
                <a16:creationId xmlns:a16="http://schemas.microsoft.com/office/drawing/2014/main" id="{1DA74B33-3A80-1868-24B6-00939235F5F5}"/>
              </a:ext>
            </a:extLst>
          </p:cNvPr>
          <p:cNvSpPr>
            <a:spLocks noGrp="1"/>
          </p:cNvSpPr>
          <p:nvPr>
            <p:ph type="title"/>
          </p:nvPr>
        </p:nvSpPr>
        <p:spPr>
          <a:xfrm>
            <a:off x="958506" y="800392"/>
            <a:ext cx="10264697" cy="1212102"/>
          </a:xfrm>
        </p:spPr>
        <p:txBody>
          <a:bodyPr>
            <a:normAutofit/>
          </a:bodyPr>
          <a:lstStyle/>
          <a:p>
            <a:r>
              <a:rPr lang="az-Latn-AZ" sz="4000" b="1" i="1">
                <a:solidFill>
                  <a:srgbClr val="FFFFFF"/>
                </a:solidFill>
                <a:latin typeface="Arial"/>
                <a:cs typeface="Arial"/>
              </a:rPr>
              <a:t>Proqnozlaşdırılma</a:t>
            </a:r>
            <a:endParaRPr lang="en-US" sz="4000">
              <a:solidFill>
                <a:srgbClr val="FFFFFF"/>
              </a:solidFill>
            </a:endParaRPr>
          </a:p>
        </p:txBody>
      </p:sp>
      <p:sp>
        <p:nvSpPr>
          <p:cNvPr id="3" name="Kontent Doldurucusu 2">
            <a:extLst>
              <a:ext uri="{FF2B5EF4-FFF2-40B4-BE49-F238E27FC236}">
                <a16:creationId xmlns:a16="http://schemas.microsoft.com/office/drawing/2014/main" id="{52A85EFB-F812-EB8F-71EF-3F7F80388BC9}"/>
              </a:ext>
            </a:extLst>
          </p:cNvPr>
          <p:cNvSpPr>
            <a:spLocks noGrp="1"/>
          </p:cNvSpPr>
          <p:nvPr>
            <p:ph idx="1"/>
          </p:nvPr>
        </p:nvSpPr>
        <p:spPr>
          <a:xfrm>
            <a:off x="1367624" y="2490436"/>
            <a:ext cx="9708995" cy="3567173"/>
          </a:xfrm>
        </p:spPr>
        <p:txBody>
          <a:bodyPr anchor="ctr">
            <a:normAutofit/>
          </a:bodyPr>
          <a:lstStyle/>
          <a:p>
            <a:r>
              <a:rPr lang="az-Latn-AZ" sz="2400" b="1" i="1">
                <a:latin typeface="Arial"/>
                <a:cs typeface="Arial"/>
              </a:rPr>
              <a:t>yunanca «proqhasis» sözündən götürülüb, </a:t>
            </a:r>
          </a:p>
          <a:p>
            <a:r>
              <a:rPr lang="az-Latn-AZ" sz="2400" b="1" i="1">
                <a:latin typeface="Arial"/>
                <a:cs typeface="Arial"/>
              </a:rPr>
              <a:t>«gələcəyin biliyi» deməkdir. </a:t>
            </a:r>
          </a:p>
          <a:p>
            <a:r>
              <a:rPr lang="az-Latn-AZ" sz="2400" b="1" i="1">
                <a:latin typeface="Arial"/>
                <a:cs typeface="Arial"/>
              </a:rPr>
              <a:t>Hələ iki min il bundan əvvəl qədim yunan həkimi Hippokrat </a:t>
            </a:r>
          </a:p>
          <a:p>
            <a:r>
              <a:rPr lang="az-Latn-AZ" sz="2400" b="1" i="1">
                <a:latin typeface="Arial"/>
                <a:cs typeface="Arial"/>
              </a:rPr>
              <a:t>«Proqnozlaşdırma» adlı </a:t>
            </a:r>
          </a:p>
          <a:p>
            <a:r>
              <a:rPr lang="az-Latn-AZ" sz="2400" b="1" i="1">
                <a:latin typeface="Arial"/>
                <a:cs typeface="Arial"/>
              </a:rPr>
              <a:t>əsər yazmışdır. O, proqnozlaşdırmaya əsasən müxtəlif xəstəliklərin əmələ gəlməsi və yayılmasına diaqnoz və proqnoz qoymaq vasitəsi kimi baxırdı.</a:t>
            </a:r>
            <a:endParaRPr lang="en-US" sz="2400"/>
          </a:p>
        </p:txBody>
      </p:sp>
    </p:spTree>
    <p:extLst>
      <p:ext uri="{BB962C8B-B14F-4D97-AF65-F5344CB8AC3E}">
        <p14:creationId xmlns:p14="http://schemas.microsoft.com/office/powerpoint/2010/main" val="80631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q 1">
            <a:extLst>
              <a:ext uri="{FF2B5EF4-FFF2-40B4-BE49-F238E27FC236}">
                <a16:creationId xmlns:a16="http://schemas.microsoft.com/office/drawing/2014/main" id="{38285A7C-ACB0-7898-8A10-CC6737A9FC88}"/>
              </a:ext>
            </a:extLst>
          </p:cNvPr>
          <p:cNvSpPr>
            <a:spLocks noGrp="1"/>
          </p:cNvSpPr>
          <p:nvPr>
            <p:ph type="title"/>
          </p:nvPr>
        </p:nvSpPr>
        <p:spPr>
          <a:xfrm>
            <a:off x="731520" y="731520"/>
            <a:ext cx="6089904" cy="1426464"/>
          </a:xfrm>
        </p:spPr>
        <p:txBody>
          <a:bodyPr>
            <a:normAutofit/>
          </a:bodyPr>
          <a:lstStyle/>
          <a:p>
            <a:r>
              <a:rPr lang="az-Latn-AZ" b="1" i="1">
                <a:solidFill>
                  <a:srgbClr val="FFFFFF"/>
                </a:solidFill>
                <a:latin typeface="Arial"/>
                <a:cs typeface="Arial"/>
              </a:rPr>
              <a:t>Proqnozlaşdırılma</a:t>
            </a:r>
            <a:endParaRPr lang="en-U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Kontent Doldurucusu 2">
            <a:extLst>
              <a:ext uri="{FF2B5EF4-FFF2-40B4-BE49-F238E27FC236}">
                <a16:creationId xmlns:a16="http://schemas.microsoft.com/office/drawing/2014/main" id="{B8C5EDDB-FF7F-72A9-4904-33CC215F4119}"/>
              </a:ext>
            </a:extLst>
          </p:cNvPr>
          <p:cNvSpPr>
            <a:spLocks noGrp="1"/>
          </p:cNvSpPr>
          <p:nvPr>
            <p:ph idx="1"/>
          </p:nvPr>
        </p:nvSpPr>
        <p:spPr>
          <a:xfrm>
            <a:off x="789456" y="2798385"/>
            <a:ext cx="10597729" cy="3283260"/>
          </a:xfrm>
        </p:spPr>
        <p:txBody>
          <a:bodyPr anchor="ctr">
            <a:normAutofit/>
          </a:bodyPr>
          <a:lstStyle/>
          <a:p>
            <a:r>
              <a:rPr lang="az-Latn-AZ" sz="2700" b="1" i="1">
                <a:latin typeface="Arial"/>
                <a:cs typeface="Arial"/>
              </a:rPr>
              <a:t>O, dövrdə gələcəyi görmək, gələcəyi qabaqcadan xəbər vermək intuisiyaya, tez- tez isə əlamətlərə əsaslanırdı.</a:t>
            </a:r>
            <a:endParaRPr lang="en-US" sz="2700"/>
          </a:p>
        </p:txBody>
      </p:sp>
    </p:spTree>
    <p:extLst>
      <p:ext uri="{BB962C8B-B14F-4D97-AF65-F5344CB8AC3E}">
        <p14:creationId xmlns:p14="http://schemas.microsoft.com/office/powerpoint/2010/main" val="251401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5C4CF319-5F3F-F1B9-93D3-70A2CD06B1E7}"/>
              </a:ext>
            </a:extLst>
          </p:cNvPr>
          <p:cNvSpPr>
            <a:spLocks noGrp="1"/>
          </p:cNvSpPr>
          <p:nvPr>
            <p:ph type="title"/>
          </p:nvPr>
        </p:nvSpPr>
        <p:spPr/>
        <p:txBody>
          <a:bodyPr/>
          <a:lstStyle/>
          <a:p>
            <a:r>
              <a:rPr lang="az-Latn-AZ" sz="4400" b="1" i="1" dirty="0">
                <a:solidFill>
                  <a:schemeClr val="accent5">
                    <a:lumMod val="75000"/>
                  </a:schemeClr>
                </a:solidFill>
                <a:latin typeface="Arial Black"/>
                <a:cs typeface="Arial Black"/>
              </a:rPr>
              <a:t>Proqnozlar</a:t>
            </a:r>
            <a:endParaRPr lang="en-US" dirty="0"/>
          </a:p>
        </p:txBody>
      </p:sp>
      <p:sp>
        <p:nvSpPr>
          <p:cNvPr id="3" name="Kontent Doldurucusu 2">
            <a:extLst>
              <a:ext uri="{FF2B5EF4-FFF2-40B4-BE49-F238E27FC236}">
                <a16:creationId xmlns:a16="http://schemas.microsoft.com/office/drawing/2014/main" id="{83B7E0CE-9944-A2D1-C6C6-B3E3864CD610}"/>
              </a:ext>
            </a:extLst>
          </p:cNvPr>
          <p:cNvSpPr>
            <a:spLocks noGrp="1"/>
          </p:cNvSpPr>
          <p:nvPr>
            <p:ph idx="1"/>
          </p:nvPr>
        </p:nvSpPr>
        <p:spPr/>
        <p:txBody>
          <a:bodyPr/>
          <a:lstStyle/>
          <a:p>
            <a:pPr algn="ctr"/>
            <a:r>
              <a:rPr lang="az-Latn-AZ" sz="2400" b="1" i="1" dirty="0">
                <a:solidFill>
                  <a:schemeClr val="accent1">
                    <a:lumMod val="75000"/>
                  </a:schemeClr>
                </a:solidFill>
                <a:latin typeface="Arial Black"/>
                <a:cs typeface="Arial Black"/>
              </a:rPr>
              <a:t>qabaqlama vaxtına görə </a:t>
            </a:r>
          </a:p>
          <a:p>
            <a:pPr algn="ctr"/>
            <a:r>
              <a:rPr lang="az-Latn-AZ" sz="2400" b="1" i="1" dirty="0">
                <a:solidFill>
                  <a:schemeClr val="accent1">
                    <a:lumMod val="75000"/>
                  </a:schemeClr>
                </a:solidFill>
                <a:latin typeface="Arial Black"/>
                <a:cs typeface="Arial Black"/>
              </a:rPr>
              <a:t>aşağıdakı kimi </a:t>
            </a:r>
            <a:r>
              <a:rPr lang="az-Latn-AZ" sz="2400" b="1" i="1" dirty="0" err="1">
                <a:solidFill>
                  <a:schemeClr val="accent1">
                    <a:lumMod val="75000"/>
                  </a:schemeClr>
                </a:solidFill>
                <a:latin typeface="Arial Black"/>
                <a:cs typeface="Arial Black"/>
              </a:rPr>
              <a:t>təsnifləşdirilir</a:t>
            </a:r>
            <a:r>
              <a:rPr lang="az-Latn-AZ" sz="2400" b="1" i="1" dirty="0">
                <a:solidFill>
                  <a:schemeClr val="accent1">
                    <a:lumMod val="75000"/>
                  </a:schemeClr>
                </a:solidFill>
                <a:latin typeface="Arial Black"/>
                <a:cs typeface="Arial Black"/>
              </a:rPr>
              <a:t>: </a:t>
            </a:r>
            <a:endParaRPr lang="en-US" sz="2400" b="1" i="1" dirty="0">
              <a:solidFill>
                <a:schemeClr val="accent1">
                  <a:lumMod val="75000"/>
                </a:schemeClr>
              </a:solidFill>
              <a:latin typeface="Arial Black"/>
              <a:cs typeface="Arial Black"/>
            </a:endParaRPr>
          </a:p>
          <a:p>
            <a:r>
              <a:rPr lang="az-Latn-AZ" sz="2800" b="1" i="1" dirty="0">
                <a:solidFill>
                  <a:schemeClr val="accent6">
                    <a:lumMod val="75000"/>
                  </a:schemeClr>
                </a:solidFill>
                <a:latin typeface="Arial"/>
                <a:cs typeface="Arial"/>
              </a:rPr>
              <a:t>1) bir ayadək müddəti əhatə edən </a:t>
            </a:r>
            <a:r>
              <a:rPr lang="az-Latn-AZ" sz="2800" b="1" i="1" dirty="0">
                <a:solidFill>
                  <a:schemeClr val="tx1">
                    <a:lumMod val="85000"/>
                    <a:lumOff val="15000"/>
                  </a:schemeClr>
                </a:solidFill>
                <a:latin typeface="Arial"/>
                <a:cs typeface="Arial"/>
              </a:rPr>
              <a:t>operativ proqnoz </a:t>
            </a:r>
            <a:endParaRPr lang="en-US" sz="2800" b="1" i="1" dirty="0">
              <a:solidFill>
                <a:schemeClr val="tx1">
                  <a:lumMod val="85000"/>
                  <a:lumOff val="15000"/>
                </a:schemeClr>
              </a:solidFill>
              <a:latin typeface="Arial"/>
              <a:cs typeface="Arial"/>
            </a:endParaRPr>
          </a:p>
          <a:p>
            <a:r>
              <a:rPr lang="az-Latn-AZ" sz="2800" b="1" i="1" dirty="0">
                <a:solidFill>
                  <a:schemeClr val="accent6">
                    <a:lumMod val="75000"/>
                  </a:schemeClr>
                </a:solidFill>
                <a:latin typeface="Arial"/>
                <a:cs typeface="Arial"/>
              </a:rPr>
              <a:t>2) bir ilədək müddəti əhatə edən </a:t>
            </a:r>
            <a:r>
              <a:rPr lang="az-Latn-AZ" sz="2800" b="1" i="1" dirty="0">
                <a:solidFill>
                  <a:srgbClr val="5A0C0C"/>
                </a:solidFill>
                <a:latin typeface="Arial"/>
                <a:cs typeface="Arial"/>
              </a:rPr>
              <a:t>qısamüddətli proqnoz </a:t>
            </a:r>
            <a:endParaRPr lang="en-US" sz="2800" b="1" i="1" dirty="0">
              <a:solidFill>
                <a:srgbClr val="5A0C0C"/>
              </a:solidFill>
              <a:latin typeface="Arial"/>
              <a:cs typeface="Arial"/>
            </a:endParaRPr>
          </a:p>
          <a:p>
            <a:r>
              <a:rPr lang="az-Latn-AZ" sz="2800" b="1" i="1" dirty="0">
                <a:solidFill>
                  <a:schemeClr val="accent6">
                    <a:lumMod val="75000"/>
                  </a:schemeClr>
                </a:solidFill>
                <a:latin typeface="Arial"/>
                <a:cs typeface="Arial"/>
              </a:rPr>
              <a:t>3) bir ildən beş ilədək müddəti əhatə edən </a:t>
            </a:r>
            <a:r>
              <a:rPr lang="az-Latn-AZ" sz="2800" b="1" i="1" dirty="0">
                <a:solidFill>
                  <a:schemeClr val="tx2"/>
                </a:solidFill>
                <a:latin typeface="Arial"/>
                <a:cs typeface="Arial"/>
              </a:rPr>
              <a:t>orta müddətli proqnoz </a:t>
            </a:r>
            <a:endParaRPr lang="en-US" sz="2800" b="1" i="1" dirty="0">
              <a:solidFill>
                <a:schemeClr val="tx2"/>
              </a:solidFill>
              <a:latin typeface="Arial"/>
              <a:cs typeface="Arial"/>
            </a:endParaRPr>
          </a:p>
          <a:p>
            <a:r>
              <a:rPr lang="az-Latn-AZ" sz="2800" b="1" i="1" dirty="0">
                <a:solidFill>
                  <a:schemeClr val="accent6">
                    <a:lumMod val="75000"/>
                  </a:schemeClr>
                </a:solidFill>
                <a:latin typeface="Arial"/>
                <a:cs typeface="Arial"/>
              </a:rPr>
              <a:t>4) beş ildən yuxarı müddəti əhatə edən </a:t>
            </a:r>
            <a:r>
              <a:rPr lang="az-Latn-AZ" sz="2800" b="1" i="1" dirty="0">
                <a:solidFill>
                  <a:schemeClr val="tx2">
                    <a:lumMod val="75000"/>
                  </a:schemeClr>
                </a:solidFill>
                <a:latin typeface="Arial"/>
                <a:cs typeface="Arial"/>
              </a:rPr>
              <a:t>uzun müddətli proqnoz</a:t>
            </a:r>
            <a:endParaRPr lang="en-US" sz="2800" b="1" i="1" dirty="0">
              <a:solidFill>
                <a:schemeClr val="tx2">
                  <a:lumMod val="75000"/>
                </a:schemeClr>
              </a:solidFill>
              <a:effectLst/>
              <a:latin typeface="Arial"/>
              <a:cs typeface="Arial"/>
            </a:endParaRPr>
          </a:p>
          <a:p>
            <a:endParaRPr lang="en-US" dirty="0"/>
          </a:p>
        </p:txBody>
      </p:sp>
    </p:spTree>
    <p:extLst>
      <p:ext uri="{BB962C8B-B14F-4D97-AF65-F5344CB8AC3E}">
        <p14:creationId xmlns:p14="http://schemas.microsoft.com/office/powerpoint/2010/main" val="371187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4EF7F165-5A80-61AF-3E6E-DD5FF91757F7}"/>
              </a:ext>
            </a:extLst>
          </p:cNvPr>
          <p:cNvSpPr>
            <a:spLocks noGrp="1"/>
          </p:cNvSpPr>
          <p:nvPr>
            <p:ph type="title"/>
          </p:nvPr>
        </p:nvSpPr>
        <p:spPr>
          <a:xfrm>
            <a:off x="1043631" y="809898"/>
            <a:ext cx="10173010" cy="1554480"/>
          </a:xfrm>
        </p:spPr>
        <p:txBody>
          <a:bodyPr anchor="ctr">
            <a:normAutofit/>
          </a:bodyPr>
          <a:lstStyle/>
          <a:p>
            <a:r>
              <a:rPr lang="az-Latn-AZ" sz="4800" b="1" i="1">
                <a:latin typeface="Arial Black"/>
                <a:cs typeface="Arial Black"/>
              </a:rPr>
              <a:t>Proqnozlar</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Kontent Doldurucusu 2">
            <a:extLst>
              <a:ext uri="{FF2B5EF4-FFF2-40B4-BE49-F238E27FC236}">
                <a16:creationId xmlns:a16="http://schemas.microsoft.com/office/drawing/2014/main" id="{B7F1685A-73D1-9C32-3D9D-82CB5DBACFEE}"/>
              </a:ext>
            </a:extLst>
          </p:cNvPr>
          <p:cNvGraphicFramePr>
            <a:graphicFrameLocks noGrp="1"/>
          </p:cNvGraphicFramePr>
          <p:nvPr>
            <p:ph idx="1"/>
            <p:extLst>
              <p:ext uri="{D42A27DB-BD31-4B8C-83A1-F6EECF244321}">
                <p14:modId xmlns:p14="http://schemas.microsoft.com/office/powerpoint/2010/main" val="39551955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2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9D6801D0-14B8-73F1-378C-7440018C8A82}"/>
              </a:ext>
            </a:extLst>
          </p:cNvPr>
          <p:cNvSpPr>
            <a:spLocks noGrp="1"/>
          </p:cNvSpPr>
          <p:nvPr>
            <p:ph type="title"/>
          </p:nvPr>
        </p:nvSpPr>
        <p:spPr>
          <a:xfrm>
            <a:off x="1043631" y="809898"/>
            <a:ext cx="10173010" cy="1554480"/>
          </a:xfrm>
        </p:spPr>
        <p:txBody>
          <a:bodyPr anchor="ctr">
            <a:normAutofit/>
          </a:bodyPr>
          <a:lstStyle/>
          <a:p>
            <a:r>
              <a:rPr lang="az-Latn-AZ" sz="4800" b="1" i="1">
                <a:latin typeface="Arial Black"/>
                <a:cs typeface="Arial Black"/>
              </a:rPr>
              <a:t>Proqnozlar</a:t>
            </a: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Kontent Doldurucusu 2">
            <a:extLst>
              <a:ext uri="{FF2B5EF4-FFF2-40B4-BE49-F238E27FC236}">
                <a16:creationId xmlns:a16="http://schemas.microsoft.com/office/drawing/2014/main" id="{AA0F391A-00AE-AC0A-093C-23CB7FBD4C35}"/>
              </a:ext>
            </a:extLst>
          </p:cNvPr>
          <p:cNvGraphicFramePr>
            <a:graphicFrameLocks noGrp="1"/>
          </p:cNvGraphicFramePr>
          <p:nvPr>
            <p:ph idx="1"/>
            <p:extLst>
              <p:ext uri="{D42A27DB-BD31-4B8C-83A1-F6EECF244321}">
                <p14:modId xmlns:p14="http://schemas.microsoft.com/office/powerpoint/2010/main" val="412480584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7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139291B6-59E2-420A-771F-7E95FE6A4171}"/>
              </a:ext>
            </a:extLst>
          </p:cNvPr>
          <p:cNvSpPr>
            <a:spLocks noGrp="1"/>
          </p:cNvSpPr>
          <p:nvPr>
            <p:ph type="title"/>
          </p:nvPr>
        </p:nvSpPr>
        <p:spPr>
          <a:xfrm>
            <a:off x="808638" y="386930"/>
            <a:ext cx="9236700" cy="1188950"/>
          </a:xfrm>
        </p:spPr>
        <p:txBody>
          <a:bodyPr anchor="b">
            <a:normAutofit/>
          </a:bodyPr>
          <a:lstStyle/>
          <a:p>
            <a:r>
              <a:rPr lang="az-Latn-AZ" sz="2600" b="1" i="1">
                <a:latin typeface="Arial"/>
                <a:cs typeface="Arial"/>
              </a:rPr>
              <a:t>Proqnozlaşdırmanın aparılmasına </a:t>
            </a:r>
            <a:br>
              <a:rPr lang="az-Latn-AZ" sz="2600" b="1" i="1">
                <a:latin typeface="Arial"/>
                <a:cs typeface="Arial"/>
              </a:rPr>
            </a:br>
            <a:r>
              <a:rPr lang="az-Latn-AZ" sz="2600" b="1" i="1">
                <a:latin typeface="Arial"/>
                <a:cs typeface="Arial"/>
              </a:rPr>
              <a:t>iki yanaşma mümkündür: </a:t>
            </a:r>
            <a:br>
              <a:rPr lang="az-Cyrl-AZ" sz="2600" b="1" i="1">
                <a:latin typeface="Arial"/>
                <a:cs typeface="Arial"/>
              </a:rPr>
            </a:br>
            <a:endParaRPr lang="en-US" sz="2600"/>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Kontent Doldurucusu 2">
            <a:extLst>
              <a:ext uri="{FF2B5EF4-FFF2-40B4-BE49-F238E27FC236}">
                <a16:creationId xmlns:a16="http://schemas.microsoft.com/office/drawing/2014/main" id="{D524F70E-6B5D-8674-CBC6-94789F712103}"/>
              </a:ext>
            </a:extLst>
          </p:cNvPr>
          <p:cNvGraphicFramePr>
            <a:graphicFrameLocks noGrp="1"/>
          </p:cNvGraphicFramePr>
          <p:nvPr>
            <p:ph idx="1"/>
            <p:extLst>
              <p:ext uri="{D42A27DB-BD31-4B8C-83A1-F6EECF244321}">
                <p14:modId xmlns:p14="http://schemas.microsoft.com/office/powerpoint/2010/main" val="104175802"/>
              </p:ext>
            </p:extLst>
          </p:nvPr>
        </p:nvGraphicFramePr>
        <p:xfrm>
          <a:off x="825264" y="2203079"/>
          <a:ext cx="9758653" cy="4267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08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5465B761-945D-A96D-608C-A44B87FCA323}"/>
              </a:ext>
            </a:extLst>
          </p:cNvPr>
          <p:cNvSpPr>
            <a:spLocks noGrp="1"/>
          </p:cNvSpPr>
          <p:nvPr>
            <p:ph type="title"/>
          </p:nvPr>
        </p:nvSpPr>
        <p:spPr>
          <a:xfrm>
            <a:off x="1043631" y="809898"/>
            <a:ext cx="10173010" cy="1554480"/>
          </a:xfrm>
        </p:spPr>
        <p:txBody>
          <a:bodyPr anchor="ctr">
            <a:normAutofit/>
          </a:bodyPr>
          <a:lstStyle/>
          <a:p>
            <a:r>
              <a:rPr lang="az-Latn-AZ" sz="4800" b="1" i="1" dirty="0" err="1">
                <a:solidFill>
                  <a:schemeClr val="accent1">
                    <a:lumMod val="50000"/>
                  </a:schemeClr>
                </a:solidFill>
                <a:latin typeface="Arial"/>
                <a:cs typeface="Arial"/>
              </a:rPr>
              <a:t>Proqnozlaşdırma</a:t>
            </a:r>
            <a:endParaRPr lang="en-US" sz="4800" dirty="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Kontent Doldurucusu 2">
            <a:extLst>
              <a:ext uri="{FF2B5EF4-FFF2-40B4-BE49-F238E27FC236}">
                <a16:creationId xmlns:a16="http://schemas.microsoft.com/office/drawing/2014/main" id="{BF652718-6D4A-084B-CC16-84C87529EE46}"/>
              </a:ext>
            </a:extLst>
          </p:cNvPr>
          <p:cNvGraphicFramePr>
            <a:graphicFrameLocks noGrp="1"/>
          </p:cNvGraphicFramePr>
          <p:nvPr>
            <p:ph idx="1"/>
            <p:extLst>
              <p:ext uri="{D42A27DB-BD31-4B8C-83A1-F6EECF244321}">
                <p14:modId xmlns:p14="http://schemas.microsoft.com/office/powerpoint/2010/main" val="20792580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74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q 1">
            <a:extLst>
              <a:ext uri="{FF2B5EF4-FFF2-40B4-BE49-F238E27FC236}">
                <a16:creationId xmlns:a16="http://schemas.microsoft.com/office/drawing/2014/main" id="{E30166B2-E8A2-3DC5-54AA-3E402429FE55}"/>
              </a:ext>
            </a:extLst>
          </p:cNvPr>
          <p:cNvSpPr>
            <a:spLocks noGrp="1"/>
          </p:cNvSpPr>
          <p:nvPr>
            <p:ph type="title"/>
          </p:nvPr>
        </p:nvSpPr>
        <p:spPr>
          <a:xfrm>
            <a:off x="808638" y="386930"/>
            <a:ext cx="9236700" cy="1188950"/>
          </a:xfrm>
        </p:spPr>
        <p:txBody>
          <a:bodyPr anchor="b">
            <a:normAutofit/>
          </a:bodyPr>
          <a:lstStyle/>
          <a:p>
            <a:r>
              <a:rPr lang="az-Latn-AZ" sz="5400" b="1" i="1" dirty="0" err="1">
                <a:solidFill>
                  <a:schemeClr val="accent1">
                    <a:lumMod val="50000"/>
                  </a:schemeClr>
                </a:solidFill>
                <a:latin typeface="Arial"/>
                <a:cs typeface="Arial"/>
              </a:rPr>
              <a:t>Proqnozlaşdırma</a:t>
            </a:r>
            <a:endParaRPr lang="en-US" sz="5400" dirty="0"/>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Kontent Doldurucusu 2">
            <a:extLst>
              <a:ext uri="{FF2B5EF4-FFF2-40B4-BE49-F238E27FC236}">
                <a16:creationId xmlns:a16="http://schemas.microsoft.com/office/drawing/2014/main" id="{F56933E6-3B14-7053-8B68-8EC425871423}"/>
              </a:ext>
            </a:extLst>
          </p:cNvPr>
          <p:cNvGraphicFramePr>
            <a:graphicFrameLocks noGrp="1"/>
          </p:cNvGraphicFramePr>
          <p:nvPr>
            <p:ph idx="1"/>
            <p:extLst>
              <p:ext uri="{D42A27DB-BD31-4B8C-83A1-F6EECF244321}">
                <p14:modId xmlns:p14="http://schemas.microsoft.com/office/powerpoint/2010/main" val="3250270387"/>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280942"/>
      </p:ext>
    </p:extLst>
  </p:cSld>
  <p:clrMapOvr>
    <a:masterClrMapping/>
  </p:clrMapOvr>
</p:sld>
</file>

<file path=ppt/theme/theme1.xml><?xml version="1.0" encoding="utf-8"?>
<a:theme xmlns:a="http://schemas.openxmlformats.org/drawingml/2006/main" name="Office Mövzusu">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713</Words>
  <Application>Microsoft Office PowerPoint</Application>
  <PresentationFormat>Geniş ekran</PresentationFormat>
  <Paragraphs>81</Paragraphs>
  <Slides>17</Slides>
  <Notes>0</Notes>
  <HiddenSlides>0</HiddenSlides>
  <MMClips>0</MMClips>
  <ScaleCrop>false</ScaleCrop>
  <HeadingPairs>
    <vt:vector size="6" baseType="variant">
      <vt:variant>
        <vt:lpstr>İstifadə olunmuş Şriftlər</vt:lpstr>
      </vt:variant>
      <vt:variant>
        <vt:i4>6</vt:i4>
      </vt:variant>
      <vt:variant>
        <vt:lpstr>Mövzu</vt:lpstr>
      </vt:variant>
      <vt:variant>
        <vt:i4>1</vt:i4>
      </vt:variant>
      <vt:variant>
        <vt:lpstr>Slayd Başlıqları</vt:lpstr>
      </vt:variant>
      <vt:variant>
        <vt:i4>17</vt:i4>
      </vt:variant>
    </vt:vector>
  </HeadingPairs>
  <TitlesOfParts>
    <vt:vector size="24" baseType="lpstr">
      <vt:lpstr>Algerian</vt:lpstr>
      <vt:lpstr>Apple Chancery</vt:lpstr>
      <vt:lpstr>Arial</vt:lpstr>
      <vt:lpstr>Arial Black</vt:lpstr>
      <vt:lpstr>Calibri</vt:lpstr>
      <vt:lpstr>Calibri Light</vt:lpstr>
      <vt:lpstr>Office Mövzusu</vt:lpstr>
      <vt:lpstr>İQTISADI GÖSTƏRICILƏRIN STATISTIK METODLARI</vt:lpstr>
      <vt:lpstr>Proqnozlaşdırılma</vt:lpstr>
      <vt:lpstr>Proqnozlaşdırılma</vt:lpstr>
      <vt:lpstr>Proqnozlar</vt:lpstr>
      <vt:lpstr>Proqnozlar</vt:lpstr>
      <vt:lpstr>Proqnozlar</vt:lpstr>
      <vt:lpstr>Proqnozlaşdırmanın aparılmasına  iki yanaşma mümkündür:  </vt:lpstr>
      <vt:lpstr>Proqnozlaşdırma</vt:lpstr>
      <vt:lpstr>Proqnozlaşdırma</vt:lpstr>
      <vt:lpstr>Proqnozlaşdırma </vt:lpstr>
      <vt:lpstr>Proqnozlaşdırma</vt:lpstr>
      <vt:lpstr>Proqnozlaşdırma metodlarını  onların formalaşma dərəcələrinə görə təsnifləşdirmək olar:  </vt:lpstr>
      <vt:lpstr>Proqnozlaşdırma</vt:lpstr>
      <vt:lpstr>PowerPoint Təqdimatı</vt:lpstr>
      <vt:lpstr>PowerPoint Təqdimatı</vt:lpstr>
      <vt:lpstr>Seçmə tədqiqat metodu  </vt:lpstr>
      <vt:lpstr>PowerPoint Təqdimatı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Təqdimatı</dc:title>
  <dc:creator>vasif haciyev</dc:creator>
  <cp:lastModifiedBy>vasif haciyev</cp:lastModifiedBy>
  <cp:revision>2</cp:revision>
  <dcterms:created xsi:type="dcterms:W3CDTF">2022-05-09T14:23:20Z</dcterms:created>
  <dcterms:modified xsi:type="dcterms:W3CDTF">2022-05-14T20:39:48Z</dcterms:modified>
</cp:coreProperties>
</file>