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yd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6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 və Sərlövh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la birlikdə qiymətləndirm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6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5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əqiqi və ya Sax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7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7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4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0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ECC80-39BB-41AF-AC14-5CE68E2FAA1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A79F4-20F0-4602-88F0-8D2C54D8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8BDCD407-6B8E-8B31-A726-765E6D429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B9DF68C9-1B2B-DE0C-D5BD-0F8214AC5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798" y="3471337"/>
            <a:ext cx="6815669" cy="2113279"/>
          </a:xfrm>
        </p:spPr>
        <p:txBody>
          <a:bodyPr>
            <a:normAutofit/>
          </a:bodyPr>
          <a:lstStyle/>
          <a:p>
            <a:r>
              <a:rPr lang="az-Latn-AZ" sz="2600" dirty="0">
                <a:solidFill>
                  <a:srgbClr val="080808"/>
                </a:solidFill>
              </a:rPr>
              <a:t>Ad</a:t>
            </a:r>
            <a:r>
              <a:rPr lang="en-US" sz="2600" dirty="0">
                <a:solidFill>
                  <a:srgbClr val="080808"/>
                </a:solidFill>
              </a:rPr>
              <a:t> :</a:t>
            </a:r>
            <a:r>
              <a:rPr lang="az-Latn-AZ" sz="2600" dirty="0">
                <a:solidFill>
                  <a:srgbClr val="080808"/>
                </a:solidFill>
              </a:rPr>
              <a:t>Vasif</a:t>
            </a:r>
            <a:endParaRPr lang="en-US" sz="2600" dirty="0">
              <a:solidFill>
                <a:srgbClr val="080808"/>
              </a:solidFill>
            </a:endParaRPr>
          </a:p>
          <a:p>
            <a:r>
              <a:rPr lang="en-US" sz="2600" dirty="0" err="1">
                <a:solidFill>
                  <a:srgbClr val="080808"/>
                </a:solidFill>
              </a:rPr>
              <a:t>Soyad</a:t>
            </a:r>
            <a:r>
              <a:rPr lang="az-Latn-AZ" sz="2600" dirty="0">
                <a:solidFill>
                  <a:srgbClr val="080808"/>
                </a:solidFill>
              </a:rPr>
              <a:t> </a:t>
            </a:r>
            <a:r>
              <a:rPr lang="en-US" sz="2600" dirty="0">
                <a:solidFill>
                  <a:srgbClr val="080808"/>
                </a:solidFill>
              </a:rPr>
              <a:t>:</a:t>
            </a:r>
            <a:r>
              <a:rPr lang="az-Latn-AZ" sz="2600" dirty="0" err="1">
                <a:solidFill>
                  <a:srgbClr val="080808"/>
                </a:solidFill>
              </a:rPr>
              <a:t>Hacıyev</a:t>
            </a:r>
            <a:endParaRPr lang="az-Latn-AZ" sz="2600" dirty="0">
              <a:solidFill>
                <a:srgbClr val="080808"/>
              </a:solidFill>
            </a:endParaRPr>
          </a:p>
          <a:p>
            <a:r>
              <a:rPr lang="az-Latn-AZ" sz="2600" dirty="0">
                <a:solidFill>
                  <a:srgbClr val="080808"/>
                </a:solidFill>
              </a:rPr>
              <a:t>Qrup</a:t>
            </a:r>
            <a:r>
              <a:rPr lang="en-US" sz="2600" dirty="0">
                <a:solidFill>
                  <a:srgbClr val="080808"/>
                </a:solidFill>
              </a:rPr>
              <a:t>:</a:t>
            </a:r>
            <a:r>
              <a:rPr lang="az-Latn-AZ" sz="2600" dirty="0">
                <a:solidFill>
                  <a:srgbClr val="080808"/>
                </a:solidFill>
              </a:rPr>
              <a:t> MBA(1 </a:t>
            </a:r>
            <a:r>
              <a:rPr lang="az-Latn-AZ" sz="2600" dirty="0" err="1">
                <a:solidFill>
                  <a:srgbClr val="080808"/>
                </a:solidFill>
              </a:rPr>
              <a:t>ci</a:t>
            </a:r>
            <a:r>
              <a:rPr lang="az-Latn-AZ" sz="2600" dirty="0">
                <a:solidFill>
                  <a:srgbClr val="080808"/>
                </a:solidFill>
              </a:rPr>
              <a:t> kurs)</a:t>
            </a:r>
            <a:endParaRPr lang="en-US" sz="2600" dirty="0">
              <a:solidFill>
                <a:srgbClr val="0808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E68C8BCD-9308-66CE-170D-7C2077BF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obyekti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D0B05C30-429A-9334-AC48-90B26983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təsərrüfat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resurslarının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yaradılması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zamanı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yaranan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münasibətləri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yenidən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yoxlamasında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göstəriciləri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yoxlanılır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müəyyən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mübahisəli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məsələlərdən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S.P.Opyonişev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V.A.Jukov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ki,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mahiyəti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haqqında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danışarkən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keçirilməsində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müəssisə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təşkilat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bank,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səhmdar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cəmiyyətləri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yəni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sahibkarlıq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rolunun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araşdırılmasına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ehtiyac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duyulur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D865A8D5-6F2A-9229-24F1-9766D409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obyekti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973E6EC8-4D78-CB05-C249-B39014A3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anlamda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keçirilməsinin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iki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aspekti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plana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çəkilir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birincisi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maddi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dəyərlilərin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qorunmasının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qeydiyyat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hesabat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məlumatlarının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etibarlılığının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qanunvericiliyinə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riayət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ikincisi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müəssisələrin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düzgün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qiymətləndirilməsi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fasiləsizliyinin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təsərrüfatçılığın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səmərəliliyinin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yüksəldilməsi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imkanlarının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aşkar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3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7FFD042A-9544-0700-BF91-41AAF1C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obyekti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9BD9BF97-1F0F-CAAD-8B16-68981F8A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Nəticə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etibarilə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dəyərləndirilməsi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mümkün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olmayan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ola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bilməz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Lakin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sahələrin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ola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cümlədən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sanitar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texnoloji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Bəzi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mütəxəssislər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detallaşdırılmış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siyahisini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təqdim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A.V.Nesterovun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fikrincə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aşağıdakılar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aid ola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əraziyə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otaqlara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baxış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qeydiyyata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alınması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qeydiyyata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alma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hesabat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yoxlanılması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maliyyə-təsərrüfat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təftiş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müəyyən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yolu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öyrənilə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hüquqi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şəxslərin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fərdi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sahibkarların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təsərrüfat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5165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160AA21B-9CFD-A8A6-2C27-234FF00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obyekti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A46F94FF-4867-4763-DECB-FA0E96D7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şəxsi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yoxlamaya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yaxud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fərdi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yoxlamaya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məruz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fiziki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yaxud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vəzifəli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şəxs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qanunla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nəzərdə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tutulan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istismar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saxlanma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daşınma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realizə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köhnəlmə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yoxlanılmasına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tədqiqinə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məruz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əşyalar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tullantılar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ətraf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mühitin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təbii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nümunələri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A8C70795-3610-53E7-28D5-F5DCD793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elementləri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7F1EAA05-8358-ECB7-48FD-2B0FEABF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434"/>
            <a:ext cx="10515600" cy="5502441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S.P.Openışev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V.A.Jukov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ümumdövlət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aşağıdakı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elementlərini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təklif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kim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kimi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yoxlayırlar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predmeti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yoxlayırlar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4)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prinsipi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5)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metodikası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6)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texnikası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texnologiyası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7)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nəticəsində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qəbul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edilmiş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qərar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8)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səmərəliliyinin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qiymətləndirilməsi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DF3C3AAB-3A89-9D43-6C9D-05901702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elementləri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012CF306-BFA2-1B47-8B25-EE77CA94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Ümumilikdə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aşağıdakılardır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idarəedici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nəzarətedici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obyekti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mexanizmi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-Bu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mürəkkəb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element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mexanizmidir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7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798A744B-11B6-F9DE-33B1-3C9D9281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elementləri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3B13C830-7700-DAB5-F6E6-BB74396E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mexznizmi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funksiyasını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yerinə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yetirməyə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imkan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ibarətdir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Buraya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: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predmetinin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müəyyənləşdirilməsi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vasitəsinin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müəyyən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səlahiyyətinin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müəyyən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nəticələrinin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qiymətləndirilməsi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daxildir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mexanizminin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çoxu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keçirilməsindən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başqa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idarəedən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səlahiyyətinə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daxildir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585CC599-4F1C-4655-C3C2-4A0AFC35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</a:rPr>
              <a:t>  Di</a:t>
            </a:r>
            <a:r>
              <a:rPr lang="az-Latn-AZ" sz="6000" dirty="0" err="1">
                <a:solidFill>
                  <a:srgbClr val="FF0000"/>
                </a:solidFill>
                <a:latin typeface="Algerian" panose="04020705040A02060702" pitchFamily="82" charset="0"/>
              </a:rPr>
              <a:t>qqətiniz</a:t>
            </a:r>
            <a:r>
              <a:rPr lang="az-Latn-AZ" sz="6000" dirty="0">
                <a:solidFill>
                  <a:srgbClr val="FF0000"/>
                </a:solidFill>
                <a:latin typeface="Algerian" panose="04020705040A02060702" pitchFamily="82" charset="0"/>
              </a:rPr>
              <a:t> üçün </a:t>
            </a:r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az-Latn-AZ" sz="6000" dirty="0">
                <a:solidFill>
                  <a:srgbClr val="FF0000"/>
                </a:solidFill>
                <a:latin typeface="Algerian" panose="04020705040A02060702" pitchFamily="82" charset="0"/>
              </a:rPr>
              <a:t>təşəkkür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554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0119B20C-6456-E362-89CB-EB6A4DE4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mahiyyəti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5B94A922-DD45-4C7F-80C2-E2AA87BC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təsərrüfat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əlaqədar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işlənməsi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həmçinin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təşkilinin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özünəməxsus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dəyişməsi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üzrə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əməliyyatların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məcmusudur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iqtisadiyyatda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milli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natural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göstəriciləri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tarazlığındakı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pozuntuları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makro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mikro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iqtisadi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tənzimləmə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uyğunsuzluqları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aşkara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çıxarmaq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üçün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kimi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sferasına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həyata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keçirilən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əməliyyatlar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daxildir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4AF1F0E7-EC72-4232-3F19-0D43AAF7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mahiyyəti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A844FDF7-5D9F-956D-1965-D5F28D24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 zaman ilk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növbədə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ehtiyyatlarının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formalaşdırılması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həmçinin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növləri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üzrə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fondlarının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qarşılıqlı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əlaqələri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edilməlidir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Konkret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olaraq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aşağıdakı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istiqamətlər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daxildir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iqtisadi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qanunların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tələblərinə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məcmu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ictimai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milli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gəlirin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bölgüsü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yenidən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bölgüsü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tərtib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vergi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Sadalanan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istiqamətləri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baxımından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aşağıdakıların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düzgünlüyünü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əhatə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29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2FE9BBC-C744-355E-B8A7-EC534134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mahiyyəti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0B572332-C31B-A083-778B-457FEC9A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dəyər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göstəricilərinin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formalaşmasının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təsərrüfat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nəticələrinin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büdcədənkənar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fondların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tərtib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icrasının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qeyri-kommersiyatəşkilatlarınınsmetasınınxərclənməsinin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D48AA782-85C5-6077-3C8D-95DDDCA8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mahiyyəti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F6E25EAA-0BCF-204E-768A-6587F072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məzmunu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təyinatı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təsərrüfat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sahə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idarə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ərazi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idarəetmə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yoxlanılmasından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aşağıdakı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vəzifələrin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yerinə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yetirilməsinə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xidmət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tələbatlar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formalaşması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arasında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tarazlığın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qarşısında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öhdəliklərinin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tam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vaxtında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müəssisə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təşkilatların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vəsaitlərindən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səmərəli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uçot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hesabat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işlərinin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düzgün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qurulmasına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kömək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etmək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qüvvədə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qanunvericilik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normativ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aktlara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riayət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gücləndirmək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ADDA5FB8-449A-0B43-5D6C-6A77C224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məzmunu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870F8649-D061-CD60-6566-D74EF358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Məlumdur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ki,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kateqoriya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olaraq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fondlarının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yaradılması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gəlirlərin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meydana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çıxması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bağlı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münasibətləridir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Eyni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zamanda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fəaliyyət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göstərməsi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fondlarından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səmərəli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strukturunu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tənzimləyir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yönəldiyi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obyektləri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stimullaşdırır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nizamlayır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möhkəmləndirir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kateqoriyası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olduğundan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iştirakı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şəksizdir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funksiyası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ümumi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milli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milli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gəlirin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bölgüsü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yenidən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bölgüsü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əhatə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Əgər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mühüm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funksiyası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kimi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funksiyasını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qəbul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ediriksə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deməli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vaxt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olmalıdır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0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3588F797-AFE4-9FC0-2AA8-4097E65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məzmunu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257B6A72-B400-3E4F-3EA7-D83A7213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mərhələsində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vəzifəsi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ictimai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cəmiyyətin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müxtəlif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tələbatlarını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ödəmək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üçün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olunmasını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yoxlamaqdan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ibarətdir.Bu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zaman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yoxlanılır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sərf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olunmuş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yerinin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doldurulması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 yeni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yaradılmış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bazar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münasibətlərinə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uyğun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tərzdə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bölüşdürülməsi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Maliyyənəzarəti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mərhələsindəaşağıdakılara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büdcəsinə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ayrılmasına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sosial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sığortaya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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ictimai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yığım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istehlak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fondlarının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bərpasına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zənginləşdirilməsinə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C0B251B-2742-4308-EC04-9BC768AA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predmeti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0B3214F8-5BAE-6CD9-5AC1-0AF3A19F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predmeti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sözün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geniş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mənasında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həmtəkrar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mərhələlərini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idarəetmənin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səviyyələrini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sözün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qısa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mənasında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yəni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etdirir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Birinci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halda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predmeti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cəmiyyətdə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münasibətlərini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etdirən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iqtisadi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subyektlərin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istehsal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bölgü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məhsul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mübadiləsi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prosesində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əmələ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gələn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maliyyəsidir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6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5D7699A-CE04-E9C0-8C3E-FC7024F8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Maliyyə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nəzarətinin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predmeti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EC013AAF-CC87-249B-4E7A-5CFDF8FB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İkinci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halda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nəzarətinin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predmeti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dövlət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büdcəsinin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formalaşması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mərhələsində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bölüşdürülməsi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mərhələlərində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konsalidasiya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olunmuş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vəsaitləridir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Maliyyənəzarətininpredmeti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maliyyəgöstəriciləri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mənfəət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əlavədəyərvergisi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bütünnövgəlirlər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mayadəyəri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4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qanik">
  <a:themeElements>
    <a:clrScheme name="Orq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q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q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25</TotalTime>
  <Words>1032</Words>
  <Application>Microsoft Office PowerPoint</Application>
  <PresentationFormat>Geniş ekran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4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17</vt:i4>
      </vt:variant>
    </vt:vector>
  </HeadingPairs>
  <TitlesOfParts>
    <vt:vector size="22" baseType="lpstr">
      <vt:lpstr>Algerian</vt:lpstr>
      <vt:lpstr>Arial</vt:lpstr>
      <vt:lpstr>Garamond</vt:lpstr>
      <vt:lpstr>Linux Libertine</vt:lpstr>
      <vt:lpstr>Orqanik</vt:lpstr>
      <vt:lpstr>Maliyyə nəzarəti </vt:lpstr>
      <vt:lpstr>Maliyyə nəzarətinin mahiyyəti </vt:lpstr>
      <vt:lpstr>Maliyyə nəzarətinin mahiyyəti </vt:lpstr>
      <vt:lpstr>Maliyyə nəzarətinin mahiyyəti </vt:lpstr>
      <vt:lpstr>Maliyyə nəzarətinin mahiyyəti </vt:lpstr>
      <vt:lpstr>Maliyyə nəzarətinin məzmunu </vt:lpstr>
      <vt:lpstr>Maliyyə nəzarətinin məzmunu </vt:lpstr>
      <vt:lpstr>Maliyyə nəzarətinin predmeti </vt:lpstr>
      <vt:lpstr>Maliyyə nəzarətinin predmeti </vt:lpstr>
      <vt:lpstr>Maliyyə nəzarətinin obyekti </vt:lpstr>
      <vt:lpstr>Maliyyə nəzarətinin obyekti </vt:lpstr>
      <vt:lpstr>Maliyyə nəzarətinin obyekti </vt:lpstr>
      <vt:lpstr>Maliyyə nəzarətinin obyekti </vt:lpstr>
      <vt:lpstr>Maliyyə nəzarətinin elementləri </vt:lpstr>
      <vt:lpstr>Maliyyə nəzarətinin elementləri </vt:lpstr>
      <vt:lpstr>Maliyyə nəzarətinin elementləri </vt:lpstr>
      <vt:lpstr>PowerPoint Təqdimatı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Maliyyə nəzarəti </dc:title>
  <dc:creator>vasif haciyev</dc:creator>
  <cp:lastModifiedBy>vasif haciyev</cp:lastModifiedBy>
  <cp:revision>1</cp:revision>
  <dcterms:created xsi:type="dcterms:W3CDTF">2022-05-14T20:44:34Z</dcterms:created>
  <dcterms:modified xsi:type="dcterms:W3CDTF">2022-05-14T21:10:01Z</dcterms:modified>
</cp:coreProperties>
</file>