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2" r:id="rId3"/>
    <p:sldId id="259" r:id="rId4"/>
    <p:sldId id="257" r:id="rId5"/>
    <p:sldId id="266" r:id="rId6"/>
    <p:sldId id="264" r:id="rId7"/>
    <p:sldId id="268" r:id="rId8"/>
    <p:sldId id="270" r:id="rId9"/>
    <p:sldId id="272" r:id="rId10"/>
    <p:sldId id="274" r:id="rId11"/>
  </p:sldIdLst>
  <p:sldSz cx="9144000" cy="5143500" type="screen16x9"/>
  <p:notesSz cx="6858000" cy="9144000"/>
  <p:embeddedFontLst>
    <p:embeddedFont>
      <p:font typeface="Source Sans Pr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Josefin Slab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E354E-B73C-407D-8EB9-68859E094432}">
  <a:tblStyle styleId="{06DE354E-B73C-407D-8EB9-68859E094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0" r:id="rId9"/>
    <p:sldLayoutId id="2147483671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34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9" name="Google Shape;869;p34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70" name="Google Shape;870;p3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3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3" name="Google Shape;873;p3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6" name="Google Shape;876;p3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8" name="Google Shape;878;p34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9" name="Google Shape;879;p34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2" name="Google Shape;882;p3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4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5" name="Google Shape;885;p34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6" name="Google Shape;886;p34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8" name="Google Shape;898;p34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1015;p42"/>
          <p:cNvSpPr txBox="1">
            <a:spLocks/>
          </p:cNvSpPr>
          <p:nvPr/>
        </p:nvSpPr>
        <p:spPr>
          <a:xfrm>
            <a:off x="4163209" y="2958352"/>
            <a:ext cx="2948050" cy="11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—</a:t>
            </a:r>
            <a:r>
              <a:rPr lang="en-US" sz="2800" dirty="0" err="1" smtClean="0"/>
              <a:t>Vasif</a:t>
            </a:r>
            <a:r>
              <a:rPr lang="en-US" sz="2800" dirty="0" smtClean="0"/>
              <a:t> </a:t>
            </a:r>
            <a:r>
              <a:rPr lang="en-US" sz="2800" dirty="0" err="1" smtClean="0"/>
              <a:t>Aliyev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851372" y="1282569"/>
            <a:ext cx="2722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i="1" dirty="0" smtClean="0">
                <a:solidFill>
                  <a:schemeClr val="tx1"/>
                </a:solidFill>
              </a:rPr>
              <a:t>Ap104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7225" y="1957430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2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800" dirty="0" smtClean="0"/>
              <a:t>Data processing approach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32507" y="1360500"/>
            <a:ext cx="7668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Bu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metodologiyası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verilənlərə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onların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hərəkətinə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əsaslanır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Proqram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ifadələri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sıra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addımların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kodlaşdırılmasından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verilənlərlə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müəyyən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edilir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Verilənlər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bazası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proqramı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məlumat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sisteminin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</a:rPr>
              <a:t>əsas hissəsidir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faylların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yaradılması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məlumatların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daxil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edilməsi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yeniləmə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sorğu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hesabat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funksiyalarını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təmin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Əsasən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verilənlər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bazası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tətbiqi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üçün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hazırlanmış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neçə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dili</a:t>
            </a:r>
            <a:r>
              <a:rPr lang="en-US" sz="2000" dirty="0">
                <a:solidFill>
                  <a:schemeClr val="tx1"/>
                </a:solidFill>
              </a:rPr>
              <a:t> var. </a:t>
            </a:r>
            <a:r>
              <a:rPr lang="en-US" sz="2000" dirty="0" err="1">
                <a:solidFill>
                  <a:schemeClr val="tx1"/>
                </a:solidFill>
              </a:rPr>
              <a:t>Məsələn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SQL.</a:t>
            </a:r>
            <a:r>
              <a:rPr lang="az-Latn-AZ" sz="2000" dirty="0" smtClean="0">
                <a:solidFill>
                  <a:schemeClr val="tx1"/>
                </a:solidFill>
              </a:rPr>
              <a:t>MySql MsSql PlSql Oracle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0"/>
          <p:cNvSpPr txBox="1">
            <a:spLocks noGrp="1"/>
          </p:cNvSpPr>
          <p:nvPr>
            <p:ph type="subTitle" idx="1"/>
          </p:nvPr>
        </p:nvSpPr>
        <p:spPr>
          <a:xfrm>
            <a:off x="4042622" y="918754"/>
            <a:ext cx="4716913" cy="358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paradiqması</a:t>
            </a:r>
            <a:r>
              <a:rPr lang="en-US" dirty="0"/>
              <a:t> termini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tərzinə</a:t>
            </a:r>
            <a:r>
              <a:rPr lang="en-US" dirty="0"/>
              <a:t> </a:t>
            </a:r>
            <a:r>
              <a:rPr lang="en-US" dirty="0" err="1"/>
              <a:t>aiddir</a:t>
            </a:r>
            <a:r>
              <a:rPr lang="en-US" dirty="0"/>
              <a:t>. Bu,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dilə</a:t>
            </a:r>
            <a:r>
              <a:rPr lang="en-US" dirty="0"/>
              <a:t> </a:t>
            </a:r>
            <a:r>
              <a:rPr lang="en-US" dirty="0" err="1"/>
              <a:t>deyil</a:t>
            </a:r>
            <a:r>
              <a:rPr lang="en-US" dirty="0"/>
              <a:t>,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tərzinə</a:t>
            </a:r>
            <a:r>
              <a:rPr lang="en-US" dirty="0"/>
              <a:t> </a:t>
            </a:r>
            <a:r>
              <a:rPr lang="en-US" dirty="0" err="1"/>
              <a:t>aiddir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tanınmış</a:t>
            </a:r>
            <a:r>
              <a:rPr lang="en-US" dirty="0"/>
              <a:t>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dilləri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onların</a:t>
            </a:r>
            <a:r>
              <a:rPr lang="en-US" dirty="0"/>
              <a:t> </a:t>
            </a:r>
            <a:r>
              <a:rPr lang="en-US" dirty="0" err="1"/>
              <a:t>hamısı</a:t>
            </a:r>
            <a:r>
              <a:rPr lang="en-US" dirty="0"/>
              <a:t> </a:t>
            </a:r>
            <a:r>
              <a:rPr lang="en-US" dirty="0" err="1"/>
              <a:t>həyata</a:t>
            </a:r>
            <a:r>
              <a:rPr lang="en-US" dirty="0"/>
              <a:t> </a:t>
            </a:r>
            <a:r>
              <a:rPr lang="en-US" dirty="0" err="1"/>
              <a:t>keçirilərkən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strategiyaya</a:t>
            </a:r>
            <a:r>
              <a:rPr lang="en-US" dirty="0"/>
              <a:t> </a:t>
            </a:r>
            <a:r>
              <a:rPr lang="en-US" dirty="0" err="1"/>
              <a:t>əməl</a:t>
            </a:r>
            <a:r>
              <a:rPr lang="en-US" dirty="0"/>
              <a:t> </a:t>
            </a:r>
            <a:r>
              <a:rPr lang="en-US" dirty="0" err="1"/>
              <a:t>etməlidir</a:t>
            </a:r>
            <a:r>
              <a:rPr lang="en-US" dirty="0"/>
              <a:t>.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strategiya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paradiqmadır</a:t>
            </a:r>
            <a:r>
              <a:rPr lang="en-US" dirty="0"/>
              <a:t>. </a:t>
            </a:r>
            <a:r>
              <a:rPr lang="en-US" dirty="0" err="1"/>
              <a:t>Paradiqmanı</a:t>
            </a:r>
            <a:r>
              <a:rPr lang="en-US" dirty="0"/>
              <a:t> </a:t>
            </a:r>
            <a:r>
              <a:rPr lang="en-US" dirty="0" err="1"/>
              <a:t>bəzi</a:t>
            </a:r>
            <a:r>
              <a:rPr lang="en-US" dirty="0"/>
              <a:t> </a:t>
            </a:r>
            <a:r>
              <a:rPr lang="en-US" dirty="0" err="1"/>
              <a:t>problemlərin</a:t>
            </a:r>
            <a:r>
              <a:rPr lang="en-US" dirty="0"/>
              <a:t> </a:t>
            </a:r>
            <a:r>
              <a:rPr lang="en-US" dirty="0" err="1"/>
              <a:t>həlli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bəzi</a:t>
            </a:r>
            <a:r>
              <a:rPr lang="en-US" dirty="0"/>
              <a:t> </a:t>
            </a:r>
            <a:r>
              <a:rPr lang="en-US" dirty="0" err="1"/>
              <a:t>tapşırıqların</a:t>
            </a:r>
            <a:r>
              <a:rPr lang="en-US" dirty="0"/>
              <a:t> </a:t>
            </a:r>
            <a:r>
              <a:rPr lang="en-US" dirty="0" err="1"/>
              <a:t>yerinə</a:t>
            </a:r>
            <a:r>
              <a:rPr lang="en-US" dirty="0"/>
              <a:t> </a:t>
            </a:r>
            <a:r>
              <a:rPr lang="en-US" dirty="0" err="1"/>
              <a:t>yetirilməsi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da </a:t>
            </a:r>
            <a:r>
              <a:rPr lang="en-US" dirty="0" err="1"/>
              <a:t>adlandırmaq</a:t>
            </a:r>
            <a:r>
              <a:rPr lang="en-US" dirty="0"/>
              <a:t> </a:t>
            </a:r>
            <a:r>
              <a:rPr lang="en-US" dirty="0" err="1"/>
              <a:t>olar</a:t>
            </a:r>
            <a:r>
              <a:rPr lang="en-US" dirty="0"/>
              <a:t>.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paradiqması</a:t>
            </a:r>
            <a:r>
              <a:rPr lang="en-US" dirty="0"/>
              <a:t> </a:t>
            </a:r>
            <a:r>
              <a:rPr lang="en-US" dirty="0" err="1"/>
              <a:t>hansısa</a:t>
            </a:r>
            <a:r>
              <a:rPr lang="en-US" dirty="0"/>
              <a:t>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dilindən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həllinə</a:t>
            </a:r>
            <a:r>
              <a:rPr lang="en-US" dirty="0"/>
              <a:t> </a:t>
            </a:r>
            <a:r>
              <a:rPr lang="en-US" dirty="0" err="1"/>
              <a:t>yanaşmadır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yanaşma</a:t>
            </a:r>
            <a:r>
              <a:rPr lang="en-US" dirty="0"/>
              <a:t> </a:t>
            </a:r>
            <a:r>
              <a:rPr lang="en-US" dirty="0" err="1"/>
              <a:t>izləyərək</a:t>
            </a:r>
            <a:r>
              <a:rPr lang="en-US" dirty="0"/>
              <a:t> </a:t>
            </a:r>
            <a:r>
              <a:rPr lang="en-US" dirty="0" err="1"/>
              <a:t>əlimizdə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alətlər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üsullardan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həlli</a:t>
            </a:r>
            <a:r>
              <a:rPr lang="en-US" dirty="0"/>
              <a:t> </a:t>
            </a:r>
            <a:r>
              <a:rPr lang="en-US" dirty="0" err="1"/>
              <a:t>üsuludur</a:t>
            </a:r>
            <a:r>
              <a:rPr lang="en-US" dirty="0"/>
              <a:t> </a:t>
            </a:r>
            <a:r>
              <a:rPr lang="en-US" dirty="0" err="1"/>
              <a:t>deyə</a:t>
            </a:r>
            <a:r>
              <a:rPr lang="en-US" dirty="0"/>
              <a:t> </a:t>
            </a:r>
            <a:r>
              <a:rPr lang="en-US" dirty="0" err="1"/>
              <a:t>bilərik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981" name="Google Shape;981;p40"/>
          <p:cNvGrpSpPr/>
          <p:nvPr/>
        </p:nvGrpSpPr>
        <p:grpSpPr>
          <a:xfrm>
            <a:off x="268800" y="2283237"/>
            <a:ext cx="289868" cy="852000"/>
            <a:chOff x="456616" y="2161476"/>
            <a:chExt cx="289868" cy="852000"/>
          </a:xfrm>
        </p:grpSpPr>
        <p:sp>
          <p:nvSpPr>
            <p:cNvPr id="982" name="Google Shape;982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3577475" y="2283237"/>
            <a:ext cx="289868" cy="852000"/>
            <a:chOff x="456616" y="2161476"/>
            <a:chExt cx="289868" cy="852000"/>
          </a:xfrm>
        </p:grpSpPr>
        <p:sp>
          <p:nvSpPr>
            <p:cNvPr id="988" name="Google Shape;988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0"/>
          <p:cNvGrpSpPr/>
          <p:nvPr/>
        </p:nvGrpSpPr>
        <p:grpSpPr>
          <a:xfrm rot="5400000">
            <a:off x="1923125" y="637687"/>
            <a:ext cx="289868" cy="852000"/>
            <a:chOff x="456616" y="2161476"/>
            <a:chExt cx="289868" cy="852000"/>
          </a:xfrm>
        </p:grpSpPr>
        <p:sp>
          <p:nvSpPr>
            <p:cNvPr id="994" name="Google Shape;994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 rot="5400000">
            <a:off x="1923125" y="3933562"/>
            <a:ext cx="289868" cy="852000"/>
            <a:chOff x="456616" y="2161476"/>
            <a:chExt cx="289868" cy="852000"/>
          </a:xfrm>
        </p:grpSpPr>
        <p:sp>
          <p:nvSpPr>
            <p:cNvPr id="1000" name="Google Shape;1000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rogramming Paradigm in Details (With Exampl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4" y="1444336"/>
            <a:ext cx="272725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title"/>
          </p:nvPr>
        </p:nvSpPr>
        <p:spPr>
          <a:xfrm>
            <a:off x="347228" y="2269736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Imperative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1"/>
          </p:nvPr>
        </p:nvSpPr>
        <p:spPr>
          <a:xfrm>
            <a:off x="0" y="2643281"/>
            <a:ext cx="3509813" cy="2076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 smtClean="0"/>
              <a:t>Procedual programming paradigm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 smtClean="0"/>
              <a:t>Object oriented programming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Parallel processing approach</a:t>
            </a:r>
            <a:endParaRPr sz="2000" b="1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title" idx="3"/>
          </p:nvPr>
        </p:nvSpPr>
        <p:spPr>
          <a:xfrm>
            <a:off x="3665963" y="2269736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Declarative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subTitle" idx="5"/>
          </p:nvPr>
        </p:nvSpPr>
        <p:spPr>
          <a:xfrm>
            <a:off x="3231572" y="2545278"/>
            <a:ext cx="3390203" cy="2114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Logic programming paradigm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Functional programming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Data processing approach</a:t>
            </a:r>
            <a:endParaRPr sz="2000" b="1"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title" idx="6"/>
          </p:nvPr>
        </p:nvSpPr>
        <p:spPr>
          <a:xfrm>
            <a:off x="1" y="539700"/>
            <a:ext cx="6234544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Programming Paradigm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30" name="Google Shape;930;p37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43" name="Google Shape;943;p37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7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47" name="Google Shape;947;p37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7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37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52" name="Google Shape;952;p37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37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55" name="Google Shape;955;p37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37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8" name="Google Shape;958;p37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60" name="Google Shape;960;p37"/>
          <p:cNvCxnSpPr/>
          <p:nvPr/>
        </p:nvCxnSpPr>
        <p:spPr>
          <a:xfrm>
            <a:off x="1447628" y="1017600"/>
            <a:ext cx="0" cy="117944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1" name="Google Shape;961;p37"/>
          <p:cNvCxnSpPr/>
          <p:nvPr/>
        </p:nvCxnSpPr>
        <p:spPr>
          <a:xfrm>
            <a:off x="4761570" y="1046263"/>
            <a:ext cx="2556" cy="118559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2272582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Imperative</a:t>
            </a:r>
            <a:endParaRPr dirty="0"/>
          </a:p>
        </p:txBody>
      </p:sp>
      <p:sp>
        <p:nvSpPr>
          <p:cNvPr id="905" name="Google Shape;905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852729" y="539700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700" b="1" dirty="0">
                <a:solidFill>
                  <a:schemeClr val="tx1"/>
                </a:solidFill>
              </a:rPr>
              <a:t>Declarative</a:t>
            </a: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417" y="1250939"/>
            <a:ext cx="43537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İmperativ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proqramlaşdırmada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idarəetmə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z-Latn-AZ" dirty="0" smtClean="0">
                <a:solidFill>
                  <a:schemeClr val="tx1"/>
                </a:solidFill>
              </a:rPr>
              <a:t>gedşiatı </a:t>
            </a:r>
            <a:r>
              <a:rPr lang="en-US" dirty="0" err="1" smtClean="0">
                <a:solidFill>
                  <a:schemeClr val="tx1"/>
                </a:solidFill>
              </a:rPr>
              <a:t>aydındır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əmrlər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hesablamanın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addım-addım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verdiyini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göstərir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Hər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addım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hesablamanın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ümumi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vəziyyətinə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təsir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göstərir.İmperativ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proqramlaşdırma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aşağıdakılarla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xarakterizə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proqramlaşdırma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paradiqmasıdır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təlimatlar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əmrlər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proqramın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mənbə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yazılır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göstərişlər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ardıcıllıqla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yerinə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yetirilməlidir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əvvəlki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təlimatları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yerinə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yetirməklə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əldə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edilən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məlumatlar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sonrakı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təlimatlarla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yaddaşdan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oxuna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bilər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əmrin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icrası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zamanı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alınan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məlumatlar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yaddaşa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yazıla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bilər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0208" y="1250939"/>
            <a:ext cx="40836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Deklarativ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proqramlaşdırma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proqramlaşdırma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paradiqmasıdır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burada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problemin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həllinin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spesifikasiyası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dəqiqləşdirilir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yəni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onu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əldə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etməyin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yolu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deyil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gözlənilən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nəticə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təsvir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olunur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az-Latn-AZ" sz="1600" dirty="0" smtClean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Deklarativ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proqramlaşdırmanın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əksi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imperativ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proqramlaşdırmadır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burada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və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digər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təfərrüat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səviyyəsində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problemin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həlli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üçün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addımların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ardıcıllığının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təsviri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tələb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olunur</a:t>
            </a:r>
            <a:r>
              <a:rPr lang="en-US" sz="1600" dirty="0">
                <a:solidFill>
                  <a:schemeClr val="tx1"/>
                </a:solidFill>
              </a:rPr>
              <a:t>. HTML </a:t>
            </a:r>
            <a:r>
              <a:rPr lang="en-US" sz="1600" dirty="0" err="1">
                <a:solidFill>
                  <a:schemeClr val="tx1"/>
                </a:solidFill>
              </a:rPr>
              <a:t>və</a:t>
            </a:r>
            <a:r>
              <a:rPr lang="en-US" sz="1600" dirty="0">
                <a:solidFill>
                  <a:schemeClr val="tx1"/>
                </a:solidFill>
              </a:rPr>
              <a:t> SQL </a:t>
            </a:r>
            <a:r>
              <a:rPr lang="en-US" sz="1600" dirty="0" err="1">
                <a:solidFill>
                  <a:schemeClr val="tx1"/>
                </a:solidFill>
              </a:rPr>
              <a:t>adətən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deklarativ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dillərin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nümunələri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kimi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göstərilir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4"/>
          <p:cNvSpPr txBox="1">
            <a:spLocks noGrp="1"/>
          </p:cNvSpPr>
          <p:nvPr>
            <p:ph type="title"/>
          </p:nvPr>
        </p:nvSpPr>
        <p:spPr>
          <a:xfrm>
            <a:off x="1350817" y="0"/>
            <a:ext cx="6982692" cy="1610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" dirty="0"/>
              <a:t>Procedual programming paradigm</a:t>
            </a:r>
          </a:p>
        </p:txBody>
      </p:sp>
      <p:cxnSp>
        <p:nvCxnSpPr>
          <p:cNvPr id="1042" name="Google Shape;1042;p44"/>
          <p:cNvCxnSpPr/>
          <p:nvPr/>
        </p:nvCxnSpPr>
        <p:spPr>
          <a:xfrm>
            <a:off x="3339791" y="4902482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Rectangle 3"/>
          <p:cNvSpPr/>
          <p:nvPr/>
        </p:nvSpPr>
        <p:spPr>
          <a:xfrm>
            <a:off x="353291" y="1990807"/>
            <a:ext cx="41875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Prosedur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proqramlaşdırması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proqramların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hazırlanması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üçün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addım-addım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prosedurda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istifadəsidir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2545" y="2275039"/>
            <a:ext cx="3620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1800" dirty="0" err="1">
                <a:solidFill>
                  <a:schemeClr val="tx1"/>
                </a:solidFill>
              </a:rPr>
              <a:t>P</a:t>
            </a:r>
            <a:r>
              <a:rPr lang="en-US" sz="1800" dirty="0" err="1" smtClean="0">
                <a:solidFill>
                  <a:schemeClr val="tx1"/>
                </a:solidFill>
              </a:rPr>
              <a:t>rosedur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işlədiyi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cihaza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tapşırığı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addım-addım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necə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bitirəcəyini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söyləyir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2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1018" name="Google Shape;1018;p4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2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1021" name="Google Shape;1021;p4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094" y="1346552"/>
            <a:ext cx="59110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OOP </a:t>
            </a:r>
            <a:r>
              <a:rPr lang="en-US" sz="2000" dirty="0" err="1">
                <a:solidFill>
                  <a:schemeClr val="tx1"/>
                </a:solidFill>
              </a:rPr>
              <a:t>kodun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baxımından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unikal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üstünlüklərinə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görə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populyar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paradiqmasıdır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kiçik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əsas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varlıq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obyektdir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istənilən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hesablama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yalnız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obyektlər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üzərində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aparılır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Prosedurdan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məlumatlara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diqqət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yetirilir</a:t>
            </a:r>
            <a:r>
              <a:rPr lang="en-US" sz="2000" dirty="0">
                <a:solidFill>
                  <a:schemeClr val="tx1"/>
                </a:solidFill>
              </a:rPr>
              <a:t>. Bu </a:t>
            </a:r>
            <a:r>
              <a:rPr lang="en-US" sz="2000" dirty="0" err="1">
                <a:solidFill>
                  <a:schemeClr val="tx1"/>
                </a:solidFill>
              </a:rPr>
              <a:t>gün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ssenaridə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demək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hər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hansı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real </a:t>
            </a:r>
            <a:r>
              <a:rPr lang="en-US" sz="2000" dirty="0" err="1">
                <a:solidFill>
                  <a:schemeClr val="tx1"/>
                </a:solidFill>
              </a:rPr>
              <a:t>həyat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problemini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həll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bilər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3094" y="308507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2800" b="1" dirty="0">
                <a:solidFill>
                  <a:schemeClr val="tx1"/>
                </a:solidFill>
              </a:rPr>
              <a:t>Object oriented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46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80" name="Google Shape;1080;p46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81" name="Google Shape;1081;p4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92" name="Google Shape;1092;p4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Rectangle 3"/>
          <p:cNvSpPr/>
          <p:nvPr/>
        </p:nvSpPr>
        <p:spPr>
          <a:xfrm>
            <a:off x="580926" y="728911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smtClean="0">
                <a:solidFill>
                  <a:schemeClr val="tx1"/>
                </a:solidFill>
              </a:rPr>
              <a:t>Parallel processing approach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53" y="1628778"/>
            <a:ext cx="53181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Paralel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təlimatlarının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çoxsaylı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prosessorlar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arasında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bölünməsi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yolu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işlənməsidir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Paralel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prosessorlara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bölmək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yolu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vaxt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ərzində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işlətməyə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3443" y="433198"/>
            <a:ext cx="5274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800" b="1" dirty="0">
                <a:solidFill>
                  <a:schemeClr val="tx1"/>
                </a:solidFill>
              </a:rPr>
              <a:t>Logic programming paradigm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337" y="1346551"/>
            <a:ext cx="38238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Məntiqi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riyazi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məntiqə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əsaslanan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paradiqmasıdır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2000" dirty="0" err="1">
                <a:solidFill>
                  <a:schemeClr val="tx1"/>
                </a:solidFill>
              </a:rPr>
              <a:t>onun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içindəki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məntiqi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ifadələr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nəticə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çıxarma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qaydaları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şəklində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göstərilmişdir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0990" y="1693718"/>
            <a:ext cx="4333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Məntiqi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paradiqması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problemin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həllinə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deklarativ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yanaşmadan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istifadə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edir</a:t>
            </a:r>
            <a:r>
              <a:rPr lang="en-US" sz="1800" dirty="0">
                <a:solidFill>
                  <a:schemeClr val="tx1"/>
                </a:solidFill>
              </a:rPr>
              <a:t>. O, formal </a:t>
            </a:r>
            <a:r>
              <a:rPr lang="en-US" sz="1800" dirty="0" err="1">
                <a:solidFill>
                  <a:schemeClr val="tx1"/>
                </a:solidFill>
              </a:rPr>
              <a:t>məntiqə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əsaslanır.Məntiqi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paradiqması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göstərişlərdən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deyil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faktlardan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bəndlərdən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ibarətdir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0"/>
          <p:cNvGrpSpPr/>
          <p:nvPr/>
        </p:nvGrpSpPr>
        <p:grpSpPr>
          <a:xfrm>
            <a:off x="3376191" y="112222"/>
            <a:ext cx="6969336" cy="4919052"/>
            <a:chOff x="2300427" y="112222"/>
            <a:chExt cx="6969336" cy="4919052"/>
          </a:xfrm>
        </p:grpSpPr>
        <p:grpSp>
          <p:nvGrpSpPr>
            <p:cNvPr id="1147" name="Google Shape;1147;p50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148" name="Google Shape;1148;p50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50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52" name="Google Shape;1152;p50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7" name="Google Shape;1157;p50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66" name="Google Shape;1166;p5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74442" y="1346793"/>
            <a:ext cx="36905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Funksional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şeyi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riyazi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funksiyalar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üslubunda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bağlamağa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çalışdığımız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paradiqmasıdır</a:t>
            </a:r>
            <a:r>
              <a:rPr lang="en-US" sz="1800" dirty="0">
                <a:solidFill>
                  <a:schemeClr val="tx1"/>
                </a:solidFill>
              </a:rPr>
              <a:t>. Bu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üslubunun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deklarativ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növüdür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Əsas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diqqəti</a:t>
            </a:r>
            <a:r>
              <a:rPr lang="en-US" sz="1800" dirty="0">
                <a:solidFill>
                  <a:schemeClr val="tx1"/>
                </a:solidFill>
              </a:rPr>
              <a:t> "</a:t>
            </a:r>
            <a:r>
              <a:rPr lang="en-US" sz="1800" dirty="0" err="1">
                <a:solidFill>
                  <a:schemeClr val="tx1"/>
                </a:solidFill>
              </a:rPr>
              <a:t>necə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etmək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olduğu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imperativ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üslubdan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fərqli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olaraq</a:t>
            </a:r>
            <a:r>
              <a:rPr lang="en-US" sz="1800" dirty="0">
                <a:solidFill>
                  <a:schemeClr val="tx1"/>
                </a:solidFill>
              </a:rPr>
              <a:t> "</a:t>
            </a:r>
            <a:r>
              <a:rPr lang="en-US" sz="1800" dirty="0" err="1">
                <a:solidFill>
                  <a:schemeClr val="tx1"/>
                </a:solidFill>
              </a:rPr>
              <a:t>nə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etmək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üzərindədir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9235" y="1891672"/>
            <a:ext cx="25598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800" b="1" dirty="0">
                <a:solidFill>
                  <a:schemeClr val="tx1"/>
                </a:solidFill>
              </a:rPr>
              <a:t>Functional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505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Source Sans Pro</vt:lpstr>
      <vt:lpstr>Raleway</vt:lpstr>
      <vt:lpstr>Montserrat</vt:lpstr>
      <vt:lpstr>Arial</vt:lpstr>
      <vt:lpstr>Lato</vt:lpstr>
      <vt:lpstr>Josefin Slab SemiBold</vt:lpstr>
      <vt:lpstr>Electronic Circuit Style CV by Slidesgo</vt:lpstr>
      <vt:lpstr>PowerPoint Presentation</vt:lpstr>
      <vt:lpstr>PowerPoint Presentation</vt:lpstr>
      <vt:lpstr>Imperative</vt:lpstr>
      <vt:lpstr>Imperative</vt:lpstr>
      <vt:lpstr>Procedual programming paradigm</vt:lpstr>
      <vt:lpstr>PowerPoint Presentation</vt:lpstr>
      <vt:lpstr>PowerPoint Presentation</vt:lpstr>
      <vt:lpstr>PowerPoint Presentation</vt:lpstr>
      <vt:lpstr>PowerPoint Presentation</vt:lpstr>
      <vt:lpstr>Data processing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—Vasif Aliyev</dc:title>
  <dc:creator>Vasif_PC</dc:creator>
  <cp:lastModifiedBy>Vasif_PC</cp:lastModifiedBy>
  <cp:revision>15</cp:revision>
  <dcterms:modified xsi:type="dcterms:W3CDTF">2022-10-25T19:30:50Z</dcterms:modified>
</cp:coreProperties>
</file>