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avi" ContentType="video/avi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90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D4077-93E1-40C8-8CB8-9A05AF9BE6A9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50367-FAD8-4260-9255-0510E7CD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19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D4077-93E1-40C8-8CB8-9A05AF9BE6A9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50367-FAD8-4260-9255-0510E7CD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19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D4077-93E1-40C8-8CB8-9A05AF9BE6A9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50367-FAD8-4260-9255-0510E7CD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968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D4077-93E1-40C8-8CB8-9A05AF9BE6A9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50367-FAD8-4260-9255-0510E7CD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22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D4077-93E1-40C8-8CB8-9A05AF9BE6A9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50367-FAD8-4260-9255-0510E7CD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71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D4077-93E1-40C8-8CB8-9A05AF9BE6A9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50367-FAD8-4260-9255-0510E7CD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62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D4077-93E1-40C8-8CB8-9A05AF9BE6A9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50367-FAD8-4260-9255-0510E7CD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62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D4077-93E1-40C8-8CB8-9A05AF9BE6A9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50367-FAD8-4260-9255-0510E7CD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85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D4077-93E1-40C8-8CB8-9A05AF9BE6A9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50367-FAD8-4260-9255-0510E7CD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3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D4077-93E1-40C8-8CB8-9A05AF9BE6A9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50367-FAD8-4260-9255-0510E7CD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49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D4077-93E1-40C8-8CB8-9A05AF9BE6A9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50367-FAD8-4260-9255-0510E7CD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641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D4077-93E1-40C8-8CB8-9A05AF9BE6A9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50367-FAD8-4260-9255-0510E7CD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87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Математическо моделиране на нервни импулси</a:t>
            </a:r>
            <a:endParaRPr lang="en-US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tx1"/>
                </a:solidFill>
              </a:rPr>
              <a:t>Финална презентация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32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Експериментални методи, приложени от </a:t>
            </a:r>
            <a:r>
              <a:rPr lang="bg-BG" dirty="0" err="1" smtClean="0"/>
              <a:t>Ходжкин</a:t>
            </a:r>
            <a:r>
              <a:rPr lang="bg-BG" dirty="0" smtClean="0"/>
              <a:t> и </a:t>
            </a:r>
            <a:r>
              <a:rPr lang="bg-BG" dirty="0" err="1" smtClean="0"/>
              <a:t>Хъксли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95536" y="1700808"/>
            <a:ext cx="8229600" cy="3207821"/>
          </a:xfrm>
        </p:spPr>
        <p:txBody>
          <a:bodyPr/>
          <a:lstStyle/>
          <a:p>
            <a:r>
              <a:rPr lang="bg-BG" dirty="0" smtClean="0"/>
              <a:t>Фиксиране на пространството </a:t>
            </a:r>
          </a:p>
          <a:p>
            <a:r>
              <a:rPr lang="bg-BG" dirty="0" smtClean="0"/>
              <a:t>Фиксиране на напрежението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780928"/>
            <a:ext cx="3528392" cy="3604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3139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Уравнение на кабела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284984"/>
            <a:ext cx="8064896" cy="827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4176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Йонни </a:t>
            </a:r>
            <a:r>
              <a:rPr lang="bg-BG" dirty="0" err="1" smtClean="0"/>
              <a:t>проницаемости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348880"/>
            <a:ext cx="2520280" cy="2972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8689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lang="bg-BG" dirty="0" smtClean="0"/>
              <a:t>Системата</a:t>
            </a:r>
            <a:endParaRPr lang="en-US" dirty="0"/>
          </a:p>
        </p:txBody>
      </p:sp>
      <p:graphicFrame>
        <p:nvGraphicFramePr>
          <p:cNvPr id="4" name="Об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0794689"/>
              </p:ext>
            </p:extLst>
          </p:nvPr>
        </p:nvGraphicFramePr>
        <p:xfrm>
          <a:off x="696913" y="1989138"/>
          <a:ext cx="8067675" cy="377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3" imgW="4012920" imgH="1879560" progId="Equation.DSMT4">
                  <p:embed/>
                </p:oleObj>
              </mc:Choice>
              <mc:Fallback>
                <p:oleObj name="Equation" r:id="rId3" imgW="4012920" imgH="1879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6913" y="1989138"/>
                        <a:ext cx="8067675" cy="3778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2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Числено решаване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err="1" smtClean="0"/>
              <a:t>Дискретизиране</a:t>
            </a:r>
            <a:r>
              <a:rPr lang="bg-BG" dirty="0" smtClean="0"/>
              <a:t> на интервалите</a:t>
            </a:r>
          </a:p>
          <a:p>
            <a:r>
              <a:rPr lang="bg-BG" dirty="0" smtClean="0"/>
              <a:t>Числени методи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501008"/>
            <a:ext cx="6682540" cy="2170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3671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Резултати</a:t>
            </a:r>
            <a:endParaRPr lang="en-US" dirty="0"/>
          </a:p>
        </p:txBody>
      </p:sp>
      <p:pic>
        <p:nvPicPr>
          <p:cNvPr id="4" name="walter1_online-video-cutter.avi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379538" y="1600200"/>
            <a:ext cx="6386512" cy="4525963"/>
          </a:xfrm>
        </p:spPr>
      </p:pic>
    </p:spTree>
    <p:extLst>
      <p:ext uri="{BB962C8B-B14F-4D97-AF65-F5344CB8AC3E}">
        <p14:creationId xmlns:p14="http://schemas.microsoft.com/office/powerpoint/2010/main" val="198794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Благодарим ви за вниманието!</a:t>
            </a:r>
            <a:endParaRPr lang="en-US" dirty="0"/>
          </a:p>
        </p:txBody>
      </p:sp>
      <p:pic>
        <p:nvPicPr>
          <p:cNvPr id="4" name="Контейнер за съдържание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38"/>
          <a:stretch/>
        </p:blipFill>
        <p:spPr>
          <a:xfrm>
            <a:off x="3131840" y="2348880"/>
            <a:ext cx="2797905" cy="3466057"/>
          </a:xfrm>
        </p:spPr>
      </p:pic>
    </p:spTree>
    <p:extLst>
      <p:ext uri="{BB962C8B-B14F-4D97-AF65-F5344CB8AC3E}">
        <p14:creationId xmlns:p14="http://schemas.microsoft.com/office/powerpoint/2010/main" val="745819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 къде започнахме…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Нашите знания за </a:t>
            </a:r>
            <a:r>
              <a:rPr lang="bg-BG" dirty="0" err="1" smtClean="0"/>
              <a:t>невроните</a:t>
            </a:r>
            <a:r>
              <a:rPr lang="bg-BG" dirty="0" smtClean="0"/>
              <a:t>  в началото </a:t>
            </a:r>
            <a:endParaRPr lang="en-US" dirty="0"/>
          </a:p>
        </p:txBody>
      </p:sp>
      <p:graphicFrame>
        <p:nvGraphicFramePr>
          <p:cNvPr id="4" name="Об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242411"/>
              </p:ext>
            </p:extLst>
          </p:nvPr>
        </p:nvGraphicFramePr>
        <p:xfrm>
          <a:off x="3563888" y="2996952"/>
          <a:ext cx="1537885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3" imgW="291960" imgH="177480" progId="Equation.DSMT4">
                  <p:embed/>
                </p:oleObj>
              </mc:Choice>
              <mc:Fallback>
                <p:oleObj name="Equation" r:id="rId3" imgW="29196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63888" y="2996952"/>
                        <a:ext cx="1537885" cy="9361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0862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Прочетохме биологичната част</a:t>
            </a:r>
            <a:endParaRPr lang="en-US" dirty="0"/>
          </a:p>
        </p:txBody>
      </p:sp>
      <p:pic>
        <p:nvPicPr>
          <p:cNvPr id="4" name="Контейнер за съдържание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276872"/>
            <a:ext cx="6850053" cy="3514278"/>
          </a:xfrm>
        </p:spPr>
      </p:pic>
    </p:spTree>
    <p:extLst>
      <p:ext uri="{BB962C8B-B14F-4D97-AF65-F5344CB8AC3E}">
        <p14:creationId xmlns:p14="http://schemas.microsoft.com/office/powerpoint/2010/main" val="295395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Устройство на неврона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ru-RU" dirty="0" err="1" smtClean="0"/>
              <a:t>Дендрити</a:t>
            </a:r>
            <a:endParaRPr lang="ru-RU" dirty="0"/>
          </a:p>
          <a:p>
            <a:pPr marL="514350" indent="-514350" fontAlgn="base">
              <a:buFont typeface="+mj-lt"/>
              <a:buAutoNum type="arabicPeriod"/>
            </a:pPr>
            <a:r>
              <a:rPr lang="ru-RU" dirty="0"/>
              <a:t>Тяло (сома)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ru-RU" dirty="0"/>
              <a:t>Клетъчно ядро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ru-RU" dirty="0"/>
              <a:t>Аксон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ru-RU" dirty="0"/>
              <a:t>Trigger zone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ru-RU" dirty="0"/>
              <a:t>Шванова клетка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ru-RU" dirty="0"/>
              <a:t>Миелинова обвивка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ru-RU" dirty="0"/>
              <a:t>Възел на Ранвиер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ru-RU" dirty="0"/>
              <a:t>Окончание</a:t>
            </a:r>
          </a:p>
          <a:p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750" y="2505075"/>
            <a:ext cx="5048250" cy="3084513"/>
          </a:xfrm>
        </p:spPr>
      </p:pic>
    </p:spTree>
    <p:extLst>
      <p:ext uri="{BB962C8B-B14F-4D97-AF65-F5344CB8AC3E}">
        <p14:creationId xmlns:p14="http://schemas.microsoft.com/office/powerpoint/2010/main" val="420149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 smtClean="0"/>
              <a:t>Синапси</a:t>
            </a:r>
            <a:endParaRPr lang="en-US" dirty="0"/>
          </a:p>
        </p:txBody>
      </p:sp>
      <p:pic>
        <p:nvPicPr>
          <p:cNvPr id="6" name="Контейнер за съдържание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96752"/>
            <a:ext cx="4902796" cy="3333901"/>
          </a:xfrm>
        </p:spPr>
      </p:pic>
      <p:pic>
        <p:nvPicPr>
          <p:cNvPr id="7" name="Картина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540529"/>
            <a:ext cx="3962400" cy="324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002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Клетъчна мембрана</a:t>
            </a:r>
            <a:endParaRPr lang="en-US" dirty="0"/>
          </a:p>
        </p:txBody>
      </p:sp>
      <p:pic>
        <p:nvPicPr>
          <p:cNvPr id="5" name="Контейнер за съдържание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84784"/>
            <a:ext cx="4762500" cy="4257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404" y="2308456"/>
            <a:ext cx="3039300" cy="3034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075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Химичен състав на неврона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bg-BG" dirty="0" smtClean="0"/>
              <a:t>Органични аниони (протеини)</a:t>
            </a:r>
          </a:p>
          <a:p>
            <a:r>
              <a:rPr lang="bg-BG" dirty="0" smtClean="0"/>
              <a:t>Калиеви катиони</a:t>
            </a:r>
          </a:p>
          <a:p>
            <a:r>
              <a:rPr lang="bg-BG" dirty="0" smtClean="0"/>
              <a:t>Натриеви катиони</a:t>
            </a:r>
          </a:p>
          <a:p>
            <a:r>
              <a:rPr lang="bg-BG" dirty="0" smtClean="0"/>
              <a:t>Калциеви катиони</a:t>
            </a:r>
          </a:p>
          <a:p>
            <a:r>
              <a:rPr lang="bg-BG" dirty="0" smtClean="0"/>
              <a:t>Хлорни аниони</a:t>
            </a:r>
          </a:p>
          <a:p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801" y="2996951"/>
            <a:ext cx="5016575" cy="2754491"/>
          </a:xfrm>
        </p:spPr>
      </p:pic>
    </p:spTree>
    <p:extLst>
      <p:ext uri="{BB962C8B-B14F-4D97-AF65-F5344CB8AC3E}">
        <p14:creationId xmlns:p14="http://schemas.microsoft.com/office/powerpoint/2010/main" val="283263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Акционен потенциал</a:t>
            </a:r>
            <a:endParaRPr lang="en-US" dirty="0"/>
          </a:p>
        </p:txBody>
      </p:sp>
      <p:pic>
        <p:nvPicPr>
          <p:cNvPr id="7" name="Контейнер за съдържание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988840"/>
            <a:ext cx="5923880" cy="3410719"/>
          </a:xfrm>
        </p:spPr>
      </p:pic>
    </p:spTree>
    <p:extLst>
      <p:ext uri="{BB962C8B-B14F-4D97-AF65-F5344CB8AC3E}">
        <p14:creationId xmlns:p14="http://schemas.microsoft.com/office/powerpoint/2010/main" val="654766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Три вида ток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err="1" smtClean="0"/>
              <a:t>Капацитивен</a:t>
            </a:r>
            <a:r>
              <a:rPr lang="bg-BG" dirty="0" smtClean="0"/>
              <a:t> – мембраната като кондензатор</a:t>
            </a:r>
          </a:p>
          <a:p>
            <a:r>
              <a:rPr lang="bg-BG" dirty="0" err="1" smtClean="0"/>
              <a:t>Кондуктивен</a:t>
            </a:r>
            <a:r>
              <a:rPr lang="bg-BG" dirty="0" smtClean="0"/>
              <a:t> – зависещ от разликата в напрежението от двете страни на мембраната</a:t>
            </a:r>
          </a:p>
          <a:p>
            <a:r>
              <a:rPr lang="bg-BG" dirty="0" err="1" smtClean="0"/>
              <a:t>Дифузионен</a:t>
            </a:r>
            <a:r>
              <a:rPr lang="bg-BG" dirty="0" smtClean="0"/>
              <a:t> – зависещ от разликата в концентрацията на йоните от двете страни на мембраната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151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130</Words>
  <Application>Microsoft Office PowerPoint</Application>
  <PresentationFormat>Презентация на цял екран (4:3)</PresentationFormat>
  <Paragraphs>39</Paragraphs>
  <Slides>16</Slides>
  <Notes>0</Notes>
  <HiddenSlides>0</HiddenSlides>
  <MMClips>1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Вградени OLE сървъри</vt:lpstr>
      </vt:variant>
      <vt:variant>
        <vt:i4>1</vt:i4>
      </vt:variant>
      <vt:variant>
        <vt:lpstr>Заглавия на слайдовете</vt:lpstr>
      </vt:variant>
      <vt:variant>
        <vt:i4>16</vt:i4>
      </vt:variant>
    </vt:vector>
  </HeadingPairs>
  <TitlesOfParts>
    <vt:vector size="18" baseType="lpstr">
      <vt:lpstr>Office тема</vt:lpstr>
      <vt:lpstr>Equation</vt:lpstr>
      <vt:lpstr>Математическо моделиране на нервни импулси</vt:lpstr>
      <vt:lpstr>От къде започнахме…</vt:lpstr>
      <vt:lpstr>Прочетохме биологичната част</vt:lpstr>
      <vt:lpstr>Устройство на неврона</vt:lpstr>
      <vt:lpstr>Синапси</vt:lpstr>
      <vt:lpstr>Клетъчна мембрана</vt:lpstr>
      <vt:lpstr>Химичен състав на неврона</vt:lpstr>
      <vt:lpstr>Акционен потенциал</vt:lpstr>
      <vt:lpstr>Три вида ток</vt:lpstr>
      <vt:lpstr>Експериментални методи, приложени от Ходжкин и Хъксли</vt:lpstr>
      <vt:lpstr>Уравнение на кабела</vt:lpstr>
      <vt:lpstr>Йонни проницаемости</vt:lpstr>
      <vt:lpstr>Системата</vt:lpstr>
      <vt:lpstr>Числено решаване</vt:lpstr>
      <vt:lpstr>Резултати</vt:lpstr>
      <vt:lpstr>Благодарим ви за вниманието!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Математическо моделиране на нервни импулси</dc:title>
  <dc:creator>4525s</dc:creator>
  <cp:lastModifiedBy>4525s</cp:lastModifiedBy>
  <cp:revision>7</cp:revision>
  <dcterms:created xsi:type="dcterms:W3CDTF">2016-06-25T12:48:50Z</dcterms:created>
  <dcterms:modified xsi:type="dcterms:W3CDTF">2016-06-25T14:33:25Z</dcterms:modified>
</cp:coreProperties>
</file>