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3" r:id="rId15"/>
    <p:sldId id="269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4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2C88-20C7-42E9-BB83-18A63957454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Математическо  моделиране </a:t>
            </a:r>
            <a:br>
              <a:rPr lang="bg-BG" sz="3600" dirty="0" smtClean="0"/>
            </a:br>
            <a:r>
              <a:rPr lang="bg-BG" sz="3600" dirty="0" smtClean="0"/>
              <a:t>на нервни </a:t>
            </a:r>
            <a:r>
              <a:rPr lang="bg-BG" sz="3600" dirty="0" smtClean="0"/>
              <a:t>импулси.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bg-BG" sz="3600" dirty="0" smtClean="0"/>
              <a:t>Числен метод </a:t>
            </a:r>
            <a:endParaRPr lang="en-US" sz="3600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6228184" y="5494934"/>
            <a:ext cx="259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Васил Пашов</a:t>
            </a:r>
          </a:p>
          <a:p>
            <a:r>
              <a:rPr lang="bg-BG" sz="2800" dirty="0" smtClean="0"/>
              <a:t>Тонка Желева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7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Но…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68387"/>
              </p:ext>
            </p:extLst>
          </p:nvPr>
        </p:nvGraphicFramePr>
        <p:xfrm>
          <a:off x="971600" y="2996952"/>
          <a:ext cx="7499042" cy="78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4000320" imgH="419040" progId="Equation.DSMT4">
                  <p:embed/>
                </p:oleObj>
              </mc:Choice>
              <mc:Fallback>
                <p:oleObj name="Equation" r:id="rId3" imgW="400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996952"/>
                        <a:ext cx="7499042" cy="785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1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По сходен начин, използвайки формулата за числено диференциране от втори </a:t>
            </a:r>
            <a:r>
              <a:rPr lang="bg-BG" dirty="0" smtClean="0"/>
              <a:t>ред, 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И формулата за числено диференциране от първи </a:t>
            </a:r>
            <a:r>
              <a:rPr lang="bg-BG" dirty="0" smtClean="0"/>
              <a:t>ред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Получаваме</a:t>
            </a:r>
            <a:r>
              <a:rPr lang="bg-BG" dirty="0" smtClean="0"/>
              <a:t>…</a:t>
            </a:r>
            <a:endParaRPr lang="en-US" dirty="0"/>
          </a:p>
        </p:txBody>
      </p:sp>
      <p:graphicFrame>
        <p:nvGraphicFramePr>
          <p:cNvPr id="6" name="Об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75939"/>
              </p:ext>
            </p:extLst>
          </p:nvPr>
        </p:nvGraphicFramePr>
        <p:xfrm>
          <a:off x="3203848" y="2420888"/>
          <a:ext cx="309198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384200" imgH="419040" progId="Equation.DSMT4">
                  <p:embed/>
                </p:oleObj>
              </mc:Choice>
              <mc:Fallback>
                <p:oleObj name="Equation" r:id="rId3" imgW="138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420888"/>
                        <a:ext cx="3091980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71888"/>
              </p:ext>
            </p:extLst>
          </p:nvPr>
        </p:nvGraphicFramePr>
        <p:xfrm>
          <a:off x="3419872" y="4437112"/>
          <a:ext cx="232171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965160" imgH="419040" progId="Equation.DSMT4">
                  <p:embed/>
                </p:oleObj>
              </mc:Choice>
              <mc:Fallback>
                <p:oleObj name="Equation" r:id="rId5" imgW="965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4437112"/>
                        <a:ext cx="232171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…решението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53645"/>
              </p:ext>
            </p:extLst>
          </p:nvPr>
        </p:nvGraphicFramePr>
        <p:xfrm>
          <a:off x="971600" y="1484784"/>
          <a:ext cx="727659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484784"/>
                        <a:ext cx="7276598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1019337" y="328498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преобразуваме</a:t>
            </a:r>
            <a:endParaRPr lang="en-US" sz="3200" dirty="0"/>
          </a:p>
        </p:txBody>
      </p:sp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62829"/>
              </p:ext>
            </p:extLst>
          </p:nvPr>
        </p:nvGraphicFramePr>
        <p:xfrm>
          <a:off x="1229676" y="4437112"/>
          <a:ext cx="6708114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2247840" imgH="482400" progId="Equation.DSMT4">
                  <p:embed/>
                </p:oleObj>
              </mc:Choice>
              <mc:Fallback>
                <p:oleObj name="Equation" r:id="rId5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9676" y="4437112"/>
                        <a:ext cx="6708114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4522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Устойчивост на решението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Привеждане в канонична форма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Получаваме условие за устойчивост 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23399"/>
              </p:ext>
            </p:extLst>
          </p:nvPr>
        </p:nvGraphicFramePr>
        <p:xfrm>
          <a:off x="1763688" y="2204864"/>
          <a:ext cx="5903272" cy="87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654280" imgH="393480" progId="Equation.DSMT4">
                  <p:embed/>
                </p:oleObj>
              </mc:Choice>
              <mc:Fallback>
                <p:oleObj name="Equation" r:id="rId3" imgW="2654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2204864"/>
                        <a:ext cx="5903272" cy="87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16833"/>
              </p:ext>
            </p:extLst>
          </p:nvPr>
        </p:nvGraphicFramePr>
        <p:xfrm>
          <a:off x="3779912" y="4077072"/>
          <a:ext cx="9937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444240" imgH="419040" progId="Equation.DSMT4">
                  <p:embed/>
                </p:oleObj>
              </mc:Choice>
              <mc:Fallback>
                <p:oleObj name="Equation" r:id="rId5" imgW="444240" imgH="419040" progId="Equation.DSMT4">
                  <p:embed/>
                  <p:pic>
                    <p:nvPicPr>
                      <p:cNvPr id="0" name="Об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77072"/>
                        <a:ext cx="9937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Диференчна мрежа</a:t>
            </a:r>
            <a:endParaRPr lang="en-US" dirty="0"/>
          </a:p>
        </p:txBody>
      </p:sp>
      <p:pic>
        <p:nvPicPr>
          <p:cNvPr id="29" name="Картина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42" y="2564902"/>
            <a:ext cx="2845502" cy="2754039"/>
          </a:xfrm>
          <a:prstGeom prst="rect">
            <a:avLst/>
          </a:prstGeom>
        </p:spPr>
      </p:pic>
      <p:pic>
        <p:nvPicPr>
          <p:cNvPr id="30" name="Картина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26388"/>
            <a:ext cx="2925090" cy="2831069"/>
          </a:xfrm>
          <a:prstGeom prst="rect">
            <a:avLst/>
          </a:prstGeom>
        </p:spPr>
      </p:pic>
      <p:pic>
        <p:nvPicPr>
          <p:cNvPr id="32" name="Картина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1" y="2594929"/>
            <a:ext cx="2845501" cy="27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837337" cy="46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-684584" y="2636912"/>
            <a:ext cx="10515600" cy="1325563"/>
          </a:xfrm>
        </p:spPr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bg-BG" dirty="0" smtClean="0"/>
              <a:t>Системата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88597"/>
              </p:ext>
            </p:extLst>
          </p:nvPr>
        </p:nvGraphicFramePr>
        <p:xfrm>
          <a:off x="696913" y="1989138"/>
          <a:ext cx="80676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012920" imgH="1879560" progId="Equation.DSMT4">
                  <p:embed/>
                </p:oleObj>
              </mc:Choice>
              <mc:Fallback>
                <p:oleObj name="Equation" r:id="rId3" imgW="4012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989138"/>
                        <a:ext cx="806767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0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2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Решението ?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16832"/>
            <a:ext cx="3024336" cy="3965584"/>
          </a:xfrm>
        </p:spPr>
      </p:pic>
    </p:spTree>
    <p:extLst>
      <p:ext uri="{BB962C8B-B14F-4D97-AF65-F5344CB8AC3E}">
        <p14:creationId xmlns:p14="http://schemas.microsoft.com/office/powerpoint/2010/main" val="1806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Сравнително нов дял в математиката</a:t>
            </a:r>
          </a:p>
          <a:p>
            <a:r>
              <a:rPr lang="bg-BG" dirty="0" smtClean="0"/>
              <a:t>Същност</a:t>
            </a:r>
          </a:p>
          <a:p>
            <a:r>
              <a:rPr lang="bg-BG" dirty="0" smtClean="0"/>
              <a:t>Апроксимация – какъв проблем имахме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Диференциални уравнения.</a:t>
            </a:r>
            <a:br>
              <a:rPr lang="bg-BG" dirty="0" smtClean="0"/>
            </a:br>
            <a:r>
              <a:rPr lang="bg-BG" dirty="0" smtClean="0"/>
              <a:t>Задача на Коши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65561"/>
              </p:ext>
            </p:extLst>
          </p:nvPr>
        </p:nvGraphicFramePr>
        <p:xfrm>
          <a:off x="3203848" y="2492896"/>
          <a:ext cx="3024336" cy="266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952200" imgH="838080" progId="Equation.DSMT4">
                  <p:embed/>
                </p:oleObj>
              </mc:Choice>
              <mc:Fallback>
                <p:oleObj name="Equation" r:id="rId3" imgW="952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492896"/>
                        <a:ext cx="3024336" cy="2661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Диференчна схема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437112"/>
            <a:ext cx="3429000" cy="220027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6" y="1844824"/>
            <a:ext cx="3429000" cy="219075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3429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Явен метод на Ойлер</a:t>
            </a:r>
            <a:endParaRPr lang="en-US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 задачата на Коши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  <a:p>
            <a:r>
              <a:rPr lang="bg-BG" dirty="0" smtClean="0"/>
              <a:t>И познатите ни формули</a:t>
            </a:r>
            <a:br>
              <a:rPr lang="bg-BG" dirty="0" smtClean="0"/>
            </a:br>
            <a:r>
              <a:rPr lang="bg-BG" dirty="0" smtClean="0"/>
              <a:t>за числено диференциране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Извеждаме явния метод на Ойлер</a:t>
            </a:r>
            <a:br>
              <a:rPr lang="bg-BG" dirty="0" smtClean="0"/>
            </a:br>
            <a:endParaRPr lang="bg-BG" dirty="0" smtClean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3551"/>
              </p:ext>
            </p:extLst>
          </p:nvPr>
        </p:nvGraphicFramePr>
        <p:xfrm>
          <a:off x="3131840" y="4221088"/>
          <a:ext cx="3312368" cy="62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095200" imgH="393480" progId="Equation.DSMT4">
                  <p:embed/>
                </p:oleObj>
              </mc:Choice>
              <mc:Fallback>
                <p:oleObj name="Equation" r:id="rId3" imgW="2095200" imgH="393480" progId="Equation.DSMT4">
                  <p:embed/>
                  <p:pic>
                    <p:nvPicPr>
                      <p:cNvPr id="0" name="Об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221088"/>
                        <a:ext cx="3312368" cy="621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92" y="1412776"/>
            <a:ext cx="1642737" cy="14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43514"/>
              </p:ext>
            </p:extLst>
          </p:nvPr>
        </p:nvGraphicFramePr>
        <p:xfrm>
          <a:off x="3923927" y="5661248"/>
          <a:ext cx="2185565" cy="4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927" y="5661248"/>
                        <a:ext cx="2185565" cy="42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2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bg-BG" dirty="0" smtClean="0"/>
              <a:t>Системата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26549"/>
              </p:ext>
            </p:extLst>
          </p:nvPr>
        </p:nvGraphicFramePr>
        <p:xfrm>
          <a:off x="696913" y="1989138"/>
          <a:ext cx="80676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4012920" imgH="1879560" progId="Equation.DSMT4">
                  <p:embed/>
                </p:oleObj>
              </mc:Choice>
              <mc:Fallback>
                <p:oleObj name="Equation" r:id="rId3" imgW="4012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989138"/>
                        <a:ext cx="806767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9" y="2996952"/>
            <a:ext cx="500063" cy="5715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8" y="3933056"/>
            <a:ext cx="500063" cy="5715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05" y="4869160"/>
            <a:ext cx="50006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82</Words>
  <Application>Microsoft Office PowerPoint</Application>
  <PresentationFormat>Презентация на цял екран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2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9" baseType="lpstr">
      <vt:lpstr>Office тема</vt:lpstr>
      <vt:lpstr>Equation</vt:lpstr>
      <vt:lpstr>MathType 6.0 Equation</vt:lpstr>
      <vt:lpstr>Математическо  моделиране  на нервни импулси. Числен метод </vt:lpstr>
      <vt:lpstr>Системата</vt:lpstr>
      <vt:lpstr>Презентация на PowerPoint</vt:lpstr>
      <vt:lpstr>Решението ?</vt:lpstr>
      <vt:lpstr>Числени методи</vt:lpstr>
      <vt:lpstr>Диференциални уравнения. Задача на Коши</vt:lpstr>
      <vt:lpstr>Диференчна схема</vt:lpstr>
      <vt:lpstr>Явен метод на Ойлер</vt:lpstr>
      <vt:lpstr>Системата</vt:lpstr>
      <vt:lpstr>Но…</vt:lpstr>
      <vt:lpstr>Решение</vt:lpstr>
      <vt:lpstr>…решението</vt:lpstr>
      <vt:lpstr>Устойчивост на решението</vt:lpstr>
      <vt:lpstr>Диференчна мрежа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 моделиране  на нервни импулси Числен метод</dc:title>
  <dc:creator>4525s</dc:creator>
  <cp:lastModifiedBy>4525s</cp:lastModifiedBy>
  <cp:revision>21</cp:revision>
  <dcterms:created xsi:type="dcterms:W3CDTF">2016-05-13T18:25:51Z</dcterms:created>
  <dcterms:modified xsi:type="dcterms:W3CDTF">2016-05-13T23:19:48Z</dcterms:modified>
</cp:coreProperties>
</file>