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90" y="-9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Initial FW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PP</c:v>
                </c:pt>
                <c:pt idx="1">
                  <c:v>R-PP</c:v>
                </c:pt>
                <c:pt idx="2">
                  <c:v>CPO</c:v>
                </c:pt>
                <c:pt idx="3">
                  <c:v>D4E1</c:v>
                </c:pt>
                <c:pt idx="4">
                  <c:v>CMV REP</c:v>
                </c:pt>
                <c:pt idx="5">
                  <c:v>CMV AB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0.15</c:v>
                </c:pt>
                <c:pt idx="1">
                  <c:v>0.1</c:v>
                </c:pt>
                <c:pt idx="2">
                  <c:v>0.08</c:v>
                </c:pt>
                <c:pt idx="3">
                  <c:v>0.1</c:v>
                </c:pt>
                <c:pt idx="4">
                  <c:v>0.25</c:v>
                </c:pt>
                <c:pt idx="5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Final FW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PP</c:v>
                </c:pt>
                <c:pt idx="1">
                  <c:v>R-PP</c:v>
                </c:pt>
                <c:pt idx="2">
                  <c:v>CPO</c:v>
                </c:pt>
                <c:pt idx="3">
                  <c:v>D4E1</c:v>
                </c:pt>
                <c:pt idx="4">
                  <c:v>CMV REP</c:v>
                </c:pt>
                <c:pt idx="5">
                  <c:v>CMV AB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0.56000000000000005</c:v>
                </c:pt>
                <c:pt idx="1">
                  <c:v>0.14000000000000001</c:v>
                </c:pt>
                <c:pt idx="2">
                  <c:v>0.13</c:v>
                </c:pt>
                <c:pt idx="3">
                  <c:v>0.08</c:v>
                </c:pt>
                <c:pt idx="4">
                  <c:v>0.33</c:v>
                </c:pt>
                <c:pt idx="5">
                  <c:v>0.16</c:v>
                </c:pt>
              </c:numCache>
            </c:numRef>
          </c:val>
        </c:ser>
        <c:axId val="77592448"/>
        <c:axId val="43683840"/>
      </c:barChart>
      <c:catAx>
        <c:axId val="77592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Plant lines</a:t>
                </a:r>
                <a:endParaRPr lang="en-US" dirty="0"/>
              </a:p>
            </c:rich>
          </c:tx>
          <c:layout/>
        </c:title>
        <c:tickLblPos val="nextTo"/>
        <c:crossAx val="43683840"/>
        <c:crosses val="autoZero"/>
        <c:auto val="1"/>
        <c:lblAlgn val="ctr"/>
        <c:lblOffset val="100"/>
      </c:catAx>
      <c:valAx>
        <c:axId val="43683840"/>
        <c:scaling>
          <c:orientation val="minMax"/>
        </c:scaling>
        <c:axPos val="l"/>
        <c:majorGridlines/>
        <c:numFmt formatCode="General" sourceLinked="1"/>
        <c:tickLblPos val="nextTo"/>
        <c:crossAx val="775924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Initial FW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JL</c:v>
                </c:pt>
                <c:pt idx="1">
                  <c:v>R-JL</c:v>
                </c:pt>
                <c:pt idx="2">
                  <c:v>GUS</c:v>
                </c:pt>
                <c:pt idx="3">
                  <c:v>CMV CP</c:v>
                </c:pt>
                <c:pt idx="4">
                  <c:v>CMV AB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8.0000000000000029E-2</c:v>
                </c:pt>
                <c:pt idx="1">
                  <c:v>9.0000000000000024E-2</c:v>
                </c:pt>
                <c:pt idx="2">
                  <c:v>0.2</c:v>
                </c:pt>
                <c:pt idx="3">
                  <c:v>0.26</c:v>
                </c:pt>
                <c:pt idx="4">
                  <c:v>0.14000000000000001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Final FW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JL</c:v>
                </c:pt>
                <c:pt idx="1">
                  <c:v>R-JL</c:v>
                </c:pt>
                <c:pt idx="2">
                  <c:v>GUS</c:v>
                </c:pt>
                <c:pt idx="3">
                  <c:v>CMV CP</c:v>
                </c:pt>
                <c:pt idx="4">
                  <c:v>CMV AB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0.35000000000000009</c:v>
                </c:pt>
                <c:pt idx="1">
                  <c:v>0.15000000000000005</c:v>
                </c:pt>
                <c:pt idx="2">
                  <c:v>0.12000000000000002</c:v>
                </c:pt>
                <c:pt idx="3">
                  <c:v>0.1</c:v>
                </c:pt>
                <c:pt idx="4">
                  <c:v>0.11</c:v>
                </c:pt>
              </c:numCache>
            </c:numRef>
          </c:val>
        </c:ser>
        <c:axId val="73086464"/>
        <c:axId val="73088384"/>
      </c:barChart>
      <c:catAx>
        <c:axId val="73086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Plant lines</a:t>
                </a:r>
                <a:endParaRPr lang="en-US" dirty="0"/>
              </a:p>
            </c:rich>
          </c:tx>
          <c:layout/>
        </c:title>
        <c:tickLblPos val="nextTo"/>
        <c:crossAx val="73088384"/>
        <c:crosses val="autoZero"/>
        <c:auto val="1"/>
        <c:lblAlgn val="ctr"/>
        <c:lblOffset val="100"/>
      </c:catAx>
      <c:valAx>
        <c:axId val="73088384"/>
        <c:scaling>
          <c:orientation val="minMax"/>
          <c:max val="0.60000000000000042"/>
        </c:scaling>
        <c:axPos val="l"/>
        <c:majorGridlines/>
        <c:numFmt formatCode="General" sourceLinked="1"/>
        <c:tickLblPos val="nextTo"/>
        <c:crossAx val="73086464"/>
        <c:crosses val="autoZero"/>
        <c:crossBetween val="between"/>
        <c:majorUnit val="0.1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0.3</cdr:y>
    </cdr:from>
    <cdr:to>
      <cdr:x>0.2</cdr:x>
      <cdr:y>0.6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1051560" y="899160"/>
          <a:ext cx="914400" cy="9448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800" dirty="0"/>
        </a:p>
      </cdr:txBody>
    </cdr:sp>
  </cdr:relSizeAnchor>
  <cdr:relSizeAnchor xmlns:cdr="http://schemas.openxmlformats.org/drawingml/2006/chartDrawing">
    <cdr:from>
      <cdr:x>0.12121</cdr:x>
      <cdr:y>0.4</cdr:y>
    </cdr:from>
    <cdr:to>
      <cdr:x>0.18182</cdr:x>
      <cdr:y>0.475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219200"/>
          <a:ext cx="3048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0.22727</cdr:x>
      <cdr:y>0.45</cdr:y>
    </cdr:from>
    <cdr:to>
      <cdr:x>0.28788</cdr:x>
      <cdr:y>0.55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143000" y="1371600"/>
          <a:ext cx="304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0.31818</cdr:x>
      <cdr:y>0.475</cdr:y>
    </cdr:from>
    <cdr:to>
      <cdr:x>0.37879</cdr:x>
      <cdr:y>0.55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600200" y="1447800"/>
          <a:ext cx="3048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0.42424</cdr:x>
      <cdr:y>0.45</cdr:y>
    </cdr:from>
    <cdr:to>
      <cdr:x>0.48485</cdr:x>
      <cdr:y>0.525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133600" y="1371600"/>
          <a:ext cx="3048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0.5303</cdr:x>
      <cdr:y>0.3</cdr:y>
    </cdr:from>
    <cdr:to>
      <cdr:x>0.59091</cdr:x>
      <cdr:y>0.425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667000" y="914400"/>
          <a:ext cx="3048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0.62121</cdr:x>
      <cdr:y>0.375</cdr:y>
    </cdr:from>
    <cdr:to>
      <cdr:x>0.66667</cdr:x>
      <cdr:y>0.475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124200" y="1143000"/>
          <a:ext cx="228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0.15152</cdr:x>
      <cdr:y>0.025</cdr:y>
    </cdr:from>
    <cdr:to>
      <cdr:x>0.19697</cdr:x>
      <cdr:y>0.1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762000" y="76200"/>
          <a:ext cx="228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0.25758</cdr:x>
      <cdr:y>0.4</cdr:y>
    </cdr:from>
    <cdr:to>
      <cdr:x>0.30303</cdr:x>
      <cdr:y>0.475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295400" y="1219200"/>
          <a:ext cx="228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0.34848</cdr:x>
      <cdr:y>0.425</cdr:y>
    </cdr:from>
    <cdr:to>
      <cdr:x>0.39394</cdr:x>
      <cdr:y>0.5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1752600" y="1295400"/>
          <a:ext cx="228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0.45455</cdr:x>
      <cdr:y>0.45</cdr:y>
    </cdr:from>
    <cdr:to>
      <cdr:x>0.5</cdr:x>
      <cdr:y>0.55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286000" y="1371600"/>
          <a:ext cx="228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0.56061</cdr:x>
      <cdr:y>0.25</cdr:y>
    </cdr:from>
    <cdr:to>
      <cdr:x>0.60606</cdr:x>
      <cdr:y>0.325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819400" y="762000"/>
          <a:ext cx="228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C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0.65152</cdr:x>
      <cdr:y>0.4</cdr:y>
    </cdr:from>
    <cdr:to>
      <cdr:x>0.71212</cdr:x>
      <cdr:y>0.5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3276600" y="1219200"/>
          <a:ext cx="304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B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0.54545</cdr:x>
      <cdr:y>0.225</cdr:y>
    </cdr:from>
    <cdr:to>
      <cdr:x>0.58219</cdr:x>
      <cdr:y>0.30578</cdr:y>
    </cdr:to>
    <cdr:sp macro="" textlink="">
      <cdr:nvSpPr>
        <cdr:cNvPr id="17" name="TextBox 10"/>
        <cdr:cNvSpPr txBox="1"/>
      </cdr:nvSpPr>
      <cdr:spPr>
        <a:xfrm xmlns:a="http://schemas.openxmlformats.org/drawingml/2006/main">
          <a:off x="2743200" y="685800"/>
          <a:ext cx="184731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000" dirty="0"/>
        </a:p>
      </cdr:txBody>
    </cdr:sp>
  </cdr:relSizeAnchor>
  <cdr:relSizeAnchor xmlns:cdr="http://schemas.openxmlformats.org/drawingml/2006/chartDrawing">
    <cdr:from>
      <cdr:x>0.5303</cdr:x>
      <cdr:y>0.325</cdr:y>
    </cdr:from>
    <cdr:to>
      <cdr:x>0.57786</cdr:x>
      <cdr:y>0.40578</cdr:y>
    </cdr:to>
    <cdr:sp macro="" textlink="">
      <cdr:nvSpPr>
        <cdr:cNvPr id="18" name="TextBox 10"/>
        <cdr:cNvSpPr txBox="1"/>
      </cdr:nvSpPr>
      <cdr:spPr>
        <a:xfrm xmlns:a="http://schemas.openxmlformats.org/drawingml/2006/main">
          <a:off x="2667000" y="990600"/>
          <a:ext cx="2391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1000" dirty="0" smtClean="0"/>
            <a:t>c</a:t>
          </a:r>
          <a:endParaRPr lang="en-US" sz="1000" dirty="0"/>
        </a:p>
      </cdr:txBody>
    </cdr:sp>
  </cdr:relSizeAnchor>
  <cdr:relSizeAnchor xmlns:cdr="http://schemas.openxmlformats.org/drawingml/2006/chartDrawing">
    <cdr:from>
      <cdr:x>0.45455</cdr:x>
      <cdr:y>0.475</cdr:y>
    </cdr:from>
    <cdr:to>
      <cdr:x>0.50529</cdr:x>
      <cdr:y>0.55578</cdr:y>
    </cdr:to>
    <cdr:sp macro="" textlink="">
      <cdr:nvSpPr>
        <cdr:cNvPr id="19" name="TextBox 10"/>
        <cdr:cNvSpPr txBox="1"/>
      </cdr:nvSpPr>
      <cdr:spPr>
        <a:xfrm xmlns:a="http://schemas.openxmlformats.org/drawingml/2006/main">
          <a:off x="2286000" y="1447800"/>
          <a:ext cx="25519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1000" dirty="0" smtClean="0"/>
            <a:t>B</a:t>
          </a:r>
          <a:endParaRPr lang="en-US" sz="1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</cdr:x>
      <cdr:y>0.275</cdr:y>
    </cdr:from>
    <cdr:to>
      <cdr:x>0.25</cdr:x>
      <cdr:y>0.35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14400" y="838200"/>
          <a:ext cx="228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0.25</cdr:x>
      <cdr:y>0.45</cdr:y>
    </cdr:from>
    <cdr:to>
      <cdr:x>0.3</cdr:x>
      <cdr:y>0.525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43000" y="1371600"/>
          <a:ext cx="228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0.36667</cdr:x>
      <cdr:y>0.35</cdr:y>
    </cdr:from>
    <cdr:to>
      <cdr:x>0.41667</cdr:x>
      <cdr:y>0.425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676400" y="1066800"/>
          <a:ext cx="228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0.46667</cdr:x>
      <cdr:y>0.3</cdr:y>
    </cdr:from>
    <cdr:to>
      <cdr:x>0.51667</cdr:x>
      <cdr:y>0.375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133600" y="914400"/>
          <a:ext cx="228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0.58333</cdr:x>
      <cdr:y>0.425</cdr:y>
    </cdr:from>
    <cdr:to>
      <cdr:x>0.63333</cdr:x>
      <cdr:y>0.5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667000" y="1295400"/>
          <a:ext cx="228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0.0404</cdr:x>
      <cdr:y>0.08078</cdr:y>
    </cdr:to>
    <cdr:sp macro="" textlink="">
      <cdr:nvSpPr>
        <cdr:cNvPr id="7" name="TextBox 13"/>
        <cdr:cNvSpPr txBox="1"/>
      </cdr:nvSpPr>
      <cdr:spPr>
        <a:xfrm xmlns:a="http://schemas.openxmlformats.org/drawingml/2006/main">
          <a:off x="0" y="0"/>
          <a:ext cx="184731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000" dirty="0"/>
        </a:p>
      </cdr:txBody>
    </cdr:sp>
  </cdr:relSizeAnchor>
  <cdr:relSizeAnchor xmlns:cdr="http://schemas.openxmlformats.org/drawingml/2006/chartDrawing">
    <cdr:from>
      <cdr:x>0.61667</cdr:x>
      <cdr:y>0.475</cdr:y>
    </cdr:from>
    <cdr:to>
      <cdr:x>0.81667</cdr:x>
      <cdr:y>0.775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819400" y="1447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57D7-94E6-4AE3-BCFA-FF627933A42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51F1-FB8C-4A42-9724-38D9D5604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143000" y="762000"/>
          <a:ext cx="50292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161362" y="1075762"/>
            <a:ext cx="22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Corm FW (g)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4114800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 rot="16200000">
            <a:off x="341653" y="4961962"/>
            <a:ext cx="1362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Corm FW (g)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86252" y="4310059"/>
            <a:ext cx="0" cy="1676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48215" y="966777"/>
            <a:ext cx="0" cy="1676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76415" y="5578312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1015" y="1962156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90696" y="2014541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0" y="216361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0348" y="221932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6126" y="216360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19289" y="89058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4111" y="20574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924178" y="208121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288080" y="555307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802420" y="524351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29408" y="508158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829475" y="541163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919289" y="481488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441929" y="53782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945202" y="54721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454787" y="551973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4372" y="54959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</Words>
  <Application>Microsoft Office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Kathryn K. Kamo</dc:creator>
  <cp:lastModifiedBy>Kathryn.Kamo</cp:lastModifiedBy>
  <cp:revision>14</cp:revision>
  <dcterms:created xsi:type="dcterms:W3CDTF">2013-06-22T20:09:45Z</dcterms:created>
  <dcterms:modified xsi:type="dcterms:W3CDTF">2013-07-12T17:26:18Z</dcterms:modified>
</cp:coreProperties>
</file>