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4660"/>
  </p:normalViewPr>
  <p:slideViewPr>
    <p:cSldViewPr>
      <p:cViewPr>
        <p:scale>
          <a:sx n="50" d="100"/>
          <a:sy n="50" d="100"/>
        </p:scale>
        <p:origin x="-1134" y="-91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 vitro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JL</c:v>
                </c:pt>
                <c:pt idx="1">
                  <c:v>R-JL</c:v>
                </c:pt>
                <c:pt idx="2">
                  <c:v>GUS</c:v>
                </c:pt>
                <c:pt idx="3">
                  <c:v>CMV CP</c:v>
                </c:pt>
                <c:pt idx="4">
                  <c:v>CMV AB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</c:v>
                </c:pt>
                <c:pt idx="1">
                  <c:v>84</c:v>
                </c:pt>
                <c:pt idx="2">
                  <c:v>69</c:v>
                </c:pt>
                <c:pt idx="3">
                  <c:v>29</c:v>
                </c:pt>
                <c:pt idx="4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Greenhouse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JL</c:v>
                </c:pt>
                <c:pt idx="1">
                  <c:v>R-JL</c:v>
                </c:pt>
                <c:pt idx="2">
                  <c:v>GUS</c:v>
                </c:pt>
                <c:pt idx="3">
                  <c:v>CMV CP</c:v>
                </c:pt>
                <c:pt idx="4">
                  <c:v>CMV AB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</c:v>
                </c:pt>
                <c:pt idx="1">
                  <c:v>35</c:v>
                </c:pt>
                <c:pt idx="2">
                  <c:v>25</c:v>
                </c:pt>
                <c:pt idx="3">
                  <c:v>37</c:v>
                </c:pt>
                <c:pt idx="4">
                  <c:v>19</c:v>
                </c:pt>
              </c:numCache>
            </c:numRef>
          </c:val>
        </c:ser>
        <c:axId val="73430912"/>
        <c:axId val="74256768"/>
      </c:barChart>
      <c:catAx>
        <c:axId val="73430912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74256768"/>
        <c:crosses val="autoZero"/>
        <c:auto val="1"/>
        <c:lblAlgn val="ctr"/>
        <c:lblOffset val="100"/>
      </c:catAx>
      <c:valAx>
        <c:axId val="74256768"/>
        <c:scaling>
          <c:orientation val="minMax"/>
        </c:scaling>
        <c:axPos val="l"/>
        <c:majorGridlines/>
        <c:numFmt formatCode="General" sourceLinked="1"/>
        <c:tickLblPos val="nextTo"/>
        <c:crossAx val="734309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 vitro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PP</c:v>
                </c:pt>
                <c:pt idx="1">
                  <c:v>R-PP</c:v>
                </c:pt>
                <c:pt idx="2">
                  <c:v>CPO</c:v>
                </c:pt>
                <c:pt idx="3">
                  <c:v>D4E1</c:v>
                </c:pt>
                <c:pt idx="4">
                  <c:v>CMV REP</c:v>
                </c:pt>
                <c:pt idx="5">
                  <c:v>CMV AB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98</c:v>
                </c:pt>
                <c:pt idx="2">
                  <c:v>85</c:v>
                </c:pt>
                <c:pt idx="3">
                  <c:v>64</c:v>
                </c:pt>
                <c:pt idx="4">
                  <c:v>74</c:v>
                </c:pt>
                <c:pt idx="5">
                  <c:v>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Greenhouse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PP</c:v>
                </c:pt>
                <c:pt idx="1">
                  <c:v>R-PP</c:v>
                </c:pt>
                <c:pt idx="2">
                  <c:v>CPO</c:v>
                </c:pt>
                <c:pt idx="3">
                  <c:v>D4E1</c:v>
                </c:pt>
                <c:pt idx="4">
                  <c:v>CMV REP</c:v>
                </c:pt>
                <c:pt idx="5">
                  <c:v>CMV AB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70</c:v>
                </c:pt>
                <c:pt idx="1">
                  <c:v>73</c:v>
                </c:pt>
                <c:pt idx="2">
                  <c:v>17</c:v>
                </c:pt>
                <c:pt idx="3">
                  <c:v>11</c:v>
                </c:pt>
                <c:pt idx="4">
                  <c:v>19</c:v>
                </c:pt>
                <c:pt idx="5">
                  <c:v>38</c:v>
                </c:pt>
              </c:numCache>
            </c:numRef>
          </c:val>
        </c:ser>
        <c:axId val="74298880"/>
        <c:axId val="74300416"/>
      </c:barChart>
      <c:catAx>
        <c:axId val="74298880"/>
        <c:scaling>
          <c:orientation val="minMax"/>
        </c:scaling>
        <c:axPos val="b"/>
        <c:tickLblPos val="nextTo"/>
        <c:crossAx val="74300416"/>
        <c:crosses val="autoZero"/>
        <c:auto val="1"/>
        <c:lblAlgn val="ctr"/>
        <c:lblOffset val="100"/>
      </c:catAx>
      <c:valAx>
        <c:axId val="74300416"/>
        <c:scaling>
          <c:orientation val="minMax"/>
          <c:max val="100"/>
        </c:scaling>
        <c:axPos val="l"/>
        <c:majorGridlines/>
        <c:numFmt formatCode="General" sourceLinked="1"/>
        <c:tickLblPos val="nextTo"/>
        <c:crossAx val="742988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</cdr:x>
      <cdr:y>0.7</cdr:y>
    </cdr:from>
    <cdr:to>
      <cdr:x>0.9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0400" y="2971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06E6-03C2-471A-BE28-3DA042163AF6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F0280-BE12-43C6-A52F-8B999E2E7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F0280-BE12-43C6-A52F-8B999E2E79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F0ED-6FAF-4265-B830-8694D73BB3D0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3837-A9C9-4202-BDF4-AA7233C8A5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447800" y="4800600"/>
          <a:ext cx="4953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8439" y="4126468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lines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7772400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lines</a:t>
            </a:r>
            <a:endParaRPr lang="en-US" dirty="0"/>
          </a:p>
        </p:txBody>
      </p:sp>
      <p:graphicFrame>
        <p:nvGraphicFramePr>
          <p:cNvPr id="15" name="Chart 14"/>
          <p:cNvGraphicFramePr/>
          <p:nvPr/>
        </p:nvGraphicFramePr>
        <p:xfrm>
          <a:off x="1219200" y="1066800"/>
          <a:ext cx="5334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390876" y="2087952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Sprouting (%)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77802" y="587106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Sprouting (%)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24400" y="5000630"/>
            <a:ext cx="0" cy="2133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76800" y="1266822"/>
            <a:ext cx="0" cy="2209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Letter Paper (8.5x11 in)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Kathryn K. Kamo</dc:creator>
  <cp:lastModifiedBy>Kathryn.Kamo</cp:lastModifiedBy>
  <cp:revision>7</cp:revision>
  <dcterms:created xsi:type="dcterms:W3CDTF">2013-06-14T14:18:50Z</dcterms:created>
  <dcterms:modified xsi:type="dcterms:W3CDTF">2013-07-12T17:27:15Z</dcterms:modified>
</cp:coreProperties>
</file>