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90" y="5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PP</c:v>
                </c:pt>
                <c:pt idx="1">
                  <c:v>R-PP</c:v>
                </c:pt>
                <c:pt idx="2">
                  <c:v>CPO</c:v>
                </c:pt>
                <c:pt idx="3">
                  <c:v>D4E1</c:v>
                </c:pt>
                <c:pt idx="4">
                  <c:v>CMV REP</c:v>
                </c:pt>
                <c:pt idx="5">
                  <c:v>CMV AB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52</c:v>
                </c:pt>
                <c:pt idx="1">
                  <c:v>21</c:v>
                </c:pt>
                <c:pt idx="2">
                  <c:v>14</c:v>
                </c:pt>
                <c:pt idx="3">
                  <c:v>7</c:v>
                </c:pt>
                <c:pt idx="4">
                  <c:v>12.8</c:v>
                </c:pt>
                <c:pt idx="5">
                  <c:v>16.2</c:v>
                </c:pt>
              </c:numCache>
            </c:numRef>
          </c:val>
        </c:ser>
        <c:axId val="75387648"/>
        <c:axId val="75389184"/>
      </c:barChart>
      <c:catAx>
        <c:axId val="75387648"/>
        <c:scaling>
          <c:orientation val="minMax"/>
        </c:scaling>
        <c:axPos val="b"/>
        <c:tickLblPos val="nextTo"/>
        <c:crossAx val="75389184"/>
        <c:crosses val="autoZero"/>
        <c:auto val="1"/>
        <c:lblAlgn val="ctr"/>
        <c:lblOffset val="100"/>
      </c:catAx>
      <c:valAx>
        <c:axId val="75389184"/>
        <c:scaling>
          <c:orientation val="minMax"/>
          <c:max val="60"/>
        </c:scaling>
        <c:axPos val="l"/>
        <c:majorGridlines/>
        <c:numFmt formatCode="General" sourceLinked="1"/>
        <c:tickLblPos val="nextTo"/>
        <c:crossAx val="75387648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JL</c:v>
                </c:pt>
                <c:pt idx="1">
                  <c:v>R-JL</c:v>
                </c:pt>
                <c:pt idx="2">
                  <c:v>GUS</c:v>
                </c:pt>
                <c:pt idx="3">
                  <c:v>CMV CP</c:v>
                </c:pt>
                <c:pt idx="4">
                  <c:v>CMV AB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26</c:v>
                </c:pt>
                <c:pt idx="1">
                  <c:v>11.6</c:v>
                </c:pt>
                <c:pt idx="2">
                  <c:v>11.1</c:v>
                </c:pt>
                <c:pt idx="3">
                  <c:v>13.1</c:v>
                </c:pt>
                <c:pt idx="4">
                  <c:v>16.3</c:v>
                </c:pt>
              </c:numCache>
            </c:numRef>
          </c:val>
        </c:ser>
        <c:axId val="70007040"/>
        <c:axId val="70012928"/>
      </c:barChart>
      <c:catAx>
        <c:axId val="70007040"/>
        <c:scaling>
          <c:orientation val="minMax"/>
        </c:scaling>
        <c:axPos val="b"/>
        <c:tickLblPos val="nextTo"/>
        <c:crossAx val="70012928"/>
        <c:crosses val="autoZero"/>
        <c:auto val="1"/>
        <c:lblAlgn val="ctr"/>
        <c:lblOffset val="100"/>
      </c:catAx>
      <c:valAx>
        <c:axId val="70012928"/>
        <c:scaling>
          <c:orientation val="minMax"/>
          <c:max val="60"/>
        </c:scaling>
        <c:axPos val="l"/>
        <c:majorGridlines/>
        <c:numFmt formatCode="General" sourceLinked="1"/>
        <c:tickLblPos val="nextTo"/>
        <c:crossAx val="70007040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70CF-A252-4292-BC4A-BB397467536A}" type="datetimeFigureOut">
              <a:rPr lang="en-US" smtClean="0"/>
              <a:pPr/>
              <a:t>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9779-B7C7-4743-9BB5-46097139A6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70CF-A252-4292-BC4A-BB397467536A}" type="datetimeFigureOut">
              <a:rPr lang="en-US" smtClean="0"/>
              <a:pPr/>
              <a:t>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9779-B7C7-4743-9BB5-46097139A6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70CF-A252-4292-BC4A-BB397467536A}" type="datetimeFigureOut">
              <a:rPr lang="en-US" smtClean="0"/>
              <a:pPr/>
              <a:t>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9779-B7C7-4743-9BB5-46097139A6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70CF-A252-4292-BC4A-BB397467536A}" type="datetimeFigureOut">
              <a:rPr lang="en-US" smtClean="0"/>
              <a:pPr/>
              <a:t>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9779-B7C7-4743-9BB5-46097139A6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70CF-A252-4292-BC4A-BB397467536A}" type="datetimeFigureOut">
              <a:rPr lang="en-US" smtClean="0"/>
              <a:pPr/>
              <a:t>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9779-B7C7-4743-9BB5-46097139A6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70CF-A252-4292-BC4A-BB397467536A}" type="datetimeFigureOut">
              <a:rPr lang="en-US" smtClean="0"/>
              <a:pPr/>
              <a:t>7/12/2013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9779-B7C7-4743-9BB5-46097139A6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70CF-A252-4292-BC4A-BB397467536A}" type="datetimeFigureOut">
              <a:rPr lang="en-US" smtClean="0"/>
              <a:pPr/>
              <a:t>7/12/2013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9779-B7C7-4743-9BB5-46097139A6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70CF-A252-4292-BC4A-BB397467536A}" type="datetimeFigureOut">
              <a:rPr lang="en-US" smtClean="0"/>
              <a:pPr/>
              <a:t>7/12/2013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9779-B7C7-4743-9BB5-46097139A6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70CF-A252-4292-BC4A-BB397467536A}" type="datetimeFigureOut">
              <a:rPr lang="en-US" smtClean="0"/>
              <a:pPr/>
              <a:t>7/12/2013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9779-B7C7-4743-9BB5-46097139A6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70CF-A252-4292-BC4A-BB397467536A}" type="datetimeFigureOut">
              <a:rPr lang="en-US" smtClean="0"/>
              <a:pPr/>
              <a:t>7/12/2013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9779-B7C7-4743-9BB5-46097139A6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70CF-A252-4292-BC4A-BB397467536A}" type="datetimeFigureOut">
              <a:rPr lang="en-US" smtClean="0"/>
              <a:pPr/>
              <a:t>7/12/2013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9779-B7C7-4743-9BB5-46097139A6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070CF-A252-4292-BC4A-BB397467536A}" type="datetimeFigureOut">
              <a:rPr lang="en-US" smtClean="0"/>
              <a:pPr/>
              <a:t>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49779-B7C7-4743-9BB5-46097139A6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1371600" y="990600"/>
          <a:ext cx="403860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1371600" y="4648200"/>
          <a:ext cx="396240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19400" y="3886200"/>
            <a:ext cx="1149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Plant lines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67000" y="7620000"/>
            <a:ext cx="1149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Plant lines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378472" y="2091871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Leaf Length (cm)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448086" y="5640656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Leaf length (cm)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272089" y="1185867"/>
            <a:ext cx="0" cy="21336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95897" y="4848238"/>
            <a:ext cx="0" cy="21336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52629" y="1281111"/>
            <a:ext cx="24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2614615" y="2354113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</a:t>
            </a:r>
            <a:endParaRPr 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4853408" y="2516047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</a:t>
            </a:r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3176585" y="2587476"/>
            <a:ext cx="2391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</a:t>
            </a:r>
            <a:endParaRPr 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3737497" y="2830357"/>
            <a:ext cx="2391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4294736" y="2635098"/>
            <a:ext cx="2391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2100243" y="5840253"/>
            <a:ext cx="24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2757481" y="6326031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3419889" y="634507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4081874" y="6276986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</a:t>
            </a:r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4747157" y="6168868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25</Words>
  <Application>Microsoft Office PowerPoint</Application>
  <PresentationFormat>Letter Paper (8.5x11 in)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Kathryn K. Kamo</dc:creator>
  <cp:lastModifiedBy>Kathryn.Kamo</cp:lastModifiedBy>
  <cp:revision>7</cp:revision>
  <dcterms:created xsi:type="dcterms:W3CDTF">2013-06-23T01:22:24Z</dcterms:created>
  <dcterms:modified xsi:type="dcterms:W3CDTF">2013-07-12T17:28:04Z</dcterms:modified>
</cp:coreProperties>
</file>