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90" y="-9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No. planted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JL</c:v>
                </c:pt>
                <c:pt idx="1">
                  <c:v>R-JL</c:v>
                </c:pt>
                <c:pt idx="2">
                  <c:v>GUS</c:v>
                </c:pt>
                <c:pt idx="3">
                  <c:v>CMV CP </c:v>
                </c:pt>
                <c:pt idx="4">
                  <c:v>CMV AB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109</c:v>
                </c:pt>
                <c:pt idx="1">
                  <c:v>386</c:v>
                </c:pt>
                <c:pt idx="2">
                  <c:v>880</c:v>
                </c:pt>
                <c:pt idx="3">
                  <c:v>141</c:v>
                </c:pt>
                <c:pt idx="4">
                  <c:v>233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 harvested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JL</c:v>
                </c:pt>
                <c:pt idx="1">
                  <c:v>R-JL</c:v>
                </c:pt>
                <c:pt idx="2">
                  <c:v>GUS</c:v>
                </c:pt>
                <c:pt idx="3">
                  <c:v>CMV CP </c:v>
                </c:pt>
                <c:pt idx="4">
                  <c:v>CMV AB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</c:v>
                </c:pt>
                <c:pt idx="1">
                  <c:v>158</c:v>
                </c:pt>
                <c:pt idx="2">
                  <c:v>212</c:v>
                </c:pt>
                <c:pt idx="3">
                  <c:v>20</c:v>
                </c:pt>
                <c:pt idx="4">
                  <c:v>116</c:v>
                </c:pt>
              </c:numCache>
            </c:numRef>
          </c:val>
        </c:ser>
        <c:axId val="77732480"/>
        <c:axId val="72638848"/>
      </c:barChart>
      <c:catAx>
        <c:axId val="77732480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72638848"/>
        <c:crosses val="autoZero"/>
        <c:auto val="1"/>
        <c:lblAlgn val="ctr"/>
        <c:lblOffset val="100"/>
      </c:catAx>
      <c:valAx>
        <c:axId val="72638848"/>
        <c:scaling>
          <c:orientation val="minMax"/>
        </c:scaling>
        <c:axPos val="l"/>
        <c:majorGridlines/>
        <c:numFmt formatCode="General" sourceLinked="1"/>
        <c:tickLblPos val="nextTo"/>
        <c:crossAx val="7773248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No. planted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PP</c:v>
                </c:pt>
                <c:pt idx="1">
                  <c:v>R-PP</c:v>
                </c:pt>
                <c:pt idx="2">
                  <c:v>CPO</c:v>
                </c:pt>
                <c:pt idx="3">
                  <c:v>D4E1</c:v>
                </c:pt>
                <c:pt idx="4">
                  <c:v>CMV REP</c:v>
                </c:pt>
                <c:pt idx="5">
                  <c:v>CMV AB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355</c:v>
                </c:pt>
                <c:pt idx="2">
                  <c:v>878</c:v>
                </c:pt>
                <c:pt idx="3">
                  <c:v>801</c:v>
                </c:pt>
                <c:pt idx="4">
                  <c:v>457</c:v>
                </c:pt>
                <c:pt idx="5">
                  <c:v>183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 harvested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PP</c:v>
                </c:pt>
                <c:pt idx="1">
                  <c:v>R-PP</c:v>
                </c:pt>
                <c:pt idx="2">
                  <c:v>CPO</c:v>
                </c:pt>
                <c:pt idx="3">
                  <c:v>D4E1</c:v>
                </c:pt>
                <c:pt idx="4">
                  <c:v>CMV REP</c:v>
                </c:pt>
                <c:pt idx="5">
                  <c:v>CMV AB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</c:v>
                </c:pt>
                <c:pt idx="1">
                  <c:v>1708</c:v>
                </c:pt>
                <c:pt idx="2">
                  <c:v>262</c:v>
                </c:pt>
                <c:pt idx="3">
                  <c:v>49</c:v>
                </c:pt>
                <c:pt idx="4">
                  <c:v>58</c:v>
                </c:pt>
                <c:pt idx="5">
                  <c:v>219</c:v>
                </c:pt>
              </c:numCache>
            </c:numRef>
          </c:val>
        </c:ser>
        <c:axId val="75916800"/>
        <c:axId val="75918336"/>
      </c:barChart>
      <c:catAx>
        <c:axId val="75916800"/>
        <c:scaling>
          <c:orientation val="minMax"/>
        </c:scaling>
        <c:axPos val="b"/>
        <c:tickLblPos val="nextTo"/>
        <c:txPr>
          <a:bodyPr rot="0"/>
          <a:lstStyle/>
          <a:p>
            <a:pPr>
              <a:defRPr/>
            </a:pPr>
            <a:endParaRPr lang="en-US"/>
          </a:p>
        </c:txPr>
        <c:crossAx val="75918336"/>
        <c:crosses val="autoZero"/>
        <c:auto val="1"/>
        <c:lblAlgn val="ctr"/>
        <c:lblOffset val="100"/>
      </c:catAx>
      <c:valAx>
        <c:axId val="75918336"/>
        <c:scaling>
          <c:orientation val="minMax"/>
        </c:scaling>
        <c:axPos val="l"/>
        <c:majorGridlines/>
        <c:numFmt formatCode="General" sourceLinked="1"/>
        <c:tickLblPos val="nextTo"/>
        <c:crossAx val="759168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865C-C097-4AC0-9E19-F7FC1F8E3DFA}" type="datetimeFigureOut">
              <a:rPr lang="en-US" smtClean="0"/>
              <a:pPr/>
              <a:t>7/12/2013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0066-B49C-4DFA-A3C9-CA7A8A636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838200" y="4648200"/>
          <a:ext cx="5562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149001" y="2055626"/>
            <a:ext cx="11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corms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25201" y="5647068"/>
            <a:ext cx="11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corms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962400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lines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7860268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 lines</a:t>
            </a:r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838200" y="762000"/>
          <a:ext cx="5715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705348" y="962022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57711" y="4852985"/>
            <a:ext cx="0" cy="2362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Kathryn K. Kamo</dc:creator>
  <cp:lastModifiedBy>Kathryn.Kamo</cp:lastModifiedBy>
  <cp:revision>10</cp:revision>
  <dcterms:created xsi:type="dcterms:W3CDTF">2013-06-14T13:49:07Z</dcterms:created>
  <dcterms:modified xsi:type="dcterms:W3CDTF">2013-07-12T18:01:12Z</dcterms:modified>
</cp:coreProperties>
</file>