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58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6212-4A35-4DAA-9B6E-C0C5B06FC994}" type="datetimeFigureOut">
              <a:rPr lang="ko-KR" altLang="en-US" smtClean="0"/>
              <a:pPr/>
              <a:t>2014-01-29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D9C7-8FF3-4889-B686-3A99529764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6212-4A35-4DAA-9B6E-C0C5B06FC994}" type="datetimeFigureOut">
              <a:rPr lang="ko-KR" altLang="en-US" smtClean="0"/>
              <a:pPr/>
              <a:t>2014-01-29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D9C7-8FF3-4889-B686-3A99529764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6212-4A35-4DAA-9B6E-C0C5B06FC994}" type="datetimeFigureOut">
              <a:rPr lang="ko-KR" altLang="en-US" smtClean="0"/>
              <a:pPr/>
              <a:t>2014-01-29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D9C7-8FF3-4889-B686-3A99529764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6212-4A35-4DAA-9B6E-C0C5B06FC994}" type="datetimeFigureOut">
              <a:rPr lang="ko-KR" altLang="en-US" smtClean="0"/>
              <a:pPr/>
              <a:t>2014-01-29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D9C7-8FF3-4889-B686-3A99529764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6212-4A35-4DAA-9B6E-C0C5B06FC994}" type="datetimeFigureOut">
              <a:rPr lang="ko-KR" altLang="en-US" smtClean="0"/>
              <a:pPr/>
              <a:t>2014-01-29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D9C7-8FF3-4889-B686-3A99529764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6212-4A35-4DAA-9B6E-C0C5B06FC994}" type="datetimeFigureOut">
              <a:rPr lang="ko-KR" altLang="en-US" smtClean="0"/>
              <a:pPr/>
              <a:t>2014-01-29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D9C7-8FF3-4889-B686-3A99529764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6212-4A35-4DAA-9B6E-C0C5B06FC994}" type="datetimeFigureOut">
              <a:rPr lang="ko-KR" altLang="en-US" smtClean="0"/>
              <a:pPr/>
              <a:t>2014-01-29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D9C7-8FF3-4889-B686-3A99529764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6212-4A35-4DAA-9B6E-C0C5B06FC994}" type="datetimeFigureOut">
              <a:rPr lang="ko-KR" altLang="en-US" smtClean="0"/>
              <a:pPr/>
              <a:t>2014-01-29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D9C7-8FF3-4889-B686-3A99529764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6212-4A35-4DAA-9B6E-C0C5B06FC994}" type="datetimeFigureOut">
              <a:rPr lang="ko-KR" altLang="en-US" smtClean="0"/>
              <a:pPr/>
              <a:t>2014-01-29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D9C7-8FF3-4889-B686-3A99529764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6212-4A35-4DAA-9B6E-C0C5B06FC994}" type="datetimeFigureOut">
              <a:rPr lang="ko-KR" altLang="en-US" smtClean="0"/>
              <a:pPr/>
              <a:t>2014-01-29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D9C7-8FF3-4889-B686-3A99529764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6212-4A35-4DAA-9B6E-C0C5B06FC994}" type="datetimeFigureOut">
              <a:rPr lang="ko-KR" altLang="en-US" smtClean="0"/>
              <a:pPr/>
              <a:t>2014-01-29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D9C7-8FF3-4889-B686-3A99529764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86212-4A35-4DAA-9B6E-C0C5B06FC994}" type="datetimeFigureOut">
              <a:rPr lang="ko-KR" altLang="en-US" smtClean="0"/>
              <a:pPr/>
              <a:t>2014-01-29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3D9C7-8FF3-4889-B686-3A99529764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NIBR\바탕 화면\배기화\연구결과논문작성\SCI-동자꽃 (작성중)\귀여운 동자꽃\까치\IMG_0085.JPG"/>
          <p:cNvPicPr>
            <a:picLocks noChangeAspect="1" noChangeArrowheads="1"/>
          </p:cNvPicPr>
          <p:nvPr/>
        </p:nvPicPr>
        <p:blipFill>
          <a:blip r:embed="rId2" cstate="print"/>
          <a:srcRect l="4354" r="13664"/>
          <a:stretch>
            <a:fillRect/>
          </a:stretch>
        </p:blipFill>
        <p:spPr bwMode="auto">
          <a:xfrm>
            <a:off x="285720" y="296712"/>
            <a:ext cx="3000396" cy="2744870"/>
          </a:xfrm>
          <a:prstGeom prst="rect">
            <a:avLst/>
          </a:prstGeom>
          <a:noFill/>
        </p:spPr>
      </p:pic>
      <p:pic>
        <p:nvPicPr>
          <p:cNvPr id="2051" name="Picture 3" descr="C:\Documents and Settings\NIBR\바탕 화면\배기화\연구결과논문작성\SCI-동자꽃 (작성중)\귀여운 동자꽃\논문사진\8.18 12번 동자꽃 줄기에서 캘러스→식물체5개체 12번배지에 심은것 (14).JPG"/>
          <p:cNvPicPr>
            <a:picLocks noChangeAspect="1" noChangeArrowheads="1"/>
          </p:cNvPicPr>
          <p:nvPr/>
        </p:nvPicPr>
        <p:blipFill>
          <a:blip r:embed="rId3" cstate="print"/>
          <a:srcRect l="6152" t="7858" r="6990" b="9421"/>
          <a:stretch>
            <a:fillRect/>
          </a:stretch>
        </p:blipFill>
        <p:spPr bwMode="auto">
          <a:xfrm rot="5400000">
            <a:off x="2500300" y="3571875"/>
            <a:ext cx="3000396" cy="2143141"/>
          </a:xfrm>
          <a:prstGeom prst="rect">
            <a:avLst/>
          </a:prstGeom>
          <a:noFill/>
        </p:spPr>
      </p:pic>
      <p:pic>
        <p:nvPicPr>
          <p:cNvPr id="2053" name="Picture 5" descr="C:\Documents and Settings\NIBR\바탕 화면\배기화\연구결과논문작성\SCI-동자꽃 (작성중)\귀여운 동자꽃\새 폴더\K-20091022-304845보정.bmp"/>
          <p:cNvPicPr>
            <a:picLocks noChangeAspect="1" noChangeArrowheads="1"/>
          </p:cNvPicPr>
          <p:nvPr/>
        </p:nvPicPr>
        <p:blipFill>
          <a:blip r:embed="rId4" cstate="print"/>
          <a:srcRect l="15385" r="15385" b="18079"/>
          <a:stretch>
            <a:fillRect/>
          </a:stretch>
        </p:blipFill>
        <p:spPr bwMode="auto">
          <a:xfrm rot="16200000">
            <a:off x="6235681" y="352370"/>
            <a:ext cx="2744871" cy="2643209"/>
          </a:xfrm>
          <a:prstGeom prst="rect">
            <a:avLst/>
          </a:prstGeom>
          <a:noFill/>
        </p:spPr>
      </p:pic>
      <p:pic>
        <p:nvPicPr>
          <p:cNvPr id="2054" name="Picture 6" descr="C:\Documents and Settings\NIBR\바탕 화면\배기화\연구결과논문작성\SCI-동자꽃 (작성중)\귀여운 동자꽃\새 폴더 (2)\8.18 12번 동자꽃줄기에서→캘러스 똑같은 12번배지에 옮김 (9).JPG"/>
          <p:cNvPicPr>
            <a:picLocks noChangeAspect="1" noChangeArrowheads="1"/>
          </p:cNvPicPr>
          <p:nvPr/>
        </p:nvPicPr>
        <p:blipFill>
          <a:blip r:embed="rId5" cstate="print"/>
          <a:srcRect l="15381" r="9911" b="3320"/>
          <a:stretch>
            <a:fillRect/>
          </a:stretch>
        </p:blipFill>
        <p:spPr bwMode="auto">
          <a:xfrm>
            <a:off x="3382954" y="296712"/>
            <a:ext cx="2828048" cy="2744870"/>
          </a:xfrm>
          <a:prstGeom prst="rect">
            <a:avLst/>
          </a:prstGeom>
          <a:noFill/>
        </p:spPr>
      </p:pic>
      <p:pic>
        <p:nvPicPr>
          <p:cNvPr id="2055" name="Picture 7" descr="C:\Documents and Settings\NIBR\바탕 화면\배기화\연구결과논문작성\SCI-동자꽃 (작성중)\귀여운 동자꽃\새 폴더 (2)\8.18 12번 동자꽃줄기에서 →캘러스, 12번배지에옮김 (12).JPG"/>
          <p:cNvPicPr>
            <a:picLocks noChangeAspect="1" noChangeArrowheads="1"/>
          </p:cNvPicPr>
          <p:nvPr/>
        </p:nvPicPr>
        <p:blipFill>
          <a:blip r:embed="rId6" cstate="print"/>
          <a:srcRect l="10986" t="3767" r="9912" b="5831"/>
          <a:stretch>
            <a:fillRect/>
          </a:stretch>
        </p:blipFill>
        <p:spPr bwMode="auto">
          <a:xfrm rot="5400000">
            <a:off x="71407" y="3357560"/>
            <a:ext cx="3000396" cy="2571769"/>
          </a:xfrm>
          <a:prstGeom prst="rect">
            <a:avLst/>
          </a:prstGeom>
          <a:noFill/>
        </p:spPr>
      </p:pic>
      <p:pic>
        <p:nvPicPr>
          <p:cNvPr id="11" name="Picture 4" descr="C:\Documents and Settings\NIBR\바탕 화면\배기화\연구결과논문작성\SCI-동자꽃 (작성중)\귀여운 동자꽃\동자꽃pot사진\IMG_0017.JPG"/>
          <p:cNvPicPr>
            <a:picLocks noChangeAspect="1" noChangeArrowheads="1"/>
          </p:cNvPicPr>
          <p:nvPr/>
        </p:nvPicPr>
        <p:blipFill>
          <a:blip r:embed="rId7" cstate="print"/>
          <a:srcRect l="3571" r="1786"/>
          <a:stretch>
            <a:fillRect/>
          </a:stretch>
        </p:blipFill>
        <p:spPr bwMode="auto">
          <a:xfrm>
            <a:off x="5143504" y="3143247"/>
            <a:ext cx="3786214" cy="300039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395536" y="404664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ko-KR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91880" y="404664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ko-KR" alt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72200" y="404664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ko-KR" alt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3212976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ko-KR" alt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87824" y="3212976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ko-KR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92080" y="3212976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endParaRPr lang="ko-KR" alt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2195736" y="2786058"/>
            <a:ext cx="92869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011458" y="2786058"/>
            <a:ext cx="92869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891778" y="2786058"/>
            <a:ext cx="92869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771098" y="5875684"/>
            <a:ext cx="92869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995936" y="5877272"/>
            <a:ext cx="928694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668344" y="5805264"/>
            <a:ext cx="92869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280579" y="2401143"/>
            <a:ext cx="707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20 mm</a:t>
            </a:r>
            <a:endParaRPr lang="ko-KR" alt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148064" y="2420888"/>
            <a:ext cx="7521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0.4 </a:t>
            </a:r>
            <a:r>
              <a:rPr lang="en-US" altLang="ko-KR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mm</a:t>
            </a:r>
            <a:endParaRPr lang="ko-KR" alt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028384" y="2420888"/>
            <a:ext cx="7521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0.4 </a:t>
            </a:r>
            <a:r>
              <a:rPr lang="en-US" altLang="ko-KR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mm</a:t>
            </a:r>
            <a:endParaRPr lang="ko-KR" alt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907704" y="5497487"/>
            <a:ext cx="7521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0.4 </a:t>
            </a:r>
            <a:r>
              <a:rPr lang="en-US" altLang="ko-KR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mm</a:t>
            </a:r>
            <a:endParaRPr lang="ko-KR" alt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39952" y="5497487"/>
            <a:ext cx="707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latin typeface="Times New Roman" pitchFamily="18" charset="0"/>
                <a:cs typeface="Times New Roman" pitchFamily="18" charset="0"/>
              </a:rPr>
              <a:t>90 </a:t>
            </a:r>
            <a:r>
              <a:rPr lang="en-US" altLang="ko-KR" sz="1400" b="1" dirty="0" smtClean="0">
                <a:latin typeface="Times New Roman" pitchFamily="18" charset="0"/>
                <a:cs typeface="Times New Roman" pitchFamily="18" charset="0"/>
              </a:rPr>
              <a:t>mm</a:t>
            </a:r>
            <a:endParaRPr lang="ko-KR" alt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812360" y="5445224"/>
            <a:ext cx="707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50 </a:t>
            </a:r>
            <a:r>
              <a:rPr lang="en-US" altLang="ko-KR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mm</a:t>
            </a:r>
            <a:endParaRPr lang="ko-KR" alt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18</Words>
  <Application>Microsoft Office PowerPoint</Application>
  <PresentationFormat>화면 슬라이드 쇼(4:3)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owner</dc:creator>
  <cp:lastModifiedBy>owner</cp:lastModifiedBy>
  <cp:revision>16</cp:revision>
  <dcterms:created xsi:type="dcterms:W3CDTF">2013-10-02T04:37:34Z</dcterms:created>
  <dcterms:modified xsi:type="dcterms:W3CDTF">2014-01-29T03:34:59Z</dcterms:modified>
</cp:coreProperties>
</file>