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9959-A89C-47B2-9D03-AC007A245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2DAAE-3711-4F0F-AFE4-FD6CD933E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C419-CCE5-4511-89C0-0D61E13E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4B7-E7FA-4488-A494-0163DDAF3E15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7015-675A-4834-8734-04C3DDBA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E9D1-4854-4F49-98B9-25E7E17D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77E-D51C-4679-BDA9-3720C2D4C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17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4BD9-A269-4CFA-8DD4-DD30F652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3DE3E-5689-48EC-882F-0CB0B4D03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3D24A-81F8-4E4A-9D0B-C23623EE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4B7-E7FA-4488-A494-0163DDAF3E15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542D8-99E0-440E-8259-F404F246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E20D4-9F95-45FA-B2EC-37539850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77E-D51C-4679-BDA9-3720C2D4C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85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F3380-CF91-402A-ABA0-2F0C51118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352A-3339-4256-9179-B3D3BA4DB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F3A5A-9BFD-4B54-8BBC-A635BE50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4B7-E7FA-4488-A494-0163DDAF3E15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706E8-FB68-4353-98D5-401CE170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CE7B-15A6-4E83-A8C3-654BEAB7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77E-D51C-4679-BDA9-3720C2D4C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D0CC-5E74-4A08-A4A6-28189964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4D59-CB3D-4327-B29B-55F2514F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3010-00F2-45E4-ABF1-40DFF119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4B7-E7FA-4488-A494-0163DDAF3E15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3B525-22FC-4BCE-B26D-D473E4A7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447A0-D98C-42C8-A6F4-96A68BA0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77E-D51C-4679-BDA9-3720C2D4C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18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93AB-7D7A-4B81-BFED-D9450AD8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E476E-3AC7-41A8-B109-08D64B6E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64A35-F2AE-4F8B-B4B1-DE1AA101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4B7-E7FA-4488-A494-0163DDAF3E15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FB52A-D8B3-4DE3-BC50-0365D2D5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B7FA-EF8B-4624-813A-C3EE1A28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77E-D51C-4679-BDA9-3720C2D4C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8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0F47-FB76-42D4-8313-F898EBE6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16FC-C65B-4BD8-9EEE-9EDA02B82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AE39E-4FF9-45D3-94FC-ED4305C4F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BFD24-81CF-463D-84DF-02261DF2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4B7-E7FA-4488-A494-0163DDAF3E15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0B04-611E-45B7-BD10-EC6539D0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4A45C-C3BE-435E-8684-72207E6B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77E-D51C-4679-BDA9-3720C2D4C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05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351D-E754-43FF-A0A2-2F86AA25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B2A9C-E12B-4A58-AA2E-916194692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C924E-313A-4E06-B86B-DB9B5D60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78A63-5499-4C9A-B98B-605B85252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02A2-CB04-4C88-9180-3D632ED92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C740A-BCE9-483F-AAF5-5C08592E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4B7-E7FA-4488-A494-0163DDAF3E15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EFC47-FD90-4542-81E9-C90D2B16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130DE-A49C-4AF1-9420-7F94E339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77E-D51C-4679-BDA9-3720C2D4C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1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F1B0-73E0-47E5-A281-2E2C899D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2D01F-98F9-488F-8CCA-8391DBCF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4B7-E7FA-4488-A494-0163DDAF3E15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58034-B09B-4634-BFF7-0EF1ED72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26B0F-1FA4-480E-B615-45EADF9F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77E-D51C-4679-BDA9-3720C2D4C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DB26C-8D6D-44C2-BF9A-B2953CB4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4B7-E7FA-4488-A494-0163DDAF3E15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FB05B-08C9-4436-A9CC-AB4A309D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7F21B-A354-4120-A72F-53FA24EC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77E-D51C-4679-BDA9-3720C2D4C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05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E2E6-F478-454C-89EC-E6A7C0E7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D427-19AC-4858-A1A1-C3949F95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328A3-AD80-4FD0-8440-3D8B5B383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26BE2-DCB6-4101-8658-73634CE9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4B7-E7FA-4488-A494-0163DDAF3E15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1978D-BF47-4FB2-AF40-C1CA1EEF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6663C-3DA2-4A4D-842C-A863F600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77E-D51C-4679-BDA9-3720C2D4C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1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B014-6C9C-4240-B908-1C80E2FA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4FE29-8E86-4331-A762-9205662BA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963BD-C29B-4043-89A4-9A4877A62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4A6D2-FBC4-4526-A56A-326713C9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4B7-E7FA-4488-A494-0163DDAF3E15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06E07-3DD8-46C1-932D-AEC69AFC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AA03F-B02D-4F37-8398-97CD8F7E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577E-D51C-4679-BDA9-3720C2D4C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96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41DD3-A0A6-4A53-9E68-B5D17612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62630-0372-404F-B019-1912BF9CD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1C6C-9587-4052-8B5B-16F6F5DE3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64B7-E7FA-4488-A494-0163DDAF3E15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A4616-6E1D-4D6D-B55C-B89D1930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17258-84AD-44AD-8EBF-43FDD5E53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577E-D51C-4679-BDA9-3720C2D4C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89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4C6F-2FE2-4C75-B634-CD83E9DC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FAF3-3DF5-490D-BFDF-E8E6E0C8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Unregistered user</a:t>
            </a:r>
          </a:p>
          <a:p>
            <a:r>
              <a:rPr lang="en-US" dirty="0"/>
              <a:t>Registered basic user</a:t>
            </a:r>
          </a:p>
          <a:p>
            <a:r>
              <a:rPr lang="en-US" dirty="0"/>
              <a:t>Service Provider</a:t>
            </a:r>
          </a:p>
          <a:p>
            <a:r>
              <a:rPr lang="en-US" dirty="0"/>
              <a:t>Moderator </a:t>
            </a:r>
          </a:p>
          <a:p>
            <a:r>
              <a:rPr lang="en-US" dirty="0"/>
              <a:t>Admin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27191-78D9-490E-A1B3-70675269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70" y="0"/>
            <a:ext cx="6916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4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83B2-43E5-41DC-94D7-043239FA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Unregistered users: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D468-ADBF-4025-8545-1F60971A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go trough the posts and its comments, by searching by name or by category</a:t>
            </a:r>
          </a:p>
          <a:p>
            <a:r>
              <a:rPr lang="en-US" dirty="0"/>
              <a:t>Can create account by registration 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4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D848-4CBE-4A69-9213-74CDDC10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users: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99B6-D112-4CEF-8A35-AFAD3E08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go trough posts and its comments, by search or category</a:t>
            </a:r>
          </a:p>
          <a:p>
            <a:r>
              <a:rPr lang="en-US" dirty="0"/>
              <a:t>Can message provider, or create appointment prom the post</a:t>
            </a:r>
          </a:p>
          <a:p>
            <a:r>
              <a:rPr lang="en-US" dirty="0"/>
              <a:t>Can have multiple chats with different providers</a:t>
            </a:r>
          </a:p>
          <a:p>
            <a:r>
              <a:rPr lang="en-US" dirty="0"/>
              <a:t>Can look the progress of appointments </a:t>
            </a:r>
            <a:endParaRPr lang="bg-BG" dirty="0"/>
          </a:p>
          <a:p>
            <a:r>
              <a:rPr lang="en-US" dirty="0"/>
              <a:t>Can menage personal data </a:t>
            </a:r>
          </a:p>
          <a:p>
            <a:r>
              <a:rPr lang="en-US" dirty="0"/>
              <a:t>Can apply to become provider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0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9020-3C58-4C56-89F0-7257EDF2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Provider: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0D28-6D31-4EA2-9C2C-DCF218D06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Can browse through the appointments made for you, you can accept and finish or decline.</a:t>
            </a:r>
          </a:p>
          <a:p>
            <a:r>
              <a:rPr lang="en-US" dirty="0"/>
              <a:t>Browse through the messages sent to you, and respond </a:t>
            </a:r>
          </a:p>
          <a:p>
            <a:r>
              <a:rPr lang="en-US" dirty="0"/>
              <a:t>Manage your posts – create, update, or delete</a:t>
            </a:r>
          </a:p>
          <a:p>
            <a:r>
              <a:rPr lang="en-US" dirty="0"/>
              <a:t> Manage your personal data and information.</a:t>
            </a:r>
          </a:p>
          <a:p>
            <a:r>
              <a:rPr lang="en-US" dirty="0"/>
              <a:t>Switch back to regular user menu, from witch you can behave as regular 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21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A336-3962-41B6-9618-9146733E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</a:t>
            </a:r>
            <a:r>
              <a:rPr lang="en-GB" dirty="0" err="1"/>
              <a:t>oderator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D9C4-145A-4F04-BDB1-C9CCA12CB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through applications for Service Provider, you can accept or reject.</a:t>
            </a:r>
          </a:p>
          <a:p>
            <a:r>
              <a:rPr lang="en-US" dirty="0"/>
              <a:t>Browse through un-moderated posts, you can mark as moderated or delete. Can also do the same as moderated.</a:t>
            </a:r>
          </a:p>
          <a:p>
            <a:r>
              <a:rPr lang="en-US" dirty="0"/>
              <a:t>Browse through comments left by users, you can delete them. </a:t>
            </a:r>
          </a:p>
          <a:p>
            <a:r>
              <a:rPr lang="en-US" dirty="0"/>
              <a:t>Manage your personal data and information.</a:t>
            </a:r>
          </a:p>
        </p:txBody>
      </p:sp>
    </p:spTree>
    <p:extLst>
      <p:ext uri="{BB962C8B-B14F-4D97-AF65-F5344CB8AC3E}">
        <p14:creationId xmlns:p14="http://schemas.microsoft.com/office/powerpoint/2010/main" val="179915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1D8D-2DA9-45E6-AE38-BD86998C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FD78-7026-48E2-AB8A-920713226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do the same things as Moderator, but also can change user’s information.</a:t>
            </a:r>
          </a:p>
          <a:p>
            <a:r>
              <a:rPr lang="en-US" dirty="0"/>
              <a:t>Can create and update Categories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62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Users:</vt:lpstr>
      <vt:lpstr>Unregistered users: </vt:lpstr>
      <vt:lpstr>Basic users:</vt:lpstr>
      <vt:lpstr>Service Provider:</vt:lpstr>
      <vt:lpstr>Мoderator</vt:lpstr>
      <vt:lpstr>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 Vazonov</dc:creator>
  <cp:lastModifiedBy>Vasil Vazonov</cp:lastModifiedBy>
  <cp:revision>5</cp:revision>
  <dcterms:created xsi:type="dcterms:W3CDTF">2022-04-09T13:52:06Z</dcterms:created>
  <dcterms:modified xsi:type="dcterms:W3CDTF">2022-04-09T18:36:57Z</dcterms:modified>
</cp:coreProperties>
</file>