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27" r:id="rId5"/>
    <p:sldId id="331" r:id="rId6"/>
    <p:sldId id="328" r:id="rId7"/>
    <p:sldId id="330" r:id="rId8"/>
    <p:sldId id="329" r:id="rId9"/>
    <p:sldId id="325" r:id="rId10"/>
    <p:sldId id="33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05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38CDE4-8E28-8C0E-A2EF-821046B3D239}"/>
              </a:ext>
            </a:extLst>
          </p:cNvPr>
          <p:cNvSpPr txBox="1"/>
          <p:nvPr/>
        </p:nvSpPr>
        <p:spPr>
          <a:xfrm>
            <a:off x="3482109" y="554456"/>
            <a:ext cx="5227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Who are we?</a:t>
            </a:r>
            <a:endParaRPr lang="en-GB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049528-5631-710B-83CF-FD81BD16C580}"/>
              </a:ext>
            </a:extLst>
          </p:cNvPr>
          <p:cNvSpPr txBox="1"/>
          <p:nvPr/>
        </p:nvSpPr>
        <p:spPr>
          <a:xfrm>
            <a:off x="3897744" y="5934212"/>
            <a:ext cx="4396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Cadets in IT Talents Season 14</a:t>
            </a:r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B90D6-908A-99B1-EE72-D6E26A81BC0C}"/>
              </a:ext>
            </a:extLst>
          </p:cNvPr>
          <p:cNvSpPr txBox="1"/>
          <p:nvPr/>
        </p:nvSpPr>
        <p:spPr>
          <a:xfrm>
            <a:off x="7684654" y="1588655"/>
            <a:ext cx="3223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Vasil Vazonov </a:t>
            </a:r>
            <a:endParaRPr lang="en-GB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44081F-9CE5-86F1-52F6-426BC2FAA19C}"/>
              </a:ext>
            </a:extLst>
          </p:cNvPr>
          <p:cNvSpPr txBox="1"/>
          <p:nvPr/>
        </p:nvSpPr>
        <p:spPr>
          <a:xfrm>
            <a:off x="1126835" y="1588655"/>
            <a:ext cx="2770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Martin </a:t>
            </a:r>
            <a:r>
              <a:rPr lang="en-US" sz="2800" dirty="0" err="1"/>
              <a:t>Kuyumdjiev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1014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2D341B-7B9B-5DD5-8F62-1AFCF7EE2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9981" y="1503054"/>
            <a:ext cx="3932037" cy="5461164"/>
          </a:xfr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78E241-F9E3-E079-C99A-F32A98E30F41}"/>
              </a:ext>
            </a:extLst>
          </p:cNvPr>
          <p:cNvSpPr txBox="1"/>
          <p:nvPr/>
        </p:nvSpPr>
        <p:spPr>
          <a:xfrm>
            <a:off x="1935595" y="487391"/>
            <a:ext cx="83208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Finance Tracker app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348636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0179E6-A930-0756-001B-4E978698D9C4}"/>
              </a:ext>
            </a:extLst>
          </p:cNvPr>
          <p:cNvSpPr txBox="1"/>
          <p:nvPr/>
        </p:nvSpPr>
        <p:spPr>
          <a:xfrm>
            <a:off x="1099128" y="775854"/>
            <a:ext cx="448887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Java 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Hibernate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Spring Boot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08E71-076F-9DB2-A3B3-45464DBC04E7}"/>
              </a:ext>
            </a:extLst>
          </p:cNvPr>
          <p:cNvSpPr txBox="1"/>
          <p:nvPr/>
        </p:nvSpPr>
        <p:spPr>
          <a:xfrm>
            <a:off x="7199747" y="772365"/>
            <a:ext cx="448887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IDE </a:t>
            </a:r>
            <a:r>
              <a:rPr lang="en-US" sz="2000" dirty="0" err="1"/>
              <a:t>Intelij</a:t>
            </a:r>
            <a:r>
              <a:rPr lang="en-US" sz="2000" dirty="0"/>
              <a:t> 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MySql</a:t>
            </a:r>
            <a:r>
              <a:rPr lang="en-US" sz="2000" dirty="0"/>
              <a:t> Workbench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Postman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D0D092-F3C6-A39C-4803-305AFE3C3E0C}"/>
              </a:ext>
            </a:extLst>
          </p:cNvPr>
          <p:cNvSpPr txBox="1"/>
          <p:nvPr/>
        </p:nvSpPr>
        <p:spPr>
          <a:xfrm>
            <a:off x="3768436" y="3035158"/>
            <a:ext cx="448887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API’s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IText</a:t>
            </a:r>
            <a:r>
              <a:rPr lang="en-US" sz="2000" dirty="0"/>
              <a:t> and </a:t>
            </a:r>
            <a:r>
              <a:rPr lang="en-US" sz="2000" dirty="0" err="1"/>
              <a:t>PdfBox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Lombok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JavaMail</a:t>
            </a:r>
            <a:r>
              <a:rPr lang="en-US" sz="2000" dirty="0"/>
              <a:t> through Gmail smtp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exchangeratesapi.io for currency 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Spring Data JPA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ModelMapper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Bcrypt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08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CA507-6FD4-FFB5-2F2C-7D61DDA218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A698F-98E4-C6EC-B6D9-61BB70985FB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F47939-00B5-5D8E-1293-F5F8196CF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40" y="312736"/>
            <a:ext cx="3000375" cy="24669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5D162A-AA50-612E-5493-2ED17E2CB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904" y="3913184"/>
            <a:ext cx="2838450" cy="2400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DA767EE-D51D-08F0-3B70-34655F517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934" y="477839"/>
            <a:ext cx="2590800" cy="22288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A5DB71E-38F4-FCEE-4352-E3B0E0E1C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8934" y="2708274"/>
            <a:ext cx="2905125" cy="28860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77BA787-A9ED-63A4-7352-BCB9C9B205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224" y="2706689"/>
            <a:ext cx="2857500" cy="38385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E815D0-3C07-5FBC-EC5E-6B9065AD15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0054" y="255584"/>
            <a:ext cx="27241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3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E6149E6-16AE-8F55-812A-C2D476CD6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006" y="0"/>
            <a:ext cx="10121783" cy="694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6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A16B87E-7AA5-32CF-AD71-4274ACD1FDD5}"/>
              </a:ext>
            </a:extLst>
          </p:cNvPr>
          <p:cNvSpPr txBox="1"/>
          <p:nvPr/>
        </p:nvSpPr>
        <p:spPr>
          <a:xfrm>
            <a:off x="3500582" y="249383"/>
            <a:ext cx="519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Finance Tracker App</a:t>
            </a:r>
            <a:endParaRPr lang="en-GB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B7F556-9762-587D-5107-E44777AEC12D}"/>
              </a:ext>
            </a:extLst>
          </p:cNvPr>
          <p:cNvSpPr txBox="1"/>
          <p:nvPr/>
        </p:nvSpPr>
        <p:spPr>
          <a:xfrm>
            <a:off x="833694" y="1271351"/>
            <a:ext cx="25307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Register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Login – Logout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Forgotten 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Update profile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CBBF1E-B26F-C006-4E89-AA8166DEC5CF}"/>
              </a:ext>
            </a:extLst>
          </p:cNvPr>
          <p:cNvSpPr txBox="1"/>
          <p:nvPr/>
        </p:nvSpPr>
        <p:spPr>
          <a:xfrm>
            <a:off x="3291298" y="1271351"/>
            <a:ext cx="25307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Accounts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Create/Update/Delete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 all own acc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 money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834FD2-8D3C-2398-901D-41ED5EBE2A80}"/>
              </a:ext>
            </a:extLst>
          </p:cNvPr>
          <p:cNvSpPr txBox="1"/>
          <p:nvPr/>
        </p:nvSpPr>
        <p:spPr>
          <a:xfrm>
            <a:off x="6096000" y="1166925"/>
            <a:ext cx="25307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Budgets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Create/Update/Delete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 by 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 all for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DF2F06-66B9-CD63-E5BB-B1CFA854C2C6}"/>
              </a:ext>
            </a:extLst>
          </p:cNvPr>
          <p:cNvSpPr txBox="1"/>
          <p:nvPr/>
        </p:nvSpPr>
        <p:spPr>
          <a:xfrm>
            <a:off x="8748919" y="1176124"/>
            <a:ext cx="267753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Categories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Create/Update/Delete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 All/By Id/By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Download 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9BB87F-8424-5014-D895-D85C1C2AABE2}"/>
              </a:ext>
            </a:extLst>
          </p:cNvPr>
          <p:cNvSpPr txBox="1"/>
          <p:nvPr/>
        </p:nvSpPr>
        <p:spPr>
          <a:xfrm>
            <a:off x="686927" y="3099773"/>
            <a:ext cx="267753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Scheduled Payments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Create/Update/Delete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Get By 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Get 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99B44A-1EBE-E8E6-B85F-8C8F0DC8C352}"/>
              </a:ext>
            </a:extLst>
          </p:cNvPr>
          <p:cNvSpPr txBox="1"/>
          <p:nvPr/>
        </p:nvSpPr>
        <p:spPr>
          <a:xfrm>
            <a:off x="3271702" y="2957659"/>
            <a:ext cx="26775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Transactions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Get All/By 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Get All filtered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Download reference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F6C45F-DDE6-6BE7-F16F-F6F69D26B166}"/>
              </a:ext>
            </a:extLst>
          </p:cNvPr>
          <p:cNvSpPr txBox="1"/>
          <p:nvPr/>
        </p:nvSpPr>
        <p:spPr>
          <a:xfrm>
            <a:off x="5944217" y="2952029"/>
            <a:ext cx="267753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Transfers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Get All sent/received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Get By 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Get All Filtered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Download reference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FCE0A66-174D-DA21-8C2E-806D62E1848B}"/>
              </a:ext>
            </a:extLst>
          </p:cNvPr>
          <p:cNvSpPr txBox="1"/>
          <p:nvPr/>
        </p:nvSpPr>
        <p:spPr>
          <a:xfrm>
            <a:off x="2498436" y="1348509"/>
            <a:ext cx="71951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Demo Time?</a:t>
            </a:r>
            <a:endParaRPr lang="en-GB" sz="6600" b="1" dirty="0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C93E8B3F-1D21-B87F-DB6C-80D794965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2917328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96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{13A31986-938D-4CAB-8AB5-8C34B57BDF74}tf67061901_win32</Template>
  <TotalTime>222</TotalTime>
  <Words>152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Daytona Condensed Light</vt:lpstr>
      <vt:lpstr>Posterama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 Vazonov</dc:creator>
  <cp:lastModifiedBy>Vasil Vazonov</cp:lastModifiedBy>
  <cp:revision>25</cp:revision>
  <dcterms:created xsi:type="dcterms:W3CDTF">2022-10-31T19:44:34Z</dcterms:created>
  <dcterms:modified xsi:type="dcterms:W3CDTF">2022-11-02T13:31:36Z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