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7" r:id="rId5"/>
    <p:sldId id="325" r:id="rId6"/>
    <p:sldId id="328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8CDE4-8E28-8C0E-A2EF-821046B3D239}"/>
              </a:ext>
            </a:extLst>
          </p:cNvPr>
          <p:cNvSpPr txBox="1"/>
          <p:nvPr/>
        </p:nvSpPr>
        <p:spPr>
          <a:xfrm>
            <a:off x="3482109" y="554456"/>
            <a:ext cx="5227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Who are we?</a:t>
            </a:r>
            <a:endParaRPr lang="en-GB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49528-5631-710B-83CF-FD81BD16C580}"/>
              </a:ext>
            </a:extLst>
          </p:cNvPr>
          <p:cNvSpPr txBox="1"/>
          <p:nvPr/>
        </p:nvSpPr>
        <p:spPr>
          <a:xfrm>
            <a:off x="3897744" y="5934212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Cadets in IT Talents Season 14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B90D6-908A-99B1-EE72-D6E26A81BC0C}"/>
              </a:ext>
            </a:extLst>
          </p:cNvPr>
          <p:cNvSpPr txBox="1"/>
          <p:nvPr/>
        </p:nvSpPr>
        <p:spPr>
          <a:xfrm>
            <a:off x="1348510" y="1450109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Vasil Vazonov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4081F-9CE5-86F1-52F6-426BC2FAA19C}"/>
              </a:ext>
            </a:extLst>
          </p:cNvPr>
          <p:cNvSpPr txBox="1"/>
          <p:nvPr/>
        </p:nvSpPr>
        <p:spPr>
          <a:xfrm>
            <a:off x="7620000" y="1450109"/>
            <a:ext cx="277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Martin </a:t>
            </a:r>
            <a:r>
              <a:rPr lang="en-US" dirty="0" err="1"/>
              <a:t>Kuyumdjiev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1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16B87E-7AA5-32CF-AD71-4274ACD1FDD5}"/>
              </a:ext>
            </a:extLst>
          </p:cNvPr>
          <p:cNvSpPr txBox="1"/>
          <p:nvPr/>
        </p:nvSpPr>
        <p:spPr>
          <a:xfrm>
            <a:off x="3500582" y="249383"/>
            <a:ext cx="519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Finance Tracker App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7F556-9762-587D-5107-E44777AEC12D}"/>
              </a:ext>
            </a:extLst>
          </p:cNvPr>
          <p:cNvSpPr txBox="1"/>
          <p:nvPr/>
        </p:nvSpPr>
        <p:spPr>
          <a:xfrm>
            <a:off x="776193" y="1123570"/>
            <a:ext cx="25307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Login – Logout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Forgotten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BBF1E-B26F-C006-4E89-AA8166DEC5CF}"/>
              </a:ext>
            </a:extLst>
          </p:cNvPr>
          <p:cNvSpPr txBox="1"/>
          <p:nvPr/>
        </p:nvSpPr>
        <p:spPr>
          <a:xfrm>
            <a:off x="3087030" y="1123570"/>
            <a:ext cx="25307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all own acc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money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34FD2-8D3C-2398-901D-41ED5EBE2A80}"/>
              </a:ext>
            </a:extLst>
          </p:cNvPr>
          <p:cNvSpPr txBox="1"/>
          <p:nvPr/>
        </p:nvSpPr>
        <p:spPr>
          <a:xfrm>
            <a:off x="5617794" y="1028343"/>
            <a:ext cx="2530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Budgets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all for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F2F06-66B9-CD63-E5BB-B1CFA854C2C6}"/>
              </a:ext>
            </a:extLst>
          </p:cNvPr>
          <p:cNvSpPr txBox="1"/>
          <p:nvPr/>
        </p:nvSpPr>
        <p:spPr>
          <a:xfrm>
            <a:off x="7928631" y="1022213"/>
            <a:ext cx="26775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All/By Id/By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BB87F-8424-5014-D895-D85C1C2AABE2}"/>
              </a:ext>
            </a:extLst>
          </p:cNvPr>
          <p:cNvSpPr txBox="1"/>
          <p:nvPr/>
        </p:nvSpPr>
        <p:spPr>
          <a:xfrm>
            <a:off x="629426" y="2951992"/>
            <a:ext cx="26775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Scheduled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Create/Update/Delete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9B44A-1EBE-E8E6-B85F-8C8F0DC8C352}"/>
              </a:ext>
            </a:extLst>
          </p:cNvPr>
          <p:cNvSpPr txBox="1"/>
          <p:nvPr/>
        </p:nvSpPr>
        <p:spPr>
          <a:xfrm>
            <a:off x="3087030" y="2813447"/>
            <a:ext cx="2677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All/By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 filtered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reference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C45F-DDE6-6BE7-F16F-F6F69D26B166}"/>
              </a:ext>
            </a:extLst>
          </p:cNvPr>
          <p:cNvSpPr txBox="1"/>
          <p:nvPr/>
        </p:nvSpPr>
        <p:spPr>
          <a:xfrm>
            <a:off x="5617794" y="2813447"/>
            <a:ext cx="267753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 sent/received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By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All Filtered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reference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0179E6-A930-0756-001B-4E978698D9C4}"/>
              </a:ext>
            </a:extLst>
          </p:cNvPr>
          <p:cNvSpPr txBox="1"/>
          <p:nvPr/>
        </p:nvSpPr>
        <p:spPr>
          <a:xfrm>
            <a:off x="1099128" y="775854"/>
            <a:ext cx="44888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Java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Hibernate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Spring Security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08E71-076F-9DB2-A3B3-45464DBC04E7}"/>
              </a:ext>
            </a:extLst>
          </p:cNvPr>
          <p:cNvSpPr txBox="1"/>
          <p:nvPr/>
        </p:nvSpPr>
        <p:spPr>
          <a:xfrm>
            <a:off x="7199747" y="772365"/>
            <a:ext cx="448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IDE </a:t>
            </a:r>
            <a:r>
              <a:rPr lang="en-US" sz="2000" dirty="0" err="1"/>
              <a:t>Intelij</a:t>
            </a:r>
            <a:r>
              <a:rPr lang="en-US" sz="2000" dirty="0"/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MySql</a:t>
            </a:r>
            <a:r>
              <a:rPr lang="en-US" sz="2000" dirty="0"/>
              <a:t>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Postman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0D092-F3C6-A39C-4803-305AFE3C3E0C}"/>
              </a:ext>
            </a:extLst>
          </p:cNvPr>
          <p:cNvSpPr txBox="1"/>
          <p:nvPr/>
        </p:nvSpPr>
        <p:spPr>
          <a:xfrm>
            <a:off x="3851564" y="3346424"/>
            <a:ext cx="44888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API’s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IText</a:t>
            </a:r>
            <a:r>
              <a:rPr lang="en-US" sz="2000" dirty="0"/>
              <a:t> and </a:t>
            </a:r>
            <a:r>
              <a:rPr lang="en-US" sz="2000" dirty="0" err="1"/>
              <a:t>PdfBox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Lombok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JavaMail</a:t>
            </a:r>
            <a:r>
              <a:rPr lang="en-US" sz="2000" dirty="0"/>
              <a:t> through Gmail 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exchangeratesapi.io for currency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Spring Data JPA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8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7C2E713-2C2A-246F-3941-F43AE06E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0"/>
            <a:ext cx="8134264" cy="68580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7B1F2-F86A-E291-4545-2B759C7A7568}"/>
              </a:ext>
            </a:extLst>
          </p:cNvPr>
          <p:cNvSpPr txBox="1"/>
          <p:nvPr/>
        </p:nvSpPr>
        <p:spPr>
          <a:xfrm>
            <a:off x="914400" y="1172895"/>
            <a:ext cx="200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DB Diagram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5796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D44B-377F-68A9-5B8B-C25EFD68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Diagram???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086A-6324-2D7C-1A26-63CB3531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A507-6FD4-FFB5-2F2C-7D61DDA21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698F-98E4-C6EC-B6D9-61BB70985F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{13A31986-938D-4CAB-8AB5-8C34B57BDF74}tf67061901_win32</Template>
  <TotalTime>37</TotalTime>
  <Words>149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Daytona Condensed Light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Class Diagram???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 Vazonov</dc:creator>
  <cp:lastModifiedBy>Vasil Vazonov</cp:lastModifiedBy>
  <cp:revision>6</cp:revision>
  <dcterms:created xsi:type="dcterms:W3CDTF">2022-10-31T19:44:34Z</dcterms:created>
  <dcterms:modified xsi:type="dcterms:W3CDTF">2022-10-31T20:22:17Z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