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258" r:id="rId4"/>
    <p:sldId id="285" r:id="rId5"/>
    <p:sldId id="261" r:id="rId6"/>
    <p:sldId id="262" r:id="rId7"/>
    <p:sldId id="263" r:id="rId8"/>
    <p:sldId id="264" r:id="rId9"/>
    <p:sldId id="286" r:id="rId10"/>
    <p:sldId id="288" r:id="rId11"/>
    <p:sldId id="268" r:id="rId12"/>
    <p:sldId id="269" r:id="rId13"/>
    <p:sldId id="270" r:id="rId14"/>
    <p:sldId id="271" r:id="rId15"/>
    <p:sldId id="596" r:id="rId16"/>
    <p:sldId id="594" r:id="rId17"/>
    <p:sldId id="595" r:id="rId18"/>
    <p:sldId id="272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285"/>
          </p14:sldIdLst>
        </p14:section>
        <p14:section name="Introduction" id="{7C2F6FA8-27CD-4EF1-BCC5-C3CA6958A557}">
          <p14:sldIdLst>
            <p14:sldId id="261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286"/>
            <p14:sldId id="288"/>
          </p14:sldIdLst>
        </p14:section>
        <p14:section name="Course Objectives" id="{0A29C37D-6F4E-4A6F-90D3-669657AC39A8}">
          <p14:sldIdLst>
            <p14:sldId id="268"/>
            <p14:sldId id="269"/>
            <p14:sldId id="270"/>
            <p14:sldId id="271"/>
            <p14:sldId id="596"/>
            <p14:sldId id="594"/>
            <p14:sldId id="59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01" y="8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481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011/js-advanced-september-2020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JSAdvancedSeptember2020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107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502922" y="1944000"/>
            <a:ext cx="7216989" cy="3523205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Mid Java Developer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SoftUni</a:t>
            </a:r>
            <a:endParaRPr lang="bg-BG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Graduated in Java and JavaScript professions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Experience in React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Konstantin Mitev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EA035-DB53-44D9-829D-29ECCB08353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2791" y="1944000"/>
            <a:ext cx="4060609" cy="344328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5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786000" y="5472909"/>
            <a:ext cx="10961783" cy="768084"/>
          </a:xfrm>
        </p:spPr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2348" y="1449000"/>
            <a:ext cx="11818096" cy="3087875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en-US" sz="3600" dirty="0"/>
              <a:t>Advanced coding skills for the JS language</a:t>
            </a:r>
          </a:p>
          <a:p>
            <a:pPr latinLnBrk="0">
              <a:lnSpc>
                <a:spcPct val="110000"/>
              </a:lnSpc>
            </a:pPr>
            <a:r>
              <a:rPr lang="en-US" sz="3600" dirty="0"/>
              <a:t>Extends the JS Fundamentals course</a:t>
            </a:r>
          </a:p>
          <a:p>
            <a:pPr latinLnBrk="0">
              <a:lnSpc>
                <a:spcPct val="110000"/>
              </a:lnSpc>
            </a:pPr>
            <a:r>
              <a:rPr lang="en-US" sz="3600" dirty="0"/>
              <a:t>Covers</a:t>
            </a:r>
            <a:r>
              <a:rPr lang="bg-BG" sz="3600" dirty="0"/>
              <a:t>: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Advanced Functions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DOM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 Composition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Prototype Chain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181000" y="960411"/>
            <a:ext cx="10129234" cy="5546589"/>
          </a:xfrm>
        </p:spPr>
        <p:txBody>
          <a:bodyPr>
            <a:normAutofit/>
          </a:bodyPr>
          <a:lstStyle/>
          <a:p>
            <a:pPr marL="0" indent="0" latinLnBrk="0">
              <a:lnSpc>
                <a:spcPct val="114000"/>
              </a:lnSpc>
              <a:buNone/>
            </a:pPr>
            <a:r>
              <a:rPr lang="en-US" sz="3600" dirty="0">
                <a:latin typeface="+mj-lt"/>
              </a:rPr>
              <a:t>Structure: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3 problems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>
                <a:latin typeface="+mj-lt"/>
              </a:rPr>
              <a:t>for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4 hours</a:t>
            </a:r>
            <a:endParaRPr lang="en-US" sz="3600" b="1" dirty="0"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sz="3600" dirty="0"/>
              <a:t>Exam: </a:t>
            </a:r>
            <a:r>
              <a:rPr lang="en-US" sz="3600" b="1" dirty="0">
                <a:solidFill>
                  <a:srgbClr val="FFA000"/>
                </a:solidFill>
              </a:rPr>
              <a:t>24 Oct 2020</a:t>
            </a:r>
          </a:p>
          <a:p>
            <a:pPr>
              <a:lnSpc>
                <a:spcPct val="114000"/>
              </a:lnSpc>
            </a:pPr>
            <a:r>
              <a:rPr lang="en-US" sz="3600" dirty="0">
                <a:latin typeface="+mj-lt"/>
              </a:rPr>
              <a:t>Retake: </a:t>
            </a:r>
            <a:r>
              <a:rPr lang="en-US" sz="3600" b="1" dirty="0">
                <a:solidFill>
                  <a:schemeClr val="bg1"/>
                </a:solidFill>
              </a:rPr>
              <a:t>9 Dec 2020</a:t>
            </a:r>
            <a:endParaRPr lang="en-US" sz="3600" b="1" dirty="0">
              <a:solidFill>
                <a:srgbClr val="FF0000"/>
              </a:solidFill>
              <a:latin typeface="+mj-lt"/>
            </a:endParaRPr>
          </a:p>
          <a:p>
            <a:pPr latinLnBrk="0">
              <a:lnSpc>
                <a:spcPct val="114000"/>
              </a:lnSpc>
            </a:pPr>
            <a:r>
              <a:rPr lang="en-US" sz="3600" dirty="0">
                <a:latin typeface="+mj-lt"/>
              </a:rPr>
              <a:t>Problems description: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Classes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endParaRPr lang="en-US" sz="3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41000" y="143392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/>
            <a:r>
              <a:rPr lang="en-GB" dirty="0"/>
              <a:t> </a:t>
            </a:r>
            <a:r>
              <a:rPr lang="en-GB" sz="3600" dirty="0"/>
              <a:t>about </a:t>
            </a: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</a:t>
            </a:r>
            <a:r>
              <a:rPr lang="en-US"/>
              <a:t>Advanced Course </a:t>
            </a:r>
            <a:r>
              <a:rPr lang="en-US" dirty="0"/>
              <a:t>-</a:t>
            </a:r>
            <a:r>
              <a:rPr lang="en-US"/>
              <a:t> </a:t>
            </a:r>
            <a:r>
              <a:rPr lang="en-US" dirty="0"/>
              <a:t>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28938"/>
            <a:chOff x="511822" y="1838163"/>
            <a:chExt cx="9313413" cy="5289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19446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55954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91002" y="1494684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14-Sept-2020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21974" y="1488975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24-Oct-2020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49326" y="1488975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09-Dec-2020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2070543" y="274616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14-Sept-2020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24-Oct-2020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24-Oct-2020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6471005" y="2752806"/>
            <a:ext cx="3809995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Practical: 09-Dec-2020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Theoretical: 09-Dec-2020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00" y="142644"/>
            <a:ext cx="9715594" cy="88265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softuni.bg/trainings/3011/js-advanced-september-2020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facebook.com/groups/JSAdvancedSeptember2020/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23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9775598" cy="5528766"/>
          </a:xfrm>
        </p:spPr>
        <p:txBody>
          <a:bodyPr>
            <a:normAutofit/>
          </a:bodyPr>
          <a:lstStyle/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 Syntax, Functions and Statements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 Arrays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 Objects &amp; Classes</a:t>
            </a: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 DOM</a:t>
            </a: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 DOM Manipulations</a:t>
            </a:r>
            <a:endParaRPr lang="en-US" sz="3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00" y="3135079"/>
            <a:ext cx="2687030" cy="329856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6" y="1378615"/>
            <a:ext cx="9100598" cy="378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6. Function Context</a:t>
            </a:r>
            <a:endParaRPr lang="bg-BG" sz="36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7. Advanced Functions</a:t>
            </a:r>
            <a:endParaRPr lang="en-US" sz="3600" noProof="1"/>
          </a:p>
          <a:p>
            <a:pPr marL="514350" indent="-5143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en-US" sz="3600" noProof="1"/>
              <a:t>Object Composition</a:t>
            </a:r>
          </a:p>
          <a:p>
            <a:pPr marL="514350" indent="-5143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en-US" sz="3600" noProof="1"/>
              <a:t>Prototypes and Inheritance</a:t>
            </a: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sz="3600" noProof="1"/>
              <a:t>10. Workshop</a:t>
            </a:r>
            <a:endParaRPr lang="en-US" sz="3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000" y="3268615"/>
            <a:ext cx="2632295" cy="32313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Full-Stack Developer </a:t>
            </a:r>
            <a:r>
              <a:rPr lang="bg-BG" sz="3600" dirty="0">
                <a:ea typeface="+mn-lt"/>
                <a:cs typeface="+mn-lt"/>
              </a:rPr>
              <a:t>@</a:t>
            </a: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Motion Software</a:t>
            </a: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55" y="1764000"/>
            <a:ext cx="2783689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734</Words>
  <Application>Microsoft Office PowerPoint</Application>
  <PresentationFormat>Widescreen</PresentationFormat>
  <Paragraphs>156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JavaScript Advanced</vt:lpstr>
      <vt:lpstr>Table of Contents</vt:lpstr>
      <vt:lpstr>Have a Question?</vt:lpstr>
      <vt:lpstr>SoftUni Diamond Partners</vt:lpstr>
      <vt:lpstr>PowerPoint Presentation</vt:lpstr>
      <vt:lpstr>JS Advanced – Course Topics</vt:lpstr>
      <vt:lpstr>JS Advanced – Course Topics</vt:lpstr>
      <vt:lpstr>Trainers and Team</vt:lpstr>
      <vt:lpstr>Ivaylo Papazov</vt:lpstr>
      <vt:lpstr>Konstantin Mitev</vt:lpstr>
      <vt:lpstr>Course Details and Schedule</vt:lpstr>
      <vt:lpstr>Targets of the Course</vt:lpstr>
      <vt:lpstr>Practical Exam</vt:lpstr>
      <vt:lpstr>Theoretical Exam</vt:lpstr>
      <vt:lpstr>JS Advanced Course - Timeline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46</cp:revision>
  <dcterms:created xsi:type="dcterms:W3CDTF">2018-05-23T13:08:44Z</dcterms:created>
  <dcterms:modified xsi:type="dcterms:W3CDTF">2020-09-14T09:04:06Z</dcterms:modified>
  <cp:category>programming;computer programming;software development;web development</cp:category>
</cp:coreProperties>
</file>