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58" r:id="rId4"/>
    <p:sldId id="259" r:id="rId5"/>
    <p:sldId id="261" r:id="rId6"/>
    <p:sldId id="262" r:id="rId7"/>
    <p:sldId id="263" r:id="rId8"/>
    <p:sldId id="264" r:id="rId9"/>
    <p:sldId id="282" r:id="rId10"/>
    <p:sldId id="283" r:id="rId11"/>
    <p:sldId id="268" r:id="rId12"/>
    <p:sldId id="269" r:id="rId13"/>
    <p:sldId id="270" r:id="rId14"/>
    <p:sldId id="271" r:id="rId15"/>
    <p:sldId id="287" r:id="rId16"/>
    <p:sldId id="284" r:id="rId17"/>
    <p:sldId id="285" r:id="rId18"/>
    <p:sldId id="286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D48E512-F719-4BCB-A36B-E2026BAD1784}">
          <p14:sldIdLst>
            <p14:sldId id="256"/>
            <p14:sldId id="281"/>
            <p14:sldId id="258"/>
          </p14:sldIdLst>
        </p14:section>
        <p14:section name="Partners" id="{64F48445-ACD0-4C7D-A2A0-B6D9DDA2E51E}">
          <p14:sldIdLst>
            <p14:sldId id="259"/>
          </p14:sldIdLst>
        </p14:section>
        <p14:section name="Introduction" id="{81C7DD85-EBD2-4631-B6BE-E9447CFCA758}">
          <p14:sldIdLst>
            <p14:sldId id="261"/>
            <p14:sldId id="262"/>
            <p14:sldId id="263"/>
          </p14:sldIdLst>
        </p14:section>
        <p14:section name="Trainers and Team" id="{622567AA-236B-49FF-86BC-2F498EB57402}">
          <p14:sldIdLst>
            <p14:sldId id="264"/>
            <p14:sldId id="282"/>
            <p14:sldId id="283"/>
          </p14:sldIdLst>
        </p14:section>
        <p14:section name="Course Objectives" id="{AA50E009-728C-4623-8FD3-72809EE2C97B}">
          <p14:sldIdLst>
            <p14:sldId id="268"/>
            <p14:sldId id="269"/>
            <p14:sldId id="270"/>
            <p14:sldId id="271"/>
            <p14:sldId id="287"/>
            <p14:sldId id="284"/>
            <p14:sldId id="285"/>
            <p14:sldId id="286"/>
          </p14:sldIdLst>
        </p14:section>
        <p14:section name="Conclusion" id="{191FA9BA-9E4F-44A2-A021-729B86A7C531}">
          <p14:sldIdLst>
            <p14:sldId id="278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21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14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14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118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567214" y="3494509"/>
            <a:ext cx="1274392" cy="2346463"/>
            <a:chOff x="4137770" y="1871132"/>
            <a:chExt cx="1532491" cy="28216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3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89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softuni.bg/trainings/3012/js-applications-october-2020" TargetMode="External"/><Relationship Id="rId5" Type="http://schemas.openxmlformats.org/officeDocument/2006/relationships/hyperlink" Target="https://www.facebook.com/groups/SoftUniJavaScriptCommunity/" TargetMode="Externa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Applications</a:t>
            </a:r>
          </a:p>
        </p:txBody>
      </p:sp>
      <p:pic>
        <p:nvPicPr>
          <p:cNvPr id="14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B881AD9-A0F5-4F98-8BE5-2016671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567443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Mid Java Developer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SoftUni</a:t>
            </a:r>
            <a:endParaRPr lang="bg-BG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Graduated in Java and JavaScript professions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Experience in React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Konstantin Mitev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EA035-DB53-44D9-829D-29ECCB08353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2791" y="1719000"/>
            <a:ext cx="4060609" cy="344328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5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2ABE9-DDB9-43BE-86A7-84BF3A834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JavaScript Applications </a:t>
            </a:r>
            <a:r>
              <a:rPr lang="en-US" sz="34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Unit Testing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RESTful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Targets of the Course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>
                <a:latin typeface="+mj-lt"/>
              </a:rPr>
              <a:t> (Single Page Application) for 4 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+ </a:t>
            </a:r>
            <a:r>
              <a:rPr lang="en-US" sz="3200" b="1" dirty="0">
                <a:solidFill>
                  <a:schemeClr val="bg1"/>
                </a:solidFill>
              </a:rPr>
              <a:t>login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register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logout</a:t>
            </a:r>
          </a:p>
          <a:p>
            <a:pPr lvl="1"/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AJAX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 + cloud-based back-end </a:t>
            </a:r>
          </a:p>
          <a:p>
            <a:pPr lvl="1"/>
            <a:r>
              <a:rPr lang="en-US" sz="3200" dirty="0"/>
              <a:t>Use </a:t>
            </a:r>
            <a:r>
              <a:rPr lang="en-US" sz="3200" noProof="1"/>
              <a:t>templates for </a:t>
            </a:r>
            <a:r>
              <a:rPr lang="en-US" sz="3200" dirty="0"/>
              <a:t>rendering</a:t>
            </a:r>
          </a:p>
          <a:p>
            <a:pPr lvl="1"/>
            <a:r>
              <a:rPr lang="en-US" sz="3200" dirty="0"/>
              <a:t>Use MVC architecture + 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1FEB4-A21F-4C7F-A032-CB8043024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7" y="4014000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/>
            <a:r>
              <a:rPr lang="en-GB" dirty="0"/>
              <a:t> About </a:t>
            </a:r>
            <a:r>
              <a:rPr lang="en-GB" b="1" dirty="0">
                <a:solidFill>
                  <a:schemeClr val="bg1"/>
                </a:solidFill>
              </a:rPr>
              <a:t>20 questions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Multiple-choice</a:t>
            </a:r>
          </a:p>
          <a:p>
            <a:pPr lvl="1" latinLnBrk="0"/>
            <a:r>
              <a:rPr lang="en-US" dirty="0"/>
              <a:t> English</a:t>
            </a:r>
            <a:endParaRPr lang="en-GB" dirty="0"/>
          </a:p>
          <a:p>
            <a:pPr latinLnBrk="0"/>
            <a:r>
              <a:rPr lang="en-GB" dirty="0"/>
              <a:t> Automated quiz system</a:t>
            </a:r>
          </a:p>
          <a:p>
            <a:pPr latinLnBrk="0"/>
            <a:r>
              <a:rPr lang="en-GB" dirty="0"/>
              <a:t> 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33021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Applications</a:t>
            </a:r>
            <a:r>
              <a:rPr lang="bg-BG" dirty="0"/>
              <a:t> </a:t>
            </a:r>
            <a:r>
              <a:rPr lang="en-US" dirty="0"/>
              <a:t>Course -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28938"/>
            <a:chOff x="511822" y="1838163"/>
            <a:chExt cx="9313413" cy="5289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19446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55954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91002" y="149468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26</a:t>
            </a:r>
            <a:r>
              <a:rPr lang="en-US" sz="2000" b="1" dirty="0"/>
              <a:t>-Oct-2020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21974" y="1488975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6</a:t>
            </a:r>
            <a:r>
              <a:rPr lang="en-US" sz="2000" b="1" dirty="0"/>
              <a:t>-Dec-2020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49326" y="1488975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12-Dec-2020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2070543" y="274616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26-Oct-2020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06-Dec-2020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06-Dec-2020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6471005" y="2752806"/>
            <a:ext cx="3809995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Practical: 12-Dec-2020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Theoretical: 12-Dec-2020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0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00" y="142644"/>
            <a:ext cx="9715594" cy="88265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Official </a:t>
            </a:r>
            <a:r>
              <a:rPr lang="en-US" dirty="0" err="1"/>
              <a:t>SoftUni</a:t>
            </a:r>
            <a:r>
              <a:rPr lang="en-US" dirty="0"/>
              <a:t> JavaScript Community: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71930" y="1271355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30" y="3374178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204382" y="4012743"/>
            <a:ext cx="9434997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5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190406" y="1944000"/>
            <a:ext cx="9434997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+mj-lt"/>
                <a:hlinkClick r:id="rId6" action="ppaction://hlinkfile"/>
              </a:rPr>
              <a:t>softuni.bg/trainings/3012/js-applications-october-2020</a:t>
            </a:r>
            <a:endParaRPr lang="en-US" sz="24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042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EF260C5-4228-4897-B957-8211A29D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00" y="864000"/>
            <a:ext cx="6435000" cy="362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A181AF-C178-408A-AC37-85ABCC959CCE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/>
              <a:t> with Mocha and </a:t>
            </a:r>
            <a:r>
              <a:rPr lang="en-US" sz="3200" dirty="0" err="1"/>
              <a:t>Chai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REST Services and AJAX 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HTTP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REST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bg1"/>
                </a:solidFill>
              </a:rPr>
              <a:t>RESTful</a:t>
            </a:r>
            <a:r>
              <a:rPr lang="en-US" sz="2800" dirty="0"/>
              <a:t> Services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Fetch API</a:t>
            </a:r>
          </a:p>
          <a:p>
            <a:pPr>
              <a:buClr>
                <a:schemeClr val="tx1"/>
              </a:buClr>
            </a:pPr>
            <a:r>
              <a:rPr lang="en-US" sz="3200" b="1" dirty="0"/>
              <a:t>Asynchronous Programming 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Async</a:t>
            </a:r>
            <a:r>
              <a:rPr lang="en-US" sz="2800" b="1" dirty="0">
                <a:solidFill>
                  <a:schemeClr val="bg1"/>
                </a:solidFill>
              </a:rPr>
              <a:t>/Await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Going to Learn?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C33F-095E-48FF-9E2B-E83C23F03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57" y="3836401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A7F6E-9C05-4B36-96DB-FABCFA05D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Remote Databases</a:t>
            </a:r>
            <a:r>
              <a:rPr lang="en-US" sz="3400" b="1" dirty="0"/>
              <a:t> - </a:t>
            </a:r>
            <a:r>
              <a:rPr lang="en-US" sz="3400" dirty="0"/>
              <a:t>Firebase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Routing and Architecture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Routing Concepts and Navigation using Sammy.js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Templating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/>
              <a:t> </a:t>
            </a:r>
            <a:r>
              <a:rPr lang="en-US" sz="3200" dirty="0"/>
              <a:t>Templating Concepts, Handlebars Overview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Creating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Single-Page-Application (SPA)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Design Patterns</a:t>
            </a:r>
            <a:r>
              <a:rPr lang="en-US" sz="3400" b="1" dirty="0"/>
              <a:t> </a:t>
            </a:r>
            <a:r>
              <a:rPr lang="en-US" sz="3400" dirty="0"/>
              <a:t>and Best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690FC-E474-40E5-8455-99C937D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Going to Learn?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4CD2-8BFE-4726-A163-E9EB2CC7A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17" y="3681978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FB607-A07D-45DA-9402-90C2A6B9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6885634" cy="4725560"/>
          </a:xfrm>
        </p:spPr>
        <p:txBody>
          <a:bodyPr>
            <a:normAutofit/>
          </a:bodyPr>
          <a:lstStyle/>
          <a:p>
            <a:r>
              <a:rPr lang="en-US" sz="3350" dirty="0">
                <a:ea typeface="+mn-lt"/>
                <a:cs typeface="+mn-lt"/>
              </a:rPr>
              <a:t>Senior Full-Stack Developer </a:t>
            </a:r>
            <a:r>
              <a:rPr lang="bg-BG" sz="3350" dirty="0">
                <a:ea typeface="+mn-lt"/>
                <a:cs typeface="+mn-lt"/>
              </a:rPr>
              <a:t>@</a:t>
            </a:r>
            <a:r>
              <a:rPr lang="en-US" sz="3350" dirty="0">
                <a:ea typeface="+mn-lt"/>
                <a:cs typeface="+mn-lt"/>
              </a:rPr>
              <a:t> </a:t>
            </a:r>
            <a:br>
              <a:rPr lang="en-US" sz="3350" dirty="0">
                <a:ea typeface="+mn-lt"/>
                <a:cs typeface="+mn-lt"/>
              </a:rPr>
            </a:br>
            <a:r>
              <a:rPr lang="en-US" sz="3350" dirty="0">
                <a:ea typeface="+mn-lt"/>
                <a:cs typeface="+mn-lt"/>
              </a:rPr>
              <a:t>Motion Software</a:t>
            </a:r>
          </a:p>
          <a:p>
            <a:r>
              <a:rPr lang="en-US" sz="335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35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35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00" y="1674000"/>
            <a:ext cx="2783689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725</Words>
  <Application>Microsoft Office PowerPoint</Application>
  <PresentationFormat>Widescreen</PresentationFormat>
  <Paragraphs>155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JavaScript Applications</vt:lpstr>
      <vt:lpstr>Table of Contents</vt:lpstr>
      <vt:lpstr>Have a Question?</vt:lpstr>
      <vt:lpstr>SoftUni Diamond Partners</vt:lpstr>
      <vt:lpstr>JS Applications</vt:lpstr>
      <vt:lpstr>What Are We Going to Learn?</vt:lpstr>
      <vt:lpstr>What Are We Going to Learn? (2)</vt:lpstr>
      <vt:lpstr>Trainers and Team</vt:lpstr>
      <vt:lpstr>Ivaylo Papazov</vt:lpstr>
      <vt:lpstr>Konstantin Mitev</vt:lpstr>
      <vt:lpstr>Course Details and Schedule</vt:lpstr>
      <vt:lpstr>Targets of the Course</vt:lpstr>
      <vt:lpstr>Exam</vt:lpstr>
      <vt:lpstr>Theoretical Exam</vt:lpstr>
      <vt:lpstr>JS Applications Course - Timeline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subject>Software Development</dc:subject>
  <dc:creator>Software University</dc:creator>
  <cp:keywords>JS Apps;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21</cp:revision>
  <dcterms:created xsi:type="dcterms:W3CDTF">2018-05-23T13:08:44Z</dcterms:created>
  <dcterms:modified xsi:type="dcterms:W3CDTF">2020-10-20T10:45:46Z</dcterms:modified>
  <cp:category>programming;computer programming;software development;web development</cp:category>
</cp:coreProperties>
</file>