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89" r:id="rId20"/>
    <p:sldId id="285" r:id="rId21"/>
    <p:sldId id="286" r:id="rId22"/>
    <p:sldId id="29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Databases" id="{E53394E3-3848-4E40-B18D-E6F41C459D19}">
          <p14:sldIdLst>
            <p14:sldId id="259"/>
            <p14:sldId id="260"/>
            <p14:sldId id="261"/>
            <p14:sldId id="262"/>
          </p14:sldIdLst>
        </p14:section>
        <p14:section name="Firebase" id="{04BC0584-88B2-4B19-9536-31E2435824E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2"/>
          </p14:sldIdLst>
        </p14:section>
        <p14:section name="Conclusion" id="{F8F79ED5-A5ED-42EB-A6DA-98E98E62A71E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156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74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.json" TargetMode="External"/><Relationship Id="rId7" Type="http://schemas.openxmlformats.org/officeDocument/2006/relationships/hyperlink" Target="https://testapp-fc138.firebaseio.com/books/6.j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app-fc138.firebaseio.com/books/1/author.json" TargetMode="External"/><Relationship Id="rId5" Type="http://schemas.openxmlformats.org/officeDocument/2006/relationships/hyperlink" Target="https://testapp-fc138.firebaseio.com/books/1.json" TargetMode="External"/><Relationship Id="rId4" Type="http://schemas.openxmlformats.org/officeDocument/2006/relationships/hyperlink" Target="https://testapp-fc138.firebaseio.com/books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pp-fc138.firebaseio.com/books.json" TargetMode="External"/><Relationship Id="rId2" Type="http://schemas.openxmlformats.org/officeDocument/2006/relationships/hyperlink" Target="https://testapp-fc138.firebaseio.com/books/7.js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app-fc138.firebaseio.com/books/7/author.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Databases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6879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00" y="1755017"/>
            <a:ext cx="3285000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Firebase REST API with Postman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2075" y="1219258"/>
            <a:ext cx="8547850" cy="515251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67601" y="1752600"/>
            <a:ext cx="3074181" cy="961416"/>
          </a:xfrm>
          <a:prstGeom prst="wedgeRoundRectCallout">
            <a:avLst>
              <a:gd name="adj1" fmla="val -70044"/>
              <a:gd name="adj2" fmla="val 45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Append </a:t>
            </a:r>
            <a:r>
              <a:rPr lang="en-US" b="1" noProof="1">
                <a:solidFill>
                  <a:schemeClr val="bg2"/>
                </a:solidFill>
              </a:rPr>
              <a:t>.json </a:t>
            </a:r>
            <a:r>
              <a:rPr lang="en-US" b="1" noProof="1">
                <a:solidFill>
                  <a:srgbClr val="FFFFFF"/>
                </a:solidFill>
              </a:rPr>
              <a:t>to your DB object URL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7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REST API – CRUD Operations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96534" y="1247183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https://testapp-fc138.firebaseio.com/.json</a:t>
            </a:r>
            <a:endParaRPr lang="en-US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6926" y="1944262"/>
            <a:ext cx="11238688" cy="495108"/>
            <a:chOff x="646937" y="1895724"/>
            <a:chExt cx="10476675" cy="49510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6926" y="2706262"/>
            <a:ext cx="11238688" cy="495108"/>
            <a:chOff x="646937" y="1895724"/>
            <a:chExt cx="10476675" cy="49510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2" y="1895724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5"/>
                </a:rPr>
                <a:t>https://testapp-fc138.firebaseio.com/books/1.json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134" y="3447992"/>
            <a:ext cx="11244480" cy="495109"/>
            <a:chOff x="646937" y="1895723"/>
            <a:chExt cx="10476675" cy="49510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46937" y="1895724"/>
              <a:ext cx="1332676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2" y="1895723"/>
              <a:ext cx="91440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6"/>
                </a:rPr>
                <a:t>https://testapp-fc138.firebaseio.com/books/1/author.json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454" y="4191000"/>
            <a:ext cx="11231163" cy="1081270"/>
            <a:chOff x="537293" y="3694093"/>
            <a:chExt cx="10814919" cy="108127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37293" y="3694093"/>
              <a:ext cx="1369377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537687" y="4280255"/>
              <a:ext cx="1369299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927" y="5539163"/>
            <a:ext cx="11247544" cy="495108"/>
            <a:chOff x="530046" y="3694093"/>
            <a:chExt cx="10822166" cy="49510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7"/>
                </a:rPr>
                <a:t>https://testapp-fc138.firebaseio.com/books/6.json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61135" y="1247182"/>
            <a:ext cx="142960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897273" y="4777161"/>
            <a:ext cx="980908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{"title":"New title", "author":"New author"}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97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REST API – CRUD Operations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927" y="1219201"/>
            <a:ext cx="11238688" cy="1071401"/>
            <a:chOff x="530046" y="3694093"/>
            <a:chExt cx="10822166" cy="107140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06670" y="3694093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{"title":"Edited", "year":1980, "ISBN":"954X"}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927" y="2611605"/>
            <a:ext cx="11238688" cy="1116068"/>
            <a:chOff x="530046" y="3649426"/>
            <a:chExt cx="10822166" cy="111606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PATCH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833935" y="364942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https://testapp-fc138.firebaseio.com/books/7.json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06670" y="4270386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{"year":1981, "author":"Author Changed"}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30046" y="4270386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927" y="4095345"/>
            <a:ext cx="11238688" cy="1085133"/>
            <a:chOff x="530046" y="3694093"/>
            <a:chExt cx="10822166" cy="108513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906670" y="3707824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906670" y="4284117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"New author was assigned"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046" y="4284118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27" y="5500251"/>
            <a:ext cx="11238688" cy="495109"/>
            <a:chOff x="530046" y="3694092"/>
            <a:chExt cx="10822166" cy="495109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30046" y="3694093"/>
              <a:ext cx="1376624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06670" y="3694092"/>
              <a:ext cx="944554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4"/>
                </a:rPr>
                <a:t>https://testapp-fc138.firebaseio.com/books/7/author.json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44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2616A-84D3-4FB8-896C-CD435C5E5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Firebase and create "</a:t>
            </a:r>
            <a:r>
              <a:rPr lang="en-US" b="1" dirty="0">
                <a:solidFill>
                  <a:schemeClr val="bg1"/>
                </a:solidFill>
              </a:rPr>
              <a:t>TestApp</a:t>
            </a:r>
            <a:r>
              <a:rPr lang="en-US" dirty="0"/>
              <a:t>" project</a:t>
            </a:r>
          </a:p>
          <a:p>
            <a:pPr lvl="1"/>
            <a:r>
              <a:rPr lang="en-US" dirty="0"/>
              <a:t>Create the following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Get all books by AJAX request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FAB2E-14BA-4FF3-A9CE-6CC2191D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Firebase and Postman: All Books</a:t>
            </a:r>
            <a:endParaRPr lang="bg-BG" dirty="0"/>
          </a:p>
        </p:txBody>
      </p:sp>
      <p:pic>
        <p:nvPicPr>
          <p:cNvPr id="5" name="Picture 4" descr="firebase-books">
            <a:extLst>
              <a:ext uri="{FF2B5EF4-FFF2-40B4-BE49-F238E27FC236}">
                <a16:creationId xmlns:a16="http://schemas.microsoft.com/office/drawing/2014/main" id="{7303AB4C-6C82-4EB1-A4C6-E01483B511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724400" cy="2603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2BB33-9A53-4909-9CF3-B5F6A16EE4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4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A84BAD-6B5E-47FB-A5E4-D19251B4F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recently created project in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/>
            <a:r>
              <a:rPr lang="en-US" dirty="0"/>
              <a:t>Get the book with </a:t>
            </a:r>
            <a:r>
              <a:rPr lang="en-US" b="1" dirty="0">
                <a:solidFill>
                  <a:schemeClr val="bg1"/>
                </a:solidFill>
              </a:rPr>
              <a:t>id: 1</a:t>
            </a:r>
          </a:p>
          <a:p>
            <a:pPr lvl="1"/>
            <a:r>
              <a:rPr lang="en-US" dirty="0"/>
              <a:t>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.json</a:t>
            </a:r>
            <a:r>
              <a:rPr lang="en-US" dirty="0"/>
              <a:t> extension at the end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AF82F-80F0-4685-A64B-28A1A3F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Get Book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6E29-D8A8-4995-B4F0-8378775E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6FAAF3-053A-45B9-AD7F-CBBBF4BB7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create a book in our Firebase project</a:t>
            </a:r>
          </a:p>
          <a:p>
            <a:pPr lvl="1"/>
            <a:r>
              <a:rPr lang="en-US" dirty="0"/>
              <a:t>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pPr lvl="2"/>
            <a:r>
              <a:rPr lang="en-US" dirty="0"/>
              <a:t>JSON body should be in the following format: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B8EC0-395D-4895-8F78-174098CE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and Postman: Create Book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23DFC0-7EF0-404C-8BBB-1B8550E2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80"/>
            <a:ext cx="4711700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"title":"New title",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"author":"New author"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E1D04-1BC6-4CE3-8400-5DDBE123F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8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Relational Databases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2"/>
                </a:solidFill>
              </a:rPr>
              <a:t>Non-Relational </a:t>
            </a:r>
            <a:r>
              <a:rPr lang="en-US" sz="3200" dirty="0">
                <a:solidFill>
                  <a:schemeClr val="bg2"/>
                </a:solidFill>
              </a:rPr>
              <a:t>Databases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2"/>
                </a:solidFill>
              </a:rPr>
              <a:t>BaaS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Firebase is </a:t>
            </a:r>
            <a:r>
              <a:rPr lang="en-US" sz="3200" b="1" dirty="0">
                <a:solidFill>
                  <a:schemeClr val="bg1"/>
                </a:solidFill>
              </a:rPr>
              <a:t>JSON-based</a:t>
            </a:r>
            <a:r>
              <a:rPr lang="en-US" sz="3200" dirty="0">
                <a:solidFill>
                  <a:schemeClr val="bg2"/>
                </a:solidFill>
              </a:rPr>
              <a:t> cloud database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noProof="1">
                <a:solidFill>
                  <a:schemeClr val="bg2"/>
                </a:solidFill>
              </a:rPr>
              <a:t>mBaaS</a:t>
            </a:r>
            <a:r>
              <a:rPr lang="en-US" sz="3200" dirty="0">
                <a:solidFill>
                  <a:schemeClr val="bg2"/>
                </a:solidFill>
              </a:rPr>
              <a:t>) with </a:t>
            </a:r>
            <a:r>
              <a:rPr lang="en-US" sz="3200" b="1" dirty="0">
                <a:solidFill>
                  <a:schemeClr val="bg1"/>
                </a:solidFill>
              </a:rPr>
              <a:t>REST API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Relational and Non-Relational Databases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Backend as a Service - </a:t>
            </a:r>
            <a:r>
              <a:rPr lang="en-US" sz="4000" dirty="0" err="1"/>
              <a:t>BaaS</a:t>
            </a:r>
            <a:endParaRPr lang="en-US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Firebase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Using Firebase </a:t>
            </a:r>
            <a:r>
              <a:rPr lang="en-US" sz="3600" dirty="0" err="1"/>
              <a:t>BaaS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 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2048" y="1429994"/>
            <a:ext cx="9927138" cy="5276048"/>
          </a:xfrm>
        </p:spPr>
        <p:txBody>
          <a:bodyPr/>
          <a:lstStyle/>
          <a:p>
            <a:pPr latinLnBrk="0"/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hosted</a:t>
            </a:r>
            <a:r>
              <a:rPr lang="en-US" dirty="0"/>
              <a:t> components for developing application </a:t>
            </a:r>
            <a:r>
              <a:rPr lang="en-US" dirty="0" err="1"/>
              <a:t>backends</a:t>
            </a:r>
            <a:endParaRPr lang="en-US" dirty="0"/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pPr latinLnBrk="0"/>
            <a:r>
              <a:rPr lang="en-US" dirty="0"/>
              <a:t>Allow developers to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instead of low-level tasks</a:t>
            </a:r>
          </a:p>
          <a:p>
            <a:pPr latinLnBrk="0"/>
            <a:r>
              <a:rPr lang="en-US" dirty="0"/>
              <a:t>Types:</a:t>
            </a:r>
          </a:p>
          <a:p>
            <a:pPr lvl="1" latinLnBrk="0"/>
            <a:r>
              <a:rPr lang="en-US" dirty="0"/>
              <a:t>Cloud </a:t>
            </a:r>
            <a:r>
              <a:rPr lang="en-US" dirty="0" err="1"/>
              <a:t>BaaS</a:t>
            </a:r>
            <a:endParaRPr lang="en-US" dirty="0"/>
          </a:p>
          <a:p>
            <a:pPr lvl="1" latinLnBrk="0"/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BaaS</a:t>
            </a:r>
            <a:endParaRPr lang="en-US" dirty="0"/>
          </a:p>
          <a:p>
            <a:pPr latinLnBrk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F46A3-652F-4896-80DE-C1F587E37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00" y="990601"/>
            <a:ext cx="3205001" cy="32050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Real-Time Cloud DB and App Platform by Google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Mobile and web development platform. It provides: </a:t>
            </a:r>
          </a:p>
          <a:p>
            <a:pPr lvl="1"/>
            <a:r>
              <a:rPr lang="en-US" sz="3600" dirty="0"/>
              <a:t>Realtime database</a:t>
            </a:r>
          </a:p>
          <a:p>
            <a:pPr lvl="1"/>
            <a:r>
              <a:rPr lang="en-US" sz="3600" dirty="0"/>
              <a:t>Backend as a service</a:t>
            </a:r>
          </a:p>
          <a:p>
            <a:pPr lvl="1"/>
            <a:r>
              <a:rPr lang="en-US" sz="3600" dirty="0"/>
              <a:t>JSON-based data structure</a:t>
            </a:r>
          </a:p>
          <a:p>
            <a:pPr lvl="1"/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78" y="3886200"/>
            <a:ext cx="4834372" cy="228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3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820</Words>
  <Application>Microsoft Office PowerPoint</Application>
  <PresentationFormat>Widescreen</PresentationFormat>
  <Paragraphs>173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Remote Databases</vt:lpstr>
      <vt:lpstr>Table of Contents</vt:lpstr>
      <vt:lpstr>Have a Question?</vt:lpstr>
      <vt:lpstr>Relational Databases</vt:lpstr>
      <vt:lpstr>Non-Relational Databases</vt:lpstr>
      <vt:lpstr>Relational and Non-Relational Pros</vt:lpstr>
      <vt:lpstr>Backend As a Service</vt:lpstr>
      <vt:lpstr>Real-Time Cloud DB and App Platform by Google</vt:lpstr>
      <vt:lpstr>Firebase</vt:lpstr>
      <vt:lpstr>Accessing Firebase REST API with Postman</vt:lpstr>
      <vt:lpstr>Firebase REST API – CRUD Operations</vt:lpstr>
      <vt:lpstr>Firebase REST API – CRUD Operations (2)</vt:lpstr>
      <vt:lpstr>Authentication vs. Authorization</vt:lpstr>
      <vt:lpstr>Firebase and Postman: All Books</vt:lpstr>
      <vt:lpstr>Firebase and Postman: Get Book</vt:lpstr>
      <vt:lpstr>Firebase and Postman: Create Book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19</cp:revision>
  <dcterms:created xsi:type="dcterms:W3CDTF">2018-05-23T13:08:44Z</dcterms:created>
  <dcterms:modified xsi:type="dcterms:W3CDTF">2020-11-06T07:15:25Z</dcterms:modified>
  <cp:category>JS; JavaScript; front-end; AJAX; REST; ES6; Web development; computer programming; programming</cp:category>
</cp:coreProperties>
</file>