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84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2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" y="2663956"/>
            <a:ext cx="3255220" cy="207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(1)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@product.Name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Multi</a:t>
            </a:r>
          </a:p>
          <a:p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&lt;!-- HTML Comment --&gt;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 / 10.0)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spam_me@Model.Rating  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608" y="5398199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@Model.Username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" y="4304862"/>
            <a:ext cx="4924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Layout and Special View Files</a:t>
            </a:r>
            <a:endParaRPr lang="bg-BG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 </a:t>
            </a:r>
            <a:r>
              <a:rPr lang="en-US" sz="3000" dirty="0"/>
              <a:t>(~/Views/Shared/_</a:t>
            </a:r>
            <a:r>
              <a:rPr lang="en-US" sz="3000" noProof="1"/>
              <a:t>Layout.cshtml</a:t>
            </a:r>
            <a:r>
              <a:rPr lang="en-US" sz="3400" dirty="0"/>
              <a:t>)</a:t>
            </a:r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"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"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4124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350" y="3181767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</a:t>
            </a:r>
            <a:r>
              <a:rPr lang="en-US" sz="3200" b="1" dirty="0">
                <a:solidFill>
                  <a:schemeClr val="bg1"/>
                </a:solidFill>
              </a:rPr>
              <a:t>sections</a:t>
            </a:r>
            <a:r>
              <a:rPr lang="en-US" sz="3200" dirty="0"/>
              <a:t>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Can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View Engine </a:t>
            </a:r>
            <a:r>
              <a:rPr lang="en-US" sz="3200" dirty="0"/>
              <a:t>Essentials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Syntax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Dependency Injection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and Special View Files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noProof="1"/>
              <a:t>_Layout, _ViewStart, _ViewImports and Sections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&amp;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noProof="1"/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Helpers and Tag Helpers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7548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Forms, Links, Assets etc.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HTML-friendly development experience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rich IntelliSense environment for creating Razor markup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 (2)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Tag Helper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 &amp; 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3"/>
            <a:ext cx="11804830" cy="54905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</a:rPr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PartialAsync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, etc.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Tag helper: </a:t>
            </a:r>
            <a:r>
              <a:rPr lang="en-US" b="1" noProof="1">
                <a:solidFill>
                  <a:schemeClr val="bg1"/>
                </a:solidFill>
              </a:rPr>
              <a:t>&lt;partial name="" model="" view-data="" for="" /&gt;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WebApplication.Models;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ProductsListViewModel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Html.PartialAsync("_ProductPartial",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No model binding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Depend only on the data provided to it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  <a:r>
              <a:rPr lang="bg-BG" sz="2800" dirty="0"/>
              <a:t> (</a:t>
            </a:r>
            <a:r>
              <a:rPr lang="en-US" sz="2800" dirty="0"/>
              <a:t>as in </a:t>
            </a:r>
            <a:r>
              <a:rPr lang="en-US" sz="2800" noProof="1"/>
              <a:t>Html.Action()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Can have parameters and business logic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(1)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</a:t>
            </a:r>
            <a:r>
              <a:rPr lang="en-US" sz="1700" dirty="0">
                <a:solidFill>
                  <a:schemeClr val="bg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  <a:effectLst/>
              </a:rPr>
              <a:t> = "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7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 :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7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7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7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7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</a:t>
            </a:r>
            <a:r>
              <a:rPr lang="en-US" sz="17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227763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["Message"]!!! I am 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20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vc:HelloWorld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 name="John"&gt;&lt;/vc:HelloWorld&gt;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1"/>
            <a:ext cx="7766664" cy="487388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Razor View Engine </a:t>
            </a:r>
            <a:r>
              <a:rPr lang="en-US" sz="3200" b="1" noProof="1">
                <a:solidFill>
                  <a:schemeClr val="bg2"/>
                </a:solidFill>
              </a:rPr>
              <a:t>Essentials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2"/>
                </a:solidFill>
              </a:rPr>
              <a:t>Razor </a:t>
            </a:r>
            <a:r>
              <a:rPr lang="en-US" sz="3200" b="1" noProof="1">
                <a:solidFill>
                  <a:schemeClr val="bg1"/>
                </a:solidFill>
              </a:rPr>
              <a:t>Syntax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Layout</a:t>
            </a:r>
            <a:r>
              <a:rPr lang="en-US" sz="3200" b="1" dirty="0">
                <a:solidFill>
                  <a:schemeClr val="bg2"/>
                </a:solidFill>
              </a:rPr>
              <a:t> and Special Views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Sections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Tag</a:t>
            </a:r>
            <a:r>
              <a:rPr lang="en-US" sz="3200" b="1" noProof="1">
                <a:solidFill>
                  <a:schemeClr val="bg2"/>
                </a:solidFill>
              </a:rPr>
              <a:t> Helpers &amp;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b="1" noProof="1">
                <a:solidFill>
                  <a:schemeClr val="bg2"/>
                </a:solidFill>
              </a:rPr>
              <a:t> Helpers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b="1" noProof="1">
                <a:solidFill>
                  <a:schemeClr val="bg2"/>
                </a:solidFill>
              </a:rPr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 Components</a:t>
            </a:r>
            <a:endParaRPr lang="bg-BG" sz="3200" b="1" noProof="1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View Engine Essentials</a:t>
            </a:r>
            <a:endParaRPr lang="bg-BG"/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bg-BG" noProof="1"/>
              <a:t> </a:t>
            </a:r>
            <a:r>
              <a:rPr lang="en-US" noProof="1"/>
              <a:t>and then </a:t>
            </a:r>
            <a:r>
              <a:rPr lang="en-US" sz="3200" b="1" noProof="1">
                <a:solidFill>
                  <a:schemeClr val="bg1"/>
                </a:solidFill>
              </a:rPr>
              <a:t>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700392" y="196389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4748" y="2330193"/>
            <a:ext cx="5324702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6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return this.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330193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4375603"/>
            <a:ext cx="3061892" cy="2428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4603369"/>
            <a:ext cx="3452510" cy="1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Syntax</a:t>
            </a:r>
            <a:endParaRPr lang="bg-BG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</TotalTime>
  <Words>2225</Words>
  <Application>Microsoft Office PowerPoint</Application>
  <PresentationFormat>Widescreen</PresentationFormat>
  <Paragraphs>381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Razor Views</vt:lpstr>
      <vt:lpstr>Table of Contents</vt:lpstr>
      <vt:lpstr>Have a Question?</vt:lpstr>
      <vt:lpstr>View Engine Essentials</vt:lpstr>
      <vt:lpstr>View Engine Essentials</vt:lpstr>
      <vt:lpstr>Passing Data to a View</vt:lpstr>
      <vt:lpstr>Returning Views</vt:lpstr>
      <vt:lpstr>How It Works?</vt:lpstr>
      <vt:lpstr>Razor Syntax</vt:lpstr>
      <vt:lpstr>Razor Syntax (1)</vt:lpstr>
      <vt:lpstr>Razor Syntax (2)</vt:lpstr>
      <vt:lpstr>Razor Syntax (3)</vt:lpstr>
      <vt:lpstr>Razor Syntax (4)</vt:lpstr>
      <vt:lpstr>Views – Dependency Injection</vt:lpstr>
      <vt:lpstr>Layout and Special View Files</vt:lpstr>
      <vt:lpstr>Layout</vt:lpstr>
      <vt:lpstr>_ViewStart.cshtml</vt:lpstr>
      <vt:lpstr>_ViewImports.cshtml </vt:lpstr>
      <vt:lpstr>Sections</vt:lpstr>
      <vt:lpstr>HTML Helpers and Tag Helpers</vt:lpstr>
      <vt:lpstr>HTML Helpers</vt:lpstr>
      <vt:lpstr>Tag Helpers</vt:lpstr>
      <vt:lpstr>Tag Helpers vs HTML Helpers (1)</vt:lpstr>
      <vt:lpstr>Tag Helpers vs HTML Helpers (2)</vt:lpstr>
      <vt:lpstr>Creating Your Own Tag Helper</vt:lpstr>
      <vt:lpstr>PowerPoint Presentation</vt:lpstr>
      <vt:lpstr>Partial Views</vt:lpstr>
      <vt:lpstr>Use of Partial Views</vt:lpstr>
      <vt:lpstr>View Components (1)</vt:lpstr>
      <vt:lpstr>View Components (2)</vt:lpstr>
      <vt:lpstr>View Components (3)</vt:lpstr>
      <vt:lpstr>Defining Your Own ViewComponent </vt:lpstr>
      <vt:lpstr>Defining Your Own ViewComponent 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vasil</cp:lastModifiedBy>
  <cp:revision>10</cp:revision>
  <dcterms:created xsi:type="dcterms:W3CDTF">2018-05-23T13:08:44Z</dcterms:created>
  <dcterms:modified xsi:type="dcterms:W3CDTF">2021-08-19T06:30:54Z</dcterms:modified>
  <cp:category>computer programming;programming;software development;software engineering</cp:category>
</cp:coreProperties>
</file>