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emantic HTML" id="{66DCFE1F-60FD-44F2-BE82-706DDBC14898}">
          <p14:sldIdLst>
            <p14:sldId id="353"/>
            <p14:sldId id="308"/>
            <p14:sldId id="309"/>
          </p14:sldIdLst>
        </p14:section>
        <p14:section name="HTML Semantic Tags" id="{0E7B6AB0-FE4F-4F66-BA91-C09F04DFB468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E526C15-3BE1-4E94-9C1A-931E31210329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61FFFC35-C618-46D0-9775-FD5B405A4E1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B6D524-B80A-492B-A8ED-74EB65CD6E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01219D-41CD-41C9-AC64-8B27B149E9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1F53B-0002-4F2F-9D7B-B3CF6D65DD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320B3E-7031-494C-8739-5E0B995312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1689CE-F451-442A-AF91-5ED000CB2F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A67FB-9415-4442-856C-FE33AA565F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&lt;details&gt; + &lt;summary&gt;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 time&gt; + &lt;address&gt;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F4121A3-5707-4195-80D4-EB867B3603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92E374-C839-4DA6-B7EC-9ED03C2C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FAAF4F-7C75-468B-873A-4C6D26E24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5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</p:spTree>
    <p:extLst>
      <p:ext uri="{BB962C8B-B14F-4D97-AF65-F5344CB8AC3E}">
        <p14:creationId xmlns:p14="http://schemas.microsoft.com/office/powerpoint/2010/main" val="21402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1FEB50-EFCD-48D9-9E9A-AF72E3FB1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7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4081696-8E73-421A-A9CD-99A535C4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5415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3266" y="474671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9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Label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56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Fieldset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C11391-233D-4C64-A47C-14C1AFDD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46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4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1" y="6559551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34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Buttons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2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D95094-4FBF-4619-9F56-2DCC68C0AE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Tables</a:t>
            </a:r>
            <a:endParaRPr lang="bg-BG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1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9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GB" sz="2200" dirty="0">
                <a:solidFill>
                  <a:srgbClr val="800000"/>
                </a:solidFill>
              </a:rPr>
              <a:t>&lt;table&gt;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Name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Mark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Average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4.12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800000"/>
                </a:solidFill>
              </a:rPr>
              <a:t>&lt;/table&gt;</a:t>
            </a: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r>
              <a:rPr lang="en-US" dirty="0"/>
              <a:t>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72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/>
              <a:t>Clearly describes its meaning to both the browser and the developer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Semantic HTML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193790-2157-46BD-9C59-0E1611B90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61ACA3-F98A-4303-8471-DD1564AF4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Semantic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74E46-31FA-49B2-B79C-874C95B7A3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38E939-3A3F-49AA-9923-F9D4B29D52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2580</Words>
  <Application>Microsoft Office PowerPoint</Application>
  <PresentationFormat>Widescreen</PresentationFormat>
  <Paragraphs>359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 time&gt; + &lt;address&gt;</vt:lpstr>
      <vt:lpstr>Forms</vt:lpstr>
      <vt:lpstr>Form</vt:lpstr>
      <vt:lpstr>Form Attributes</vt:lpstr>
      <vt:lpstr>Form Attributes</vt:lpstr>
      <vt:lpstr>Form Elements - Input</vt:lpstr>
      <vt:lpstr>Form Elements - Input</vt:lpstr>
      <vt:lpstr>Input Validation</vt:lpstr>
      <vt:lpstr>Form Elements - Input Attributes</vt:lpstr>
      <vt:lpstr>Form Elements - Input Example</vt:lpstr>
      <vt:lpstr>Form Elements - Label</vt:lpstr>
      <vt:lpstr>Form Elements - Fieldset</vt:lpstr>
      <vt:lpstr>Form Elements - Select</vt:lpstr>
      <vt:lpstr>Form Elements - Textarea</vt:lpstr>
      <vt:lpstr>Form Elements - Buttons</vt:lpstr>
      <vt:lpstr>Tables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vasil</cp:lastModifiedBy>
  <cp:revision>202</cp:revision>
  <dcterms:created xsi:type="dcterms:W3CDTF">2018-05-23T13:08:44Z</dcterms:created>
  <dcterms:modified xsi:type="dcterms:W3CDTF">2021-08-19T13:39:05Z</dcterms:modified>
  <cp:category>computer programming;programming;software development;software engineering</cp:category>
</cp:coreProperties>
</file>