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 Method and Action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http://www.google.bg/search?&amp;q=C#+.NET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37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Communication Explained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3843</Words>
  <Application>Microsoft Office PowerPoint</Application>
  <PresentationFormat>Широк екран</PresentationFormat>
  <Paragraphs>682</Paragraphs>
  <Slides>64</Slides>
  <Notes>21</Notes>
  <HiddenSlides>19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HTTP Basics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HTTP Request</vt:lpstr>
      <vt:lpstr>HTTP Request Message</vt:lpstr>
      <vt:lpstr>GET Request Method – Example</vt:lpstr>
      <vt:lpstr>POST Request Method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HTML Forms</vt:lpstr>
      <vt:lpstr>HTML Forms – Action Attribute</vt:lpstr>
      <vt:lpstr>HTML Forms – Method Attribute </vt:lpstr>
      <vt:lpstr>HTML Forms – Method Attribute (2)</vt:lpstr>
      <vt:lpstr>URL Encoded Form Data – Example</vt:lpstr>
      <vt:lpstr>URL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MIME and Media Types</vt:lpstr>
      <vt:lpstr>What is MIME?</vt:lpstr>
      <vt:lpstr>Concepts of MIME</vt:lpstr>
      <vt:lpstr>Common MIME Media Types</vt:lpstr>
      <vt:lpstr>Dev Tools</vt:lpstr>
      <vt:lpstr>Tools for Developers – Browser Dev Tools </vt:lpstr>
      <vt:lpstr>Tools for Developers – Browser Add-ons</vt:lpstr>
      <vt:lpstr>HTTP Tools for Developers – Desktop</vt:lpstr>
      <vt:lpstr>TCP Networking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20</cp:revision>
  <dcterms:created xsi:type="dcterms:W3CDTF">2018-05-23T13:08:44Z</dcterms:created>
  <dcterms:modified xsi:type="dcterms:W3CDTF">2021-03-11T16:18:27Z</dcterms:modified>
  <cp:category>computer programming;programming;software development;software engineering</cp:category>
</cp:coreProperties>
</file>