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Delegates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27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Delegates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800" dirty="0"/>
              <a:t>Functional Programming Paradigms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8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800" dirty="0"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noProof="1">
                <a:latin typeface="Consolas" panose="020B0609020204030204" pitchFamily="49" charset="0"/>
              </a:rPr>
              <a:t>Func</a:t>
            </a:r>
            <a:r>
              <a:rPr lang="en-US" sz="3800" dirty="0">
                <a:latin typeface="Consolas" panose="020B0609020204030204" pitchFamily="49" charset="0"/>
              </a:rPr>
              <a:t>&lt;T&gt;</a:t>
            </a:r>
          </a:p>
          <a:p>
            <a:pPr lvl="1" defTabSz="895350"/>
            <a:r>
              <a:rPr lang="en-US" sz="3600" dirty="0"/>
              <a:t>Passing Functions to Methods</a:t>
            </a:r>
            <a:endParaRPr lang="bg-BG" sz="36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bool&gt;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.Where(</a:t>
            </a:r>
            <a:r>
              <a:rPr lang="en-US" sz="2800" noProof="1">
                <a:solidFill>
                  <a:schemeClr val="bg1"/>
                </a:solidFill>
              </a:rPr>
              <a:t>checker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0946" y="2934000"/>
            <a:ext cx="11770108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69C0B6-2BBB-4D8A-BEC2-3F7D597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declarative</a:t>
            </a:r>
            <a:endParaRPr lang="bg-BG" dirty="0"/>
          </a:p>
          <a:p>
            <a:r>
              <a:rPr lang="en-US" dirty="0"/>
              <a:t>Its main focus is on "what to solve"</a:t>
            </a:r>
            <a:r>
              <a:rPr lang="bg-BG" dirty="0"/>
              <a:t> </a:t>
            </a:r>
            <a:r>
              <a:rPr lang="en-US" dirty="0"/>
              <a:t>and not</a:t>
            </a:r>
            <a:br>
              <a:rPr lang="en-US" dirty="0"/>
            </a:br>
            <a:r>
              <a:rPr lang="en-US" dirty="0"/>
              <a:t>"how to solve"</a:t>
            </a:r>
            <a:endParaRPr lang="bg-BG" dirty="0"/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-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lambda expression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1884</Words>
  <Application>Microsoft Office PowerPoint</Application>
  <PresentationFormat>Widescreen</PresentationFormat>
  <Paragraphs>327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Paradigms, Concepts</vt:lpstr>
      <vt:lpstr>What is Function?</vt:lpstr>
      <vt:lpstr>Functional Programming (1)</vt:lpstr>
      <vt:lpstr>Functional Programming (2) </vt:lpstr>
      <vt:lpstr>Implicit / Explicit Lambda Expressions</vt:lpstr>
      <vt:lpstr>Lambda Expressions (1)</vt:lpstr>
      <vt:lpstr>Lambda Expressions (2)</vt:lpstr>
      <vt:lpstr>Problem: Sort Even Numbers </vt:lpstr>
      <vt:lpstr>Solution: Sort Even Numbers</vt:lpstr>
      <vt:lpstr>Func&lt;T, V&gt;, Action&lt;T&gt;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17</cp:revision>
  <dcterms:created xsi:type="dcterms:W3CDTF">2018-05-23T13:08:44Z</dcterms:created>
  <dcterms:modified xsi:type="dcterms:W3CDTF">2020-06-04T08:31:06Z</dcterms:modified>
  <cp:category>programming;education;software engineering;software development</cp:category>
</cp:coreProperties>
</file>