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300" r:id="rId2"/>
    <p:sldId id="301" r:id="rId3"/>
    <p:sldId id="302" r:id="rId4"/>
    <p:sldId id="496" r:id="rId5"/>
    <p:sldId id="283" r:id="rId6"/>
    <p:sldId id="303" r:id="rId7"/>
    <p:sldId id="304" r:id="rId8"/>
    <p:sldId id="305" r:id="rId9"/>
    <p:sldId id="306" r:id="rId10"/>
    <p:sldId id="288" r:id="rId11"/>
    <p:sldId id="307" r:id="rId12"/>
    <p:sldId id="495" r:id="rId13"/>
    <p:sldId id="291" r:id="rId14"/>
    <p:sldId id="309" r:id="rId15"/>
    <p:sldId id="310" r:id="rId16"/>
    <p:sldId id="311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25F527-681E-4DE3-BD02-3DD2855EC301}">
          <p14:sldIdLst>
            <p14:sldId id="300"/>
            <p14:sldId id="301"/>
            <p14:sldId id="302"/>
          </p14:sldIdLst>
        </p14:section>
        <p14:section name="Partners" id="{2F026595-AC82-46B4-A08D-F3A0A245EF8E}">
          <p14:sldIdLst>
            <p14:sldId id="496"/>
          </p14:sldIdLst>
        </p14:section>
        <p14:section name="Course Objective" id="{D7688371-9FCD-47D1-97FF-1A664CF31577}">
          <p14:sldIdLst>
            <p14:sldId id="283"/>
            <p14:sldId id="303"/>
            <p14:sldId id="304"/>
            <p14:sldId id="305"/>
            <p14:sldId id="306"/>
          </p14:sldIdLst>
        </p14:section>
        <p14:section name="Team" id="{620A6522-1D44-4247-902C-B04B40EA651A}">
          <p14:sldIdLst>
            <p14:sldId id="288"/>
            <p14:sldId id="307"/>
            <p14:sldId id="495"/>
          </p14:sldIdLst>
        </p14:section>
        <p14:section name="Course Organization" id="{95295BC3-7F40-432C-B666-4B0EC1D31425}">
          <p14:sldIdLst>
            <p14:sldId id="291"/>
            <p14:sldId id="309"/>
            <p14:sldId id="310"/>
            <p14:sldId id="311"/>
            <p14:sldId id="401"/>
            <p14:sldId id="405"/>
          </p14:sldIdLst>
        </p14:section>
        <p14:section name="Conclusion" id="{C4521200-EC4A-47D6-8060-FBD82AE833B3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2DA340-A25F-4FBB-9BF2-6552AAA61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76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804D19-5EE1-4559-8093-2C70A436DA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6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F80214-3DC6-4308-84E6-885DBE6D82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37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5462BD-E6A3-485A-8FC3-AA927C5EF4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23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92C8AD-1731-4B3A-8C2F-DDC56DB439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21B049-7AF1-4FB9-A838-CD3F575F6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26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1304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MS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081000" y="2017912"/>
            <a:ext cx="5001000" cy="32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ECEA0-5FB5-4896-B6D3-BECD422652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sz="3199" dirty="0"/>
              <a:t>Solutions Architect @ </a:t>
            </a:r>
            <a:r>
              <a:rPr lang="en-US" sz="3199" noProof="1"/>
              <a:t>ZenCodeo</a:t>
            </a:r>
          </a:p>
          <a:p>
            <a:r>
              <a:rPr lang="en-US" sz="3199" dirty="0"/>
              <a:t>15+ years in the IT</a:t>
            </a:r>
          </a:p>
          <a:p>
            <a:pPr lvl="1"/>
            <a:r>
              <a:rPr lang="en-US" sz="2999" dirty="0"/>
              <a:t>Developer, Manager, Trainer, Architect </a:t>
            </a:r>
          </a:p>
          <a:p>
            <a:r>
              <a:rPr lang="bg-BG" sz="3199" dirty="0"/>
              <a:t>А</a:t>
            </a:r>
            <a:r>
              <a:rPr lang="en-US" sz="3199" noProof="1"/>
              <a:t>ctive role </a:t>
            </a:r>
            <a:r>
              <a:rPr lang="en-US" sz="3199" dirty="0"/>
              <a:t>in the development of the </a:t>
            </a:r>
            <a:br>
              <a:rPr lang="en-US" sz="3199" dirty="0"/>
            </a:br>
            <a:r>
              <a:rPr lang="en-US" sz="3199" dirty="0"/>
              <a:t>Judge platform - </a:t>
            </a:r>
            <a:r>
              <a:rPr lang="en-US" sz="3199" dirty="0">
                <a:hlinkClick r:id="rId2"/>
              </a:rPr>
              <a:t>https://judge.softuni.bg/</a:t>
            </a:r>
            <a:endParaRPr lang="en-US" sz="3199" dirty="0"/>
          </a:p>
          <a:p>
            <a:r>
              <a:rPr lang="en-US" sz="3199" dirty="0"/>
              <a:t>Microsoft Certified Trainer</a:t>
            </a:r>
          </a:p>
          <a:p>
            <a:r>
              <a:rPr lang="en-US" sz="3199" dirty="0"/>
              <a:t>Personal blog: </a:t>
            </a:r>
            <a:r>
              <a:rPr lang="en-US" sz="3199" dirty="0">
                <a:hlinkClick r:id="rId3"/>
              </a:rPr>
              <a:t>nikolay.it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0505" y="1600677"/>
            <a:ext cx="3803765" cy="38037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51E696-8E29-4A5F-9AB7-91E452377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noProof="1"/>
              <a:t>.NET Software Engineer 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CoBuilder</a:t>
            </a:r>
            <a:r>
              <a:rPr lang="en-US" noProof="1"/>
              <a:t> – Digitalization of Construction Industry</a:t>
            </a:r>
          </a:p>
          <a:p>
            <a:r>
              <a:rPr lang="en-US" noProof="1"/>
              <a:t>Technical Trainer @ </a:t>
            </a:r>
            <a:r>
              <a:rPr lang="en-US" sz="3198" b="1" noProof="1">
                <a:solidFill>
                  <a:schemeClr val="bg1"/>
                </a:solidFill>
              </a:rPr>
              <a:t>SoftUni</a:t>
            </a:r>
          </a:p>
          <a:p>
            <a:pPr lvl="1"/>
            <a:r>
              <a:rPr lang="en-US" noProof="1"/>
              <a:t>3 years experience</a:t>
            </a:r>
          </a:p>
          <a:p>
            <a:pPr marL="0" indent="0">
              <a:buNone/>
            </a:pPr>
            <a:endParaRPr lang="en-US" noProof="1"/>
          </a:p>
          <a:p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Stoyan</a:t>
            </a:r>
            <a:r>
              <a:rPr lang="bg-BG" noProof="1"/>
              <a:t> </a:t>
            </a:r>
            <a:r>
              <a:rPr lang="en-US" noProof="1"/>
              <a:t>Shopov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35881-9A66-4891-8861-AA9ADCB7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6000" y="1764000"/>
            <a:ext cx="3813869" cy="3665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00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246CB4-51E0-4AEF-8E59-B621C3F4E3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929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bg-BG" sz="2000" b="1" dirty="0"/>
              <a:t>1</a:t>
            </a:r>
            <a:r>
              <a:rPr lang="en-US" sz="2000" b="1" dirty="0"/>
              <a:t>-Jan-2021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79326" y="1498891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11</a:t>
            </a:r>
            <a:r>
              <a:rPr lang="en-US" sz="2000" b="1" dirty="0"/>
              <a:t>-April-2021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4256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5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9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11-Jan-2021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rgbClr val="FFFFFF"/>
                </a:solidFill>
              </a:rPr>
              <a:t>13-Feb</a:t>
            </a:r>
            <a:r>
              <a:rPr lang="en-GB" sz="2000" b="1" dirty="0">
                <a:solidFill>
                  <a:srgbClr val="FFFFFF"/>
                </a:solidFill>
              </a:rPr>
              <a:t>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8-April-2021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401550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15-Feb-2021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US" sz="2000" b="1" dirty="0">
                <a:solidFill>
                  <a:srgbClr val="FFFFFF"/>
                </a:solidFill>
              </a:rPr>
              <a:t>04-April-2021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en-US" sz="2000" b="1" dirty="0">
                <a:solidFill>
                  <a:srgbClr val="FFFFFF"/>
                </a:solidFill>
              </a:rPr>
              <a:t>11</a:t>
            </a:r>
            <a:r>
              <a:rPr lang="en-GB" sz="2000" b="1" dirty="0">
                <a:solidFill>
                  <a:srgbClr val="FFFFFF"/>
                </a:solidFill>
              </a:rPr>
              <a:t>-April-2021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0155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486560" y="1509772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13-Feb-2020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7460" y="1504890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15-Feb-2021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5208EB2-AF7E-4ADF-A5BB-FE7E15314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2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53BC8C-1720-4DF0-A536-2DF6258E4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100%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53900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100%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913F0F6-161E-4460-A2F7-7D63F88C05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64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58311-5F3F-477A-852C-DEA0B76B4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1B7F2-C49D-44CC-84FC-F41716C13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0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BFEFE0-648E-465F-95D4-BE5125B161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AF428-EA96-4A4B-97B9-2CFCD982E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4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E1533D-9061-4C21-99A0-18C379D25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443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4023" y="1134000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Workshop - ASP.NET 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0230B6-0D7C-4C72-8EAA-2F1C3BC556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452" y="1134000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5FCB3-CE55-4F95-BA5D-C614BDF94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500" dirty="0"/>
              <a:t>12 practical problems for 4 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sz="3500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sz="3500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EE5BB9-66AF-4B8F-B5F4-39AF2640C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8623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sz="3400" dirty="0"/>
              <a:t>Available </a:t>
            </a:r>
            <a:r>
              <a:rPr lang="en-US" sz="3400" dirty="0"/>
              <a:t>during the </a:t>
            </a:r>
            <a:r>
              <a:rPr lang="en-US" sz="3400" b="1" dirty="0">
                <a:solidFill>
                  <a:schemeClr val="bg1"/>
                </a:solidFill>
              </a:rPr>
              <a:t>practical</a:t>
            </a:r>
            <a:r>
              <a:rPr lang="en-US" sz="3400" dirty="0"/>
              <a:t> exam and </a:t>
            </a:r>
            <a:r>
              <a:rPr lang="en-US" sz="3400" b="1" dirty="0">
                <a:solidFill>
                  <a:schemeClr val="bg1"/>
                </a:solidFill>
              </a:rPr>
              <a:t>30 minutes after it</a:t>
            </a:r>
            <a:endParaRPr lang="en-GB" sz="3400" dirty="0"/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067F57-E5F5-403D-94F6-75DAA949F1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640</Words>
  <Application>Microsoft Office PowerPoint</Application>
  <PresentationFormat>Широк екран</PresentationFormat>
  <Paragraphs>140</Paragraphs>
  <Slides>19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</vt:lpstr>
      <vt:lpstr>MS SQL Server</vt:lpstr>
      <vt:lpstr>Table of Contents</vt:lpstr>
      <vt:lpstr>Have a Question?</vt:lpstr>
      <vt:lpstr>SoftUni Diamond Partners</vt:lpstr>
      <vt:lpstr>Course Objectives</vt:lpstr>
      <vt:lpstr>C# Database Fundamentals Module Goals</vt:lpstr>
      <vt:lpstr>Course Objectives</vt:lpstr>
      <vt:lpstr>Practical Programming Exam</vt:lpstr>
      <vt:lpstr>Theoretical Exam</vt:lpstr>
      <vt:lpstr>The Team</vt:lpstr>
      <vt:lpstr>Nikolay Kostov</vt:lpstr>
      <vt:lpstr>Stoyan Shopov</vt:lpstr>
      <vt:lpstr>Course Organization</vt:lpstr>
      <vt:lpstr>C# Database Fundamentals Module – Timeline</vt:lpstr>
      <vt:lpstr>Homework Assignments &amp; Exercises</vt:lpstr>
      <vt:lpstr>Scoring System for the Course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Мариела Цветанова</cp:lastModifiedBy>
  <cp:revision>16</cp:revision>
  <dcterms:created xsi:type="dcterms:W3CDTF">2018-05-23T13:08:44Z</dcterms:created>
  <dcterms:modified xsi:type="dcterms:W3CDTF">2021-01-11T11:51:10Z</dcterms:modified>
  <cp:category>programming; education; software engineering; software development </cp:category>
</cp:coreProperties>
</file>