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12"/>
  </p:notesMasterIdLst>
  <p:handoutMasterIdLst>
    <p:handoutMasterId r:id="rId113"/>
  </p:handoutMasterIdLst>
  <p:sldIdLst>
    <p:sldId id="503" r:id="rId2"/>
    <p:sldId id="276" r:id="rId3"/>
    <p:sldId id="506" r:id="rId4"/>
    <p:sldId id="507" r:id="rId5"/>
    <p:sldId id="508" r:id="rId6"/>
    <p:sldId id="509" r:id="rId7"/>
    <p:sldId id="510" r:id="rId8"/>
    <p:sldId id="511" r:id="rId9"/>
    <p:sldId id="512" r:id="rId10"/>
    <p:sldId id="513" r:id="rId11"/>
    <p:sldId id="514" r:id="rId12"/>
    <p:sldId id="515" r:id="rId13"/>
    <p:sldId id="516" r:id="rId14"/>
    <p:sldId id="517" r:id="rId15"/>
    <p:sldId id="518" r:id="rId16"/>
    <p:sldId id="519" r:id="rId17"/>
    <p:sldId id="520" r:id="rId18"/>
    <p:sldId id="521" r:id="rId19"/>
    <p:sldId id="522" r:id="rId20"/>
    <p:sldId id="525" r:id="rId21"/>
    <p:sldId id="527" r:id="rId22"/>
    <p:sldId id="528" r:id="rId23"/>
    <p:sldId id="529" r:id="rId24"/>
    <p:sldId id="530" r:id="rId25"/>
    <p:sldId id="531" r:id="rId26"/>
    <p:sldId id="532" r:id="rId27"/>
    <p:sldId id="533" r:id="rId28"/>
    <p:sldId id="534" r:id="rId29"/>
    <p:sldId id="535" r:id="rId30"/>
    <p:sldId id="536" r:id="rId31"/>
    <p:sldId id="537" r:id="rId32"/>
    <p:sldId id="538" r:id="rId33"/>
    <p:sldId id="539" r:id="rId34"/>
    <p:sldId id="540" r:id="rId35"/>
    <p:sldId id="541" r:id="rId36"/>
    <p:sldId id="542" r:id="rId37"/>
    <p:sldId id="543" r:id="rId38"/>
    <p:sldId id="544" r:id="rId39"/>
    <p:sldId id="545" r:id="rId40"/>
    <p:sldId id="546" r:id="rId41"/>
    <p:sldId id="547" r:id="rId42"/>
    <p:sldId id="548" r:id="rId43"/>
    <p:sldId id="549" r:id="rId44"/>
    <p:sldId id="550" r:id="rId45"/>
    <p:sldId id="551" r:id="rId46"/>
    <p:sldId id="552" r:id="rId47"/>
    <p:sldId id="553" r:id="rId48"/>
    <p:sldId id="554" r:id="rId49"/>
    <p:sldId id="555" r:id="rId50"/>
    <p:sldId id="556" r:id="rId51"/>
    <p:sldId id="557" r:id="rId52"/>
    <p:sldId id="560" r:id="rId53"/>
    <p:sldId id="561" r:id="rId54"/>
    <p:sldId id="562" r:id="rId55"/>
    <p:sldId id="563" r:id="rId56"/>
    <p:sldId id="564" r:id="rId57"/>
    <p:sldId id="565" r:id="rId58"/>
    <p:sldId id="566" r:id="rId59"/>
    <p:sldId id="567" r:id="rId60"/>
    <p:sldId id="568" r:id="rId61"/>
    <p:sldId id="569" r:id="rId62"/>
    <p:sldId id="570" r:id="rId63"/>
    <p:sldId id="571" r:id="rId64"/>
    <p:sldId id="572" r:id="rId65"/>
    <p:sldId id="573" r:id="rId66"/>
    <p:sldId id="574" r:id="rId67"/>
    <p:sldId id="575" r:id="rId68"/>
    <p:sldId id="576" r:id="rId69"/>
    <p:sldId id="577" r:id="rId70"/>
    <p:sldId id="578" r:id="rId71"/>
    <p:sldId id="579" r:id="rId72"/>
    <p:sldId id="580" r:id="rId73"/>
    <p:sldId id="581" r:id="rId74"/>
    <p:sldId id="582" r:id="rId75"/>
    <p:sldId id="583" r:id="rId76"/>
    <p:sldId id="584" r:id="rId77"/>
    <p:sldId id="586" r:id="rId78"/>
    <p:sldId id="588" r:id="rId79"/>
    <p:sldId id="589" r:id="rId80"/>
    <p:sldId id="590" r:id="rId81"/>
    <p:sldId id="591" r:id="rId82"/>
    <p:sldId id="593" r:id="rId83"/>
    <p:sldId id="594" r:id="rId84"/>
    <p:sldId id="595" r:id="rId85"/>
    <p:sldId id="596" r:id="rId86"/>
    <p:sldId id="597" r:id="rId87"/>
    <p:sldId id="598" r:id="rId88"/>
    <p:sldId id="599" r:id="rId89"/>
    <p:sldId id="600" r:id="rId90"/>
    <p:sldId id="601" r:id="rId91"/>
    <p:sldId id="602" r:id="rId92"/>
    <p:sldId id="603" r:id="rId93"/>
    <p:sldId id="604" r:id="rId94"/>
    <p:sldId id="605" r:id="rId95"/>
    <p:sldId id="606" r:id="rId96"/>
    <p:sldId id="607" r:id="rId97"/>
    <p:sldId id="608" r:id="rId98"/>
    <p:sldId id="609" r:id="rId99"/>
    <p:sldId id="610" r:id="rId100"/>
    <p:sldId id="611" r:id="rId101"/>
    <p:sldId id="613" r:id="rId102"/>
    <p:sldId id="614" r:id="rId103"/>
    <p:sldId id="615" r:id="rId104"/>
    <p:sldId id="616" r:id="rId105"/>
    <p:sldId id="617" r:id="rId106"/>
    <p:sldId id="349" r:id="rId107"/>
    <p:sldId id="401" r:id="rId108"/>
    <p:sldId id="259" r:id="rId109"/>
    <p:sldId id="493" r:id="rId110"/>
    <p:sldId id="405" r:id="rId1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</p14:sldIdLst>
        </p14:section>
        <p14:section name="Graphs" id="{0510A064-8789-428E-9953-350A50641E6A}">
          <p14:sldIdLst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</p14:sldIdLst>
        </p14:section>
        <p14:section name="Representing Graph" id="{E045885B-77C0-4962-9B2E-9D3FF5921CA2}">
          <p14:sldIdLst>
            <p14:sldId id="516"/>
            <p14:sldId id="517"/>
            <p14:sldId id="518"/>
            <p14:sldId id="519"/>
            <p14:sldId id="520"/>
            <p14:sldId id="521"/>
            <p14:sldId id="522"/>
            <p14:sldId id="525"/>
          </p14:sldIdLst>
        </p14:section>
        <p14:section name="Graphs Traversal" id="{EF658393-2C76-4265-AC72-C76E66B98C98}">
          <p14:sldIdLst>
            <p14:sldId id="527"/>
            <p14:sldId id="528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  <p14:sldId id="542"/>
            <p14:sldId id="543"/>
            <p14:sldId id="544"/>
            <p14:sldId id="545"/>
            <p14:sldId id="546"/>
            <p14:sldId id="547"/>
            <p14:sldId id="548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557"/>
            <p14:sldId id="560"/>
            <p14:sldId id="561"/>
            <p14:sldId id="562"/>
            <p14:sldId id="563"/>
            <p14:sldId id="564"/>
            <p14:sldId id="565"/>
            <p14:sldId id="566"/>
            <p14:sldId id="567"/>
            <p14:sldId id="568"/>
            <p14:sldId id="569"/>
            <p14:sldId id="570"/>
            <p14:sldId id="571"/>
            <p14:sldId id="572"/>
            <p14:sldId id="573"/>
            <p14:sldId id="574"/>
            <p14:sldId id="575"/>
            <p14:sldId id="576"/>
            <p14:sldId id="577"/>
            <p14:sldId id="578"/>
            <p14:sldId id="579"/>
            <p14:sldId id="580"/>
            <p14:sldId id="581"/>
            <p14:sldId id="582"/>
            <p14:sldId id="583"/>
            <p14:sldId id="584"/>
            <p14:sldId id="586"/>
          </p14:sldIdLst>
        </p14:section>
        <p14:section name="Graph Connectivity" id="{B64BF2AA-A4EA-4652-9400-F7D9AC551B9F}">
          <p14:sldIdLst>
            <p14:sldId id="588"/>
            <p14:sldId id="589"/>
            <p14:sldId id="590"/>
            <p14:sldId id="591"/>
          </p14:sldIdLst>
        </p14:section>
        <p14:section name="Topological Sort" id="{24075E19-4457-44C6-9FB2-4452C8013BF2}">
          <p14:sldIdLst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  <p14:sldId id="603"/>
            <p14:sldId id="604"/>
            <p14:sldId id="605"/>
            <p14:sldId id="606"/>
            <p14:sldId id="607"/>
            <p14:sldId id="608"/>
            <p14:sldId id="609"/>
            <p14:sldId id="610"/>
            <p14:sldId id="611"/>
            <p14:sldId id="613"/>
            <p14:sldId id="614"/>
          </p14:sldIdLst>
        </p14:section>
        <p14:section name="ShortestPath" id="{5924A2D9-92EB-43DB-84AC-74406A247C80}">
          <p14:sldIdLst>
            <p14:sldId id="615"/>
            <p14:sldId id="616"/>
            <p14:sldId id="617"/>
          </p14:sldIdLst>
        </p14:section>
        <p14:section name="Conclusion" id="{E19D07F1-86E2-47E9-B2AB-7ADC4F89DC12}">
          <p14:sldIdLst>
            <p14:sldId id="349"/>
            <p14:sldId id="401"/>
            <p14:sldId id="259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84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82" y="58"/>
      </p:cViewPr>
      <p:guideLst>
        <p:guide orient="horz" pos="2614"/>
        <p:guide pos="3840"/>
      </p:guideLst>
    </p:cSldViewPr>
  </p:slideViewPr>
  <p:outlineViewPr>
    <p:cViewPr>
      <p:scale>
        <a:sx n="33" d="100"/>
        <a:sy n="33" d="100"/>
      </p:scale>
      <p:origin x="0" y="-9989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ableStyles" Target="tableStyle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handoutMaster" Target="handoutMasters/handoutMaster1.xml"/><Relationship Id="rId118" Type="http://schemas.microsoft.com/office/2015/10/relationships/revisionInfo" Target="revisionInfo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7.xml"/><Relationship Id="rId7" Type="http://schemas.openxmlformats.org/officeDocument/2006/relationships/slide" Target="slides/slide11.xml"/><Relationship Id="rId2" Type="http://schemas.openxmlformats.org/officeDocument/2006/relationships/slide" Target="slides/slide6.xml"/><Relationship Id="rId1" Type="http://schemas.openxmlformats.org/officeDocument/2006/relationships/slide" Target="slides/slide5.xml"/><Relationship Id="rId6" Type="http://schemas.openxmlformats.org/officeDocument/2006/relationships/slide" Target="slides/slide10.xml"/><Relationship Id="rId5" Type="http://schemas.openxmlformats.org/officeDocument/2006/relationships/slide" Target="slides/slide9.xml"/><Relationship Id="rId4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458F77-E7B5-4E0D-A0CF-0E64F65BB050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B553F2-C198-4443-92B7-201812D863D3}">
      <dgm:prSet phldrT="[Text]" custT="1"/>
      <dgm:spPr/>
      <dgm:t>
        <a:bodyPr/>
        <a:lstStyle/>
        <a:p>
          <a:pPr algn="ctr"/>
          <a:r>
            <a:rPr lang="en-US" sz="4000" dirty="0">
              <a:solidFill>
                <a:schemeClr val="bg2"/>
              </a:solidFill>
            </a:rPr>
            <a:t>A</a:t>
          </a:r>
        </a:p>
      </dgm:t>
    </dgm:pt>
    <dgm:pt modelId="{F4208A5D-1697-4F0C-89EC-B5B28F41BA28}" type="parTrans" cxnId="{93E8C044-1C01-46EE-A887-F1BAD792A689}">
      <dgm:prSet/>
      <dgm:spPr/>
      <dgm:t>
        <a:bodyPr/>
        <a:lstStyle/>
        <a:p>
          <a:endParaRPr lang="en-US"/>
        </a:p>
      </dgm:t>
    </dgm:pt>
    <dgm:pt modelId="{346F7DBE-342D-456A-9201-5BDC986C87FA}" type="sibTrans" cxnId="{93E8C044-1C01-46EE-A887-F1BAD792A689}">
      <dgm:prSet/>
      <dgm:spPr/>
      <dgm:t>
        <a:bodyPr/>
        <a:lstStyle/>
        <a:p>
          <a:endParaRPr lang="en-US"/>
        </a:p>
      </dgm:t>
    </dgm:pt>
    <dgm:pt modelId="{628E8FF8-D792-4D68-BCE4-86ED7E9F741C}">
      <dgm:prSet phldrT="[Text]" custT="1"/>
      <dgm:spPr/>
      <dgm:t>
        <a:bodyPr/>
        <a:lstStyle/>
        <a:p>
          <a:r>
            <a:rPr lang="en-US" sz="4000" dirty="0">
              <a:solidFill>
                <a:schemeClr val="bg2"/>
              </a:solidFill>
            </a:rPr>
            <a:t>B</a:t>
          </a:r>
        </a:p>
      </dgm:t>
    </dgm:pt>
    <dgm:pt modelId="{4B11D551-621F-492D-B9E2-A14C967C40FF}" type="parTrans" cxnId="{EFD1AF35-171F-4B5E-AD76-99886B0BCCDF}">
      <dgm:prSet/>
      <dgm:spPr/>
      <dgm:t>
        <a:bodyPr/>
        <a:lstStyle/>
        <a:p>
          <a:endParaRPr lang="en-US"/>
        </a:p>
      </dgm:t>
    </dgm:pt>
    <dgm:pt modelId="{46310D51-AC67-458C-82DB-7EA92235E9E2}" type="sibTrans" cxnId="{EFD1AF35-171F-4B5E-AD76-99886B0BCCDF}">
      <dgm:prSet/>
      <dgm:spPr/>
      <dgm:t>
        <a:bodyPr/>
        <a:lstStyle/>
        <a:p>
          <a:endParaRPr lang="en-US"/>
        </a:p>
      </dgm:t>
    </dgm:pt>
    <dgm:pt modelId="{0272FA50-4AE9-4BAA-8E9A-0AA212AF5C3D}">
      <dgm:prSet phldrT="[Text]" custT="1"/>
      <dgm:spPr/>
      <dgm:t>
        <a:bodyPr/>
        <a:lstStyle/>
        <a:p>
          <a:r>
            <a:rPr lang="en-US" sz="4000" dirty="0">
              <a:solidFill>
                <a:schemeClr val="bg2"/>
              </a:solidFill>
            </a:rPr>
            <a:t>C</a:t>
          </a:r>
        </a:p>
      </dgm:t>
    </dgm:pt>
    <dgm:pt modelId="{CFE033B3-F218-4490-B18E-86521246E8F0}" type="parTrans" cxnId="{92DDFFAF-4DBA-43D5-BA20-07A61A25C3A7}">
      <dgm:prSet/>
      <dgm:spPr/>
      <dgm:t>
        <a:bodyPr/>
        <a:lstStyle/>
        <a:p>
          <a:endParaRPr lang="en-US"/>
        </a:p>
      </dgm:t>
    </dgm:pt>
    <dgm:pt modelId="{0C4DD7C1-E5B1-494C-9B07-A9CCED690563}" type="sibTrans" cxnId="{92DDFFAF-4DBA-43D5-BA20-07A61A25C3A7}">
      <dgm:prSet/>
      <dgm:spPr/>
      <dgm:t>
        <a:bodyPr/>
        <a:lstStyle/>
        <a:p>
          <a:endParaRPr lang="en-US"/>
        </a:p>
      </dgm:t>
    </dgm:pt>
    <dgm:pt modelId="{6A707436-676B-43BB-9C2A-6F5C62E3E226}" type="pres">
      <dgm:prSet presAssocID="{89458F77-E7B5-4E0D-A0CF-0E64F65BB050}" presName="rootnode" presStyleCnt="0">
        <dgm:presLayoutVars>
          <dgm:chMax/>
          <dgm:chPref/>
          <dgm:dir/>
          <dgm:animLvl val="lvl"/>
        </dgm:presLayoutVars>
      </dgm:prSet>
      <dgm:spPr/>
    </dgm:pt>
    <dgm:pt modelId="{3332EEEB-610A-406F-B24F-A969B6BFEC4B}" type="pres">
      <dgm:prSet presAssocID="{59B553F2-C198-4443-92B7-201812D863D3}" presName="composite" presStyleCnt="0"/>
      <dgm:spPr/>
    </dgm:pt>
    <dgm:pt modelId="{3AAD0F4C-0A32-4993-A208-D1083E738457}" type="pres">
      <dgm:prSet presAssocID="{59B553F2-C198-4443-92B7-201812D863D3}" presName="LShape" presStyleLbl="alignNode1" presStyleIdx="0" presStyleCnt="5"/>
      <dgm:spPr>
        <a:solidFill>
          <a:schemeClr val="bg2"/>
        </a:solidFill>
        <a:ln>
          <a:solidFill>
            <a:schemeClr val="bg2"/>
          </a:solidFill>
        </a:ln>
      </dgm:spPr>
    </dgm:pt>
    <dgm:pt modelId="{B3729673-4D74-4073-84FD-67F3254F2CB2}" type="pres">
      <dgm:prSet presAssocID="{59B553F2-C198-4443-92B7-201812D863D3}" presName="ParentText" presStyleLbl="revTx" presStyleIdx="0" presStyleCnt="3" custLinFactNeighborX="747" custLinFactNeighborY="2399">
        <dgm:presLayoutVars>
          <dgm:chMax val="0"/>
          <dgm:chPref val="0"/>
          <dgm:bulletEnabled val="1"/>
        </dgm:presLayoutVars>
      </dgm:prSet>
      <dgm:spPr/>
    </dgm:pt>
    <dgm:pt modelId="{E9C422A5-DB66-4396-A656-2BBA417BD858}" type="pres">
      <dgm:prSet presAssocID="{59B553F2-C198-4443-92B7-201812D863D3}" presName="Triangle" presStyleLbl="alignNode1" presStyleIdx="1" presStyleCnt="5"/>
      <dgm:spPr>
        <a:solidFill>
          <a:schemeClr val="bg2"/>
        </a:solidFill>
        <a:ln>
          <a:solidFill>
            <a:schemeClr val="bg2"/>
          </a:solidFill>
        </a:ln>
      </dgm:spPr>
    </dgm:pt>
    <dgm:pt modelId="{FB4B27C9-35F2-4B2D-B72E-6198FDE47BBC}" type="pres">
      <dgm:prSet presAssocID="{346F7DBE-342D-456A-9201-5BDC986C87FA}" presName="sibTrans" presStyleCnt="0"/>
      <dgm:spPr/>
    </dgm:pt>
    <dgm:pt modelId="{E5E30AF3-CEF8-4005-8B51-BF2253BDF6D8}" type="pres">
      <dgm:prSet presAssocID="{346F7DBE-342D-456A-9201-5BDC986C87FA}" presName="space" presStyleCnt="0"/>
      <dgm:spPr/>
    </dgm:pt>
    <dgm:pt modelId="{2A9BD5C1-C24F-4ED3-AE07-ED3593EBBD17}" type="pres">
      <dgm:prSet presAssocID="{628E8FF8-D792-4D68-BCE4-86ED7E9F741C}" presName="composite" presStyleCnt="0"/>
      <dgm:spPr/>
    </dgm:pt>
    <dgm:pt modelId="{569CFF5C-7ECC-477E-9173-34CD8AA52D46}" type="pres">
      <dgm:prSet presAssocID="{628E8FF8-D792-4D68-BCE4-86ED7E9F741C}" presName="LShape" presStyleLbl="alignNode1" presStyleIdx="2" presStyleCnt="5"/>
      <dgm:spPr>
        <a:solidFill>
          <a:schemeClr val="bg2"/>
        </a:solidFill>
        <a:ln>
          <a:solidFill>
            <a:schemeClr val="bg2"/>
          </a:solidFill>
        </a:ln>
      </dgm:spPr>
    </dgm:pt>
    <dgm:pt modelId="{4CDB768A-51AE-4411-A797-30EDA64C7D04}" type="pres">
      <dgm:prSet presAssocID="{628E8FF8-D792-4D68-BCE4-86ED7E9F741C}" presName="ParentText" presStyleLbl="revTx" presStyleIdx="1" presStyleCnt="3" custLinFactNeighborX="20766" custLinFactNeighborY="-3667">
        <dgm:presLayoutVars>
          <dgm:chMax val="0"/>
          <dgm:chPref val="0"/>
          <dgm:bulletEnabled val="1"/>
        </dgm:presLayoutVars>
      </dgm:prSet>
      <dgm:spPr/>
    </dgm:pt>
    <dgm:pt modelId="{E9D1ADFB-3EBC-442A-8045-E4E741E0932A}" type="pres">
      <dgm:prSet presAssocID="{628E8FF8-D792-4D68-BCE4-86ED7E9F741C}" presName="Triangle" presStyleLbl="alignNode1" presStyleIdx="3" presStyleCnt="5"/>
      <dgm:spPr>
        <a:solidFill>
          <a:schemeClr val="bg2"/>
        </a:solidFill>
        <a:ln>
          <a:solidFill>
            <a:schemeClr val="bg2"/>
          </a:solidFill>
        </a:ln>
      </dgm:spPr>
    </dgm:pt>
    <dgm:pt modelId="{20EE22D3-ECB3-4CF2-9597-36E633E259B6}" type="pres">
      <dgm:prSet presAssocID="{46310D51-AC67-458C-82DB-7EA92235E9E2}" presName="sibTrans" presStyleCnt="0"/>
      <dgm:spPr/>
    </dgm:pt>
    <dgm:pt modelId="{D9FCD199-6FB5-4BF1-A852-B130A1712A95}" type="pres">
      <dgm:prSet presAssocID="{46310D51-AC67-458C-82DB-7EA92235E9E2}" presName="space" presStyleCnt="0"/>
      <dgm:spPr/>
    </dgm:pt>
    <dgm:pt modelId="{50A6DCFE-A236-43CF-8A4B-F7A86FF0ADD1}" type="pres">
      <dgm:prSet presAssocID="{0272FA50-4AE9-4BAA-8E9A-0AA212AF5C3D}" presName="composite" presStyleCnt="0"/>
      <dgm:spPr/>
    </dgm:pt>
    <dgm:pt modelId="{FDED1D6A-D6E8-4705-9A60-0597C3DBD574}" type="pres">
      <dgm:prSet presAssocID="{0272FA50-4AE9-4BAA-8E9A-0AA212AF5C3D}" presName="LShape" presStyleLbl="alignNode1" presStyleIdx="4" presStyleCnt="5"/>
      <dgm:spPr>
        <a:solidFill>
          <a:schemeClr val="bg2"/>
        </a:solidFill>
        <a:ln>
          <a:solidFill>
            <a:schemeClr val="bg2"/>
          </a:solidFill>
        </a:ln>
      </dgm:spPr>
    </dgm:pt>
    <dgm:pt modelId="{724F08F3-610E-41A2-B287-B6B01FFE7BDF}" type="pres">
      <dgm:prSet presAssocID="{0272FA50-4AE9-4BAA-8E9A-0AA212AF5C3D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EFD1AF35-171F-4B5E-AD76-99886B0BCCDF}" srcId="{89458F77-E7B5-4E0D-A0CF-0E64F65BB050}" destId="{628E8FF8-D792-4D68-BCE4-86ED7E9F741C}" srcOrd="1" destOrd="0" parTransId="{4B11D551-621F-492D-B9E2-A14C967C40FF}" sibTransId="{46310D51-AC67-458C-82DB-7EA92235E9E2}"/>
    <dgm:cxn modelId="{9592E15D-13C8-4750-A0E4-4CCC56B09CD9}" type="presOf" srcId="{59B553F2-C198-4443-92B7-201812D863D3}" destId="{B3729673-4D74-4073-84FD-67F3254F2CB2}" srcOrd="0" destOrd="0" presId="urn:microsoft.com/office/officeart/2009/3/layout/StepUpProcess"/>
    <dgm:cxn modelId="{93E8C044-1C01-46EE-A887-F1BAD792A689}" srcId="{89458F77-E7B5-4E0D-A0CF-0E64F65BB050}" destId="{59B553F2-C198-4443-92B7-201812D863D3}" srcOrd="0" destOrd="0" parTransId="{F4208A5D-1697-4F0C-89EC-B5B28F41BA28}" sibTransId="{346F7DBE-342D-456A-9201-5BDC986C87FA}"/>
    <dgm:cxn modelId="{B5985366-64EF-4994-AD0F-22D8D01965CA}" type="presOf" srcId="{89458F77-E7B5-4E0D-A0CF-0E64F65BB050}" destId="{6A707436-676B-43BB-9C2A-6F5C62E3E226}" srcOrd="0" destOrd="0" presId="urn:microsoft.com/office/officeart/2009/3/layout/StepUpProcess"/>
    <dgm:cxn modelId="{92DDFFAF-4DBA-43D5-BA20-07A61A25C3A7}" srcId="{89458F77-E7B5-4E0D-A0CF-0E64F65BB050}" destId="{0272FA50-4AE9-4BAA-8E9A-0AA212AF5C3D}" srcOrd="2" destOrd="0" parTransId="{CFE033B3-F218-4490-B18E-86521246E8F0}" sibTransId="{0C4DD7C1-E5B1-494C-9B07-A9CCED690563}"/>
    <dgm:cxn modelId="{E9535FD1-5140-4633-9539-B44C39A87AE7}" type="presOf" srcId="{628E8FF8-D792-4D68-BCE4-86ED7E9F741C}" destId="{4CDB768A-51AE-4411-A797-30EDA64C7D04}" srcOrd="0" destOrd="0" presId="urn:microsoft.com/office/officeart/2009/3/layout/StepUpProcess"/>
    <dgm:cxn modelId="{4B4051FF-D56D-4F5E-A61F-23E6FB560534}" type="presOf" srcId="{0272FA50-4AE9-4BAA-8E9A-0AA212AF5C3D}" destId="{724F08F3-610E-41A2-B287-B6B01FFE7BDF}" srcOrd="0" destOrd="0" presId="urn:microsoft.com/office/officeart/2009/3/layout/StepUpProcess"/>
    <dgm:cxn modelId="{49624F01-EB84-4805-A160-3020B6F7FB0E}" type="presParOf" srcId="{6A707436-676B-43BB-9C2A-6F5C62E3E226}" destId="{3332EEEB-610A-406F-B24F-A969B6BFEC4B}" srcOrd="0" destOrd="0" presId="urn:microsoft.com/office/officeart/2009/3/layout/StepUpProcess"/>
    <dgm:cxn modelId="{1AE8BCD1-6838-4BD6-BE2A-1F84815DF81D}" type="presParOf" srcId="{3332EEEB-610A-406F-B24F-A969B6BFEC4B}" destId="{3AAD0F4C-0A32-4993-A208-D1083E738457}" srcOrd="0" destOrd="0" presId="urn:microsoft.com/office/officeart/2009/3/layout/StepUpProcess"/>
    <dgm:cxn modelId="{A97065D6-4336-4452-994E-A6D7E4CA8F04}" type="presParOf" srcId="{3332EEEB-610A-406F-B24F-A969B6BFEC4B}" destId="{B3729673-4D74-4073-84FD-67F3254F2CB2}" srcOrd="1" destOrd="0" presId="urn:microsoft.com/office/officeart/2009/3/layout/StepUpProcess"/>
    <dgm:cxn modelId="{1FDCBD3E-6A20-42C9-A28E-B0F4FC7D5DDC}" type="presParOf" srcId="{3332EEEB-610A-406F-B24F-A969B6BFEC4B}" destId="{E9C422A5-DB66-4396-A656-2BBA417BD858}" srcOrd="2" destOrd="0" presId="urn:microsoft.com/office/officeart/2009/3/layout/StepUpProcess"/>
    <dgm:cxn modelId="{4A18F749-97E6-4936-A114-59BFF4E7C528}" type="presParOf" srcId="{6A707436-676B-43BB-9C2A-6F5C62E3E226}" destId="{FB4B27C9-35F2-4B2D-B72E-6198FDE47BBC}" srcOrd="1" destOrd="0" presId="urn:microsoft.com/office/officeart/2009/3/layout/StepUpProcess"/>
    <dgm:cxn modelId="{359ACD70-E01B-43D5-B50F-BB4070416DBF}" type="presParOf" srcId="{FB4B27C9-35F2-4B2D-B72E-6198FDE47BBC}" destId="{E5E30AF3-CEF8-4005-8B51-BF2253BDF6D8}" srcOrd="0" destOrd="0" presId="urn:microsoft.com/office/officeart/2009/3/layout/StepUpProcess"/>
    <dgm:cxn modelId="{2E060E31-5FBE-4A2B-BFC2-FA3A34C1C56D}" type="presParOf" srcId="{6A707436-676B-43BB-9C2A-6F5C62E3E226}" destId="{2A9BD5C1-C24F-4ED3-AE07-ED3593EBBD17}" srcOrd="2" destOrd="0" presId="urn:microsoft.com/office/officeart/2009/3/layout/StepUpProcess"/>
    <dgm:cxn modelId="{CC88DDEA-F014-46A6-BFFE-F6EC0D35ADF5}" type="presParOf" srcId="{2A9BD5C1-C24F-4ED3-AE07-ED3593EBBD17}" destId="{569CFF5C-7ECC-477E-9173-34CD8AA52D46}" srcOrd="0" destOrd="0" presId="urn:microsoft.com/office/officeart/2009/3/layout/StepUpProcess"/>
    <dgm:cxn modelId="{5F42E256-FF34-48B4-9D34-40D0D97A5A8D}" type="presParOf" srcId="{2A9BD5C1-C24F-4ED3-AE07-ED3593EBBD17}" destId="{4CDB768A-51AE-4411-A797-30EDA64C7D04}" srcOrd="1" destOrd="0" presId="urn:microsoft.com/office/officeart/2009/3/layout/StepUpProcess"/>
    <dgm:cxn modelId="{6EF0DDBA-F4D2-4A9F-ADFB-CD9A641C9AF0}" type="presParOf" srcId="{2A9BD5C1-C24F-4ED3-AE07-ED3593EBBD17}" destId="{E9D1ADFB-3EBC-442A-8045-E4E741E0932A}" srcOrd="2" destOrd="0" presId="urn:microsoft.com/office/officeart/2009/3/layout/StepUpProcess"/>
    <dgm:cxn modelId="{7257422C-EEC5-44FE-A32D-2FB2F43E98F1}" type="presParOf" srcId="{6A707436-676B-43BB-9C2A-6F5C62E3E226}" destId="{20EE22D3-ECB3-4CF2-9597-36E633E259B6}" srcOrd="3" destOrd="0" presId="urn:microsoft.com/office/officeart/2009/3/layout/StepUpProcess"/>
    <dgm:cxn modelId="{B44CDCFA-52C1-498E-98A5-F4B95658BD87}" type="presParOf" srcId="{20EE22D3-ECB3-4CF2-9597-36E633E259B6}" destId="{D9FCD199-6FB5-4BF1-A852-B130A1712A95}" srcOrd="0" destOrd="0" presId="urn:microsoft.com/office/officeart/2009/3/layout/StepUpProcess"/>
    <dgm:cxn modelId="{641ACCEC-71B2-4D18-BE5B-B14FBF211AE8}" type="presParOf" srcId="{6A707436-676B-43BB-9C2A-6F5C62E3E226}" destId="{50A6DCFE-A236-43CF-8A4B-F7A86FF0ADD1}" srcOrd="4" destOrd="0" presId="urn:microsoft.com/office/officeart/2009/3/layout/StepUpProcess"/>
    <dgm:cxn modelId="{E9C9902F-0A4A-4C6B-87CC-8EA90C3BDBF0}" type="presParOf" srcId="{50A6DCFE-A236-43CF-8A4B-F7A86FF0ADD1}" destId="{FDED1D6A-D6E8-4705-9A60-0597C3DBD574}" srcOrd="0" destOrd="0" presId="urn:microsoft.com/office/officeart/2009/3/layout/StepUpProcess"/>
    <dgm:cxn modelId="{4204475E-1A76-4D6E-99A5-29F8CC3FAEF9}" type="presParOf" srcId="{50A6DCFE-A236-43CF-8A4B-F7A86FF0ADD1}" destId="{724F08F3-610E-41A2-B287-B6B01FFE7BDF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AD0F4C-0A32-4993-A208-D1083E738457}">
      <dsp:nvSpPr>
        <dsp:cNvPr id="0" name=""/>
        <dsp:cNvSpPr/>
      </dsp:nvSpPr>
      <dsp:spPr>
        <a:xfrm rot="5400000">
          <a:off x="168588" y="723126"/>
          <a:ext cx="504723" cy="839847"/>
        </a:xfrm>
        <a:prstGeom prst="corner">
          <a:avLst>
            <a:gd name="adj1" fmla="val 16120"/>
            <a:gd name="adj2" fmla="val 16110"/>
          </a:avLst>
        </a:prstGeom>
        <a:solidFill>
          <a:schemeClr val="bg2"/>
        </a:solidFill>
        <a:ln w="25400" cap="flat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729673-4D74-4073-84FD-67F3254F2CB2}">
      <dsp:nvSpPr>
        <dsp:cNvPr id="0" name=""/>
        <dsp:cNvSpPr/>
      </dsp:nvSpPr>
      <dsp:spPr>
        <a:xfrm>
          <a:off x="90001" y="990004"/>
          <a:ext cx="758219" cy="664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solidFill>
                <a:schemeClr val="bg2"/>
              </a:solidFill>
            </a:rPr>
            <a:t>A</a:t>
          </a:r>
        </a:p>
      </dsp:txBody>
      <dsp:txXfrm>
        <a:off x="90001" y="990004"/>
        <a:ext cx="758219" cy="664623"/>
      </dsp:txXfrm>
    </dsp:sp>
    <dsp:sp modelId="{E9C422A5-DB66-4396-A656-2BBA417BD858}">
      <dsp:nvSpPr>
        <dsp:cNvPr id="0" name=""/>
        <dsp:cNvSpPr/>
      </dsp:nvSpPr>
      <dsp:spPr>
        <a:xfrm>
          <a:off x="699496" y="661295"/>
          <a:ext cx="143060" cy="143060"/>
        </a:xfrm>
        <a:prstGeom prst="triangle">
          <a:avLst>
            <a:gd name="adj" fmla="val 100000"/>
          </a:avLst>
        </a:prstGeom>
        <a:solidFill>
          <a:schemeClr val="bg2"/>
        </a:solidFill>
        <a:ln w="25400" cap="flat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9CFF5C-7ECC-477E-9173-34CD8AA52D46}">
      <dsp:nvSpPr>
        <dsp:cNvPr id="0" name=""/>
        <dsp:cNvSpPr/>
      </dsp:nvSpPr>
      <dsp:spPr>
        <a:xfrm rot="5400000">
          <a:off x="1096796" y="493440"/>
          <a:ext cx="504723" cy="839847"/>
        </a:xfrm>
        <a:prstGeom prst="corner">
          <a:avLst>
            <a:gd name="adj1" fmla="val 16120"/>
            <a:gd name="adj2" fmla="val 16110"/>
          </a:avLst>
        </a:prstGeom>
        <a:solidFill>
          <a:schemeClr val="bg2"/>
        </a:solidFill>
        <a:ln w="25400" cap="flat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DB768A-51AE-4411-A797-30EDA64C7D04}">
      <dsp:nvSpPr>
        <dsp:cNvPr id="0" name=""/>
        <dsp:cNvSpPr/>
      </dsp:nvSpPr>
      <dsp:spPr>
        <a:xfrm>
          <a:off x="1169997" y="720002"/>
          <a:ext cx="758219" cy="664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solidFill>
                <a:schemeClr val="bg2"/>
              </a:solidFill>
            </a:rPr>
            <a:t>B</a:t>
          </a:r>
        </a:p>
      </dsp:txBody>
      <dsp:txXfrm>
        <a:off x="1169997" y="720002"/>
        <a:ext cx="758219" cy="664623"/>
      </dsp:txXfrm>
    </dsp:sp>
    <dsp:sp modelId="{E9D1ADFB-3EBC-442A-8045-E4E741E0932A}">
      <dsp:nvSpPr>
        <dsp:cNvPr id="0" name=""/>
        <dsp:cNvSpPr/>
      </dsp:nvSpPr>
      <dsp:spPr>
        <a:xfrm>
          <a:off x="1627705" y="431609"/>
          <a:ext cx="143060" cy="143060"/>
        </a:xfrm>
        <a:prstGeom prst="triangle">
          <a:avLst>
            <a:gd name="adj" fmla="val 100000"/>
          </a:avLst>
        </a:prstGeom>
        <a:solidFill>
          <a:schemeClr val="bg2"/>
        </a:solidFill>
        <a:ln w="25400" cap="flat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ED1D6A-D6E8-4705-9A60-0597C3DBD574}">
      <dsp:nvSpPr>
        <dsp:cNvPr id="0" name=""/>
        <dsp:cNvSpPr/>
      </dsp:nvSpPr>
      <dsp:spPr>
        <a:xfrm rot="5400000">
          <a:off x="2025005" y="263754"/>
          <a:ext cx="504723" cy="839847"/>
        </a:xfrm>
        <a:prstGeom prst="corner">
          <a:avLst>
            <a:gd name="adj1" fmla="val 16120"/>
            <a:gd name="adj2" fmla="val 16110"/>
          </a:avLst>
        </a:prstGeom>
        <a:solidFill>
          <a:schemeClr val="bg2"/>
        </a:solidFill>
        <a:ln w="25400" cap="flat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4F08F3-610E-41A2-B287-B6B01FFE7BDF}">
      <dsp:nvSpPr>
        <dsp:cNvPr id="0" name=""/>
        <dsp:cNvSpPr/>
      </dsp:nvSpPr>
      <dsp:spPr>
        <a:xfrm>
          <a:off x="1940754" y="514687"/>
          <a:ext cx="758219" cy="664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solidFill>
                <a:schemeClr val="bg2"/>
              </a:solidFill>
            </a:rPr>
            <a:t>C</a:t>
          </a:r>
        </a:p>
      </dsp:txBody>
      <dsp:txXfrm>
        <a:off x="1940754" y="514687"/>
        <a:ext cx="758219" cy="6646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3.12.2020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7CEBBD-149B-4450-9510-45B28C7DCD58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480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038" y="677863"/>
            <a:ext cx="6300787" cy="3544887"/>
          </a:xfrm>
          <a:ln/>
        </p:spPr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48487"/>
            <a:ext cx="5058256" cy="4145672"/>
          </a:xfrm>
        </p:spPr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81238059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053832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795926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765276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153058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4345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017537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SoftUni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 </a:t>
            </a: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06736538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65D675-A7E4-49D6-9495-624F561FE456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484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038" y="677863"/>
            <a:ext cx="6300787" cy="3544887"/>
          </a:xfrm>
          <a:ln/>
        </p:spPr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48487"/>
            <a:ext cx="5058256" cy="4145672"/>
          </a:xfrm>
        </p:spPr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54642682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546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6394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1735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7243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0118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0360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037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009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947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1484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6573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5145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1759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1186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2499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939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884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309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0741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6368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623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3375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0612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3423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74776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7760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91521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74626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624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E249FA-C639-412B-8075-A3B509D4E5BA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038" y="677863"/>
            <a:ext cx="6300787" cy="3544887"/>
          </a:xfrm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48487"/>
            <a:ext cx="5058256" cy="4145672"/>
          </a:xfrm>
        </p:spPr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1451653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13930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01073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38505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83625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41778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26763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1878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90710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26807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213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8B5E71-FDD2-41B8-8B13-55294CD6C6CF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47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038" y="677863"/>
            <a:ext cx="6300787" cy="3544887"/>
          </a:xfrm>
          <a:ln/>
        </p:spPr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48487"/>
            <a:ext cx="5058256" cy="4145672"/>
          </a:xfrm>
        </p:spPr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2393843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69636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26231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50111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13743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22390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19610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37993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05761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02845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213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B1C8CD-2A0A-4E22-937F-459271EEE3A1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47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038" y="677863"/>
            <a:ext cx="6300787" cy="3544887"/>
          </a:xfrm>
          <a:ln/>
        </p:spPr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48487"/>
            <a:ext cx="5058256" cy="4145672"/>
          </a:xfrm>
        </p:spPr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4404861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82692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84129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43138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20209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66523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06833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42818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09988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2076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416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3DC276-FC85-43E8-8BB8-90CDFB993633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47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038" y="677863"/>
            <a:ext cx="6300787" cy="3544887"/>
          </a:xfrm>
          <a:ln/>
        </p:spPr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48487"/>
            <a:ext cx="5058256" cy="4145672"/>
          </a:xfrm>
        </p:spPr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5673048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67310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42416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44662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07033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09221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94405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88798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66781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73349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1350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D80060-7E05-41B7-B2E0-509F3C1892CB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476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038" y="677863"/>
            <a:ext cx="6300787" cy="3544887"/>
          </a:xfrm>
          <a:ln/>
        </p:spPr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48487"/>
            <a:ext cx="5058256" cy="4145672"/>
          </a:xfrm>
        </p:spPr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239481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19759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548694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186944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312529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500544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871130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865080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299991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307362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7136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D80060-7E05-41B7-B2E0-509F3C1892CB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476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038" y="677863"/>
            <a:ext cx="6300787" cy="3544887"/>
          </a:xfrm>
          <a:ln/>
        </p:spPr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48487"/>
            <a:ext cx="5058256" cy="4145672"/>
          </a:xfrm>
        </p:spPr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97877988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837785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48979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58050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143386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854883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95267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216349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200971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793587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484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1.xml"/></Relationships>
</file>

<file path=ppt/slides/_rels/slide10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hyperlink" Target="http://www.postbank.bg/" TargetMode="External"/><Relationship Id="rId18" Type="http://schemas.openxmlformats.org/officeDocument/2006/relationships/image" Target="../media/image32.png"/><Relationship Id="rId26" Type="http://schemas.openxmlformats.org/officeDocument/2006/relationships/image" Target="../media/image36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xs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29.png"/><Relationship Id="rId17" Type="http://schemas.openxmlformats.org/officeDocument/2006/relationships/hyperlink" Target="https://motion-software.com/" TargetMode="External"/><Relationship Id="rId25" Type="http://schemas.openxmlformats.org/officeDocument/2006/relationships/hyperlink" Target="https://www.tek-experts.com/" TargetMode="External"/><Relationship Id="rId2" Type="http://schemas.openxmlformats.org/officeDocument/2006/relationships/notesSlide" Target="../notesSlides/notesSlide108.xml"/><Relationship Id="rId16" Type="http://schemas.openxmlformats.org/officeDocument/2006/relationships/image" Target="../media/image31.png"/><Relationship Id="rId20" Type="http://schemas.openxmlformats.org/officeDocument/2006/relationships/image" Target="../media/image33.png"/><Relationship Id="rId29" Type="http://schemas.openxmlformats.org/officeDocument/2006/relationships/hyperlink" Target="https://www.telenor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11" Type="http://schemas.openxmlformats.org/officeDocument/2006/relationships/hyperlink" Target="https://www.sbtech.com/" TargetMode="External"/><Relationship Id="rId24" Type="http://schemas.openxmlformats.org/officeDocument/2006/relationships/image" Target="../media/image35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://smartit.bg/" TargetMode="External"/><Relationship Id="rId23" Type="http://schemas.openxmlformats.org/officeDocument/2006/relationships/hyperlink" Target="https://www.zuehlke.com/" TargetMode="External"/><Relationship Id="rId28" Type="http://schemas.openxmlformats.org/officeDocument/2006/relationships/image" Target="../media/image37.png"/><Relationship Id="rId10" Type="http://schemas.openxmlformats.org/officeDocument/2006/relationships/image" Target="../media/image28.png"/><Relationship Id="rId19" Type="http://schemas.openxmlformats.org/officeDocument/2006/relationships/hyperlink" Target="https://coca-colahellenic.com/" TargetMode="External"/><Relationship Id="rId4" Type="http://schemas.openxmlformats.org/officeDocument/2006/relationships/image" Target="../media/image25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0.png"/><Relationship Id="rId22" Type="http://schemas.openxmlformats.org/officeDocument/2006/relationships/image" Target="../media/image34.png"/><Relationship Id="rId27" Type="http://schemas.openxmlformats.org/officeDocument/2006/relationships/hyperlink" Target="https://www.superhosting.bg/?gclid=CjwKCAjw5fzrBRASEiwAD2OSV2HM9vD3KXFwexq_hE27VNo1Gx0yBWBbYg7Ef677GKVaQu7Vn2bX7hoCIkoQAvD_BwE" TargetMode="External"/><Relationship Id="rId30" Type="http://schemas.openxmlformats.org/officeDocument/2006/relationships/image" Target="../media/image38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hyperlink" Target="https://softuni.bg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182" y="1258272"/>
            <a:ext cx="11083636" cy="730728"/>
          </a:xfrm>
        </p:spPr>
        <p:txBody>
          <a:bodyPr/>
          <a:lstStyle/>
          <a:p>
            <a:r>
              <a:rPr lang="en-US" dirty="0"/>
              <a:t>Fundamentals, Terminology, Traversal and Algorithms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and Graph Algorithms</a:t>
            </a:r>
          </a:p>
        </p:txBody>
      </p:sp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Cycle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ym typeface="Symbol" pitchFamily="18" charset="2"/>
              </a:rPr>
              <a:t>Path that ends back at the starting node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ym typeface="Symbol" pitchFamily="18" charset="2"/>
              </a:rPr>
              <a:t>Example of cycle:</a:t>
            </a:r>
            <a:r>
              <a:rPr lang="bg-BG" dirty="0">
                <a:sym typeface="Symbol" pitchFamily="18" charset="2"/>
              </a:rPr>
              <a:t> </a:t>
            </a:r>
            <a:r>
              <a:rPr lang="en-US" dirty="0"/>
              <a:t>A, B, C, G, A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Simple path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No cycles in path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Acyclic graph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ym typeface="Symbol" pitchFamily="18" charset="2"/>
              </a:rPr>
              <a:t>Graph with no cycles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ym typeface="Symbol" pitchFamily="18" charset="2"/>
              </a:rPr>
              <a:t>Acyclic undirected graphs are trees</a:t>
            </a:r>
          </a:p>
          <a:p>
            <a:endParaRPr lang="en-US" dirty="0"/>
          </a:p>
        </p:txBody>
      </p:sp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 Definitions (6)</a:t>
            </a:r>
            <a:endParaRPr lang="en-US" dirty="0"/>
          </a:p>
        </p:txBody>
      </p:sp>
      <p:sp>
        <p:nvSpPr>
          <p:cNvPr id="2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6" name="Group 69"/>
          <p:cNvGrpSpPr/>
          <p:nvPr/>
        </p:nvGrpSpPr>
        <p:grpSpPr>
          <a:xfrm>
            <a:off x="6803066" y="3248026"/>
            <a:ext cx="3510844" cy="2466396"/>
            <a:chOff x="4572000" y="3810000"/>
            <a:chExt cx="3510844" cy="2466396"/>
          </a:xfrm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5973912" y="4800600"/>
              <a:ext cx="558022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G</a:t>
              </a:r>
              <a:endParaRPr lang="bg-BG" sz="2000" b="1" dirty="0">
                <a:latin typeface="Calibri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6705600" y="3886200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C</a:t>
              </a:r>
              <a:endParaRPr lang="bg-BG" sz="2000" b="1" dirty="0">
                <a:latin typeface="Calibri" pitchFamily="34" charset="0"/>
              </a:endParaRP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5410200" y="38100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B</a:t>
              </a:r>
              <a:endParaRPr lang="bg-BG" sz="2000" b="1" dirty="0">
                <a:latin typeface="Calibri" pitchFamily="34" charset="0"/>
              </a:endParaRP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4572000" y="4724400"/>
              <a:ext cx="558021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A</a:t>
              </a:r>
              <a:endParaRPr lang="bg-BG" sz="2000" b="1" dirty="0">
                <a:latin typeface="Calibri" pitchFamily="34" charset="0"/>
              </a:endParaRPr>
            </a:p>
          </p:txBody>
        </p:sp>
        <p:cxnSp>
          <p:nvCxnSpPr>
            <p:cNvPr id="11" name="Straight Arrow Connector 10"/>
            <p:cNvCxnSpPr>
              <a:cxnSpLocks noChangeShapeType="1"/>
              <a:stCxn id="7" idx="7"/>
              <a:endCxn id="8" idx="3"/>
            </p:cNvCxnSpPr>
            <p:nvPr/>
          </p:nvCxnSpPr>
          <p:spPr bwMode="auto">
            <a:xfrm rot="5400000" flipH="1" flipV="1">
              <a:off x="6362702" y="4448334"/>
              <a:ext cx="521210" cy="346186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2" name="Straight Arrow Connector 11"/>
            <p:cNvCxnSpPr>
              <a:cxnSpLocks noChangeShapeType="1"/>
              <a:stCxn id="8" idx="2"/>
              <a:endCxn id="9" idx="6"/>
            </p:cNvCxnSpPr>
            <p:nvPr/>
          </p:nvCxnSpPr>
          <p:spPr bwMode="auto">
            <a:xfrm rot="10800000">
              <a:off x="5998534" y="4088029"/>
              <a:ext cx="707066" cy="7619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3" name="Straight Arrow Connector 12"/>
            <p:cNvCxnSpPr>
              <a:cxnSpLocks noChangeShapeType="1"/>
              <a:stCxn id="7" idx="1"/>
              <a:endCxn id="9" idx="4"/>
            </p:cNvCxnSpPr>
            <p:nvPr/>
          </p:nvCxnSpPr>
          <p:spPr bwMode="auto">
            <a:xfrm rot="16200000" flipV="1">
              <a:off x="5622012" y="4448411"/>
              <a:ext cx="515977" cy="351265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4" name="Straight Arrow Connector 13"/>
            <p:cNvCxnSpPr>
              <a:cxnSpLocks noChangeShapeType="1"/>
              <a:stCxn id="10" idx="6"/>
              <a:endCxn id="7" idx="2"/>
            </p:cNvCxnSpPr>
            <p:nvPr/>
          </p:nvCxnSpPr>
          <p:spPr bwMode="auto">
            <a:xfrm>
              <a:off x="5130021" y="5002428"/>
              <a:ext cx="843891" cy="7620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5" name="Straight Arrow Connector 14"/>
            <p:cNvCxnSpPr>
              <a:cxnSpLocks noChangeShapeType="1"/>
              <a:stCxn id="9" idx="3"/>
              <a:endCxn id="10" idx="7"/>
            </p:cNvCxnSpPr>
            <p:nvPr/>
          </p:nvCxnSpPr>
          <p:spPr bwMode="auto">
            <a:xfrm rot="5400000">
              <a:off x="5011727" y="4321198"/>
              <a:ext cx="521209" cy="44805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5116033" y="5715001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H</a:t>
              </a:r>
              <a:endParaRPr lang="bg-BG" sz="2000" b="1" dirty="0">
                <a:latin typeface="Calibri" pitchFamily="34" charset="0"/>
              </a:endParaRPr>
            </a:p>
          </p:txBody>
        </p:sp>
        <p:cxnSp>
          <p:nvCxnSpPr>
            <p:cNvPr id="17" name="Straight Arrow Connector 16"/>
            <p:cNvCxnSpPr>
              <a:cxnSpLocks noChangeShapeType="1"/>
              <a:stCxn id="7" idx="3"/>
              <a:endCxn id="16" idx="7"/>
            </p:cNvCxnSpPr>
            <p:nvPr/>
          </p:nvCxnSpPr>
          <p:spPr bwMode="auto">
            <a:xfrm flipH="1">
              <a:off x="5618207" y="5275223"/>
              <a:ext cx="437425" cy="52121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6761207" y="5720341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N</a:t>
              </a:r>
              <a:endParaRPr lang="bg-BG" sz="2000" b="1" dirty="0">
                <a:latin typeface="Calibri" pitchFamily="34" charset="0"/>
              </a:endParaRPr>
            </a:p>
          </p:txBody>
        </p:sp>
        <p:cxnSp>
          <p:nvCxnSpPr>
            <p:cNvPr id="19" name="Straight Arrow Connector 18"/>
            <p:cNvCxnSpPr>
              <a:cxnSpLocks noChangeShapeType="1"/>
              <a:stCxn id="7" idx="5"/>
              <a:endCxn id="18" idx="1"/>
            </p:cNvCxnSpPr>
            <p:nvPr/>
          </p:nvCxnSpPr>
          <p:spPr bwMode="auto">
            <a:xfrm>
              <a:off x="6450214" y="5275223"/>
              <a:ext cx="397153" cy="52655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20" name="Straight Arrow Connector 19"/>
            <p:cNvCxnSpPr>
              <a:cxnSpLocks noChangeShapeType="1"/>
              <a:stCxn id="21" idx="2"/>
              <a:endCxn id="7" idx="6"/>
            </p:cNvCxnSpPr>
            <p:nvPr/>
          </p:nvCxnSpPr>
          <p:spPr bwMode="auto">
            <a:xfrm flipH="1">
              <a:off x="6531934" y="5078628"/>
              <a:ext cx="962576" cy="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7494510" y="48006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K</a:t>
              </a:r>
              <a:endParaRPr lang="bg-BG" sz="2000" b="1" dirty="0">
                <a:latin typeface="Calibri" pitchFamily="34" charset="0"/>
              </a:endParaRPr>
            </a:p>
          </p:txBody>
        </p:sp>
        <p:cxnSp>
          <p:nvCxnSpPr>
            <p:cNvPr id="22" name="Straight Arrow Connector 21"/>
            <p:cNvCxnSpPr>
              <a:cxnSpLocks noChangeShapeType="1"/>
              <a:stCxn id="21" idx="3"/>
              <a:endCxn id="18" idx="7"/>
            </p:cNvCxnSpPr>
            <p:nvPr/>
          </p:nvCxnSpPr>
          <p:spPr bwMode="auto">
            <a:xfrm flipH="1">
              <a:off x="7263381" y="5275223"/>
              <a:ext cx="317289" cy="52655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</p:grpSp>
      <p:sp>
        <p:nvSpPr>
          <p:cNvPr id="27" name="Freeform 26"/>
          <p:cNvSpPr/>
          <p:nvPr/>
        </p:nvSpPr>
        <p:spPr>
          <a:xfrm>
            <a:off x="6538608" y="2909048"/>
            <a:ext cx="3421063" cy="2187387"/>
          </a:xfrm>
          <a:custGeom>
            <a:avLst/>
            <a:gdLst>
              <a:gd name="connsiteX0" fmla="*/ 33337 w 3554412"/>
              <a:gd name="connsiteY0" fmla="*/ 1552575 h 2362200"/>
              <a:gd name="connsiteX1" fmla="*/ 195262 w 3554412"/>
              <a:gd name="connsiteY1" fmla="*/ 1057275 h 2362200"/>
              <a:gd name="connsiteX2" fmla="*/ 1204912 w 3554412"/>
              <a:gd name="connsiteY2" fmla="*/ 142875 h 2362200"/>
              <a:gd name="connsiteX3" fmla="*/ 2995612 w 3554412"/>
              <a:gd name="connsiteY3" fmla="*/ 200025 h 2362200"/>
              <a:gd name="connsiteX4" fmla="*/ 3395662 w 3554412"/>
              <a:gd name="connsiteY4" fmla="*/ 981075 h 2362200"/>
              <a:gd name="connsiteX5" fmla="*/ 2043112 w 3554412"/>
              <a:gd name="connsiteY5" fmla="*/ 2181225 h 2362200"/>
              <a:gd name="connsiteX6" fmla="*/ 414337 w 3554412"/>
              <a:gd name="connsiteY6" fmla="*/ 2066925 h 2362200"/>
              <a:gd name="connsiteX7" fmla="*/ 376237 w 3554412"/>
              <a:gd name="connsiteY7" fmla="*/ 2047875 h 2362200"/>
              <a:gd name="connsiteX0" fmla="*/ 33337 w 3554412"/>
              <a:gd name="connsiteY0" fmla="*/ 1552575 h 2362200"/>
              <a:gd name="connsiteX1" fmla="*/ 195262 w 3554412"/>
              <a:gd name="connsiteY1" fmla="*/ 1057275 h 2362200"/>
              <a:gd name="connsiteX2" fmla="*/ 1204912 w 3554412"/>
              <a:gd name="connsiteY2" fmla="*/ 142875 h 2362200"/>
              <a:gd name="connsiteX3" fmla="*/ 2995612 w 3554412"/>
              <a:gd name="connsiteY3" fmla="*/ 200025 h 2362200"/>
              <a:gd name="connsiteX4" fmla="*/ 3395662 w 3554412"/>
              <a:gd name="connsiteY4" fmla="*/ 981075 h 2362200"/>
              <a:gd name="connsiteX5" fmla="*/ 2043112 w 3554412"/>
              <a:gd name="connsiteY5" fmla="*/ 2181225 h 2362200"/>
              <a:gd name="connsiteX6" fmla="*/ 414337 w 3554412"/>
              <a:gd name="connsiteY6" fmla="*/ 2066925 h 2362200"/>
              <a:gd name="connsiteX0" fmla="*/ 33337 w 3511549"/>
              <a:gd name="connsiteY0" fmla="*/ 1552575 h 2228850"/>
              <a:gd name="connsiteX1" fmla="*/ 195262 w 3511549"/>
              <a:gd name="connsiteY1" fmla="*/ 1057275 h 2228850"/>
              <a:gd name="connsiteX2" fmla="*/ 1204912 w 3511549"/>
              <a:gd name="connsiteY2" fmla="*/ 142875 h 2228850"/>
              <a:gd name="connsiteX3" fmla="*/ 2995612 w 3511549"/>
              <a:gd name="connsiteY3" fmla="*/ 200025 h 2228850"/>
              <a:gd name="connsiteX4" fmla="*/ 3395662 w 3511549"/>
              <a:gd name="connsiteY4" fmla="*/ 981075 h 2228850"/>
              <a:gd name="connsiteX5" fmla="*/ 2300287 w 3511549"/>
              <a:gd name="connsiteY5" fmla="*/ 2047875 h 2228850"/>
              <a:gd name="connsiteX6" fmla="*/ 414337 w 3511549"/>
              <a:gd name="connsiteY6" fmla="*/ 2066925 h 2228850"/>
              <a:gd name="connsiteX0" fmla="*/ 33337 w 3511549"/>
              <a:gd name="connsiteY0" fmla="*/ 1552575 h 2225675"/>
              <a:gd name="connsiteX1" fmla="*/ 195262 w 3511549"/>
              <a:gd name="connsiteY1" fmla="*/ 1057275 h 2225675"/>
              <a:gd name="connsiteX2" fmla="*/ 1204912 w 3511549"/>
              <a:gd name="connsiteY2" fmla="*/ 142875 h 2225675"/>
              <a:gd name="connsiteX3" fmla="*/ 2995612 w 3511549"/>
              <a:gd name="connsiteY3" fmla="*/ 200025 h 2225675"/>
              <a:gd name="connsiteX4" fmla="*/ 3395662 w 3511549"/>
              <a:gd name="connsiteY4" fmla="*/ 981075 h 2225675"/>
              <a:gd name="connsiteX5" fmla="*/ 2300287 w 3511549"/>
              <a:gd name="connsiteY5" fmla="*/ 2047875 h 2225675"/>
              <a:gd name="connsiteX6" fmla="*/ 395288 w 3511549"/>
              <a:gd name="connsiteY6" fmla="*/ 2047875 h 2225675"/>
              <a:gd name="connsiteX0" fmla="*/ 16669 w 3494881"/>
              <a:gd name="connsiteY0" fmla="*/ 1492250 h 2165350"/>
              <a:gd name="connsiteX1" fmla="*/ 454820 w 3494881"/>
              <a:gd name="connsiteY1" fmla="*/ 615951 h 2165350"/>
              <a:gd name="connsiteX2" fmla="*/ 1188244 w 3494881"/>
              <a:gd name="connsiteY2" fmla="*/ 82550 h 2165350"/>
              <a:gd name="connsiteX3" fmla="*/ 2978944 w 3494881"/>
              <a:gd name="connsiteY3" fmla="*/ 139700 h 2165350"/>
              <a:gd name="connsiteX4" fmla="*/ 3378994 w 3494881"/>
              <a:gd name="connsiteY4" fmla="*/ 920750 h 2165350"/>
              <a:gd name="connsiteX5" fmla="*/ 2283619 w 3494881"/>
              <a:gd name="connsiteY5" fmla="*/ 1987550 h 2165350"/>
              <a:gd name="connsiteX6" fmla="*/ 378620 w 3494881"/>
              <a:gd name="connsiteY6" fmla="*/ 1987550 h 2165350"/>
              <a:gd name="connsiteX0" fmla="*/ 16669 w 3494881"/>
              <a:gd name="connsiteY0" fmla="*/ 1501775 h 2174875"/>
              <a:gd name="connsiteX1" fmla="*/ 454820 w 3494881"/>
              <a:gd name="connsiteY1" fmla="*/ 701675 h 2174875"/>
              <a:gd name="connsiteX2" fmla="*/ 1188244 w 3494881"/>
              <a:gd name="connsiteY2" fmla="*/ 92075 h 2174875"/>
              <a:gd name="connsiteX3" fmla="*/ 2978944 w 3494881"/>
              <a:gd name="connsiteY3" fmla="*/ 149225 h 2174875"/>
              <a:gd name="connsiteX4" fmla="*/ 3378994 w 3494881"/>
              <a:gd name="connsiteY4" fmla="*/ 930275 h 2174875"/>
              <a:gd name="connsiteX5" fmla="*/ 2283619 w 3494881"/>
              <a:gd name="connsiteY5" fmla="*/ 1997075 h 2174875"/>
              <a:gd name="connsiteX6" fmla="*/ 378620 w 3494881"/>
              <a:gd name="connsiteY6" fmla="*/ 1997075 h 2174875"/>
              <a:gd name="connsiteX0" fmla="*/ 16669 w 3494881"/>
              <a:gd name="connsiteY0" fmla="*/ 1577974 h 2251074"/>
              <a:gd name="connsiteX1" fmla="*/ 454820 w 3494881"/>
              <a:gd name="connsiteY1" fmla="*/ 777874 h 2251074"/>
              <a:gd name="connsiteX2" fmla="*/ 1369220 w 3494881"/>
              <a:gd name="connsiteY2" fmla="*/ 92075 h 2251074"/>
              <a:gd name="connsiteX3" fmla="*/ 2978944 w 3494881"/>
              <a:gd name="connsiteY3" fmla="*/ 225424 h 2251074"/>
              <a:gd name="connsiteX4" fmla="*/ 3378994 w 3494881"/>
              <a:gd name="connsiteY4" fmla="*/ 1006474 h 2251074"/>
              <a:gd name="connsiteX5" fmla="*/ 2283619 w 3494881"/>
              <a:gd name="connsiteY5" fmla="*/ 2073274 h 2251074"/>
              <a:gd name="connsiteX6" fmla="*/ 378620 w 3494881"/>
              <a:gd name="connsiteY6" fmla="*/ 2073274 h 2251074"/>
              <a:gd name="connsiteX0" fmla="*/ 15874 w 3494086"/>
              <a:gd name="connsiteY0" fmla="*/ 1577974 h 2251074"/>
              <a:gd name="connsiteX1" fmla="*/ 73025 w 3494086"/>
              <a:gd name="connsiteY1" fmla="*/ 1539875 h 2251074"/>
              <a:gd name="connsiteX2" fmla="*/ 454025 w 3494086"/>
              <a:gd name="connsiteY2" fmla="*/ 777874 h 2251074"/>
              <a:gd name="connsiteX3" fmla="*/ 1368425 w 3494086"/>
              <a:gd name="connsiteY3" fmla="*/ 92075 h 2251074"/>
              <a:gd name="connsiteX4" fmla="*/ 2978149 w 3494086"/>
              <a:gd name="connsiteY4" fmla="*/ 225424 h 2251074"/>
              <a:gd name="connsiteX5" fmla="*/ 3378199 w 3494086"/>
              <a:gd name="connsiteY5" fmla="*/ 1006474 h 2251074"/>
              <a:gd name="connsiteX6" fmla="*/ 2282824 w 3494086"/>
              <a:gd name="connsiteY6" fmla="*/ 2073274 h 2251074"/>
              <a:gd name="connsiteX7" fmla="*/ 377825 w 3494086"/>
              <a:gd name="connsiteY7" fmla="*/ 2073274 h 2251074"/>
              <a:gd name="connsiteX0" fmla="*/ 15874 w 3494086"/>
              <a:gd name="connsiteY0" fmla="*/ 1577974 h 2251074"/>
              <a:gd name="connsiteX1" fmla="*/ 73025 w 3494086"/>
              <a:gd name="connsiteY1" fmla="*/ 1539875 h 2251074"/>
              <a:gd name="connsiteX2" fmla="*/ 454025 w 3494086"/>
              <a:gd name="connsiteY2" fmla="*/ 777874 h 2251074"/>
              <a:gd name="connsiteX3" fmla="*/ 1368425 w 3494086"/>
              <a:gd name="connsiteY3" fmla="*/ 92075 h 2251074"/>
              <a:gd name="connsiteX4" fmla="*/ 2978149 w 3494086"/>
              <a:gd name="connsiteY4" fmla="*/ 225424 h 2251074"/>
              <a:gd name="connsiteX5" fmla="*/ 3378199 w 3494086"/>
              <a:gd name="connsiteY5" fmla="*/ 1006474 h 2251074"/>
              <a:gd name="connsiteX6" fmla="*/ 2282824 w 3494086"/>
              <a:gd name="connsiteY6" fmla="*/ 2073274 h 2251074"/>
              <a:gd name="connsiteX7" fmla="*/ 377825 w 3494086"/>
              <a:gd name="connsiteY7" fmla="*/ 2073274 h 2251074"/>
              <a:gd name="connsiteX0" fmla="*/ 0 w 3478212"/>
              <a:gd name="connsiteY0" fmla="*/ 1577974 h 2251074"/>
              <a:gd name="connsiteX1" fmla="*/ 438151 w 3478212"/>
              <a:gd name="connsiteY1" fmla="*/ 777874 h 2251074"/>
              <a:gd name="connsiteX2" fmla="*/ 1352551 w 3478212"/>
              <a:gd name="connsiteY2" fmla="*/ 92075 h 2251074"/>
              <a:gd name="connsiteX3" fmla="*/ 2962275 w 3478212"/>
              <a:gd name="connsiteY3" fmla="*/ 225424 h 2251074"/>
              <a:gd name="connsiteX4" fmla="*/ 3362325 w 3478212"/>
              <a:gd name="connsiteY4" fmla="*/ 1006474 h 2251074"/>
              <a:gd name="connsiteX5" fmla="*/ 2266950 w 3478212"/>
              <a:gd name="connsiteY5" fmla="*/ 2073274 h 2251074"/>
              <a:gd name="connsiteX6" fmla="*/ 361951 w 3478212"/>
              <a:gd name="connsiteY6" fmla="*/ 2073274 h 2251074"/>
              <a:gd name="connsiteX0" fmla="*/ 0 w 3478212"/>
              <a:gd name="connsiteY0" fmla="*/ 1577974 h 2251074"/>
              <a:gd name="connsiteX1" fmla="*/ 438151 w 3478212"/>
              <a:gd name="connsiteY1" fmla="*/ 777874 h 2251074"/>
              <a:gd name="connsiteX2" fmla="*/ 1352551 w 3478212"/>
              <a:gd name="connsiteY2" fmla="*/ 92075 h 2251074"/>
              <a:gd name="connsiteX3" fmla="*/ 2962275 w 3478212"/>
              <a:gd name="connsiteY3" fmla="*/ 225424 h 2251074"/>
              <a:gd name="connsiteX4" fmla="*/ 3362325 w 3478212"/>
              <a:gd name="connsiteY4" fmla="*/ 1006474 h 2251074"/>
              <a:gd name="connsiteX5" fmla="*/ 2266950 w 3478212"/>
              <a:gd name="connsiteY5" fmla="*/ 2073274 h 2251074"/>
              <a:gd name="connsiteX6" fmla="*/ 361951 w 3478212"/>
              <a:gd name="connsiteY6" fmla="*/ 2073274 h 2251074"/>
              <a:gd name="connsiteX0" fmla="*/ 0 w 3497262"/>
              <a:gd name="connsiteY0" fmla="*/ 1616075 h 2251074"/>
              <a:gd name="connsiteX1" fmla="*/ 457201 w 3497262"/>
              <a:gd name="connsiteY1" fmla="*/ 777874 h 2251074"/>
              <a:gd name="connsiteX2" fmla="*/ 1371601 w 3497262"/>
              <a:gd name="connsiteY2" fmla="*/ 92075 h 2251074"/>
              <a:gd name="connsiteX3" fmla="*/ 2981325 w 3497262"/>
              <a:gd name="connsiteY3" fmla="*/ 225424 h 2251074"/>
              <a:gd name="connsiteX4" fmla="*/ 3381375 w 3497262"/>
              <a:gd name="connsiteY4" fmla="*/ 1006474 h 2251074"/>
              <a:gd name="connsiteX5" fmla="*/ 2286000 w 3497262"/>
              <a:gd name="connsiteY5" fmla="*/ 2073274 h 2251074"/>
              <a:gd name="connsiteX6" fmla="*/ 381001 w 3497262"/>
              <a:gd name="connsiteY6" fmla="*/ 2073274 h 2251074"/>
              <a:gd name="connsiteX0" fmla="*/ 0 w 3497262"/>
              <a:gd name="connsiteY0" fmla="*/ 1616075 h 2251074"/>
              <a:gd name="connsiteX1" fmla="*/ 457201 w 3497262"/>
              <a:gd name="connsiteY1" fmla="*/ 777874 h 2251074"/>
              <a:gd name="connsiteX2" fmla="*/ 1371601 w 3497262"/>
              <a:gd name="connsiteY2" fmla="*/ 92075 h 2251074"/>
              <a:gd name="connsiteX3" fmla="*/ 2981325 w 3497262"/>
              <a:gd name="connsiteY3" fmla="*/ 225424 h 2251074"/>
              <a:gd name="connsiteX4" fmla="*/ 3381375 w 3497262"/>
              <a:gd name="connsiteY4" fmla="*/ 1006474 h 2251074"/>
              <a:gd name="connsiteX5" fmla="*/ 2286000 w 3497262"/>
              <a:gd name="connsiteY5" fmla="*/ 2073274 h 2251074"/>
              <a:gd name="connsiteX6" fmla="*/ 381001 w 3497262"/>
              <a:gd name="connsiteY6" fmla="*/ 2073274 h 2251074"/>
              <a:gd name="connsiteX0" fmla="*/ 0 w 3497262"/>
              <a:gd name="connsiteY0" fmla="*/ 1616075 h 2251074"/>
              <a:gd name="connsiteX1" fmla="*/ 457201 w 3497262"/>
              <a:gd name="connsiteY1" fmla="*/ 777874 h 2251074"/>
              <a:gd name="connsiteX2" fmla="*/ 1371601 w 3497262"/>
              <a:gd name="connsiteY2" fmla="*/ 92075 h 2251074"/>
              <a:gd name="connsiteX3" fmla="*/ 2981325 w 3497262"/>
              <a:gd name="connsiteY3" fmla="*/ 225424 h 2251074"/>
              <a:gd name="connsiteX4" fmla="*/ 3381375 w 3497262"/>
              <a:gd name="connsiteY4" fmla="*/ 1006474 h 2251074"/>
              <a:gd name="connsiteX5" fmla="*/ 2286000 w 3497262"/>
              <a:gd name="connsiteY5" fmla="*/ 2073274 h 2251074"/>
              <a:gd name="connsiteX6" fmla="*/ 381001 w 3497262"/>
              <a:gd name="connsiteY6" fmla="*/ 2073274 h 2251074"/>
              <a:gd name="connsiteX0" fmla="*/ 61119 w 3558381"/>
              <a:gd name="connsiteY0" fmla="*/ 1616075 h 2251074"/>
              <a:gd name="connsiteX1" fmla="*/ 518320 w 3558381"/>
              <a:gd name="connsiteY1" fmla="*/ 777874 h 2251074"/>
              <a:gd name="connsiteX2" fmla="*/ 1432720 w 3558381"/>
              <a:gd name="connsiteY2" fmla="*/ 92075 h 2251074"/>
              <a:gd name="connsiteX3" fmla="*/ 3042444 w 3558381"/>
              <a:gd name="connsiteY3" fmla="*/ 225424 h 2251074"/>
              <a:gd name="connsiteX4" fmla="*/ 3442494 w 3558381"/>
              <a:gd name="connsiteY4" fmla="*/ 1006474 h 2251074"/>
              <a:gd name="connsiteX5" fmla="*/ 2347119 w 3558381"/>
              <a:gd name="connsiteY5" fmla="*/ 2073274 h 2251074"/>
              <a:gd name="connsiteX6" fmla="*/ 442120 w 3558381"/>
              <a:gd name="connsiteY6" fmla="*/ 2073274 h 2251074"/>
              <a:gd name="connsiteX0" fmla="*/ 0 w 3497262"/>
              <a:gd name="connsiteY0" fmla="*/ 1616075 h 2251074"/>
              <a:gd name="connsiteX1" fmla="*/ 457201 w 3497262"/>
              <a:gd name="connsiteY1" fmla="*/ 777874 h 2251074"/>
              <a:gd name="connsiteX2" fmla="*/ 1371601 w 3497262"/>
              <a:gd name="connsiteY2" fmla="*/ 92075 h 2251074"/>
              <a:gd name="connsiteX3" fmla="*/ 2981325 w 3497262"/>
              <a:gd name="connsiteY3" fmla="*/ 225424 h 2251074"/>
              <a:gd name="connsiteX4" fmla="*/ 3381375 w 3497262"/>
              <a:gd name="connsiteY4" fmla="*/ 1006474 h 2251074"/>
              <a:gd name="connsiteX5" fmla="*/ 2286000 w 3497262"/>
              <a:gd name="connsiteY5" fmla="*/ 2073274 h 2251074"/>
              <a:gd name="connsiteX6" fmla="*/ 381001 w 3497262"/>
              <a:gd name="connsiteY6" fmla="*/ 2073274 h 2251074"/>
              <a:gd name="connsiteX0" fmla="*/ 32544 w 3529806"/>
              <a:gd name="connsiteY0" fmla="*/ 1616075 h 2251074"/>
              <a:gd name="connsiteX1" fmla="*/ 489745 w 3529806"/>
              <a:gd name="connsiteY1" fmla="*/ 777874 h 2251074"/>
              <a:gd name="connsiteX2" fmla="*/ 1404145 w 3529806"/>
              <a:gd name="connsiteY2" fmla="*/ 92075 h 2251074"/>
              <a:gd name="connsiteX3" fmla="*/ 3013869 w 3529806"/>
              <a:gd name="connsiteY3" fmla="*/ 225424 h 2251074"/>
              <a:gd name="connsiteX4" fmla="*/ 3413919 w 3529806"/>
              <a:gd name="connsiteY4" fmla="*/ 1006474 h 2251074"/>
              <a:gd name="connsiteX5" fmla="*/ 2318544 w 3529806"/>
              <a:gd name="connsiteY5" fmla="*/ 2073274 h 2251074"/>
              <a:gd name="connsiteX6" fmla="*/ 413545 w 3529806"/>
              <a:gd name="connsiteY6" fmla="*/ 2073274 h 2251074"/>
              <a:gd name="connsiteX0" fmla="*/ 99219 w 3596481"/>
              <a:gd name="connsiteY0" fmla="*/ 1616075 h 2251074"/>
              <a:gd name="connsiteX1" fmla="*/ 556420 w 3596481"/>
              <a:gd name="connsiteY1" fmla="*/ 777874 h 2251074"/>
              <a:gd name="connsiteX2" fmla="*/ 1470820 w 3596481"/>
              <a:gd name="connsiteY2" fmla="*/ 92075 h 2251074"/>
              <a:gd name="connsiteX3" fmla="*/ 3080544 w 3596481"/>
              <a:gd name="connsiteY3" fmla="*/ 225424 h 2251074"/>
              <a:gd name="connsiteX4" fmla="*/ 3480594 w 3596481"/>
              <a:gd name="connsiteY4" fmla="*/ 1006474 h 2251074"/>
              <a:gd name="connsiteX5" fmla="*/ 2385219 w 3596481"/>
              <a:gd name="connsiteY5" fmla="*/ 2073274 h 2251074"/>
              <a:gd name="connsiteX6" fmla="*/ 480220 w 3596481"/>
              <a:gd name="connsiteY6" fmla="*/ 2073274 h 2251074"/>
              <a:gd name="connsiteX0" fmla="*/ 13494 w 3510756"/>
              <a:gd name="connsiteY0" fmla="*/ 1616075 h 2251074"/>
              <a:gd name="connsiteX1" fmla="*/ 470695 w 3510756"/>
              <a:gd name="connsiteY1" fmla="*/ 777874 h 2251074"/>
              <a:gd name="connsiteX2" fmla="*/ 1385095 w 3510756"/>
              <a:gd name="connsiteY2" fmla="*/ 92075 h 2251074"/>
              <a:gd name="connsiteX3" fmla="*/ 2994819 w 3510756"/>
              <a:gd name="connsiteY3" fmla="*/ 225424 h 2251074"/>
              <a:gd name="connsiteX4" fmla="*/ 3394869 w 3510756"/>
              <a:gd name="connsiteY4" fmla="*/ 1006474 h 2251074"/>
              <a:gd name="connsiteX5" fmla="*/ 2299494 w 3510756"/>
              <a:gd name="connsiteY5" fmla="*/ 2073274 h 2251074"/>
              <a:gd name="connsiteX6" fmla="*/ 394495 w 3510756"/>
              <a:gd name="connsiteY6" fmla="*/ 2073274 h 2251074"/>
              <a:gd name="connsiteX0" fmla="*/ 0 w 3497262"/>
              <a:gd name="connsiteY0" fmla="*/ 1616075 h 2251074"/>
              <a:gd name="connsiteX1" fmla="*/ 457201 w 3497262"/>
              <a:gd name="connsiteY1" fmla="*/ 777874 h 2251074"/>
              <a:gd name="connsiteX2" fmla="*/ 1371601 w 3497262"/>
              <a:gd name="connsiteY2" fmla="*/ 92075 h 2251074"/>
              <a:gd name="connsiteX3" fmla="*/ 2981325 w 3497262"/>
              <a:gd name="connsiteY3" fmla="*/ 225424 h 2251074"/>
              <a:gd name="connsiteX4" fmla="*/ 3381375 w 3497262"/>
              <a:gd name="connsiteY4" fmla="*/ 1006474 h 2251074"/>
              <a:gd name="connsiteX5" fmla="*/ 2286000 w 3497262"/>
              <a:gd name="connsiteY5" fmla="*/ 2073274 h 2251074"/>
              <a:gd name="connsiteX6" fmla="*/ 381001 w 3497262"/>
              <a:gd name="connsiteY6" fmla="*/ 2073274 h 2251074"/>
              <a:gd name="connsiteX0" fmla="*/ 0 w 3497262"/>
              <a:gd name="connsiteY0" fmla="*/ 1616075 h 2251074"/>
              <a:gd name="connsiteX1" fmla="*/ 457201 w 3497262"/>
              <a:gd name="connsiteY1" fmla="*/ 777874 h 2251074"/>
              <a:gd name="connsiteX2" fmla="*/ 1371601 w 3497262"/>
              <a:gd name="connsiteY2" fmla="*/ 92075 h 2251074"/>
              <a:gd name="connsiteX3" fmla="*/ 2981325 w 3497262"/>
              <a:gd name="connsiteY3" fmla="*/ 225424 h 2251074"/>
              <a:gd name="connsiteX4" fmla="*/ 3381375 w 3497262"/>
              <a:gd name="connsiteY4" fmla="*/ 1006474 h 2251074"/>
              <a:gd name="connsiteX5" fmla="*/ 2286000 w 3497262"/>
              <a:gd name="connsiteY5" fmla="*/ 2073274 h 2251074"/>
              <a:gd name="connsiteX6" fmla="*/ 381001 w 3497262"/>
              <a:gd name="connsiteY6" fmla="*/ 2073274 h 2251074"/>
              <a:gd name="connsiteX0" fmla="*/ 32544 w 3529806"/>
              <a:gd name="connsiteY0" fmla="*/ 1616075 h 2251074"/>
              <a:gd name="connsiteX1" fmla="*/ 489745 w 3529806"/>
              <a:gd name="connsiteY1" fmla="*/ 777874 h 2251074"/>
              <a:gd name="connsiteX2" fmla="*/ 1404145 w 3529806"/>
              <a:gd name="connsiteY2" fmla="*/ 92075 h 2251074"/>
              <a:gd name="connsiteX3" fmla="*/ 3013869 w 3529806"/>
              <a:gd name="connsiteY3" fmla="*/ 225424 h 2251074"/>
              <a:gd name="connsiteX4" fmla="*/ 3413919 w 3529806"/>
              <a:gd name="connsiteY4" fmla="*/ 1006474 h 2251074"/>
              <a:gd name="connsiteX5" fmla="*/ 2318544 w 3529806"/>
              <a:gd name="connsiteY5" fmla="*/ 2073274 h 2251074"/>
              <a:gd name="connsiteX6" fmla="*/ 413545 w 3529806"/>
              <a:gd name="connsiteY6" fmla="*/ 2073274 h 2251074"/>
              <a:gd name="connsiteX0" fmla="*/ 0 w 3497262"/>
              <a:gd name="connsiteY0" fmla="*/ 1616075 h 2251074"/>
              <a:gd name="connsiteX1" fmla="*/ 457201 w 3497262"/>
              <a:gd name="connsiteY1" fmla="*/ 777874 h 2251074"/>
              <a:gd name="connsiteX2" fmla="*/ 1371601 w 3497262"/>
              <a:gd name="connsiteY2" fmla="*/ 92075 h 2251074"/>
              <a:gd name="connsiteX3" fmla="*/ 2981325 w 3497262"/>
              <a:gd name="connsiteY3" fmla="*/ 225424 h 2251074"/>
              <a:gd name="connsiteX4" fmla="*/ 3381375 w 3497262"/>
              <a:gd name="connsiteY4" fmla="*/ 1006474 h 2251074"/>
              <a:gd name="connsiteX5" fmla="*/ 2286000 w 3497262"/>
              <a:gd name="connsiteY5" fmla="*/ 2073274 h 2251074"/>
              <a:gd name="connsiteX6" fmla="*/ 381001 w 3497262"/>
              <a:gd name="connsiteY6" fmla="*/ 2073274 h 2251074"/>
              <a:gd name="connsiteX0" fmla="*/ 0 w 3497262"/>
              <a:gd name="connsiteY0" fmla="*/ 1616075 h 2251074"/>
              <a:gd name="connsiteX1" fmla="*/ 457201 w 3497262"/>
              <a:gd name="connsiteY1" fmla="*/ 777874 h 2251074"/>
              <a:gd name="connsiteX2" fmla="*/ 1371601 w 3497262"/>
              <a:gd name="connsiteY2" fmla="*/ 92075 h 2251074"/>
              <a:gd name="connsiteX3" fmla="*/ 2981325 w 3497262"/>
              <a:gd name="connsiteY3" fmla="*/ 225424 h 2251074"/>
              <a:gd name="connsiteX4" fmla="*/ 3381375 w 3497262"/>
              <a:gd name="connsiteY4" fmla="*/ 1006474 h 2251074"/>
              <a:gd name="connsiteX5" fmla="*/ 2286000 w 3497262"/>
              <a:gd name="connsiteY5" fmla="*/ 2073274 h 2251074"/>
              <a:gd name="connsiteX6" fmla="*/ 381001 w 3497262"/>
              <a:gd name="connsiteY6" fmla="*/ 2073274 h 2251074"/>
              <a:gd name="connsiteX0" fmla="*/ 0 w 3449637"/>
              <a:gd name="connsiteY0" fmla="*/ 1616075 h 2251074"/>
              <a:gd name="connsiteX1" fmla="*/ 457201 w 3449637"/>
              <a:gd name="connsiteY1" fmla="*/ 777874 h 2251074"/>
              <a:gd name="connsiteX2" fmla="*/ 1371601 w 3449637"/>
              <a:gd name="connsiteY2" fmla="*/ 92075 h 2251074"/>
              <a:gd name="connsiteX3" fmla="*/ 2981325 w 3449637"/>
              <a:gd name="connsiteY3" fmla="*/ 225424 h 2251074"/>
              <a:gd name="connsiteX4" fmla="*/ 3381375 w 3449637"/>
              <a:gd name="connsiteY4" fmla="*/ 1006474 h 2251074"/>
              <a:gd name="connsiteX5" fmla="*/ 2286000 w 3449637"/>
              <a:gd name="connsiteY5" fmla="*/ 2073274 h 2251074"/>
              <a:gd name="connsiteX6" fmla="*/ 381001 w 3449637"/>
              <a:gd name="connsiteY6" fmla="*/ 2073274 h 2251074"/>
              <a:gd name="connsiteX0" fmla="*/ 0 w 3421063"/>
              <a:gd name="connsiteY0" fmla="*/ 1616075 h 2263774"/>
              <a:gd name="connsiteX1" fmla="*/ 457201 w 3421063"/>
              <a:gd name="connsiteY1" fmla="*/ 777874 h 2263774"/>
              <a:gd name="connsiteX2" fmla="*/ 1371601 w 3421063"/>
              <a:gd name="connsiteY2" fmla="*/ 92075 h 2263774"/>
              <a:gd name="connsiteX3" fmla="*/ 2981325 w 3421063"/>
              <a:gd name="connsiteY3" fmla="*/ 225424 h 2263774"/>
              <a:gd name="connsiteX4" fmla="*/ 3352801 w 3421063"/>
              <a:gd name="connsiteY4" fmla="*/ 930275 h 2263774"/>
              <a:gd name="connsiteX5" fmla="*/ 2286000 w 3421063"/>
              <a:gd name="connsiteY5" fmla="*/ 2073274 h 2263774"/>
              <a:gd name="connsiteX6" fmla="*/ 381001 w 3421063"/>
              <a:gd name="connsiteY6" fmla="*/ 2073274 h 2263774"/>
              <a:gd name="connsiteX0" fmla="*/ 0 w 3421063"/>
              <a:gd name="connsiteY0" fmla="*/ 1616075 h 2339975"/>
              <a:gd name="connsiteX1" fmla="*/ 457201 w 3421063"/>
              <a:gd name="connsiteY1" fmla="*/ 777874 h 2339975"/>
              <a:gd name="connsiteX2" fmla="*/ 1371601 w 3421063"/>
              <a:gd name="connsiteY2" fmla="*/ 92075 h 2339975"/>
              <a:gd name="connsiteX3" fmla="*/ 2981325 w 3421063"/>
              <a:gd name="connsiteY3" fmla="*/ 225424 h 2339975"/>
              <a:gd name="connsiteX4" fmla="*/ 3352801 w 3421063"/>
              <a:gd name="connsiteY4" fmla="*/ 930275 h 2339975"/>
              <a:gd name="connsiteX5" fmla="*/ 2286001 w 3421063"/>
              <a:gd name="connsiteY5" fmla="*/ 2149475 h 2339975"/>
              <a:gd name="connsiteX6" fmla="*/ 381001 w 3421063"/>
              <a:gd name="connsiteY6" fmla="*/ 2073274 h 2339975"/>
              <a:gd name="connsiteX0" fmla="*/ 0 w 3421063"/>
              <a:gd name="connsiteY0" fmla="*/ 1616075 h 2273300"/>
              <a:gd name="connsiteX1" fmla="*/ 457201 w 3421063"/>
              <a:gd name="connsiteY1" fmla="*/ 777874 h 2273300"/>
              <a:gd name="connsiteX2" fmla="*/ 1371601 w 3421063"/>
              <a:gd name="connsiteY2" fmla="*/ 92075 h 2273300"/>
              <a:gd name="connsiteX3" fmla="*/ 2981325 w 3421063"/>
              <a:gd name="connsiteY3" fmla="*/ 225424 h 2273300"/>
              <a:gd name="connsiteX4" fmla="*/ 3352801 w 3421063"/>
              <a:gd name="connsiteY4" fmla="*/ 930275 h 2273300"/>
              <a:gd name="connsiteX5" fmla="*/ 2286001 w 3421063"/>
              <a:gd name="connsiteY5" fmla="*/ 2149475 h 2273300"/>
              <a:gd name="connsiteX6" fmla="*/ 381001 w 3421063"/>
              <a:gd name="connsiteY6" fmla="*/ 2073274 h 2273300"/>
              <a:gd name="connsiteX0" fmla="*/ 0 w 3421063"/>
              <a:gd name="connsiteY0" fmla="*/ 1616075 h 2273300"/>
              <a:gd name="connsiteX1" fmla="*/ 457201 w 3421063"/>
              <a:gd name="connsiteY1" fmla="*/ 777874 h 2273300"/>
              <a:gd name="connsiteX2" fmla="*/ 1371601 w 3421063"/>
              <a:gd name="connsiteY2" fmla="*/ 92075 h 2273300"/>
              <a:gd name="connsiteX3" fmla="*/ 2981325 w 3421063"/>
              <a:gd name="connsiteY3" fmla="*/ 225424 h 2273300"/>
              <a:gd name="connsiteX4" fmla="*/ 3352801 w 3421063"/>
              <a:gd name="connsiteY4" fmla="*/ 930275 h 2273300"/>
              <a:gd name="connsiteX5" fmla="*/ 2286001 w 3421063"/>
              <a:gd name="connsiteY5" fmla="*/ 2149475 h 2273300"/>
              <a:gd name="connsiteX6" fmla="*/ 381001 w 3421063"/>
              <a:gd name="connsiteY6" fmla="*/ 2073274 h 2273300"/>
              <a:gd name="connsiteX0" fmla="*/ 0 w 3421063"/>
              <a:gd name="connsiteY0" fmla="*/ 1616075 h 2273300"/>
              <a:gd name="connsiteX1" fmla="*/ 457201 w 3421063"/>
              <a:gd name="connsiteY1" fmla="*/ 777874 h 2273300"/>
              <a:gd name="connsiteX2" fmla="*/ 1371601 w 3421063"/>
              <a:gd name="connsiteY2" fmla="*/ 92075 h 2273300"/>
              <a:gd name="connsiteX3" fmla="*/ 2981325 w 3421063"/>
              <a:gd name="connsiteY3" fmla="*/ 225424 h 2273300"/>
              <a:gd name="connsiteX4" fmla="*/ 3352801 w 3421063"/>
              <a:gd name="connsiteY4" fmla="*/ 930275 h 2273300"/>
              <a:gd name="connsiteX5" fmla="*/ 2133601 w 3421063"/>
              <a:gd name="connsiteY5" fmla="*/ 2149475 h 2273300"/>
              <a:gd name="connsiteX6" fmla="*/ 381001 w 3421063"/>
              <a:gd name="connsiteY6" fmla="*/ 2073274 h 2273300"/>
              <a:gd name="connsiteX0" fmla="*/ 0 w 3421063"/>
              <a:gd name="connsiteY0" fmla="*/ 1616075 h 2273300"/>
              <a:gd name="connsiteX1" fmla="*/ 457201 w 3421063"/>
              <a:gd name="connsiteY1" fmla="*/ 777874 h 2273300"/>
              <a:gd name="connsiteX2" fmla="*/ 1371601 w 3421063"/>
              <a:gd name="connsiteY2" fmla="*/ 92075 h 2273300"/>
              <a:gd name="connsiteX3" fmla="*/ 2981325 w 3421063"/>
              <a:gd name="connsiteY3" fmla="*/ 225424 h 2273300"/>
              <a:gd name="connsiteX4" fmla="*/ 3352801 w 3421063"/>
              <a:gd name="connsiteY4" fmla="*/ 930275 h 2273300"/>
              <a:gd name="connsiteX5" fmla="*/ 2209801 w 3421063"/>
              <a:gd name="connsiteY5" fmla="*/ 2149475 h 2273300"/>
              <a:gd name="connsiteX6" fmla="*/ 381001 w 3421063"/>
              <a:gd name="connsiteY6" fmla="*/ 2073274 h 2273300"/>
              <a:gd name="connsiteX0" fmla="*/ 0 w 3421063"/>
              <a:gd name="connsiteY0" fmla="*/ 1616075 h 2349500"/>
              <a:gd name="connsiteX1" fmla="*/ 457201 w 3421063"/>
              <a:gd name="connsiteY1" fmla="*/ 777874 h 2349500"/>
              <a:gd name="connsiteX2" fmla="*/ 1371601 w 3421063"/>
              <a:gd name="connsiteY2" fmla="*/ 92075 h 2349500"/>
              <a:gd name="connsiteX3" fmla="*/ 2981325 w 3421063"/>
              <a:gd name="connsiteY3" fmla="*/ 225424 h 2349500"/>
              <a:gd name="connsiteX4" fmla="*/ 3352801 w 3421063"/>
              <a:gd name="connsiteY4" fmla="*/ 930275 h 2349500"/>
              <a:gd name="connsiteX5" fmla="*/ 2133601 w 3421063"/>
              <a:gd name="connsiteY5" fmla="*/ 2225675 h 2349500"/>
              <a:gd name="connsiteX6" fmla="*/ 381001 w 3421063"/>
              <a:gd name="connsiteY6" fmla="*/ 2073274 h 2349500"/>
              <a:gd name="connsiteX0" fmla="*/ 0 w 3421063"/>
              <a:gd name="connsiteY0" fmla="*/ 1616075 h 2273300"/>
              <a:gd name="connsiteX1" fmla="*/ 457201 w 3421063"/>
              <a:gd name="connsiteY1" fmla="*/ 777874 h 2273300"/>
              <a:gd name="connsiteX2" fmla="*/ 1371601 w 3421063"/>
              <a:gd name="connsiteY2" fmla="*/ 92075 h 2273300"/>
              <a:gd name="connsiteX3" fmla="*/ 2981325 w 3421063"/>
              <a:gd name="connsiteY3" fmla="*/ 225424 h 2273300"/>
              <a:gd name="connsiteX4" fmla="*/ 3352801 w 3421063"/>
              <a:gd name="connsiteY4" fmla="*/ 930275 h 2273300"/>
              <a:gd name="connsiteX5" fmla="*/ 2133601 w 3421063"/>
              <a:gd name="connsiteY5" fmla="*/ 2149475 h 2273300"/>
              <a:gd name="connsiteX6" fmla="*/ 381001 w 3421063"/>
              <a:gd name="connsiteY6" fmla="*/ 2073274 h 2273300"/>
              <a:gd name="connsiteX0" fmla="*/ 0 w 3421063"/>
              <a:gd name="connsiteY0" fmla="*/ 1616075 h 2273300"/>
              <a:gd name="connsiteX1" fmla="*/ 457201 w 3421063"/>
              <a:gd name="connsiteY1" fmla="*/ 777874 h 2273300"/>
              <a:gd name="connsiteX2" fmla="*/ 1371601 w 3421063"/>
              <a:gd name="connsiteY2" fmla="*/ 92075 h 2273300"/>
              <a:gd name="connsiteX3" fmla="*/ 2981325 w 3421063"/>
              <a:gd name="connsiteY3" fmla="*/ 225424 h 2273300"/>
              <a:gd name="connsiteX4" fmla="*/ 3352801 w 3421063"/>
              <a:gd name="connsiteY4" fmla="*/ 930275 h 2273300"/>
              <a:gd name="connsiteX5" fmla="*/ 2209801 w 3421063"/>
              <a:gd name="connsiteY5" fmla="*/ 2149475 h 2273300"/>
              <a:gd name="connsiteX6" fmla="*/ 381001 w 3421063"/>
              <a:gd name="connsiteY6" fmla="*/ 2073274 h 227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1063" h="2273300">
                <a:moveTo>
                  <a:pt x="0" y="1616075"/>
                </a:moveTo>
                <a:cubicBezTo>
                  <a:pt x="15081" y="1220788"/>
                  <a:pt x="228601" y="1031874"/>
                  <a:pt x="457201" y="777874"/>
                </a:cubicBezTo>
                <a:cubicBezTo>
                  <a:pt x="685801" y="523874"/>
                  <a:pt x="950914" y="184150"/>
                  <a:pt x="1371601" y="92075"/>
                </a:cubicBezTo>
                <a:cubicBezTo>
                  <a:pt x="1792288" y="0"/>
                  <a:pt x="2651125" y="85724"/>
                  <a:pt x="2981325" y="225424"/>
                </a:cubicBezTo>
                <a:cubicBezTo>
                  <a:pt x="3311525" y="365124"/>
                  <a:pt x="3421063" y="546100"/>
                  <a:pt x="3352801" y="930275"/>
                </a:cubicBezTo>
                <a:cubicBezTo>
                  <a:pt x="3236914" y="1238250"/>
                  <a:pt x="2705101" y="1958975"/>
                  <a:pt x="2209801" y="2149475"/>
                </a:cubicBezTo>
                <a:cubicBezTo>
                  <a:pt x="1733551" y="2273300"/>
                  <a:pt x="658813" y="2095499"/>
                  <a:pt x="381001" y="2073274"/>
                </a:cubicBezTo>
              </a:path>
            </a:pathLst>
          </a:custGeom>
          <a:ln>
            <a:headEnd type="none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611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100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Result: Topological Sorting</a:t>
            </a:r>
          </a:p>
        </p:txBody>
      </p:sp>
      <p:sp>
        <p:nvSpPr>
          <p:cNvPr id="6" name="Oval 5"/>
          <p:cNvSpPr/>
          <p:nvPr/>
        </p:nvSpPr>
        <p:spPr>
          <a:xfrm>
            <a:off x="1295401" y="3224874"/>
            <a:ext cx="867747" cy="82769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8237377" y="3224874"/>
            <a:ext cx="867747" cy="82769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6501883" y="3224874"/>
            <a:ext cx="867747" cy="82769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9" name="Oval 8"/>
          <p:cNvSpPr/>
          <p:nvPr/>
        </p:nvSpPr>
        <p:spPr>
          <a:xfrm>
            <a:off x="2934479" y="3224874"/>
            <a:ext cx="867747" cy="82769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10" name="Oval 9"/>
          <p:cNvSpPr/>
          <p:nvPr/>
        </p:nvSpPr>
        <p:spPr>
          <a:xfrm>
            <a:off x="9876454" y="3224874"/>
            <a:ext cx="867747" cy="82769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24" name="Oval 23"/>
          <p:cNvSpPr/>
          <p:nvPr/>
        </p:nvSpPr>
        <p:spPr>
          <a:xfrm>
            <a:off x="4766389" y="3224874"/>
            <a:ext cx="867747" cy="82769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259563" y="3684702"/>
            <a:ext cx="578498" cy="0"/>
          </a:xfrm>
          <a:prstGeom prst="straightConnector1">
            <a:avLst/>
          </a:prstGeom>
          <a:ln w="38100">
            <a:solidFill>
              <a:srgbClr val="24446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995057" y="3684702"/>
            <a:ext cx="578498" cy="0"/>
          </a:xfrm>
          <a:prstGeom prst="straightConnector1">
            <a:avLst/>
          </a:prstGeom>
          <a:ln w="38100">
            <a:solidFill>
              <a:srgbClr val="24446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730551" y="3696197"/>
            <a:ext cx="578498" cy="0"/>
          </a:xfrm>
          <a:prstGeom prst="straightConnector1">
            <a:avLst/>
          </a:prstGeom>
          <a:ln w="38100">
            <a:solidFill>
              <a:srgbClr val="24446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562461" y="3684702"/>
            <a:ext cx="578498" cy="0"/>
          </a:xfrm>
          <a:prstGeom prst="straightConnector1">
            <a:avLst/>
          </a:prstGeom>
          <a:ln w="38100">
            <a:solidFill>
              <a:srgbClr val="24446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9201539" y="3696197"/>
            <a:ext cx="578498" cy="0"/>
          </a:xfrm>
          <a:prstGeom prst="straightConnector1">
            <a:avLst/>
          </a:prstGeom>
          <a:ln w="38100">
            <a:solidFill>
              <a:srgbClr val="24446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rved Down Arrow 20"/>
          <p:cNvSpPr/>
          <p:nvPr/>
        </p:nvSpPr>
        <p:spPr>
          <a:xfrm>
            <a:off x="1627497" y="1853999"/>
            <a:ext cx="7215673" cy="1186945"/>
          </a:xfrm>
          <a:prstGeom prst="curvedDownArrow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urved Up Arrow 21"/>
          <p:cNvSpPr/>
          <p:nvPr/>
        </p:nvSpPr>
        <p:spPr>
          <a:xfrm>
            <a:off x="6912593" y="4199122"/>
            <a:ext cx="3596951" cy="939878"/>
          </a:xfrm>
          <a:prstGeom prst="curvedUpArrow">
            <a:avLst/>
          </a:prstGeom>
          <a:solidFill>
            <a:srgbClr val="F2A40D"/>
          </a:solidFill>
          <a:ln>
            <a:solidFill>
              <a:srgbClr val="24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Up Arrow 22"/>
          <p:cNvSpPr/>
          <p:nvPr/>
        </p:nvSpPr>
        <p:spPr>
          <a:xfrm>
            <a:off x="3267270" y="4199122"/>
            <a:ext cx="3590731" cy="939878"/>
          </a:xfrm>
          <a:prstGeom prst="curvedUpArrow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rgbClr val="F2A4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190404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62268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101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61000" y="1404000"/>
            <a:ext cx="10949531" cy="4462669"/>
          </a:xfrm>
          <a:ln>
            <a:solidFill>
              <a:srgbClr val="244465"/>
            </a:solidFill>
          </a:ln>
        </p:spPr>
        <p:txBody>
          <a:bodyPr/>
          <a:lstStyle/>
          <a:p>
            <a:r>
              <a:rPr lang="en-US" dirty="0"/>
              <a:t>sortedNodes = { }   </a:t>
            </a:r>
            <a:r>
              <a:rPr lang="en-US" dirty="0">
                <a:solidFill>
                  <a:schemeClr val="accent2"/>
                </a:solidFill>
              </a:rPr>
              <a:t>// linked list to hold the result</a:t>
            </a:r>
          </a:p>
          <a:p>
            <a:r>
              <a:rPr lang="en-US" dirty="0"/>
              <a:t>visitedNodes = { }  </a:t>
            </a:r>
            <a:r>
              <a:rPr lang="en-US" dirty="0">
                <a:solidFill>
                  <a:schemeClr val="accent2"/>
                </a:solidFill>
              </a:rPr>
              <a:t>// set of already visited nodes</a:t>
            </a:r>
          </a:p>
          <a:p>
            <a:r>
              <a:rPr lang="en-US" dirty="0"/>
              <a:t>foreach node in graphNodes</a:t>
            </a:r>
          </a:p>
          <a:p>
            <a:r>
              <a:rPr lang="en-US" dirty="0"/>
              <a:t>    topSortDFS(node) </a:t>
            </a:r>
          </a:p>
          <a:p>
            <a:r>
              <a:rPr lang="en-US" dirty="0"/>
              <a:t>topSortDFS(node)</a:t>
            </a:r>
          </a:p>
          <a:p>
            <a:r>
              <a:rPr lang="en-US" dirty="0"/>
              <a:t>    if node ∉ visitedNodes</a:t>
            </a:r>
          </a:p>
          <a:p>
            <a:r>
              <a:rPr lang="en-US" dirty="0"/>
              <a:t>        visitedNodes ← node</a:t>
            </a:r>
          </a:p>
          <a:p>
            <a:r>
              <a:rPr lang="en-US" dirty="0"/>
              <a:t>        for each child c of node</a:t>
            </a:r>
          </a:p>
          <a:p>
            <a:r>
              <a:rPr lang="en-US" dirty="0"/>
              <a:t>            TopSortDFS(c)</a:t>
            </a:r>
          </a:p>
          <a:p>
            <a:r>
              <a:rPr lang="en-US" dirty="0"/>
              <a:t>        insert node upfront in the sortedNodes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Sorting: DFS Algorithm</a:t>
            </a:r>
          </a:p>
        </p:txBody>
      </p:sp>
    </p:spTree>
    <p:extLst>
      <p:ext uri="{BB962C8B-B14F-4D97-AF65-F5344CB8AC3E}">
        <p14:creationId xmlns:p14="http://schemas.microsoft.com/office/powerpoint/2010/main" val="394153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102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06000" y="1205213"/>
            <a:ext cx="10949531" cy="5550338"/>
          </a:xfrm>
          <a:ln>
            <a:solidFill>
              <a:srgbClr val="244465"/>
            </a:solidFill>
          </a:ln>
        </p:spPr>
        <p:txBody>
          <a:bodyPr/>
          <a:lstStyle/>
          <a:p>
            <a:r>
              <a:rPr lang="en-US" sz="2200" dirty="0"/>
              <a:t>sortedNodes = { }   </a:t>
            </a:r>
            <a:r>
              <a:rPr lang="en-US" sz="2200" dirty="0">
                <a:solidFill>
                  <a:schemeClr val="accent2"/>
                </a:solidFill>
              </a:rPr>
              <a:t>// linked list to hold the result</a:t>
            </a:r>
          </a:p>
          <a:p>
            <a:r>
              <a:rPr lang="en-US" sz="2200" dirty="0"/>
              <a:t>visitedNodes = { }  </a:t>
            </a:r>
            <a:r>
              <a:rPr lang="en-US" sz="2200" dirty="0">
                <a:solidFill>
                  <a:schemeClr val="accent2"/>
                </a:solidFill>
              </a:rPr>
              <a:t>// set of already visited nodes</a:t>
            </a:r>
          </a:p>
          <a:p>
            <a:r>
              <a:rPr lang="en-US" sz="2200" dirty="0"/>
              <a:t>cycleNodes = { }    </a:t>
            </a:r>
            <a:r>
              <a:rPr lang="en-US" sz="2200" dirty="0">
                <a:solidFill>
                  <a:schemeClr val="accent2"/>
                </a:solidFill>
              </a:rPr>
              <a:t>// set of nodes in the current DFS cycle</a:t>
            </a:r>
          </a:p>
          <a:p>
            <a:r>
              <a:rPr lang="en-US" sz="2200" dirty="0"/>
              <a:t>foreach node in graphNodes</a:t>
            </a:r>
          </a:p>
          <a:p>
            <a:r>
              <a:rPr lang="en-US" sz="2200" dirty="0"/>
              <a:t>    topSortDFS(node) </a:t>
            </a:r>
          </a:p>
          <a:p>
            <a:r>
              <a:rPr lang="en-US" sz="2200" dirty="0"/>
              <a:t>topSortDFS(node)</a:t>
            </a:r>
          </a:p>
          <a:p>
            <a:r>
              <a:rPr lang="en-US" sz="2200" dirty="0"/>
              <a:t>    if node </a:t>
            </a:r>
            <a:r>
              <a:rPr lang="el-GR" sz="2200" dirty="0"/>
              <a:t>ϵ </a:t>
            </a:r>
            <a:r>
              <a:rPr lang="en-US" sz="2200" dirty="0"/>
              <a:t>cycleNodes</a:t>
            </a:r>
          </a:p>
          <a:p>
            <a:r>
              <a:rPr lang="en-US" sz="2200" dirty="0"/>
              <a:t>        return "Error: cycle detected"</a:t>
            </a:r>
          </a:p>
          <a:p>
            <a:r>
              <a:rPr lang="en-US" sz="2200" dirty="0"/>
              <a:t>    if node ∉ visitedNodes</a:t>
            </a:r>
          </a:p>
          <a:p>
            <a:r>
              <a:rPr lang="en-US" sz="2200" dirty="0"/>
              <a:t>        visitedNodes ← node</a:t>
            </a:r>
          </a:p>
          <a:p>
            <a:r>
              <a:rPr lang="en-US" sz="2200" dirty="0"/>
              <a:t>        cycleNodes ← node</a:t>
            </a:r>
          </a:p>
          <a:p>
            <a:r>
              <a:rPr lang="en-US" sz="2200" dirty="0"/>
              <a:t>        for each child c of node</a:t>
            </a:r>
          </a:p>
          <a:p>
            <a:r>
              <a:rPr lang="en-US" sz="2200" dirty="0"/>
              <a:t>            topSortDFS(c)</a:t>
            </a:r>
          </a:p>
          <a:p>
            <a:r>
              <a:rPr lang="en-US" sz="2200" dirty="0"/>
              <a:t>        remove node from cycleNodes</a:t>
            </a:r>
          </a:p>
          <a:p>
            <a:r>
              <a:rPr lang="en-US" sz="2200" dirty="0"/>
              <a:t>        insert node upfront in the sortedNodes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TopSort</a:t>
            </a:r>
            <a:r>
              <a:rPr lang="en-US" dirty="0"/>
              <a:t>: DFS Algorithm + Cycle Detection</a:t>
            </a:r>
          </a:p>
        </p:txBody>
      </p:sp>
    </p:spTree>
    <p:extLst>
      <p:ext uri="{BB962C8B-B14F-4D97-AF65-F5344CB8AC3E}">
        <p14:creationId xmlns:p14="http://schemas.microsoft.com/office/powerpoint/2010/main" val="93811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Shortest Path in Unweighted Graph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Shortest Path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103</a:t>
            </a:fld>
            <a:endParaRPr lang="en-US" noProof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9BDAE6-623E-4FFD-8AAA-1877F59A9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000" y="1402337"/>
            <a:ext cx="3526623" cy="284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851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b="1" dirty="0">
                <a:solidFill>
                  <a:schemeClr val="bg1"/>
                </a:solidFill>
              </a:rPr>
              <a:t>unweighted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graphs</a:t>
            </a:r>
            <a:r>
              <a:rPr lang="en-US" dirty="0"/>
              <a:t> finding the </a:t>
            </a:r>
            <a:r>
              <a:rPr lang="en-US" b="1" dirty="0">
                <a:solidFill>
                  <a:schemeClr val="bg1"/>
                </a:solidFill>
              </a:rPr>
              <a:t>shortest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path</a:t>
            </a:r>
            <a:r>
              <a:rPr lang="en-US" dirty="0"/>
              <a:t> can be done with </a:t>
            </a:r>
            <a:r>
              <a:rPr lang="en-US" b="1" dirty="0">
                <a:solidFill>
                  <a:schemeClr val="bg1"/>
                </a:solidFill>
              </a:rPr>
              <a:t>BFS</a:t>
            </a:r>
            <a:r>
              <a:rPr lang="en-US" dirty="0"/>
              <a:t> (all edges have the same weight):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 in Unweighted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104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171717" y="2541896"/>
            <a:ext cx="7437900" cy="3734348"/>
            <a:chOff x="2105521" y="2514051"/>
            <a:chExt cx="7437900" cy="3734348"/>
          </a:xfrm>
        </p:grpSpPr>
        <p:cxnSp>
          <p:nvCxnSpPr>
            <p:cNvPr id="9" name="Straight Arrow Connector 8"/>
            <p:cNvCxnSpPr>
              <a:cxnSpLocks noChangeShapeType="1"/>
              <a:stCxn id="8" idx="2"/>
              <a:endCxn id="7" idx="6"/>
            </p:cNvCxnSpPr>
            <p:nvPr/>
          </p:nvCxnSpPr>
          <p:spPr bwMode="auto">
            <a:xfrm flipV="1">
              <a:off x="4817002" y="4569232"/>
              <a:ext cx="793300" cy="103390"/>
            </a:xfrm>
            <a:prstGeom prst="straightConnector1">
              <a:avLst/>
            </a:prstGeom>
            <a:noFill/>
            <a:ln w="38100" algn="ctr">
              <a:solidFill>
                <a:schemeClr val="bg1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Arrow Connector 10"/>
            <p:cNvCxnSpPr>
              <a:cxnSpLocks noChangeShapeType="1"/>
              <a:stCxn id="8" idx="5"/>
              <a:endCxn id="10" idx="1"/>
            </p:cNvCxnSpPr>
            <p:nvPr/>
          </p:nvCxnSpPr>
          <p:spPr bwMode="auto">
            <a:xfrm flipH="1">
              <a:off x="3795624" y="4902827"/>
              <a:ext cx="451165" cy="675154"/>
            </a:xfrm>
            <a:prstGeom prst="straightConnector1">
              <a:avLst/>
            </a:prstGeom>
            <a:noFill/>
            <a:ln w="38100" algn="ctr">
              <a:solidFill>
                <a:schemeClr val="bg1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Arrow Connector 13"/>
            <p:cNvCxnSpPr>
              <a:cxnSpLocks noChangeShapeType="1"/>
              <a:stCxn id="15" idx="5"/>
              <a:endCxn id="13" idx="1"/>
            </p:cNvCxnSpPr>
            <p:nvPr/>
          </p:nvCxnSpPr>
          <p:spPr bwMode="auto">
            <a:xfrm flipH="1">
              <a:off x="6336581" y="4795118"/>
              <a:ext cx="920836" cy="897518"/>
            </a:xfrm>
            <a:prstGeom prst="straightConnector1">
              <a:avLst/>
            </a:prstGeom>
            <a:noFill/>
            <a:ln w="38100" algn="ctr">
              <a:solidFill>
                <a:schemeClr val="bg1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Arrow Connector 15"/>
            <p:cNvCxnSpPr>
              <a:cxnSpLocks noChangeShapeType="1"/>
              <a:stCxn id="12" idx="5"/>
              <a:endCxn id="7" idx="0"/>
            </p:cNvCxnSpPr>
            <p:nvPr/>
          </p:nvCxnSpPr>
          <p:spPr bwMode="auto">
            <a:xfrm flipH="1">
              <a:off x="5962470" y="3363097"/>
              <a:ext cx="250183" cy="880576"/>
            </a:xfrm>
            <a:prstGeom prst="straightConnector1">
              <a:avLst/>
            </a:prstGeom>
            <a:noFill/>
            <a:ln w="38100" algn="ctr">
              <a:solidFill>
                <a:schemeClr val="bg1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Arrow Connector 16"/>
            <p:cNvCxnSpPr>
              <a:cxnSpLocks noChangeShapeType="1"/>
              <a:stCxn id="15" idx="7"/>
              <a:endCxn id="12" idx="3"/>
            </p:cNvCxnSpPr>
            <p:nvPr/>
          </p:nvCxnSpPr>
          <p:spPr bwMode="auto">
            <a:xfrm flipH="1" flipV="1">
              <a:off x="6685033" y="3363097"/>
              <a:ext cx="572384" cy="971612"/>
            </a:xfrm>
            <a:prstGeom prst="straightConnector1">
              <a:avLst/>
            </a:prstGeom>
            <a:noFill/>
            <a:ln w="38100" algn="ctr">
              <a:solidFill>
                <a:schemeClr val="bg1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Arrow Connector 17"/>
            <p:cNvCxnSpPr>
              <a:cxnSpLocks noChangeShapeType="1"/>
              <a:stCxn id="19" idx="2"/>
              <a:endCxn id="8" idx="6"/>
            </p:cNvCxnSpPr>
            <p:nvPr/>
          </p:nvCxnSpPr>
          <p:spPr bwMode="auto">
            <a:xfrm>
              <a:off x="3309395" y="4360529"/>
              <a:ext cx="839561" cy="312093"/>
            </a:xfrm>
            <a:prstGeom prst="straightConnector1">
              <a:avLst/>
            </a:prstGeom>
            <a:noFill/>
            <a:ln w="38100" algn="ctr">
              <a:solidFill>
                <a:schemeClr val="bg1"/>
              </a:solidFill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 rot="10800000" flipV="1">
              <a:off x="2605059" y="4034970"/>
              <a:ext cx="704336" cy="651117"/>
            </a:xfrm>
            <a:prstGeom prst="ellipse">
              <a:avLst/>
            </a:prstGeom>
            <a:noFill/>
            <a:ln w="381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E</a:t>
              </a:r>
              <a:endParaRPr lang="bg-BG" sz="2800" b="1" dirty="0">
                <a:latin typeface="Calibri" pitchFamily="34" charset="0"/>
              </a:endParaRPr>
            </a:p>
          </p:txBody>
        </p:sp>
        <p:cxnSp>
          <p:nvCxnSpPr>
            <p:cNvPr id="20" name="Straight Arrow Connector 19"/>
            <p:cNvCxnSpPr>
              <a:cxnSpLocks noChangeShapeType="1"/>
              <a:stCxn id="21" idx="4"/>
              <a:endCxn id="8" idx="0"/>
            </p:cNvCxnSpPr>
            <p:nvPr/>
          </p:nvCxnSpPr>
          <p:spPr bwMode="auto">
            <a:xfrm flipH="1">
              <a:off x="4482979" y="3593113"/>
              <a:ext cx="23012" cy="753950"/>
            </a:xfrm>
            <a:prstGeom prst="straightConnector1">
              <a:avLst/>
            </a:prstGeom>
            <a:noFill/>
            <a:ln w="38100" algn="ctr">
              <a:solidFill>
                <a:schemeClr val="bg1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Arrow Connector 21"/>
            <p:cNvCxnSpPr>
              <a:cxnSpLocks noChangeShapeType="1"/>
              <a:stCxn id="21" idx="2"/>
              <a:endCxn id="12" idx="6"/>
            </p:cNvCxnSpPr>
            <p:nvPr/>
          </p:nvCxnSpPr>
          <p:spPr bwMode="auto">
            <a:xfrm flipV="1">
              <a:off x="4858159" y="3132893"/>
              <a:ext cx="1256661" cy="134662"/>
            </a:xfrm>
            <a:prstGeom prst="straightConnector1">
              <a:avLst/>
            </a:prstGeom>
            <a:noFill/>
            <a:ln w="38100" algn="ctr">
              <a:solidFill>
                <a:schemeClr val="bg1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Arrow Connector 22"/>
            <p:cNvCxnSpPr>
              <a:cxnSpLocks noChangeShapeType="1"/>
              <a:stCxn id="8" idx="3"/>
              <a:endCxn id="13" idx="7"/>
            </p:cNvCxnSpPr>
            <p:nvPr/>
          </p:nvCxnSpPr>
          <p:spPr bwMode="auto">
            <a:xfrm>
              <a:off x="4719169" y="4902826"/>
              <a:ext cx="1119372" cy="789810"/>
            </a:xfrm>
            <a:prstGeom prst="straightConnector1">
              <a:avLst/>
            </a:prstGeom>
            <a:noFill/>
            <a:ln w="38100" algn="ctr">
              <a:solidFill>
                <a:schemeClr val="bg1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Arrow Connector 26"/>
            <p:cNvCxnSpPr>
              <a:cxnSpLocks noChangeShapeType="1"/>
              <a:stCxn id="7" idx="2"/>
              <a:endCxn id="15" idx="6"/>
            </p:cNvCxnSpPr>
            <p:nvPr/>
          </p:nvCxnSpPr>
          <p:spPr bwMode="auto">
            <a:xfrm flipV="1">
              <a:off x="6314638" y="4564914"/>
              <a:ext cx="839631" cy="4318"/>
            </a:xfrm>
            <a:prstGeom prst="straightConnector1">
              <a:avLst/>
            </a:prstGeom>
            <a:noFill/>
            <a:ln w="38100" algn="ctr">
              <a:solidFill>
                <a:schemeClr val="bg1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Straight Arrow Connector 37"/>
            <p:cNvCxnSpPr>
              <a:cxnSpLocks noChangeShapeType="1"/>
              <a:stCxn id="39" idx="5"/>
              <a:endCxn id="37" idx="1"/>
            </p:cNvCxnSpPr>
            <p:nvPr/>
          </p:nvCxnSpPr>
          <p:spPr bwMode="auto">
            <a:xfrm flipH="1">
              <a:off x="8365057" y="5040947"/>
              <a:ext cx="577176" cy="511926"/>
            </a:xfrm>
            <a:prstGeom prst="straightConnector1">
              <a:avLst/>
            </a:prstGeom>
            <a:noFill/>
            <a:ln w="38100" algn="ctr">
              <a:solidFill>
                <a:schemeClr val="bg1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Arrow Connector 40"/>
            <p:cNvCxnSpPr>
              <a:cxnSpLocks noChangeShapeType="1"/>
              <a:stCxn id="15" idx="4"/>
              <a:endCxn id="37" idx="7"/>
            </p:cNvCxnSpPr>
            <p:nvPr/>
          </p:nvCxnSpPr>
          <p:spPr bwMode="auto">
            <a:xfrm>
              <a:off x="7506437" y="4890472"/>
              <a:ext cx="360580" cy="662401"/>
            </a:xfrm>
            <a:prstGeom prst="straightConnector1">
              <a:avLst/>
            </a:prstGeom>
            <a:noFill/>
            <a:ln w="38100" algn="ctr">
              <a:solidFill>
                <a:schemeClr val="bg1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Straight Arrow Connector 47"/>
            <p:cNvCxnSpPr>
              <a:cxnSpLocks noChangeShapeType="1"/>
              <a:stCxn id="47" idx="6"/>
              <a:endCxn id="12" idx="2"/>
            </p:cNvCxnSpPr>
            <p:nvPr/>
          </p:nvCxnSpPr>
          <p:spPr bwMode="auto">
            <a:xfrm flipH="1" flipV="1">
              <a:off x="6782866" y="3132893"/>
              <a:ext cx="1381861" cy="212628"/>
            </a:xfrm>
            <a:prstGeom prst="straightConnector1">
              <a:avLst/>
            </a:prstGeom>
            <a:noFill/>
            <a:ln w="38100" algn="ctr">
              <a:solidFill>
                <a:schemeClr val="bg1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Arrow Connector 50"/>
            <p:cNvCxnSpPr>
              <a:cxnSpLocks noChangeShapeType="1"/>
              <a:stCxn id="47" idx="3"/>
              <a:endCxn id="39" idx="0"/>
            </p:cNvCxnSpPr>
            <p:nvPr/>
          </p:nvCxnSpPr>
          <p:spPr bwMode="auto">
            <a:xfrm>
              <a:off x="8765915" y="3575725"/>
              <a:ext cx="425338" cy="909459"/>
            </a:xfrm>
            <a:prstGeom prst="straightConnector1">
              <a:avLst/>
            </a:prstGeom>
            <a:noFill/>
            <a:ln w="38100" algn="ctr">
              <a:solidFill>
                <a:schemeClr val="bg1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Straight Arrow Connector 61"/>
            <p:cNvCxnSpPr>
              <a:cxnSpLocks noChangeShapeType="1"/>
              <a:stCxn id="21" idx="6"/>
              <a:endCxn id="19" idx="1"/>
            </p:cNvCxnSpPr>
            <p:nvPr/>
          </p:nvCxnSpPr>
          <p:spPr bwMode="auto">
            <a:xfrm flipH="1">
              <a:off x="3206247" y="3267555"/>
              <a:ext cx="947576" cy="862769"/>
            </a:xfrm>
            <a:prstGeom prst="straightConnector1">
              <a:avLst/>
            </a:prstGeom>
            <a:noFill/>
            <a:ln w="38100" algn="ctr">
              <a:solidFill>
                <a:schemeClr val="bg1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Straight Arrow Connector 71"/>
            <p:cNvCxnSpPr>
              <a:cxnSpLocks noChangeShapeType="1"/>
              <a:stCxn id="47" idx="5"/>
              <a:endCxn id="15" idx="1"/>
            </p:cNvCxnSpPr>
            <p:nvPr/>
          </p:nvCxnSpPr>
          <p:spPr bwMode="auto">
            <a:xfrm flipH="1">
              <a:off x="7755457" y="3575725"/>
              <a:ext cx="512418" cy="758984"/>
            </a:xfrm>
            <a:prstGeom prst="straightConnector1">
              <a:avLst/>
            </a:prstGeom>
            <a:noFill/>
            <a:ln w="38100" algn="ctr">
              <a:solidFill>
                <a:schemeClr val="bg1"/>
              </a:solidFill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9" name="TextBox 88"/>
            <p:cNvSpPr txBox="1"/>
            <p:nvPr/>
          </p:nvSpPr>
          <p:spPr>
            <a:xfrm>
              <a:off x="2105521" y="3320376"/>
              <a:ext cx="10077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Start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174063" y="251405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112546" y="39180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809621" y="26044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564463" y="50436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459187" y="390515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742954" y="51793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985664" y="26937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6881551" y="408249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414951" y="548585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8580015" y="425513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 rot="10800000" flipV="1">
              <a:off x="8839085" y="4485184"/>
              <a:ext cx="704336" cy="651117"/>
            </a:xfrm>
            <a:prstGeom prst="ellipse">
              <a:avLst/>
            </a:prstGeom>
            <a:noFill/>
            <a:ln w="381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D</a:t>
              </a:r>
              <a:endParaRPr lang="bg-BG" sz="2800" b="1" dirty="0">
                <a:latin typeface="Calibri" pitchFamily="34" charset="0"/>
              </a:endParaRPr>
            </a:p>
          </p:txBody>
        </p:sp>
        <p:sp>
          <p:nvSpPr>
            <p:cNvPr id="37" name="Oval 36"/>
            <p:cNvSpPr>
              <a:spLocks noChangeArrowheads="1"/>
            </p:cNvSpPr>
            <p:nvPr/>
          </p:nvSpPr>
          <p:spPr bwMode="auto">
            <a:xfrm rot="10800000" flipV="1">
              <a:off x="7763869" y="5457519"/>
              <a:ext cx="704336" cy="651117"/>
            </a:xfrm>
            <a:prstGeom prst="ellipse">
              <a:avLst/>
            </a:prstGeom>
            <a:noFill/>
            <a:ln w="381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G</a:t>
              </a:r>
              <a:endParaRPr lang="bg-BG" sz="2800" b="1" dirty="0">
                <a:latin typeface="Calibri" pitchFamily="34" charset="0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 rot="10800000" flipV="1">
              <a:off x="5610302" y="4243673"/>
              <a:ext cx="704336" cy="651117"/>
            </a:xfrm>
            <a:prstGeom prst="ellipse">
              <a:avLst/>
            </a:prstGeom>
            <a:noFill/>
            <a:ln w="381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solidFill>
                    <a:schemeClr val="tx2">
                      <a:lumMod val="75000"/>
                    </a:schemeClr>
                  </a:solidFill>
                  <a:latin typeface="Calibri" pitchFamily="34" charset="0"/>
                </a:rPr>
                <a:t>A</a:t>
              </a:r>
              <a:endParaRPr lang="bg-BG" sz="2800" b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 rot="10800000" flipV="1">
              <a:off x="6114820" y="2807334"/>
              <a:ext cx="668046" cy="651117"/>
            </a:xfrm>
            <a:prstGeom prst="ellipse">
              <a:avLst/>
            </a:prstGeom>
            <a:noFill/>
            <a:ln w="381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solidFill>
                    <a:schemeClr val="tx2">
                      <a:lumMod val="75000"/>
                    </a:schemeClr>
                  </a:solidFill>
                  <a:latin typeface="Calibri" pitchFamily="34" charset="0"/>
                </a:rPr>
                <a:t>K</a:t>
              </a:r>
              <a:endParaRPr lang="bg-BG" sz="2800" b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 rot="10800000" flipV="1">
              <a:off x="5735393" y="5597282"/>
              <a:ext cx="704336" cy="651117"/>
            </a:xfrm>
            <a:prstGeom prst="ellipse">
              <a:avLst/>
            </a:prstGeom>
            <a:noFill/>
            <a:ln w="381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solidFill>
                    <a:schemeClr val="tx2">
                      <a:lumMod val="75000"/>
                    </a:schemeClr>
                  </a:solidFill>
                  <a:latin typeface="Calibri" pitchFamily="34" charset="0"/>
                </a:rPr>
                <a:t>C</a:t>
              </a:r>
              <a:endParaRPr lang="bg-BG" sz="2800" b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 rot="10800000" flipV="1">
              <a:off x="7154269" y="4239355"/>
              <a:ext cx="704336" cy="651117"/>
            </a:xfrm>
            <a:prstGeom prst="ellipse">
              <a:avLst/>
            </a:prstGeom>
            <a:noFill/>
            <a:ln w="381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J</a:t>
              </a:r>
              <a:endParaRPr lang="bg-BG" sz="2800" b="1" dirty="0">
                <a:latin typeface="Calibri" pitchFamily="34" charset="0"/>
              </a:endParaRPr>
            </a:p>
          </p:txBody>
        </p:sp>
        <p:sp>
          <p:nvSpPr>
            <p:cNvPr id="47" name="Oval 46"/>
            <p:cNvSpPr>
              <a:spLocks noChangeArrowheads="1"/>
            </p:cNvSpPr>
            <p:nvPr/>
          </p:nvSpPr>
          <p:spPr bwMode="auto">
            <a:xfrm rot="10800000" flipV="1">
              <a:off x="8164727" y="3019962"/>
              <a:ext cx="704336" cy="651117"/>
            </a:xfrm>
            <a:prstGeom prst="ellipse">
              <a:avLst/>
            </a:prstGeom>
            <a:noFill/>
            <a:ln w="381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H</a:t>
              </a:r>
              <a:endParaRPr lang="bg-BG" sz="2800" b="1" dirty="0">
                <a:latin typeface="Calibri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 rot="10800000" flipV="1">
              <a:off x="4148956" y="4347063"/>
              <a:ext cx="668046" cy="651117"/>
            </a:xfrm>
            <a:prstGeom prst="ellipse">
              <a:avLst/>
            </a:prstGeom>
            <a:noFill/>
            <a:ln w="381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I</a:t>
              </a:r>
              <a:endParaRPr lang="bg-BG" sz="2800" b="1" dirty="0">
                <a:latin typeface="Calibri" pitchFamily="34" charset="0"/>
              </a:endParaRP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 rot="10800000" flipV="1">
              <a:off x="3194435" y="5482628"/>
              <a:ext cx="704336" cy="651117"/>
            </a:xfrm>
            <a:prstGeom prst="ellipse">
              <a:avLst/>
            </a:prstGeom>
            <a:noFill/>
            <a:ln w="381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B</a:t>
              </a:r>
              <a:endParaRPr lang="bg-BG" sz="2800" b="1" dirty="0">
                <a:latin typeface="Calibri" pitchFamily="34" charset="0"/>
              </a:endParaRPr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 rot="10800000" flipV="1">
              <a:off x="4153823" y="2941996"/>
              <a:ext cx="704336" cy="651117"/>
            </a:xfrm>
            <a:prstGeom prst="ellipse">
              <a:avLst/>
            </a:prstGeom>
            <a:noFill/>
            <a:ln w="381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F</a:t>
              </a:r>
              <a:endParaRPr lang="bg-BG" sz="2800" b="1" dirty="0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231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105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41000" y="1494000"/>
            <a:ext cx="10949531" cy="4867844"/>
          </a:xfrm>
          <a:ln>
            <a:solidFill>
              <a:srgbClr val="244465"/>
            </a:solidFill>
          </a:ln>
        </p:spPr>
        <p:txBody>
          <a:bodyPr/>
          <a:lstStyle/>
          <a:p>
            <a:r>
              <a:rPr lang="en-US" dirty="0"/>
              <a:t>bfs(G, start, end)</a:t>
            </a:r>
          </a:p>
          <a:p>
            <a:r>
              <a:rPr lang="en-US" dirty="0"/>
              <a:t>    visited[start] = true    </a:t>
            </a:r>
          </a:p>
          <a:p>
            <a:r>
              <a:rPr lang="en-US" dirty="0"/>
              <a:t>    </a:t>
            </a:r>
            <a:r>
              <a:rPr lang="en-US" dirty="0" err="1"/>
              <a:t>queue.enqueue</a:t>
            </a:r>
            <a:r>
              <a:rPr lang="en-US" dirty="0"/>
              <a:t>(start)</a:t>
            </a:r>
          </a:p>
          <a:p>
            <a:r>
              <a:rPr lang="en-US" dirty="0"/>
              <a:t>    while (!queue.isEmpty())</a:t>
            </a:r>
          </a:p>
          <a:p>
            <a:r>
              <a:rPr lang="en-US" dirty="0"/>
              <a:t>          v = </a:t>
            </a:r>
            <a:r>
              <a:rPr lang="en-US" dirty="0" err="1"/>
              <a:t>queue.dequeue</a:t>
            </a:r>
            <a:r>
              <a:rPr lang="en-US" dirty="0"/>
              <a:t>()</a:t>
            </a:r>
          </a:p>
          <a:p>
            <a:r>
              <a:rPr lang="en-US" dirty="0"/>
              <a:t>          if v is end </a:t>
            </a:r>
          </a:p>
          <a:p>
            <a:r>
              <a:rPr lang="en-US" dirty="0"/>
              <a:t>          return v</a:t>
            </a:r>
          </a:p>
          <a:p>
            <a:r>
              <a:rPr lang="en-US" dirty="0"/>
              <a:t>          for all edges from v to w in G.adjacentEdges(v) do</a:t>
            </a:r>
          </a:p>
          <a:p>
            <a:r>
              <a:rPr lang="en-US" dirty="0"/>
              <a:t>             if w is not labeled as discovered then</a:t>
            </a:r>
          </a:p>
          <a:p>
            <a:r>
              <a:rPr lang="en-US" dirty="0"/>
              <a:t>                 label w as discovered</a:t>
            </a:r>
          </a:p>
          <a:p>
            <a:r>
              <a:rPr lang="en-US" dirty="0"/>
              <a:t>                 w.parent = v</a:t>
            </a:r>
          </a:p>
          <a:p>
            <a:r>
              <a:rPr lang="en-US" dirty="0"/>
              <a:t>                 </a:t>
            </a:r>
            <a:r>
              <a:rPr lang="en-US" dirty="0" err="1"/>
              <a:t>queue.enqueue</a:t>
            </a:r>
            <a:r>
              <a:rPr lang="en-US" dirty="0"/>
              <a:t>(w)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Shortest Path</a:t>
            </a:r>
          </a:p>
        </p:txBody>
      </p:sp>
    </p:spTree>
    <p:extLst>
      <p:ext uri="{BB962C8B-B14F-4D97-AF65-F5344CB8AC3E}">
        <p14:creationId xmlns:p14="http://schemas.microsoft.com/office/powerpoint/2010/main" val="332445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446247" cy="4681077"/>
          </a:xfrm>
        </p:spPr>
        <p:txBody>
          <a:bodyPr>
            <a:normAutofit fontScale="77500" lnSpcReduction="2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/>
              <a:t>Representing graphs in memory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Adjacency list </a:t>
            </a:r>
            <a:r>
              <a:rPr lang="en-US" sz="3000" dirty="0">
                <a:solidFill>
                  <a:schemeClr val="bg2"/>
                </a:solidFill>
              </a:rPr>
              <a:t>holding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dirty="0">
                <a:solidFill>
                  <a:schemeClr val="bg2"/>
                </a:solidFill>
              </a:rPr>
              <a:t>the children for each node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Adjacency matrix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List of edges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Numbering the nodes for faster access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/>
              <a:t>Depth-First Search (</a:t>
            </a:r>
            <a:r>
              <a:rPr lang="en-US" sz="3000" b="1" dirty="0">
                <a:solidFill>
                  <a:schemeClr val="bg1"/>
                </a:solidFill>
              </a:rPr>
              <a:t>DF</a:t>
            </a:r>
            <a:r>
              <a:rPr lang="en-US" sz="3200" b="1" dirty="0">
                <a:solidFill>
                  <a:schemeClr val="bg1"/>
                </a:solidFill>
              </a:rPr>
              <a:t>S</a:t>
            </a:r>
            <a:r>
              <a:rPr lang="en-US" sz="3200" dirty="0"/>
              <a:t>) – recursive in-depth traversal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/>
              <a:t>Breadth-First Search (</a:t>
            </a:r>
            <a:r>
              <a:rPr lang="en-US" sz="3200" b="1" dirty="0">
                <a:solidFill>
                  <a:schemeClr val="bg1"/>
                </a:solidFill>
              </a:rPr>
              <a:t>BFS</a:t>
            </a:r>
            <a:r>
              <a:rPr lang="en-US" sz="3200" dirty="0"/>
              <a:t>) – in-width traversal with a queue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Topological sorting </a:t>
            </a:r>
            <a:r>
              <a:rPr lang="en-US" sz="3200" dirty="0"/>
              <a:t>– source removal algorithms and DFS algorithm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106</a:t>
            </a:fld>
            <a:endParaRPr lang="en-US" dirty="0"/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</a:bodyPr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590975" y="4551725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3781707" y="3479757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3038489" y="1476383"/>
            <a:ext cx="557742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1068697" y="4551119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8743466" y="1467222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6728337" y="2481884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1068697" y="1468374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" name="Picture 1">
            <a:hlinkClick r:id="rId19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68697" y="3479757"/>
            <a:ext cx="2466975" cy="8763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21"/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253202" y="2459978"/>
            <a:ext cx="1148005" cy="87842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23"/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931902" y="4551119"/>
            <a:ext cx="150291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7966524" y="3487385"/>
            <a:ext cx="3291810" cy="86867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1" name="Picture 20">
            <a:hlinkClick r:id="rId27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068697" y="5565962"/>
            <a:ext cx="6837809" cy="86812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7" name="Picture 6">
            <a:hlinkClick r:id="rId29"/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8306534" y="5562521"/>
            <a:ext cx="2962275" cy="87156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56682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109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reeform 66"/>
          <p:cNvSpPr/>
          <p:nvPr/>
        </p:nvSpPr>
        <p:spPr>
          <a:xfrm>
            <a:off x="6438718" y="3843235"/>
            <a:ext cx="2858135" cy="2524828"/>
          </a:xfrm>
          <a:custGeom>
            <a:avLst/>
            <a:gdLst>
              <a:gd name="connsiteX0" fmla="*/ 309663 w 2895600"/>
              <a:gd name="connsiteY0" fmla="*/ 831714 h 2581072"/>
              <a:gd name="connsiteX1" fmla="*/ 66472 w 2895600"/>
              <a:gd name="connsiteY1" fmla="*/ 666344 h 2581072"/>
              <a:gd name="connsiteX2" fmla="*/ 37289 w 2895600"/>
              <a:gd name="connsiteY2" fmla="*/ 325876 h 2581072"/>
              <a:gd name="connsiteX3" fmla="*/ 290208 w 2895600"/>
              <a:gd name="connsiteY3" fmla="*/ 63229 h 2581072"/>
              <a:gd name="connsiteX4" fmla="*/ 679315 w 2895600"/>
              <a:gd name="connsiteY4" fmla="*/ 92412 h 2581072"/>
              <a:gd name="connsiteX5" fmla="*/ 912778 w 2895600"/>
              <a:gd name="connsiteY5" fmla="*/ 228599 h 2581072"/>
              <a:gd name="connsiteX6" fmla="*/ 1078149 w 2895600"/>
              <a:gd name="connsiteY6" fmla="*/ 228599 h 2581072"/>
              <a:gd name="connsiteX7" fmla="*/ 1340795 w 2895600"/>
              <a:gd name="connsiteY7" fmla="*/ 24319 h 2581072"/>
              <a:gd name="connsiteX8" fmla="*/ 1710446 w 2895600"/>
              <a:gd name="connsiteY8" fmla="*/ 82684 h 2581072"/>
              <a:gd name="connsiteX9" fmla="*/ 1963366 w 2895600"/>
              <a:gd name="connsiteY9" fmla="*/ 267510 h 2581072"/>
              <a:gd name="connsiteX10" fmla="*/ 2206557 w 2895600"/>
              <a:gd name="connsiteY10" fmla="*/ 432880 h 2581072"/>
              <a:gd name="connsiteX11" fmla="*/ 2556753 w 2895600"/>
              <a:gd name="connsiteY11" fmla="*/ 442608 h 2581072"/>
              <a:gd name="connsiteX12" fmla="*/ 2751306 w 2895600"/>
              <a:gd name="connsiteY12" fmla="*/ 695527 h 2581072"/>
              <a:gd name="connsiteX13" fmla="*/ 2712395 w 2895600"/>
              <a:gd name="connsiteY13" fmla="*/ 1074906 h 2581072"/>
              <a:gd name="connsiteX14" fmla="*/ 2469204 w 2895600"/>
              <a:gd name="connsiteY14" fmla="*/ 1279187 h 2581072"/>
              <a:gd name="connsiteX15" fmla="*/ 2371927 w 2895600"/>
              <a:gd name="connsiteY15" fmla="*/ 1561289 h 2581072"/>
              <a:gd name="connsiteX16" fmla="*/ 2624846 w 2895600"/>
              <a:gd name="connsiteY16" fmla="*/ 1746114 h 2581072"/>
              <a:gd name="connsiteX17" fmla="*/ 2829127 w 2895600"/>
              <a:gd name="connsiteY17" fmla="*/ 1901757 h 2581072"/>
              <a:gd name="connsiteX18" fmla="*/ 2877766 w 2895600"/>
              <a:gd name="connsiteY18" fmla="*/ 2271408 h 2581072"/>
              <a:gd name="connsiteX19" fmla="*/ 2722123 w 2895600"/>
              <a:gd name="connsiteY19" fmla="*/ 2485416 h 2581072"/>
              <a:gd name="connsiteX20" fmla="*/ 2371927 w 2895600"/>
              <a:gd name="connsiteY20" fmla="*/ 2563238 h 2581072"/>
              <a:gd name="connsiteX21" fmla="*/ 2109280 w 2895600"/>
              <a:gd name="connsiteY21" fmla="*/ 2378412 h 2581072"/>
              <a:gd name="connsiteX22" fmla="*/ 2012004 w 2895600"/>
              <a:gd name="connsiteY22" fmla="*/ 2018489 h 2581072"/>
              <a:gd name="connsiteX23" fmla="*/ 1973093 w 2895600"/>
              <a:gd name="connsiteY23" fmla="*/ 1901757 h 2581072"/>
              <a:gd name="connsiteX24" fmla="*/ 1652080 w 2895600"/>
              <a:gd name="connsiteY24" fmla="*/ 1794753 h 2581072"/>
              <a:gd name="connsiteX25" fmla="*/ 1467255 w 2895600"/>
              <a:gd name="connsiteY25" fmla="*/ 1687748 h 2581072"/>
              <a:gd name="connsiteX26" fmla="*/ 1087876 w 2895600"/>
              <a:gd name="connsiteY26" fmla="*/ 1639110 h 2581072"/>
              <a:gd name="connsiteX27" fmla="*/ 786319 w 2895600"/>
              <a:gd name="connsiteY27" fmla="*/ 1775297 h 2581072"/>
              <a:gd name="connsiteX28" fmla="*/ 484761 w 2895600"/>
              <a:gd name="connsiteY28" fmla="*/ 1687748 h 2581072"/>
              <a:gd name="connsiteX29" fmla="*/ 329119 w 2895600"/>
              <a:gd name="connsiteY29" fmla="*/ 1444557 h 2581072"/>
              <a:gd name="connsiteX30" fmla="*/ 368029 w 2895600"/>
              <a:gd name="connsiteY30" fmla="*/ 1172182 h 2581072"/>
              <a:gd name="connsiteX31" fmla="*/ 309663 w 2895600"/>
              <a:gd name="connsiteY31" fmla="*/ 831714 h 2581072"/>
              <a:gd name="connsiteX0" fmla="*/ 309663 w 2895600"/>
              <a:gd name="connsiteY0" fmla="*/ 807396 h 2556754"/>
              <a:gd name="connsiteX1" fmla="*/ 66472 w 2895600"/>
              <a:gd name="connsiteY1" fmla="*/ 642026 h 2556754"/>
              <a:gd name="connsiteX2" fmla="*/ 37289 w 2895600"/>
              <a:gd name="connsiteY2" fmla="*/ 301558 h 2556754"/>
              <a:gd name="connsiteX3" fmla="*/ 290208 w 2895600"/>
              <a:gd name="connsiteY3" fmla="*/ 38911 h 2556754"/>
              <a:gd name="connsiteX4" fmla="*/ 679315 w 2895600"/>
              <a:gd name="connsiteY4" fmla="*/ 68094 h 2556754"/>
              <a:gd name="connsiteX5" fmla="*/ 912778 w 2895600"/>
              <a:gd name="connsiteY5" fmla="*/ 204281 h 2556754"/>
              <a:gd name="connsiteX6" fmla="*/ 1078149 w 2895600"/>
              <a:gd name="connsiteY6" fmla="*/ 204281 h 2556754"/>
              <a:gd name="connsiteX7" fmla="*/ 1408889 w 2895600"/>
              <a:gd name="connsiteY7" fmla="*/ 43775 h 2556754"/>
              <a:gd name="connsiteX8" fmla="*/ 1710446 w 2895600"/>
              <a:gd name="connsiteY8" fmla="*/ 58366 h 2556754"/>
              <a:gd name="connsiteX9" fmla="*/ 1963366 w 2895600"/>
              <a:gd name="connsiteY9" fmla="*/ 243192 h 2556754"/>
              <a:gd name="connsiteX10" fmla="*/ 2206557 w 2895600"/>
              <a:gd name="connsiteY10" fmla="*/ 408562 h 2556754"/>
              <a:gd name="connsiteX11" fmla="*/ 2556753 w 2895600"/>
              <a:gd name="connsiteY11" fmla="*/ 418290 h 2556754"/>
              <a:gd name="connsiteX12" fmla="*/ 2751306 w 2895600"/>
              <a:gd name="connsiteY12" fmla="*/ 671209 h 2556754"/>
              <a:gd name="connsiteX13" fmla="*/ 2712395 w 2895600"/>
              <a:gd name="connsiteY13" fmla="*/ 1050588 h 2556754"/>
              <a:gd name="connsiteX14" fmla="*/ 2469204 w 2895600"/>
              <a:gd name="connsiteY14" fmla="*/ 1254869 h 2556754"/>
              <a:gd name="connsiteX15" fmla="*/ 2371927 w 2895600"/>
              <a:gd name="connsiteY15" fmla="*/ 1536971 h 2556754"/>
              <a:gd name="connsiteX16" fmla="*/ 2624846 w 2895600"/>
              <a:gd name="connsiteY16" fmla="*/ 1721796 h 2556754"/>
              <a:gd name="connsiteX17" fmla="*/ 2829127 w 2895600"/>
              <a:gd name="connsiteY17" fmla="*/ 1877439 h 2556754"/>
              <a:gd name="connsiteX18" fmla="*/ 2877766 w 2895600"/>
              <a:gd name="connsiteY18" fmla="*/ 2247090 h 2556754"/>
              <a:gd name="connsiteX19" fmla="*/ 2722123 w 2895600"/>
              <a:gd name="connsiteY19" fmla="*/ 2461098 h 2556754"/>
              <a:gd name="connsiteX20" fmla="*/ 2371927 w 2895600"/>
              <a:gd name="connsiteY20" fmla="*/ 2538920 h 2556754"/>
              <a:gd name="connsiteX21" fmla="*/ 2109280 w 2895600"/>
              <a:gd name="connsiteY21" fmla="*/ 2354094 h 2556754"/>
              <a:gd name="connsiteX22" fmla="*/ 2012004 w 2895600"/>
              <a:gd name="connsiteY22" fmla="*/ 1994171 h 2556754"/>
              <a:gd name="connsiteX23" fmla="*/ 1973093 w 2895600"/>
              <a:gd name="connsiteY23" fmla="*/ 1877439 h 2556754"/>
              <a:gd name="connsiteX24" fmla="*/ 1652080 w 2895600"/>
              <a:gd name="connsiteY24" fmla="*/ 1770435 h 2556754"/>
              <a:gd name="connsiteX25" fmla="*/ 1467255 w 2895600"/>
              <a:gd name="connsiteY25" fmla="*/ 1663430 h 2556754"/>
              <a:gd name="connsiteX26" fmla="*/ 1087876 w 2895600"/>
              <a:gd name="connsiteY26" fmla="*/ 1614792 h 2556754"/>
              <a:gd name="connsiteX27" fmla="*/ 786319 w 2895600"/>
              <a:gd name="connsiteY27" fmla="*/ 1750979 h 2556754"/>
              <a:gd name="connsiteX28" fmla="*/ 484761 w 2895600"/>
              <a:gd name="connsiteY28" fmla="*/ 1663430 h 2556754"/>
              <a:gd name="connsiteX29" fmla="*/ 329119 w 2895600"/>
              <a:gd name="connsiteY29" fmla="*/ 1420239 h 2556754"/>
              <a:gd name="connsiteX30" fmla="*/ 368029 w 2895600"/>
              <a:gd name="connsiteY30" fmla="*/ 1147864 h 2556754"/>
              <a:gd name="connsiteX31" fmla="*/ 309663 w 2895600"/>
              <a:gd name="connsiteY31" fmla="*/ 807396 h 2556754"/>
              <a:gd name="connsiteX0" fmla="*/ 309663 w 2895600"/>
              <a:gd name="connsiteY0" fmla="*/ 807396 h 2556754"/>
              <a:gd name="connsiteX1" fmla="*/ 66472 w 2895600"/>
              <a:gd name="connsiteY1" fmla="*/ 642026 h 2556754"/>
              <a:gd name="connsiteX2" fmla="*/ 37289 w 2895600"/>
              <a:gd name="connsiteY2" fmla="*/ 301558 h 2556754"/>
              <a:gd name="connsiteX3" fmla="*/ 290208 w 2895600"/>
              <a:gd name="connsiteY3" fmla="*/ 38911 h 2556754"/>
              <a:gd name="connsiteX4" fmla="*/ 679315 w 2895600"/>
              <a:gd name="connsiteY4" fmla="*/ 68094 h 2556754"/>
              <a:gd name="connsiteX5" fmla="*/ 912778 w 2895600"/>
              <a:gd name="connsiteY5" fmla="*/ 204281 h 2556754"/>
              <a:gd name="connsiteX6" fmla="*/ 1078149 w 2895600"/>
              <a:gd name="connsiteY6" fmla="*/ 204281 h 2556754"/>
              <a:gd name="connsiteX7" fmla="*/ 1408889 w 2895600"/>
              <a:gd name="connsiteY7" fmla="*/ 43775 h 2556754"/>
              <a:gd name="connsiteX8" fmla="*/ 1713689 w 2895600"/>
              <a:gd name="connsiteY8" fmla="*/ 119975 h 2556754"/>
              <a:gd name="connsiteX9" fmla="*/ 1963366 w 2895600"/>
              <a:gd name="connsiteY9" fmla="*/ 243192 h 2556754"/>
              <a:gd name="connsiteX10" fmla="*/ 2206557 w 2895600"/>
              <a:gd name="connsiteY10" fmla="*/ 408562 h 2556754"/>
              <a:gd name="connsiteX11" fmla="*/ 2556753 w 2895600"/>
              <a:gd name="connsiteY11" fmla="*/ 418290 h 2556754"/>
              <a:gd name="connsiteX12" fmla="*/ 2751306 w 2895600"/>
              <a:gd name="connsiteY12" fmla="*/ 671209 h 2556754"/>
              <a:gd name="connsiteX13" fmla="*/ 2712395 w 2895600"/>
              <a:gd name="connsiteY13" fmla="*/ 1050588 h 2556754"/>
              <a:gd name="connsiteX14" fmla="*/ 2469204 w 2895600"/>
              <a:gd name="connsiteY14" fmla="*/ 1254869 h 2556754"/>
              <a:gd name="connsiteX15" fmla="*/ 2371927 w 2895600"/>
              <a:gd name="connsiteY15" fmla="*/ 1536971 h 2556754"/>
              <a:gd name="connsiteX16" fmla="*/ 2624846 w 2895600"/>
              <a:gd name="connsiteY16" fmla="*/ 1721796 h 2556754"/>
              <a:gd name="connsiteX17" fmla="*/ 2829127 w 2895600"/>
              <a:gd name="connsiteY17" fmla="*/ 1877439 h 2556754"/>
              <a:gd name="connsiteX18" fmla="*/ 2877766 w 2895600"/>
              <a:gd name="connsiteY18" fmla="*/ 2247090 h 2556754"/>
              <a:gd name="connsiteX19" fmla="*/ 2722123 w 2895600"/>
              <a:gd name="connsiteY19" fmla="*/ 2461098 h 2556754"/>
              <a:gd name="connsiteX20" fmla="*/ 2371927 w 2895600"/>
              <a:gd name="connsiteY20" fmla="*/ 2538920 h 2556754"/>
              <a:gd name="connsiteX21" fmla="*/ 2109280 w 2895600"/>
              <a:gd name="connsiteY21" fmla="*/ 2354094 h 2556754"/>
              <a:gd name="connsiteX22" fmla="*/ 2012004 w 2895600"/>
              <a:gd name="connsiteY22" fmla="*/ 1994171 h 2556754"/>
              <a:gd name="connsiteX23" fmla="*/ 1973093 w 2895600"/>
              <a:gd name="connsiteY23" fmla="*/ 1877439 h 2556754"/>
              <a:gd name="connsiteX24" fmla="*/ 1652080 w 2895600"/>
              <a:gd name="connsiteY24" fmla="*/ 1770435 h 2556754"/>
              <a:gd name="connsiteX25" fmla="*/ 1467255 w 2895600"/>
              <a:gd name="connsiteY25" fmla="*/ 1663430 h 2556754"/>
              <a:gd name="connsiteX26" fmla="*/ 1087876 w 2895600"/>
              <a:gd name="connsiteY26" fmla="*/ 1614792 h 2556754"/>
              <a:gd name="connsiteX27" fmla="*/ 786319 w 2895600"/>
              <a:gd name="connsiteY27" fmla="*/ 1750979 h 2556754"/>
              <a:gd name="connsiteX28" fmla="*/ 484761 w 2895600"/>
              <a:gd name="connsiteY28" fmla="*/ 1663430 h 2556754"/>
              <a:gd name="connsiteX29" fmla="*/ 329119 w 2895600"/>
              <a:gd name="connsiteY29" fmla="*/ 1420239 h 2556754"/>
              <a:gd name="connsiteX30" fmla="*/ 368029 w 2895600"/>
              <a:gd name="connsiteY30" fmla="*/ 1147864 h 2556754"/>
              <a:gd name="connsiteX31" fmla="*/ 309663 w 2895600"/>
              <a:gd name="connsiteY31" fmla="*/ 807396 h 2556754"/>
              <a:gd name="connsiteX0" fmla="*/ 309663 w 2895600"/>
              <a:gd name="connsiteY0" fmla="*/ 807396 h 2556754"/>
              <a:gd name="connsiteX1" fmla="*/ 66472 w 2895600"/>
              <a:gd name="connsiteY1" fmla="*/ 642026 h 2556754"/>
              <a:gd name="connsiteX2" fmla="*/ 37289 w 2895600"/>
              <a:gd name="connsiteY2" fmla="*/ 301558 h 2556754"/>
              <a:gd name="connsiteX3" fmla="*/ 290208 w 2895600"/>
              <a:gd name="connsiteY3" fmla="*/ 38911 h 2556754"/>
              <a:gd name="connsiteX4" fmla="*/ 679315 w 2895600"/>
              <a:gd name="connsiteY4" fmla="*/ 68094 h 2556754"/>
              <a:gd name="connsiteX5" fmla="*/ 912778 w 2895600"/>
              <a:gd name="connsiteY5" fmla="*/ 204281 h 2556754"/>
              <a:gd name="connsiteX6" fmla="*/ 1078149 w 2895600"/>
              <a:gd name="connsiteY6" fmla="*/ 204281 h 2556754"/>
              <a:gd name="connsiteX7" fmla="*/ 1408889 w 2895600"/>
              <a:gd name="connsiteY7" fmla="*/ 43775 h 2556754"/>
              <a:gd name="connsiteX8" fmla="*/ 1698449 w 2895600"/>
              <a:gd name="connsiteY8" fmla="*/ 78065 h 2556754"/>
              <a:gd name="connsiteX9" fmla="*/ 1963366 w 2895600"/>
              <a:gd name="connsiteY9" fmla="*/ 243192 h 2556754"/>
              <a:gd name="connsiteX10" fmla="*/ 2206557 w 2895600"/>
              <a:gd name="connsiteY10" fmla="*/ 408562 h 2556754"/>
              <a:gd name="connsiteX11" fmla="*/ 2556753 w 2895600"/>
              <a:gd name="connsiteY11" fmla="*/ 418290 h 2556754"/>
              <a:gd name="connsiteX12" fmla="*/ 2751306 w 2895600"/>
              <a:gd name="connsiteY12" fmla="*/ 671209 h 2556754"/>
              <a:gd name="connsiteX13" fmla="*/ 2712395 w 2895600"/>
              <a:gd name="connsiteY13" fmla="*/ 1050588 h 2556754"/>
              <a:gd name="connsiteX14" fmla="*/ 2469204 w 2895600"/>
              <a:gd name="connsiteY14" fmla="*/ 1254869 h 2556754"/>
              <a:gd name="connsiteX15" fmla="*/ 2371927 w 2895600"/>
              <a:gd name="connsiteY15" fmla="*/ 1536971 h 2556754"/>
              <a:gd name="connsiteX16" fmla="*/ 2624846 w 2895600"/>
              <a:gd name="connsiteY16" fmla="*/ 1721796 h 2556754"/>
              <a:gd name="connsiteX17" fmla="*/ 2829127 w 2895600"/>
              <a:gd name="connsiteY17" fmla="*/ 1877439 h 2556754"/>
              <a:gd name="connsiteX18" fmla="*/ 2877766 w 2895600"/>
              <a:gd name="connsiteY18" fmla="*/ 2247090 h 2556754"/>
              <a:gd name="connsiteX19" fmla="*/ 2722123 w 2895600"/>
              <a:gd name="connsiteY19" fmla="*/ 2461098 h 2556754"/>
              <a:gd name="connsiteX20" fmla="*/ 2371927 w 2895600"/>
              <a:gd name="connsiteY20" fmla="*/ 2538920 h 2556754"/>
              <a:gd name="connsiteX21" fmla="*/ 2109280 w 2895600"/>
              <a:gd name="connsiteY21" fmla="*/ 2354094 h 2556754"/>
              <a:gd name="connsiteX22" fmla="*/ 2012004 w 2895600"/>
              <a:gd name="connsiteY22" fmla="*/ 1994171 h 2556754"/>
              <a:gd name="connsiteX23" fmla="*/ 1973093 w 2895600"/>
              <a:gd name="connsiteY23" fmla="*/ 1877439 h 2556754"/>
              <a:gd name="connsiteX24" fmla="*/ 1652080 w 2895600"/>
              <a:gd name="connsiteY24" fmla="*/ 1770435 h 2556754"/>
              <a:gd name="connsiteX25" fmla="*/ 1467255 w 2895600"/>
              <a:gd name="connsiteY25" fmla="*/ 1663430 h 2556754"/>
              <a:gd name="connsiteX26" fmla="*/ 1087876 w 2895600"/>
              <a:gd name="connsiteY26" fmla="*/ 1614792 h 2556754"/>
              <a:gd name="connsiteX27" fmla="*/ 786319 w 2895600"/>
              <a:gd name="connsiteY27" fmla="*/ 1750979 h 2556754"/>
              <a:gd name="connsiteX28" fmla="*/ 484761 w 2895600"/>
              <a:gd name="connsiteY28" fmla="*/ 1663430 h 2556754"/>
              <a:gd name="connsiteX29" fmla="*/ 329119 w 2895600"/>
              <a:gd name="connsiteY29" fmla="*/ 1420239 h 2556754"/>
              <a:gd name="connsiteX30" fmla="*/ 368029 w 2895600"/>
              <a:gd name="connsiteY30" fmla="*/ 1147864 h 2556754"/>
              <a:gd name="connsiteX31" fmla="*/ 309663 w 2895600"/>
              <a:gd name="connsiteY31" fmla="*/ 807396 h 2556754"/>
              <a:gd name="connsiteX0" fmla="*/ 309663 w 2895600"/>
              <a:gd name="connsiteY0" fmla="*/ 807396 h 2556754"/>
              <a:gd name="connsiteX1" fmla="*/ 66472 w 2895600"/>
              <a:gd name="connsiteY1" fmla="*/ 642026 h 2556754"/>
              <a:gd name="connsiteX2" fmla="*/ 37289 w 2895600"/>
              <a:gd name="connsiteY2" fmla="*/ 301558 h 2556754"/>
              <a:gd name="connsiteX3" fmla="*/ 290208 w 2895600"/>
              <a:gd name="connsiteY3" fmla="*/ 38911 h 2556754"/>
              <a:gd name="connsiteX4" fmla="*/ 679315 w 2895600"/>
              <a:gd name="connsiteY4" fmla="*/ 68094 h 2556754"/>
              <a:gd name="connsiteX5" fmla="*/ 912778 w 2895600"/>
              <a:gd name="connsiteY5" fmla="*/ 204281 h 2556754"/>
              <a:gd name="connsiteX6" fmla="*/ 1078149 w 2895600"/>
              <a:gd name="connsiteY6" fmla="*/ 204281 h 2556754"/>
              <a:gd name="connsiteX7" fmla="*/ 1332689 w 2895600"/>
              <a:gd name="connsiteY7" fmla="*/ 43775 h 2556754"/>
              <a:gd name="connsiteX8" fmla="*/ 1698449 w 2895600"/>
              <a:gd name="connsiteY8" fmla="*/ 78065 h 2556754"/>
              <a:gd name="connsiteX9" fmla="*/ 1963366 w 2895600"/>
              <a:gd name="connsiteY9" fmla="*/ 243192 h 2556754"/>
              <a:gd name="connsiteX10" fmla="*/ 2206557 w 2895600"/>
              <a:gd name="connsiteY10" fmla="*/ 408562 h 2556754"/>
              <a:gd name="connsiteX11" fmla="*/ 2556753 w 2895600"/>
              <a:gd name="connsiteY11" fmla="*/ 418290 h 2556754"/>
              <a:gd name="connsiteX12" fmla="*/ 2751306 w 2895600"/>
              <a:gd name="connsiteY12" fmla="*/ 671209 h 2556754"/>
              <a:gd name="connsiteX13" fmla="*/ 2712395 w 2895600"/>
              <a:gd name="connsiteY13" fmla="*/ 1050588 h 2556754"/>
              <a:gd name="connsiteX14" fmla="*/ 2469204 w 2895600"/>
              <a:gd name="connsiteY14" fmla="*/ 1254869 h 2556754"/>
              <a:gd name="connsiteX15" fmla="*/ 2371927 w 2895600"/>
              <a:gd name="connsiteY15" fmla="*/ 1536971 h 2556754"/>
              <a:gd name="connsiteX16" fmla="*/ 2624846 w 2895600"/>
              <a:gd name="connsiteY16" fmla="*/ 1721796 h 2556754"/>
              <a:gd name="connsiteX17" fmla="*/ 2829127 w 2895600"/>
              <a:gd name="connsiteY17" fmla="*/ 1877439 h 2556754"/>
              <a:gd name="connsiteX18" fmla="*/ 2877766 w 2895600"/>
              <a:gd name="connsiteY18" fmla="*/ 2247090 h 2556754"/>
              <a:gd name="connsiteX19" fmla="*/ 2722123 w 2895600"/>
              <a:gd name="connsiteY19" fmla="*/ 2461098 h 2556754"/>
              <a:gd name="connsiteX20" fmla="*/ 2371927 w 2895600"/>
              <a:gd name="connsiteY20" fmla="*/ 2538920 h 2556754"/>
              <a:gd name="connsiteX21" fmla="*/ 2109280 w 2895600"/>
              <a:gd name="connsiteY21" fmla="*/ 2354094 h 2556754"/>
              <a:gd name="connsiteX22" fmla="*/ 2012004 w 2895600"/>
              <a:gd name="connsiteY22" fmla="*/ 1994171 h 2556754"/>
              <a:gd name="connsiteX23" fmla="*/ 1973093 w 2895600"/>
              <a:gd name="connsiteY23" fmla="*/ 1877439 h 2556754"/>
              <a:gd name="connsiteX24" fmla="*/ 1652080 w 2895600"/>
              <a:gd name="connsiteY24" fmla="*/ 1770435 h 2556754"/>
              <a:gd name="connsiteX25" fmla="*/ 1467255 w 2895600"/>
              <a:gd name="connsiteY25" fmla="*/ 1663430 h 2556754"/>
              <a:gd name="connsiteX26" fmla="*/ 1087876 w 2895600"/>
              <a:gd name="connsiteY26" fmla="*/ 1614792 h 2556754"/>
              <a:gd name="connsiteX27" fmla="*/ 786319 w 2895600"/>
              <a:gd name="connsiteY27" fmla="*/ 1750979 h 2556754"/>
              <a:gd name="connsiteX28" fmla="*/ 484761 w 2895600"/>
              <a:gd name="connsiteY28" fmla="*/ 1663430 h 2556754"/>
              <a:gd name="connsiteX29" fmla="*/ 329119 w 2895600"/>
              <a:gd name="connsiteY29" fmla="*/ 1420239 h 2556754"/>
              <a:gd name="connsiteX30" fmla="*/ 368029 w 2895600"/>
              <a:gd name="connsiteY30" fmla="*/ 1147864 h 2556754"/>
              <a:gd name="connsiteX31" fmla="*/ 309663 w 2895600"/>
              <a:gd name="connsiteY31" fmla="*/ 807396 h 2556754"/>
              <a:gd name="connsiteX0" fmla="*/ 309663 w 2895600"/>
              <a:gd name="connsiteY0" fmla="*/ 807396 h 2556754"/>
              <a:gd name="connsiteX1" fmla="*/ 66472 w 2895600"/>
              <a:gd name="connsiteY1" fmla="*/ 642026 h 2556754"/>
              <a:gd name="connsiteX2" fmla="*/ 37289 w 2895600"/>
              <a:gd name="connsiteY2" fmla="*/ 301558 h 2556754"/>
              <a:gd name="connsiteX3" fmla="*/ 290208 w 2895600"/>
              <a:gd name="connsiteY3" fmla="*/ 38911 h 2556754"/>
              <a:gd name="connsiteX4" fmla="*/ 679315 w 2895600"/>
              <a:gd name="connsiteY4" fmla="*/ 68094 h 2556754"/>
              <a:gd name="connsiteX5" fmla="*/ 799289 w 2895600"/>
              <a:gd name="connsiteY5" fmla="*/ 196175 h 2556754"/>
              <a:gd name="connsiteX6" fmla="*/ 1078149 w 2895600"/>
              <a:gd name="connsiteY6" fmla="*/ 204281 h 2556754"/>
              <a:gd name="connsiteX7" fmla="*/ 1332689 w 2895600"/>
              <a:gd name="connsiteY7" fmla="*/ 43775 h 2556754"/>
              <a:gd name="connsiteX8" fmla="*/ 1698449 w 2895600"/>
              <a:gd name="connsiteY8" fmla="*/ 78065 h 2556754"/>
              <a:gd name="connsiteX9" fmla="*/ 1963366 w 2895600"/>
              <a:gd name="connsiteY9" fmla="*/ 243192 h 2556754"/>
              <a:gd name="connsiteX10" fmla="*/ 2206557 w 2895600"/>
              <a:gd name="connsiteY10" fmla="*/ 408562 h 2556754"/>
              <a:gd name="connsiteX11" fmla="*/ 2556753 w 2895600"/>
              <a:gd name="connsiteY11" fmla="*/ 418290 h 2556754"/>
              <a:gd name="connsiteX12" fmla="*/ 2751306 w 2895600"/>
              <a:gd name="connsiteY12" fmla="*/ 671209 h 2556754"/>
              <a:gd name="connsiteX13" fmla="*/ 2712395 w 2895600"/>
              <a:gd name="connsiteY13" fmla="*/ 1050588 h 2556754"/>
              <a:gd name="connsiteX14" fmla="*/ 2469204 w 2895600"/>
              <a:gd name="connsiteY14" fmla="*/ 1254869 h 2556754"/>
              <a:gd name="connsiteX15" fmla="*/ 2371927 w 2895600"/>
              <a:gd name="connsiteY15" fmla="*/ 1536971 h 2556754"/>
              <a:gd name="connsiteX16" fmla="*/ 2624846 w 2895600"/>
              <a:gd name="connsiteY16" fmla="*/ 1721796 h 2556754"/>
              <a:gd name="connsiteX17" fmla="*/ 2829127 w 2895600"/>
              <a:gd name="connsiteY17" fmla="*/ 1877439 h 2556754"/>
              <a:gd name="connsiteX18" fmla="*/ 2877766 w 2895600"/>
              <a:gd name="connsiteY18" fmla="*/ 2247090 h 2556754"/>
              <a:gd name="connsiteX19" fmla="*/ 2722123 w 2895600"/>
              <a:gd name="connsiteY19" fmla="*/ 2461098 h 2556754"/>
              <a:gd name="connsiteX20" fmla="*/ 2371927 w 2895600"/>
              <a:gd name="connsiteY20" fmla="*/ 2538920 h 2556754"/>
              <a:gd name="connsiteX21" fmla="*/ 2109280 w 2895600"/>
              <a:gd name="connsiteY21" fmla="*/ 2354094 h 2556754"/>
              <a:gd name="connsiteX22" fmla="*/ 2012004 w 2895600"/>
              <a:gd name="connsiteY22" fmla="*/ 1994171 h 2556754"/>
              <a:gd name="connsiteX23" fmla="*/ 1973093 w 2895600"/>
              <a:gd name="connsiteY23" fmla="*/ 1877439 h 2556754"/>
              <a:gd name="connsiteX24" fmla="*/ 1652080 w 2895600"/>
              <a:gd name="connsiteY24" fmla="*/ 1770435 h 2556754"/>
              <a:gd name="connsiteX25" fmla="*/ 1467255 w 2895600"/>
              <a:gd name="connsiteY25" fmla="*/ 1663430 h 2556754"/>
              <a:gd name="connsiteX26" fmla="*/ 1087876 w 2895600"/>
              <a:gd name="connsiteY26" fmla="*/ 1614792 h 2556754"/>
              <a:gd name="connsiteX27" fmla="*/ 786319 w 2895600"/>
              <a:gd name="connsiteY27" fmla="*/ 1750979 h 2556754"/>
              <a:gd name="connsiteX28" fmla="*/ 484761 w 2895600"/>
              <a:gd name="connsiteY28" fmla="*/ 1663430 h 2556754"/>
              <a:gd name="connsiteX29" fmla="*/ 329119 w 2895600"/>
              <a:gd name="connsiteY29" fmla="*/ 1420239 h 2556754"/>
              <a:gd name="connsiteX30" fmla="*/ 368029 w 2895600"/>
              <a:gd name="connsiteY30" fmla="*/ 1147864 h 2556754"/>
              <a:gd name="connsiteX31" fmla="*/ 309663 w 2895600"/>
              <a:gd name="connsiteY31" fmla="*/ 807396 h 2556754"/>
              <a:gd name="connsiteX0" fmla="*/ 309663 w 2895600"/>
              <a:gd name="connsiteY0" fmla="*/ 811449 h 2560807"/>
              <a:gd name="connsiteX1" fmla="*/ 66472 w 2895600"/>
              <a:gd name="connsiteY1" fmla="*/ 646079 h 2560807"/>
              <a:gd name="connsiteX2" fmla="*/ 37289 w 2895600"/>
              <a:gd name="connsiteY2" fmla="*/ 305611 h 2560807"/>
              <a:gd name="connsiteX3" fmla="*/ 290208 w 2895600"/>
              <a:gd name="connsiteY3" fmla="*/ 42964 h 2560807"/>
              <a:gd name="connsiteX4" fmla="*/ 570689 w 2895600"/>
              <a:gd name="connsiteY4" fmla="*/ 47828 h 2560807"/>
              <a:gd name="connsiteX5" fmla="*/ 799289 w 2895600"/>
              <a:gd name="connsiteY5" fmla="*/ 200228 h 2560807"/>
              <a:gd name="connsiteX6" fmla="*/ 1078149 w 2895600"/>
              <a:gd name="connsiteY6" fmla="*/ 208334 h 2560807"/>
              <a:gd name="connsiteX7" fmla="*/ 1332689 w 2895600"/>
              <a:gd name="connsiteY7" fmla="*/ 47828 h 2560807"/>
              <a:gd name="connsiteX8" fmla="*/ 1698449 w 2895600"/>
              <a:gd name="connsiteY8" fmla="*/ 82118 h 2560807"/>
              <a:gd name="connsiteX9" fmla="*/ 1963366 w 2895600"/>
              <a:gd name="connsiteY9" fmla="*/ 247245 h 2560807"/>
              <a:gd name="connsiteX10" fmla="*/ 2206557 w 2895600"/>
              <a:gd name="connsiteY10" fmla="*/ 412615 h 2560807"/>
              <a:gd name="connsiteX11" fmla="*/ 2556753 w 2895600"/>
              <a:gd name="connsiteY11" fmla="*/ 422343 h 2560807"/>
              <a:gd name="connsiteX12" fmla="*/ 2751306 w 2895600"/>
              <a:gd name="connsiteY12" fmla="*/ 675262 h 2560807"/>
              <a:gd name="connsiteX13" fmla="*/ 2712395 w 2895600"/>
              <a:gd name="connsiteY13" fmla="*/ 1054641 h 2560807"/>
              <a:gd name="connsiteX14" fmla="*/ 2469204 w 2895600"/>
              <a:gd name="connsiteY14" fmla="*/ 1258922 h 2560807"/>
              <a:gd name="connsiteX15" fmla="*/ 2371927 w 2895600"/>
              <a:gd name="connsiteY15" fmla="*/ 1541024 h 2560807"/>
              <a:gd name="connsiteX16" fmla="*/ 2624846 w 2895600"/>
              <a:gd name="connsiteY16" fmla="*/ 1725849 h 2560807"/>
              <a:gd name="connsiteX17" fmla="*/ 2829127 w 2895600"/>
              <a:gd name="connsiteY17" fmla="*/ 1881492 h 2560807"/>
              <a:gd name="connsiteX18" fmla="*/ 2877766 w 2895600"/>
              <a:gd name="connsiteY18" fmla="*/ 2251143 h 2560807"/>
              <a:gd name="connsiteX19" fmla="*/ 2722123 w 2895600"/>
              <a:gd name="connsiteY19" fmla="*/ 2465151 h 2560807"/>
              <a:gd name="connsiteX20" fmla="*/ 2371927 w 2895600"/>
              <a:gd name="connsiteY20" fmla="*/ 2542973 h 2560807"/>
              <a:gd name="connsiteX21" fmla="*/ 2109280 w 2895600"/>
              <a:gd name="connsiteY21" fmla="*/ 2358147 h 2560807"/>
              <a:gd name="connsiteX22" fmla="*/ 2012004 w 2895600"/>
              <a:gd name="connsiteY22" fmla="*/ 1998224 h 2560807"/>
              <a:gd name="connsiteX23" fmla="*/ 1973093 w 2895600"/>
              <a:gd name="connsiteY23" fmla="*/ 1881492 h 2560807"/>
              <a:gd name="connsiteX24" fmla="*/ 1652080 w 2895600"/>
              <a:gd name="connsiteY24" fmla="*/ 1774488 h 2560807"/>
              <a:gd name="connsiteX25" fmla="*/ 1467255 w 2895600"/>
              <a:gd name="connsiteY25" fmla="*/ 1667483 h 2560807"/>
              <a:gd name="connsiteX26" fmla="*/ 1087876 w 2895600"/>
              <a:gd name="connsiteY26" fmla="*/ 1618845 h 2560807"/>
              <a:gd name="connsiteX27" fmla="*/ 786319 w 2895600"/>
              <a:gd name="connsiteY27" fmla="*/ 1755032 h 2560807"/>
              <a:gd name="connsiteX28" fmla="*/ 484761 w 2895600"/>
              <a:gd name="connsiteY28" fmla="*/ 1667483 h 2560807"/>
              <a:gd name="connsiteX29" fmla="*/ 329119 w 2895600"/>
              <a:gd name="connsiteY29" fmla="*/ 1424292 h 2560807"/>
              <a:gd name="connsiteX30" fmla="*/ 368029 w 2895600"/>
              <a:gd name="connsiteY30" fmla="*/ 1151917 h 2560807"/>
              <a:gd name="connsiteX31" fmla="*/ 309663 w 2895600"/>
              <a:gd name="connsiteY31" fmla="*/ 811449 h 2560807"/>
              <a:gd name="connsiteX0" fmla="*/ 309663 w 2895600"/>
              <a:gd name="connsiteY0" fmla="*/ 806585 h 2555943"/>
              <a:gd name="connsiteX1" fmla="*/ 66472 w 2895600"/>
              <a:gd name="connsiteY1" fmla="*/ 641215 h 2555943"/>
              <a:gd name="connsiteX2" fmla="*/ 37289 w 2895600"/>
              <a:gd name="connsiteY2" fmla="*/ 271565 h 2555943"/>
              <a:gd name="connsiteX3" fmla="*/ 290208 w 2895600"/>
              <a:gd name="connsiteY3" fmla="*/ 38100 h 2555943"/>
              <a:gd name="connsiteX4" fmla="*/ 570689 w 2895600"/>
              <a:gd name="connsiteY4" fmla="*/ 42964 h 2555943"/>
              <a:gd name="connsiteX5" fmla="*/ 799289 w 2895600"/>
              <a:gd name="connsiteY5" fmla="*/ 195364 h 2555943"/>
              <a:gd name="connsiteX6" fmla="*/ 1078149 w 2895600"/>
              <a:gd name="connsiteY6" fmla="*/ 203470 h 2555943"/>
              <a:gd name="connsiteX7" fmla="*/ 1332689 w 2895600"/>
              <a:gd name="connsiteY7" fmla="*/ 42964 h 2555943"/>
              <a:gd name="connsiteX8" fmla="*/ 1698449 w 2895600"/>
              <a:gd name="connsiteY8" fmla="*/ 77254 h 2555943"/>
              <a:gd name="connsiteX9" fmla="*/ 1963366 w 2895600"/>
              <a:gd name="connsiteY9" fmla="*/ 242381 h 2555943"/>
              <a:gd name="connsiteX10" fmla="*/ 2206557 w 2895600"/>
              <a:gd name="connsiteY10" fmla="*/ 407751 h 2555943"/>
              <a:gd name="connsiteX11" fmla="*/ 2556753 w 2895600"/>
              <a:gd name="connsiteY11" fmla="*/ 417479 h 2555943"/>
              <a:gd name="connsiteX12" fmla="*/ 2751306 w 2895600"/>
              <a:gd name="connsiteY12" fmla="*/ 670398 h 2555943"/>
              <a:gd name="connsiteX13" fmla="*/ 2712395 w 2895600"/>
              <a:gd name="connsiteY13" fmla="*/ 1049777 h 2555943"/>
              <a:gd name="connsiteX14" fmla="*/ 2469204 w 2895600"/>
              <a:gd name="connsiteY14" fmla="*/ 1254058 h 2555943"/>
              <a:gd name="connsiteX15" fmla="*/ 2371927 w 2895600"/>
              <a:gd name="connsiteY15" fmla="*/ 1536160 h 2555943"/>
              <a:gd name="connsiteX16" fmla="*/ 2624846 w 2895600"/>
              <a:gd name="connsiteY16" fmla="*/ 1720985 h 2555943"/>
              <a:gd name="connsiteX17" fmla="*/ 2829127 w 2895600"/>
              <a:gd name="connsiteY17" fmla="*/ 1876628 h 2555943"/>
              <a:gd name="connsiteX18" fmla="*/ 2877766 w 2895600"/>
              <a:gd name="connsiteY18" fmla="*/ 2246279 h 2555943"/>
              <a:gd name="connsiteX19" fmla="*/ 2722123 w 2895600"/>
              <a:gd name="connsiteY19" fmla="*/ 2460287 h 2555943"/>
              <a:gd name="connsiteX20" fmla="*/ 2371927 w 2895600"/>
              <a:gd name="connsiteY20" fmla="*/ 2538109 h 2555943"/>
              <a:gd name="connsiteX21" fmla="*/ 2109280 w 2895600"/>
              <a:gd name="connsiteY21" fmla="*/ 2353283 h 2555943"/>
              <a:gd name="connsiteX22" fmla="*/ 2012004 w 2895600"/>
              <a:gd name="connsiteY22" fmla="*/ 1993360 h 2555943"/>
              <a:gd name="connsiteX23" fmla="*/ 1973093 w 2895600"/>
              <a:gd name="connsiteY23" fmla="*/ 1876628 h 2555943"/>
              <a:gd name="connsiteX24" fmla="*/ 1652080 w 2895600"/>
              <a:gd name="connsiteY24" fmla="*/ 1769624 h 2555943"/>
              <a:gd name="connsiteX25" fmla="*/ 1467255 w 2895600"/>
              <a:gd name="connsiteY25" fmla="*/ 1662619 h 2555943"/>
              <a:gd name="connsiteX26" fmla="*/ 1087876 w 2895600"/>
              <a:gd name="connsiteY26" fmla="*/ 1613981 h 2555943"/>
              <a:gd name="connsiteX27" fmla="*/ 786319 w 2895600"/>
              <a:gd name="connsiteY27" fmla="*/ 1750168 h 2555943"/>
              <a:gd name="connsiteX28" fmla="*/ 484761 w 2895600"/>
              <a:gd name="connsiteY28" fmla="*/ 1662619 h 2555943"/>
              <a:gd name="connsiteX29" fmla="*/ 329119 w 2895600"/>
              <a:gd name="connsiteY29" fmla="*/ 1419428 h 2555943"/>
              <a:gd name="connsiteX30" fmla="*/ 368029 w 2895600"/>
              <a:gd name="connsiteY30" fmla="*/ 1147053 h 2555943"/>
              <a:gd name="connsiteX31" fmla="*/ 309663 w 2895600"/>
              <a:gd name="connsiteY31" fmla="*/ 806585 h 2555943"/>
              <a:gd name="connsiteX0" fmla="*/ 311568 w 2897505"/>
              <a:gd name="connsiteY0" fmla="*/ 80658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69160 w 2897505"/>
              <a:gd name="connsiteY25" fmla="*/ 1662619 h 2555943"/>
              <a:gd name="connsiteX26" fmla="*/ 1089781 w 2897505"/>
              <a:gd name="connsiteY26" fmla="*/ 1613981 h 2555943"/>
              <a:gd name="connsiteX27" fmla="*/ 788224 w 2897505"/>
              <a:gd name="connsiteY27" fmla="*/ 1750168 h 2555943"/>
              <a:gd name="connsiteX28" fmla="*/ 486666 w 2897505"/>
              <a:gd name="connsiteY28" fmla="*/ 1662619 h 2555943"/>
              <a:gd name="connsiteX29" fmla="*/ 331024 w 2897505"/>
              <a:gd name="connsiteY29" fmla="*/ 1419428 h 2555943"/>
              <a:gd name="connsiteX30" fmla="*/ 369934 w 2897505"/>
              <a:gd name="connsiteY30" fmla="*/ 1147053 h 2555943"/>
              <a:gd name="connsiteX31" fmla="*/ 311568 w 2897505"/>
              <a:gd name="connsiteY31" fmla="*/ 80658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69160 w 2897505"/>
              <a:gd name="connsiteY25" fmla="*/ 1662619 h 2555943"/>
              <a:gd name="connsiteX26" fmla="*/ 1089781 w 2897505"/>
              <a:gd name="connsiteY26" fmla="*/ 1613981 h 2555943"/>
              <a:gd name="connsiteX27" fmla="*/ 788224 w 2897505"/>
              <a:gd name="connsiteY27" fmla="*/ 1750168 h 2555943"/>
              <a:gd name="connsiteX28" fmla="*/ 486666 w 2897505"/>
              <a:gd name="connsiteY28" fmla="*/ 1662619 h 2555943"/>
              <a:gd name="connsiteX29" fmla="*/ 331024 w 2897505"/>
              <a:gd name="connsiteY29" fmla="*/ 141942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69160 w 2897505"/>
              <a:gd name="connsiteY25" fmla="*/ 1662619 h 2555943"/>
              <a:gd name="connsiteX26" fmla="*/ 1089781 w 2897505"/>
              <a:gd name="connsiteY26" fmla="*/ 1613981 h 2555943"/>
              <a:gd name="connsiteX27" fmla="*/ 788224 w 2897505"/>
              <a:gd name="connsiteY27" fmla="*/ 1750168 h 2555943"/>
              <a:gd name="connsiteX28" fmla="*/ 486666 w 2897505"/>
              <a:gd name="connsiteY28" fmla="*/ 1662619 h 2555943"/>
              <a:gd name="connsiteX29" fmla="*/ 365314 w 2897505"/>
              <a:gd name="connsiteY29" fmla="*/ 145371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69160 w 2897505"/>
              <a:gd name="connsiteY25" fmla="*/ 1662619 h 2555943"/>
              <a:gd name="connsiteX26" fmla="*/ 1089781 w 2897505"/>
              <a:gd name="connsiteY26" fmla="*/ 1613981 h 2555943"/>
              <a:gd name="connsiteX27" fmla="*/ 795844 w 2897505"/>
              <a:gd name="connsiteY27" fmla="*/ 1715878 h 2555943"/>
              <a:gd name="connsiteX28" fmla="*/ 486666 w 2897505"/>
              <a:gd name="connsiteY28" fmla="*/ 1662619 h 2555943"/>
              <a:gd name="connsiteX29" fmla="*/ 365314 w 2897505"/>
              <a:gd name="connsiteY29" fmla="*/ 145371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69160 w 2897505"/>
              <a:gd name="connsiteY25" fmla="*/ 1662619 h 2555943"/>
              <a:gd name="connsiteX26" fmla="*/ 1089781 w 2897505"/>
              <a:gd name="connsiteY26" fmla="*/ 1613981 h 2555943"/>
              <a:gd name="connsiteX27" fmla="*/ 814894 w 2897505"/>
              <a:gd name="connsiteY27" fmla="*/ 1734928 h 2555943"/>
              <a:gd name="connsiteX28" fmla="*/ 486666 w 2897505"/>
              <a:gd name="connsiteY28" fmla="*/ 1662619 h 2555943"/>
              <a:gd name="connsiteX29" fmla="*/ 365314 w 2897505"/>
              <a:gd name="connsiteY29" fmla="*/ 145371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69160 w 2897505"/>
              <a:gd name="connsiteY25" fmla="*/ 1662619 h 2555943"/>
              <a:gd name="connsiteX26" fmla="*/ 1089781 w 2897505"/>
              <a:gd name="connsiteY26" fmla="*/ 1613981 h 2555943"/>
              <a:gd name="connsiteX27" fmla="*/ 814894 w 2897505"/>
              <a:gd name="connsiteY27" fmla="*/ 1734928 h 2555943"/>
              <a:gd name="connsiteX28" fmla="*/ 513336 w 2897505"/>
              <a:gd name="connsiteY28" fmla="*/ 1643569 h 2555943"/>
              <a:gd name="connsiteX29" fmla="*/ 365314 w 2897505"/>
              <a:gd name="connsiteY29" fmla="*/ 145371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69160 w 2897505"/>
              <a:gd name="connsiteY25" fmla="*/ 1662619 h 2555943"/>
              <a:gd name="connsiteX26" fmla="*/ 1089781 w 2897505"/>
              <a:gd name="connsiteY26" fmla="*/ 1613981 h 2555943"/>
              <a:gd name="connsiteX27" fmla="*/ 814894 w 2897505"/>
              <a:gd name="connsiteY27" fmla="*/ 1734928 h 2555943"/>
              <a:gd name="connsiteX28" fmla="*/ 513336 w 2897505"/>
              <a:gd name="connsiteY28" fmla="*/ 1643569 h 2555943"/>
              <a:gd name="connsiteX29" fmla="*/ 384364 w 2897505"/>
              <a:gd name="connsiteY29" fmla="*/ 143847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69160 w 2897505"/>
              <a:gd name="connsiteY25" fmla="*/ 1662619 h 2555943"/>
              <a:gd name="connsiteX26" fmla="*/ 1089781 w 2897505"/>
              <a:gd name="connsiteY26" fmla="*/ 1613981 h 2555943"/>
              <a:gd name="connsiteX27" fmla="*/ 814894 w 2897505"/>
              <a:gd name="connsiteY27" fmla="*/ 1734928 h 2555943"/>
              <a:gd name="connsiteX28" fmla="*/ 513336 w 2897505"/>
              <a:gd name="connsiteY28" fmla="*/ 1643569 h 2555943"/>
              <a:gd name="connsiteX29" fmla="*/ 407224 w 2897505"/>
              <a:gd name="connsiteY29" fmla="*/ 147276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69160 w 2897505"/>
              <a:gd name="connsiteY25" fmla="*/ 1662619 h 2555943"/>
              <a:gd name="connsiteX26" fmla="*/ 1089781 w 2897505"/>
              <a:gd name="connsiteY26" fmla="*/ 1613981 h 2555943"/>
              <a:gd name="connsiteX27" fmla="*/ 814894 w 2897505"/>
              <a:gd name="connsiteY27" fmla="*/ 1734928 h 2555943"/>
              <a:gd name="connsiteX28" fmla="*/ 513336 w 2897505"/>
              <a:gd name="connsiteY28" fmla="*/ 1643569 h 2555943"/>
              <a:gd name="connsiteX29" fmla="*/ 388174 w 2897505"/>
              <a:gd name="connsiteY29" fmla="*/ 148038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69160 w 2897505"/>
              <a:gd name="connsiteY25" fmla="*/ 1662619 h 2555943"/>
              <a:gd name="connsiteX26" fmla="*/ 1089781 w 2897505"/>
              <a:gd name="connsiteY26" fmla="*/ 1613981 h 2555943"/>
              <a:gd name="connsiteX27" fmla="*/ 837754 w 2897505"/>
              <a:gd name="connsiteY27" fmla="*/ 1708258 h 2555943"/>
              <a:gd name="connsiteX28" fmla="*/ 513336 w 2897505"/>
              <a:gd name="connsiteY28" fmla="*/ 1643569 h 2555943"/>
              <a:gd name="connsiteX29" fmla="*/ 388174 w 2897505"/>
              <a:gd name="connsiteY29" fmla="*/ 148038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69160 w 2897505"/>
              <a:gd name="connsiteY25" fmla="*/ 1662619 h 2555943"/>
              <a:gd name="connsiteX26" fmla="*/ 1150741 w 2897505"/>
              <a:gd name="connsiteY26" fmla="*/ 1610171 h 2555943"/>
              <a:gd name="connsiteX27" fmla="*/ 837754 w 2897505"/>
              <a:gd name="connsiteY27" fmla="*/ 1708258 h 2555943"/>
              <a:gd name="connsiteX28" fmla="*/ 513336 w 2897505"/>
              <a:gd name="connsiteY28" fmla="*/ 1643569 h 2555943"/>
              <a:gd name="connsiteX29" fmla="*/ 388174 w 2897505"/>
              <a:gd name="connsiteY29" fmla="*/ 148038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08200 w 2897505"/>
              <a:gd name="connsiteY25" fmla="*/ 1632139 h 2555943"/>
              <a:gd name="connsiteX26" fmla="*/ 1150741 w 2897505"/>
              <a:gd name="connsiteY26" fmla="*/ 1610171 h 2555943"/>
              <a:gd name="connsiteX27" fmla="*/ 837754 w 2897505"/>
              <a:gd name="connsiteY27" fmla="*/ 1708258 h 2555943"/>
              <a:gd name="connsiteX28" fmla="*/ 513336 w 2897505"/>
              <a:gd name="connsiteY28" fmla="*/ 1643569 h 2555943"/>
              <a:gd name="connsiteX29" fmla="*/ 388174 w 2897505"/>
              <a:gd name="connsiteY29" fmla="*/ 148038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849268 w 2897505"/>
              <a:gd name="connsiteY23" fmla="*/ 1842338 h 2555943"/>
              <a:gd name="connsiteX24" fmla="*/ 1653985 w 2897505"/>
              <a:gd name="connsiteY24" fmla="*/ 1769624 h 2555943"/>
              <a:gd name="connsiteX25" fmla="*/ 1408200 w 2897505"/>
              <a:gd name="connsiteY25" fmla="*/ 1632139 h 2555943"/>
              <a:gd name="connsiteX26" fmla="*/ 1150741 w 2897505"/>
              <a:gd name="connsiteY26" fmla="*/ 1610171 h 2555943"/>
              <a:gd name="connsiteX27" fmla="*/ 837754 w 2897505"/>
              <a:gd name="connsiteY27" fmla="*/ 1708258 h 2555943"/>
              <a:gd name="connsiteX28" fmla="*/ 513336 w 2897505"/>
              <a:gd name="connsiteY28" fmla="*/ 1643569 h 2555943"/>
              <a:gd name="connsiteX29" fmla="*/ 388174 w 2897505"/>
              <a:gd name="connsiteY29" fmla="*/ 148038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849268 w 2897505"/>
              <a:gd name="connsiteY23" fmla="*/ 1842338 h 2555943"/>
              <a:gd name="connsiteX24" fmla="*/ 1634935 w 2897505"/>
              <a:gd name="connsiteY24" fmla="*/ 1731524 h 2555943"/>
              <a:gd name="connsiteX25" fmla="*/ 1408200 w 2897505"/>
              <a:gd name="connsiteY25" fmla="*/ 1632139 h 2555943"/>
              <a:gd name="connsiteX26" fmla="*/ 1150741 w 2897505"/>
              <a:gd name="connsiteY26" fmla="*/ 1610171 h 2555943"/>
              <a:gd name="connsiteX27" fmla="*/ 837754 w 2897505"/>
              <a:gd name="connsiteY27" fmla="*/ 1708258 h 2555943"/>
              <a:gd name="connsiteX28" fmla="*/ 513336 w 2897505"/>
              <a:gd name="connsiteY28" fmla="*/ 1643569 h 2555943"/>
              <a:gd name="connsiteX29" fmla="*/ 388174 w 2897505"/>
              <a:gd name="connsiteY29" fmla="*/ 148038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1790"/>
              <a:gd name="connsiteY0" fmla="*/ 852305 h 2555943"/>
              <a:gd name="connsiteX1" fmla="*/ 56947 w 2891790"/>
              <a:gd name="connsiteY1" fmla="*/ 576445 h 2555943"/>
              <a:gd name="connsiteX2" fmla="*/ 39194 w 2891790"/>
              <a:gd name="connsiteY2" fmla="*/ 271565 h 2555943"/>
              <a:gd name="connsiteX3" fmla="*/ 292113 w 2891790"/>
              <a:gd name="connsiteY3" fmla="*/ 38100 h 2555943"/>
              <a:gd name="connsiteX4" fmla="*/ 572594 w 2891790"/>
              <a:gd name="connsiteY4" fmla="*/ 42964 h 2555943"/>
              <a:gd name="connsiteX5" fmla="*/ 801194 w 2891790"/>
              <a:gd name="connsiteY5" fmla="*/ 195364 h 2555943"/>
              <a:gd name="connsiteX6" fmla="*/ 1080054 w 2891790"/>
              <a:gd name="connsiteY6" fmla="*/ 203470 h 2555943"/>
              <a:gd name="connsiteX7" fmla="*/ 1334594 w 2891790"/>
              <a:gd name="connsiteY7" fmla="*/ 42964 h 2555943"/>
              <a:gd name="connsiteX8" fmla="*/ 1700354 w 2891790"/>
              <a:gd name="connsiteY8" fmla="*/ 77254 h 2555943"/>
              <a:gd name="connsiteX9" fmla="*/ 1965271 w 2891790"/>
              <a:gd name="connsiteY9" fmla="*/ 242381 h 2555943"/>
              <a:gd name="connsiteX10" fmla="*/ 2208462 w 2891790"/>
              <a:gd name="connsiteY10" fmla="*/ 407751 h 2555943"/>
              <a:gd name="connsiteX11" fmla="*/ 2558658 w 2891790"/>
              <a:gd name="connsiteY11" fmla="*/ 417479 h 2555943"/>
              <a:gd name="connsiteX12" fmla="*/ 2753211 w 2891790"/>
              <a:gd name="connsiteY12" fmla="*/ 670398 h 2555943"/>
              <a:gd name="connsiteX13" fmla="*/ 2714300 w 2891790"/>
              <a:gd name="connsiteY13" fmla="*/ 1049777 h 2555943"/>
              <a:gd name="connsiteX14" fmla="*/ 2471109 w 2891790"/>
              <a:gd name="connsiteY14" fmla="*/ 1254058 h 2555943"/>
              <a:gd name="connsiteX15" fmla="*/ 2373832 w 2891790"/>
              <a:gd name="connsiteY15" fmla="*/ 1536160 h 2555943"/>
              <a:gd name="connsiteX16" fmla="*/ 2626751 w 2891790"/>
              <a:gd name="connsiteY16" fmla="*/ 1720985 h 2555943"/>
              <a:gd name="connsiteX17" fmla="*/ 2796742 w 2891790"/>
              <a:gd name="connsiteY17" fmla="*/ 1903298 h 2555943"/>
              <a:gd name="connsiteX18" fmla="*/ 2879671 w 2891790"/>
              <a:gd name="connsiteY18" fmla="*/ 2246279 h 2555943"/>
              <a:gd name="connsiteX19" fmla="*/ 2724028 w 2891790"/>
              <a:gd name="connsiteY19" fmla="*/ 2460287 h 2555943"/>
              <a:gd name="connsiteX20" fmla="*/ 2373832 w 2891790"/>
              <a:gd name="connsiteY20" fmla="*/ 2538109 h 2555943"/>
              <a:gd name="connsiteX21" fmla="*/ 2111185 w 2891790"/>
              <a:gd name="connsiteY21" fmla="*/ 2353283 h 2555943"/>
              <a:gd name="connsiteX22" fmla="*/ 2013909 w 2891790"/>
              <a:gd name="connsiteY22" fmla="*/ 1993360 h 2555943"/>
              <a:gd name="connsiteX23" fmla="*/ 1849268 w 2891790"/>
              <a:gd name="connsiteY23" fmla="*/ 1842338 h 2555943"/>
              <a:gd name="connsiteX24" fmla="*/ 1634935 w 2891790"/>
              <a:gd name="connsiteY24" fmla="*/ 1731524 h 2555943"/>
              <a:gd name="connsiteX25" fmla="*/ 1408200 w 2891790"/>
              <a:gd name="connsiteY25" fmla="*/ 1632139 h 2555943"/>
              <a:gd name="connsiteX26" fmla="*/ 1150741 w 2891790"/>
              <a:gd name="connsiteY26" fmla="*/ 1610171 h 2555943"/>
              <a:gd name="connsiteX27" fmla="*/ 837754 w 2891790"/>
              <a:gd name="connsiteY27" fmla="*/ 1708258 h 2555943"/>
              <a:gd name="connsiteX28" fmla="*/ 513336 w 2891790"/>
              <a:gd name="connsiteY28" fmla="*/ 1643569 h 2555943"/>
              <a:gd name="connsiteX29" fmla="*/ 388174 w 2891790"/>
              <a:gd name="connsiteY29" fmla="*/ 1480388 h 2555943"/>
              <a:gd name="connsiteX30" fmla="*/ 369934 w 2891790"/>
              <a:gd name="connsiteY30" fmla="*/ 1147053 h 2555943"/>
              <a:gd name="connsiteX31" fmla="*/ 315378 w 2891790"/>
              <a:gd name="connsiteY31" fmla="*/ 852305 h 2555943"/>
              <a:gd name="connsiteX0" fmla="*/ 315378 w 2891790"/>
              <a:gd name="connsiteY0" fmla="*/ 852305 h 2555943"/>
              <a:gd name="connsiteX1" fmla="*/ 56947 w 2891790"/>
              <a:gd name="connsiteY1" fmla="*/ 576445 h 2555943"/>
              <a:gd name="connsiteX2" fmla="*/ 39194 w 2891790"/>
              <a:gd name="connsiteY2" fmla="*/ 271565 h 2555943"/>
              <a:gd name="connsiteX3" fmla="*/ 292113 w 2891790"/>
              <a:gd name="connsiteY3" fmla="*/ 38100 h 2555943"/>
              <a:gd name="connsiteX4" fmla="*/ 572594 w 2891790"/>
              <a:gd name="connsiteY4" fmla="*/ 42964 h 2555943"/>
              <a:gd name="connsiteX5" fmla="*/ 801194 w 2891790"/>
              <a:gd name="connsiteY5" fmla="*/ 195364 h 2555943"/>
              <a:gd name="connsiteX6" fmla="*/ 1080054 w 2891790"/>
              <a:gd name="connsiteY6" fmla="*/ 203470 h 2555943"/>
              <a:gd name="connsiteX7" fmla="*/ 1334594 w 2891790"/>
              <a:gd name="connsiteY7" fmla="*/ 42964 h 2555943"/>
              <a:gd name="connsiteX8" fmla="*/ 1700354 w 2891790"/>
              <a:gd name="connsiteY8" fmla="*/ 77254 h 2555943"/>
              <a:gd name="connsiteX9" fmla="*/ 1965271 w 2891790"/>
              <a:gd name="connsiteY9" fmla="*/ 242381 h 2555943"/>
              <a:gd name="connsiteX10" fmla="*/ 2208462 w 2891790"/>
              <a:gd name="connsiteY10" fmla="*/ 407751 h 2555943"/>
              <a:gd name="connsiteX11" fmla="*/ 2558658 w 2891790"/>
              <a:gd name="connsiteY11" fmla="*/ 417479 h 2555943"/>
              <a:gd name="connsiteX12" fmla="*/ 2753211 w 2891790"/>
              <a:gd name="connsiteY12" fmla="*/ 670398 h 2555943"/>
              <a:gd name="connsiteX13" fmla="*/ 2714300 w 2891790"/>
              <a:gd name="connsiteY13" fmla="*/ 1049777 h 2555943"/>
              <a:gd name="connsiteX14" fmla="*/ 2471109 w 2891790"/>
              <a:gd name="connsiteY14" fmla="*/ 1254058 h 2555943"/>
              <a:gd name="connsiteX15" fmla="*/ 2373832 w 2891790"/>
              <a:gd name="connsiteY15" fmla="*/ 1536160 h 2555943"/>
              <a:gd name="connsiteX16" fmla="*/ 2581031 w 2891790"/>
              <a:gd name="connsiteY16" fmla="*/ 1720985 h 2555943"/>
              <a:gd name="connsiteX17" fmla="*/ 2796742 w 2891790"/>
              <a:gd name="connsiteY17" fmla="*/ 1903298 h 2555943"/>
              <a:gd name="connsiteX18" fmla="*/ 2879671 w 2891790"/>
              <a:gd name="connsiteY18" fmla="*/ 2246279 h 2555943"/>
              <a:gd name="connsiteX19" fmla="*/ 2724028 w 2891790"/>
              <a:gd name="connsiteY19" fmla="*/ 2460287 h 2555943"/>
              <a:gd name="connsiteX20" fmla="*/ 2373832 w 2891790"/>
              <a:gd name="connsiteY20" fmla="*/ 2538109 h 2555943"/>
              <a:gd name="connsiteX21" fmla="*/ 2111185 w 2891790"/>
              <a:gd name="connsiteY21" fmla="*/ 2353283 h 2555943"/>
              <a:gd name="connsiteX22" fmla="*/ 2013909 w 2891790"/>
              <a:gd name="connsiteY22" fmla="*/ 1993360 h 2555943"/>
              <a:gd name="connsiteX23" fmla="*/ 1849268 w 2891790"/>
              <a:gd name="connsiteY23" fmla="*/ 1842338 h 2555943"/>
              <a:gd name="connsiteX24" fmla="*/ 1634935 w 2891790"/>
              <a:gd name="connsiteY24" fmla="*/ 1731524 h 2555943"/>
              <a:gd name="connsiteX25" fmla="*/ 1408200 w 2891790"/>
              <a:gd name="connsiteY25" fmla="*/ 1632139 h 2555943"/>
              <a:gd name="connsiteX26" fmla="*/ 1150741 w 2891790"/>
              <a:gd name="connsiteY26" fmla="*/ 1610171 h 2555943"/>
              <a:gd name="connsiteX27" fmla="*/ 837754 w 2891790"/>
              <a:gd name="connsiteY27" fmla="*/ 1708258 h 2555943"/>
              <a:gd name="connsiteX28" fmla="*/ 513336 w 2891790"/>
              <a:gd name="connsiteY28" fmla="*/ 1643569 h 2555943"/>
              <a:gd name="connsiteX29" fmla="*/ 388174 w 2891790"/>
              <a:gd name="connsiteY29" fmla="*/ 1480388 h 2555943"/>
              <a:gd name="connsiteX30" fmla="*/ 369934 w 2891790"/>
              <a:gd name="connsiteY30" fmla="*/ 1147053 h 2555943"/>
              <a:gd name="connsiteX31" fmla="*/ 315378 w 2891790"/>
              <a:gd name="connsiteY31" fmla="*/ 852305 h 2555943"/>
              <a:gd name="connsiteX0" fmla="*/ 315378 w 2853690"/>
              <a:gd name="connsiteY0" fmla="*/ 852305 h 2555943"/>
              <a:gd name="connsiteX1" fmla="*/ 56947 w 2853690"/>
              <a:gd name="connsiteY1" fmla="*/ 576445 h 2555943"/>
              <a:gd name="connsiteX2" fmla="*/ 39194 w 2853690"/>
              <a:gd name="connsiteY2" fmla="*/ 271565 h 2555943"/>
              <a:gd name="connsiteX3" fmla="*/ 292113 w 2853690"/>
              <a:gd name="connsiteY3" fmla="*/ 38100 h 2555943"/>
              <a:gd name="connsiteX4" fmla="*/ 572594 w 2853690"/>
              <a:gd name="connsiteY4" fmla="*/ 42964 h 2555943"/>
              <a:gd name="connsiteX5" fmla="*/ 801194 w 2853690"/>
              <a:gd name="connsiteY5" fmla="*/ 195364 h 2555943"/>
              <a:gd name="connsiteX6" fmla="*/ 1080054 w 2853690"/>
              <a:gd name="connsiteY6" fmla="*/ 203470 h 2555943"/>
              <a:gd name="connsiteX7" fmla="*/ 1334594 w 2853690"/>
              <a:gd name="connsiteY7" fmla="*/ 42964 h 2555943"/>
              <a:gd name="connsiteX8" fmla="*/ 1700354 w 2853690"/>
              <a:gd name="connsiteY8" fmla="*/ 77254 h 2555943"/>
              <a:gd name="connsiteX9" fmla="*/ 1965271 w 2853690"/>
              <a:gd name="connsiteY9" fmla="*/ 242381 h 2555943"/>
              <a:gd name="connsiteX10" fmla="*/ 2208462 w 2853690"/>
              <a:gd name="connsiteY10" fmla="*/ 407751 h 2555943"/>
              <a:gd name="connsiteX11" fmla="*/ 2558658 w 2853690"/>
              <a:gd name="connsiteY11" fmla="*/ 417479 h 2555943"/>
              <a:gd name="connsiteX12" fmla="*/ 2753211 w 2853690"/>
              <a:gd name="connsiteY12" fmla="*/ 670398 h 2555943"/>
              <a:gd name="connsiteX13" fmla="*/ 2714300 w 2853690"/>
              <a:gd name="connsiteY13" fmla="*/ 1049777 h 2555943"/>
              <a:gd name="connsiteX14" fmla="*/ 2471109 w 2853690"/>
              <a:gd name="connsiteY14" fmla="*/ 1254058 h 2555943"/>
              <a:gd name="connsiteX15" fmla="*/ 2373832 w 2853690"/>
              <a:gd name="connsiteY15" fmla="*/ 1536160 h 2555943"/>
              <a:gd name="connsiteX16" fmla="*/ 2581031 w 2853690"/>
              <a:gd name="connsiteY16" fmla="*/ 1720985 h 2555943"/>
              <a:gd name="connsiteX17" fmla="*/ 2796742 w 2853690"/>
              <a:gd name="connsiteY17" fmla="*/ 1903298 h 2555943"/>
              <a:gd name="connsiteX18" fmla="*/ 2841571 w 2853690"/>
              <a:gd name="connsiteY18" fmla="*/ 2170079 h 2555943"/>
              <a:gd name="connsiteX19" fmla="*/ 2724028 w 2853690"/>
              <a:gd name="connsiteY19" fmla="*/ 2460287 h 2555943"/>
              <a:gd name="connsiteX20" fmla="*/ 2373832 w 2853690"/>
              <a:gd name="connsiteY20" fmla="*/ 2538109 h 2555943"/>
              <a:gd name="connsiteX21" fmla="*/ 2111185 w 2853690"/>
              <a:gd name="connsiteY21" fmla="*/ 2353283 h 2555943"/>
              <a:gd name="connsiteX22" fmla="*/ 2013909 w 2853690"/>
              <a:gd name="connsiteY22" fmla="*/ 1993360 h 2555943"/>
              <a:gd name="connsiteX23" fmla="*/ 1849268 w 2853690"/>
              <a:gd name="connsiteY23" fmla="*/ 1842338 h 2555943"/>
              <a:gd name="connsiteX24" fmla="*/ 1634935 w 2853690"/>
              <a:gd name="connsiteY24" fmla="*/ 1731524 h 2555943"/>
              <a:gd name="connsiteX25" fmla="*/ 1408200 w 2853690"/>
              <a:gd name="connsiteY25" fmla="*/ 1632139 h 2555943"/>
              <a:gd name="connsiteX26" fmla="*/ 1150741 w 2853690"/>
              <a:gd name="connsiteY26" fmla="*/ 1610171 h 2555943"/>
              <a:gd name="connsiteX27" fmla="*/ 837754 w 2853690"/>
              <a:gd name="connsiteY27" fmla="*/ 1708258 h 2555943"/>
              <a:gd name="connsiteX28" fmla="*/ 513336 w 2853690"/>
              <a:gd name="connsiteY28" fmla="*/ 1643569 h 2555943"/>
              <a:gd name="connsiteX29" fmla="*/ 388174 w 2853690"/>
              <a:gd name="connsiteY29" fmla="*/ 1480388 h 2555943"/>
              <a:gd name="connsiteX30" fmla="*/ 369934 w 2853690"/>
              <a:gd name="connsiteY30" fmla="*/ 1147053 h 2555943"/>
              <a:gd name="connsiteX31" fmla="*/ 315378 w 2853690"/>
              <a:gd name="connsiteY31" fmla="*/ 852305 h 2555943"/>
              <a:gd name="connsiteX0" fmla="*/ 315378 w 2853690"/>
              <a:gd name="connsiteY0" fmla="*/ 852305 h 2529273"/>
              <a:gd name="connsiteX1" fmla="*/ 56947 w 2853690"/>
              <a:gd name="connsiteY1" fmla="*/ 576445 h 2529273"/>
              <a:gd name="connsiteX2" fmla="*/ 39194 w 2853690"/>
              <a:gd name="connsiteY2" fmla="*/ 271565 h 2529273"/>
              <a:gd name="connsiteX3" fmla="*/ 292113 w 2853690"/>
              <a:gd name="connsiteY3" fmla="*/ 38100 h 2529273"/>
              <a:gd name="connsiteX4" fmla="*/ 572594 w 2853690"/>
              <a:gd name="connsiteY4" fmla="*/ 42964 h 2529273"/>
              <a:gd name="connsiteX5" fmla="*/ 801194 w 2853690"/>
              <a:gd name="connsiteY5" fmla="*/ 195364 h 2529273"/>
              <a:gd name="connsiteX6" fmla="*/ 1080054 w 2853690"/>
              <a:gd name="connsiteY6" fmla="*/ 203470 h 2529273"/>
              <a:gd name="connsiteX7" fmla="*/ 1334594 w 2853690"/>
              <a:gd name="connsiteY7" fmla="*/ 42964 h 2529273"/>
              <a:gd name="connsiteX8" fmla="*/ 1700354 w 2853690"/>
              <a:gd name="connsiteY8" fmla="*/ 77254 h 2529273"/>
              <a:gd name="connsiteX9" fmla="*/ 1965271 w 2853690"/>
              <a:gd name="connsiteY9" fmla="*/ 242381 h 2529273"/>
              <a:gd name="connsiteX10" fmla="*/ 2208462 w 2853690"/>
              <a:gd name="connsiteY10" fmla="*/ 407751 h 2529273"/>
              <a:gd name="connsiteX11" fmla="*/ 2558658 w 2853690"/>
              <a:gd name="connsiteY11" fmla="*/ 417479 h 2529273"/>
              <a:gd name="connsiteX12" fmla="*/ 2753211 w 2853690"/>
              <a:gd name="connsiteY12" fmla="*/ 670398 h 2529273"/>
              <a:gd name="connsiteX13" fmla="*/ 2714300 w 2853690"/>
              <a:gd name="connsiteY13" fmla="*/ 1049777 h 2529273"/>
              <a:gd name="connsiteX14" fmla="*/ 2471109 w 2853690"/>
              <a:gd name="connsiteY14" fmla="*/ 1254058 h 2529273"/>
              <a:gd name="connsiteX15" fmla="*/ 2373832 w 2853690"/>
              <a:gd name="connsiteY15" fmla="*/ 1536160 h 2529273"/>
              <a:gd name="connsiteX16" fmla="*/ 2581031 w 2853690"/>
              <a:gd name="connsiteY16" fmla="*/ 1720985 h 2529273"/>
              <a:gd name="connsiteX17" fmla="*/ 2796742 w 2853690"/>
              <a:gd name="connsiteY17" fmla="*/ 1903298 h 2529273"/>
              <a:gd name="connsiteX18" fmla="*/ 2841571 w 2853690"/>
              <a:gd name="connsiteY18" fmla="*/ 2170079 h 2529273"/>
              <a:gd name="connsiteX19" fmla="*/ 2724028 w 2853690"/>
              <a:gd name="connsiteY19" fmla="*/ 2460287 h 2529273"/>
              <a:gd name="connsiteX20" fmla="*/ 2389072 w 2853690"/>
              <a:gd name="connsiteY20" fmla="*/ 2511439 h 2529273"/>
              <a:gd name="connsiteX21" fmla="*/ 2111185 w 2853690"/>
              <a:gd name="connsiteY21" fmla="*/ 2353283 h 2529273"/>
              <a:gd name="connsiteX22" fmla="*/ 2013909 w 2853690"/>
              <a:gd name="connsiteY22" fmla="*/ 1993360 h 2529273"/>
              <a:gd name="connsiteX23" fmla="*/ 1849268 w 2853690"/>
              <a:gd name="connsiteY23" fmla="*/ 1842338 h 2529273"/>
              <a:gd name="connsiteX24" fmla="*/ 1634935 w 2853690"/>
              <a:gd name="connsiteY24" fmla="*/ 1731524 h 2529273"/>
              <a:gd name="connsiteX25" fmla="*/ 1408200 w 2853690"/>
              <a:gd name="connsiteY25" fmla="*/ 1632139 h 2529273"/>
              <a:gd name="connsiteX26" fmla="*/ 1150741 w 2853690"/>
              <a:gd name="connsiteY26" fmla="*/ 1610171 h 2529273"/>
              <a:gd name="connsiteX27" fmla="*/ 837754 w 2853690"/>
              <a:gd name="connsiteY27" fmla="*/ 1708258 h 2529273"/>
              <a:gd name="connsiteX28" fmla="*/ 513336 w 2853690"/>
              <a:gd name="connsiteY28" fmla="*/ 1643569 h 2529273"/>
              <a:gd name="connsiteX29" fmla="*/ 388174 w 2853690"/>
              <a:gd name="connsiteY29" fmla="*/ 1480388 h 2529273"/>
              <a:gd name="connsiteX30" fmla="*/ 369934 w 2853690"/>
              <a:gd name="connsiteY30" fmla="*/ 1147053 h 2529273"/>
              <a:gd name="connsiteX31" fmla="*/ 315378 w 2853690"/>
              <a:gd name="connsiteY31" fmla="*/ 852305 h 2529273"/>
              <a:gd name="connsiteX0" fmla="*/ 315378 w 2858135"/>
              <a:gd name="connsiteY0" fmla="*/ 852305 h 2524828"/>
              <a:gd name="connsiteX1" fmla="*/ 56947 w 2858135"/>
              <a:gd name="connsiteY1" fmla="*/ 576445 h 2524828"/>
              <a:gd name="connsiteX2" fmla="*/ 39194 w 2858135"/>
              <a:gd name="connsiteY2" fmla="*/ 271565 h 2524828"/>
              <a:gd name="connsiteX3" fmla="*/ 292113 w 2858135"/>
              <a:gd name="connsiteY3" fmla="*/ 38100 h 2524828"/>
              <a:gd name="connsiteX4" fmla="*/ 572594 w 2858135"/>
              <a:gd name="connsiteY4" fmla="*/ 42964 h 2524828"/>
              <a:gd name="connsiteX5" fmla="*/ 801194 w 2858135"/>
              <a:gd name="connsiteY5" fmla="*/ 195364 h 2524828"/>
              <a:gd name="connsiteX6" fmla="*/ 1080054 w 2858135"/>
              <a:gd name="connsiteY6" fmla="*/ 203470 h 2524828"/>
              <a:gd name="connsiteX7" fmla="*/ 1334594 w 2858135"/>
              <a:gd name="connsiteY7" fmla="*/ 42964 h 2524828"/>
              <a:gd name="connsiteX8" fmla="*/ 1700354 w 2858135"/>
              <a:gd name="connsiteY8" fmla="*/ 77254 h 2524828"/>
              <a:gd name="connsiteX9" fmla="*/ 1965271 w 2858135"/>
              <a:gd name="connsiteY9" fmla="*/ 242381 h 2524828"/>
              <a:gd name="connsiteX10" fmla="*/ 2208462 w 2858135"/>
              <a:gd name="connsiteY10" fmla="*/ 407751 h 2524828"/>
              <a:gd name="connsiteX11" fmla="*/ 2558658 w 2858135"/>
              <a:gd name="connsiteY11" fmla="*/ 417479 h 2524828"/>
              <a:gd name="connsiteX12" fmla="*/ 2753211 w 2858135"/>
              <a:gd name="connsiteY12" fmla="*/ 670398 h 2524828"/>
              <a:gd name="connsiteX13" fmla="*/ 2714300 w 2858135"/>
              <a:gd name="connsiteY13" fmla="*/ 1049777 h 2524828"/>
              <a:gd name="connsiteX14" fmla="*/ 2471109 w 2858135"/>
              <a:gd name="connsiteY14" fmla="*/ 1254058 h 2524828"/>
              <a:gd name="connsiteX15" fmla="*/ 2373832 w 2858135"/>
              <a:gd name="connsiteY15" fmla="*/ 1536160 h 2524828"/>
              <a:gd name="connsiteX16" fmla="*/ 2581031 w 2858135"/>
              <a:gd name="connsiteY16" fmla="*/ 1720985 h 2524828"/>
              <a:gd name="connsiteX17" fmla="*/ 2796742 w 2858135"/>
              <a:gd name="connsiteY17" fmla="*/ 1903298 h 2524828"/>
              <a:gd name="connsiteX18" fmla="*/ 2841571 w 2858135"/>
              <a:gd name="connsiteY18" fmla="*/ 2170079 h 2524828"/>
              <a:gd name="connsiteX19" fmla="*/ 2697358 w 2858135"/>
              <a:gd name="connsiteY19" fmla="*/ 2433617 h 2524828"/>
              <a:gd name="connsiteX20" fmla="*/ 2389072 w 2858135"/>
              <a:gd name="connsiteY20" fmla="*/ 2511439 h 2524828"/>
              <a:gd name="connsiteX21" fmla="*/ 2111185 w 2858135"/>
              <a:gd name="connsiteY21" fmla="*/ 2353283 h 2524828"/>
              <a:gd name="connsiteX22" fmla="*/ 2013909 w 2858135"/>
              <a:gd name="connsiteY22" fmla="*/ 1993360 h 2524828"/>
              <a:gd name="connsiteX23" fmla="*/ 1849268 w 2858135"/>
              <a:gd name="connsiteY23" fmla="*/ 1842338 h 2524828"/>
              <a:gd name="connsiteX24" fmla="*/ 1634935 w 2858135"/>
              <a:gd name="connsiteY24" fmla="*/ 1731524 h 2524828"/>
              <a:gd name="connsiteX25" fmla="*/ 1408200 w 2858135"/>
              <a:gd name="connsiteY25" fmla="*/ 1632139 h 2524828"/>
              <a:gd name="connsiteX26" fmla="*/ 1150741 w 2858135"/>
              <a:gd name="connsiteY26" fmla="*/ 1610171 h 2524828"/>
              <a:gd name="connsiteX27" fmla="*/ 837754 w 2858135"/>
              <a:gd name="connsiteY27" fmla="*/ 1708258 h 2524828"/>
              <a:gd name="connsiteX28" fmla="*/ 513336 w 2858135"/>
              <a:gd name="connsiteY28" fmla="*/ 1643569 h 2524828"/>
              <a:gd name="connsiteX29" fmla="*/ 388174 w 2858135"/>
              <a:gd name="connsiteY29" fmla="*/ 1480388 h 2524828"/>
              <a:gd name="connsiteX30" fmla="*/ 369934 w 2858135"/>
              <a:gd name="connsiteY30" fmla="*/ 1147053 h 2524828"/>
              <a:gd name="connsiteX31" fmla="*/ 315378 w 2858135"/>
              <a:gd name="connsiteY31" fmla="*/ 852305 h 2524828"/>
              <a:gd name="connsiteX0" fmla="*/ 315378 w 2858135"/>
              <a:gd name="connsiteY0" fmla="*/ 852305 h 2524828"/>
              <a:gd name="connsiteX1" fmla="*/ 56947 w 2858135"/>
              <a:gd name="connsiteY1" fmla="*/ 576445 h 2524828"/>
              <a:gd name="connsiteX2" fmla="*/ 39194 w 2858135"/>
              <a:gd name="connsiteY2" fmla="*/ 271565 h 2524828"/>
              <a:gd name="connsiteX3" fmla="*/ 292113 w 2858135"/>
              <a:gd name="connsiteY3" fmla="*/ 38100 h 2524828"/>
              <a:gd name="connsiteX4" fmla="*/ 572594 w 2858135"/>
              <a:gd name="connsiteY4" fmla="*/ 42964 h 2524828"/>
              <a:gd name="connsiteX5" fmla="*/ 801194 w 2858135"/>
              <a:gd name="connsiteY5" fmla="*/ 195364 h 2524828"/>
              <a:gd name="connsiteX6" fmla="*/ 1080054 w 2858135"/>
              <a:gd name="connsiteY6" fmla="*/ 203470 h 2524828"/>
              <a:gd name="connsiteX7" fmla="*/ 1334594 w 2858135"/>
              <a:gd name="connsiteY7" fmla="*/ 42964 h 2524828"/>
              <a:gd name="connsiteX8" fmla="*/ 1700354 w 2858135"/>
              <a:gd name="connsiteY8" fmla="*/ 77254 h 2524828"/>
              <a:gd name="connsiteX9" fmla="*/ 1965271 w 2858135"/>
              <a:gd name="connsiteY9" fmla="*/ 242381 h 2524828"/>
              <a:gd name="connsiteX10" fmla="*/ 2208462 w 2858135"/>
              <a:gd name="connsiteY10" fmla="*/ 407751 h 2524828"/>
              <a:gd name="connsiteX11" fmla="*/ 2558658 w 2858135"/>
              <a:gd name="connsiteY11" fmla="*/ 417479 h 2524828"/>
              <a:gd name="connsiteX12" fmla="*/ 2753211 w 2858135"/>
              <a:gd name="connsiteY12" fmla="*/ 670398 h 2524828"/>
              <a:gd name="connsiteX13" fmla="*/ 2714300 w 2858135"/>
              <a:gd name="connsiteY13" fmla="*/ 1049777 h 2524828"/>
              <a:gd name="connsiteX14" fmla="*/ 2471109 w 2858135"/>
              <a:gd name="connsiteY14" fmla="*/ 1254058 h 2524828"/>
              <a:gd name="connsiteX15" fmla="*/ 2347162 w 2858135"/>
              <a:gd name="connsiteY15" fmla="*/ 1547590 h 2524828"/>
              <a:gd name="connsiteX16" fmla="*/ 2581031 w 2858135"/>
              <a:gd name="connsiteY16" fmla="*/ 1720985 h 2524828"/>
              <a:gd name="connsiteX17" fmla="*/ 2796742 w 2858135"/>
              <a:gd name="connsiteY17" fmla="*/ 1903298 h 2524828"/>
              <a:gd name="connsiteX18" fmla="*/ 2841571 w 2858135"/>
              <a:gd name="connsiteY18" fmla="*/ 2170079 h 2524828"/>
              <a:gd name="connsiteX19" fmla="*/ 2697358 w 2858135"/>
              <a:gd name="connsiteY19" fmla="*/ 2433617 h 2524828"/>
              <a:gd name="connsiteX20" fmla="*/ 2389072 w 2858135"/>
              <a:gd name="connsiteY20" fmla="*/ 2511439 h 2524828"/>
              <a:gd name="connsiteX21" fmla="*/ 2111185 w 2858135"/>
              <a:gd name="connsiteY21" fmla="*/ 2353283 h 2524828"/>
              <a:gd name="connsiteX22" fmla="*/ 2013909 w 2858135"/>
              <a:gd name="connsiteY22" fmla="*/ 1993360 h 2524828"/>
              <a:gd name="connsiteX23" fmla="*/ 1849268 w 2858135"/>
              <a:gd name="connsiteY23" fmla="*/ 1842338 h 2524828"/>
              <a:gd name="connsiteX24" fmla="*/ 1634935 w 2858135"/>
              <a:gd name="connsiteY24" fmla="*/ 1731524 h 2524828"/>
              <a:gd name="connsiteX25" fmla="*/ 1408200 w 2858135"/>
              <a:gd name="connsiteY25" fmla="*/ 1632139 h 2524828"/>
              <a:gd name="connsiteX26" fmla="*/ 1150741 w 2858135"/>
              <a:gd name="connsiteY26" fmla="*/ 1610171 h 2524828"/>
              <a:gd name="connsiteX27" fmla="*/ 837754 w 2858135"/>
              <a:gd name="connsiteY27" fmla="*/ 1708258 h 2524828"/>
              <a:gd name="connsiteX28" fmla="*/ 513336 w 2858135"/>
              <a:gd name="connsiteY28" fmla="*/ 1643569 h 2524828"/>
              <a:gd name="connsiteX29" fmla="*/ 388174 w 2858135"/>
              <a:gd name="connsiteY29" fmla="*/ 1480388 h 2524828"/>
              <a:gd name="connsiteX30" fmla="*/ 369934 w 2858135"/>
              <a:gd name="connsiteY30" fmla="*/ 1147053 h 2524828"/>
              <a:gd name="connsiteX31" fmla="*/ 315378 w 2858135"/>
              <a:gd name="connsiteY31" fmla="*/ 852305 h 2524828"/>
              <a:gd name="connsiteX0" fmla="*/ 315378 w 2858135"/>
              <a:gd name="connsiteY0" fmla="*/ 852305 h 2524828"/>
              <a:gd name="connsiteX1" fmla="*/ 56947 w 2858135"/>
              <a:gd name="connsiteY1" fmla="*/ 576445 h 2524828"/>
              <a:gd name="connsiteX2" fmla="*/ 39194 w 2858135"/>
              <a:gd name="connsiteY2" fmla="*/ 271565 h 2524828"/>
              <a:gd name="connsiteX3" fmla="*/ 292113 w 2858135"/>
              <a:gd name="connsiteY3" fmla="*/ 38100 h 2524828"/>
              <a:gd name="connsiteX4" fmla="*/ 572594 w 2858135"/>
              <a:gd name="connsiteY4" fmla="*/ 42964 h 2524828"/>
              <a:gd name="connsiteX5" fmla="*/ 801194 w 2858135"/>
              <a:gd name="connsiteY5" fmla="*/ 195364 h 2524828"/>
              <a:gd name="connsiteX6" fmla="*/ 1080054 w 2858135"/>
              <a:gd name="connsiteY6" fmla="*/ 203470 h 2524828"/>
              <a:gd name="connsiteX7" fmla="*/ 1334594 w 2858135"/>
              <a:gd name="connsiteY7" fmla="*/ 42964 h 2524828"/>
              <a:gd name="connsiteX8" fmla="*/ 1700354 w 2858135"/>
              <a:gd name="connsiteY8" fmla="*/ 77254 h 2524828"/>
              <a:gd name="connsiteX9" fmla="*/ 1965271 w 2858135"/>
              <a:gd name="connsiteY9" fmla="*/ 242381 h 2524828"/>
              <a:gd name="connsiteX10" fmla="*/ 2208462 w 2858135"/>
              <a:gd name="connsiteY10" fmla="*/ 407751 h 2524828"/>
              <a:gd name="connsiteX11" fmla="*/ 2558658 w 2858135"/>
              <a:gd name="connsiteY11" fmla="*/ 417479 h 2524828"/>
              <a:gd name="connsiteX12" fmla="*/ 2753211 w 2858135"/>
              <a:gd name="connsiteY12" fmla="*/ 670398 h 2524828"/>
              <a:gd name="connsiteX13" fmla="*/ 2714300 w 2858135"/>
              <a:gd name="connsiteY13" fmla="*/ 1049777 h 2524828"/>
              <a:gd name="connsiteX14" fmla="*/ 2471109 w 2858135"/>
              <a:gd name="connsiteY14" fmla="*/ 1254058 h 2524828"/>
              <a:gd name="connsiteX15" fmla="*/ 2347162 w 2858135"/>
              <a:gd name="connsiteY15" fmla="*/ 1547590 h 2524828"/>
              <a:gd name="connsiteX16" fmla="*/ 2607701 w 2858135"/>
              <a:gd name="connsiteY16" fmla="*/ 1709555 h 2524828"/>
              <a:gd name="connsiteX17" fmla="*/ 2796742 w 2858135"/>
              <a:gd name="connsiteY17" fmla="*/ 1903298 h 2524828"/>
              <a:gd name="connsiteX18" fmla="*/ 2841571 w 2858135"/>
              <a:gd name="connsiteY18" fmla="*/ 2170079 h 2524828"/>
              <a:gd name="connsiteX19" fmla="*/ 2697358 w 2858135"/>
              <a:gd name="connsiteY19" fmla="*/ 2433617 h 2524828"/>
              <a:gd name="connsiteX20" fmla="*/ 2389072 w 2858135"/>
              <a:gd name="connsiteY20" fmla="*/ 2511439 h 2524828"/>
              <a:gd name="connsiteX21" fmla="*/ 2111185 w 2858135"/>
              <a:gd name="connsiteY21" fmla="*/ 2353283 h 2524828"/>
              <a:gd name="connsiteX22" fmla="*/ 2013909 w 2858135"/>
              <a:gd name="connsiteY22" fmla="*/ 1993360 h 2524828"/>
              <a:gd name="connsiteX23" fmla="*/ 1849268 w 2858135"/>
              <a:gd name="connsiteY23" fmla="*/ 1842338 h 2524828"/>
              <a:gd name="connsiteX24" fmla="*/ 1634935 w 2858135"/>
              <a:gd name="connsiteY24" fmla="*/ 1731524 h 2524828"/>
              <a:gd name="connsiteX25" fmla="*/ 1408200 w 2858135"/>
              <a:gd name="connsiteY25" fmla="*/ 1632139 h 2524828"/>
              <a:gd name="connsiteX26" fmla="*/ 1150741 w 2858135"/>
              <a:gd name="connsiteY26" fmla="*/ 1610171 h 2524828"/>
              <a:gd name="connsiteX27" fmla="*/ 837754 w 2858135"/>
              <a:gd name="connsiteY27" fmla="*/ 1708258 h 2524828"/>
              <a:gd name="connsiteX28" fmla="*/ 513336 w 2858135"/>
              <a:gd name="connsiteY28" fmla="*/ 1643569 h 2524828"/>
              <a:gd name="connsiteX29" fmla="*/ 388174 w 2858135"/>
              <a:gd name="connsiteY29" fmla="*/ 1480388 h 2524828"/>
              <a:gd name="connsiteX30" fmla="*/ 369934 w 2858135"/>
              <a:gd name="connsiteY30" fmla="*/ 1147053 h 2524828"/>
              <a:gd name="connsiteX31" fmla="*/ 315378 w 2858135"/>
              <a:gd name="connsiteY31" fmla="*/ 852305 h 2524828"/>
              <a:gd name="connsiteX0" fmla="*/ 315378 w 2858135"/>
              <a:gd name="connsiteY0" fmla="*/ 852305 h 2524828"/>
              <a:gd name="connsiteX1" fmla="*/ 56947 w 2858135"/>
              <a:gd name="connsiteY1" fmla="*/ 576445 h 2524828"/>
              <a:gd name="connsiteX2" fmla="*/ 39194 w 2858135"/>
              <a:gd name="connsiteY2" fmla="*/ 271565 h 2524828"/>
              <a:gd name="connsiteX3" fmla="*/ 292113 w 2858135"/>
              <a:gd name="connsiteY3" fmla="*/ 38100 h 2524828"/>
              <a:gd name="connsiteX4" fmla="*/ 572594 w 2858135"/>
              <a:gd name="connsiteY4" fmla="*/ 42964 h 2524828"/>
              <a:gd name="connsiteX5" fmla="*/ 801194 w 2858135"/>
              <a:gd name="connsiteY5" fmla="*/ 195364 h 2524828"/>
              <a:gd name="connsiteX6" fmla="*/ 1080054 w 2858135"/>
              <a:gd name="connsiteY6" fmla="*/ 203470 h 2524828"/>
              <a:gd name="connsiteX7" fmla="*/ 1334594 w 2858135"/>
              <a:gd name="connsiteY7" fmla="*/ 42964 h 2524828"/>
              <a:gd name="connsiteX8" fmla="*/ 1700354 w 2858135"/>
              <a:gd name="connsiteY8" fmla="*/ 77254 h 2524828"/>
              <a:gd name="connsiteX9" fmla="*/ 1965271 w 2858135"/>
              <a:gd name="connsiteY9" fmla="*/ 242381 h 2524828"/>
              <a:gd name="connsiteX10" fmla="*/ 2208462 w 2858135"/>
              <a:gd name="connsiteY10" fmla="*/ 407751 h 2524828"/>
              <a:gd name="connsiteX11" fmla="*/ 2558658 w 2858135"/>
              <a:gd name="connsiteY11" fmla="*/ 417479 h 2524828"/>
              <a:gd name="connsiteX12" fmla="*/ 2753211 w 2858135"/>
              <a:gd name="connsiteY12" fmla="*/ 670398 h 2524828"/>
              <a:gd name="connsiteX13" fmla="*/ 2714300 w 2858135"/>
              <a:gd name="connsiteY13" fmla="*/ 1049777 h 2524828"/>
              <a:gd name="connsiteX14" fmla="*/ 2471109 w 2858135"/>
              <a:gd name="connsiteY14" fmla="*/ 1254058 h 2524828"/>
              <a:gd name="connsiteX15" fmla="*/ 2423362 w 2858135"/>
              <a:gd name="connsiteY15" fmla="*/ 1498060 h 2524828"/>
              <a:gd name="connsiteX16" fmla="*/ 2607701 w 2858135"/>
              <a:gd name="connsiteY16" fmla="*/ 1709555 h 2524828"/>
              <a:gd name="connsiteX17" fmla="*/ 2796742 w 2858135"/>
              <a:gd name="connsiteY17" fmla="*/ 1903298 h 2524828"/>
              <a:gd name="connsiteX18" fmla="*/ 2841571 w 2858135"/>
              <a:gd name="connsiteY18" fmla="*/ 2170079 h 2524828"/>
              <a:gd name="connsiteX19" fmla="*/ 2697358 w 2858135"/>
              <a:gd name="connsiteY19" fmla="*/ 2433617 h 2524828"/>
              <a:gd name="connsiteX20" fmla="*/ 2389072 w 2858135"/>
              <a:gd name="connsiteY20" fmla="*/ 2511439 h 2524828"/>
              <a:gd name="connsiteX21" fmla="*/ 2111185 w 2858135"/>
              <a:gd name="connsiteY21" fmla="*/ 2353283 h 2524828"/>
              <a:gd name="connsiteX22" fmla="*/ 2013909 w 2858135"/>
              <a:gd name="connsiteY22" fmla="*/ 1993360 h 2524828"/>
              <a:gd name="connsiteX23" fmla="*/ 1849268 w 2858135"/>
              <a:gd name="connsiteY23" fmla="*/ 1842338 h 2524828"/>
              <a:gd name="connsiteX24" fmla="*/ 1634935 w 2858135"/>
              <a:gd name="connsiteY24" fmla="*/ 1731524 h 2524828"/>
              <a:gd name="connsiteX25" fmla="*/ 1408200 w 2858135"/>
              <a:gd name="connsiteY25" fmla="*/ 1632139 h 2524828"/>
              <a:gd name="connsiteX26" fmla="*/ 1150741 w 2858135"/>
              <a:gd name="connsiteY26" fmla="*/ 1610171 h 2524828"/>
              <a:gd name="connsiteX27" fmla="*/ 837754 w 2858135"/>
              <a:gd name="connsiteY27" fmla="*/ 1708258 h 2524828"/>
              <a:gd name="connsiteX28" fmla="*/ 513336 w 2858135"/>
              <a:gd name="connsiteY28" fmla="*/ 1643569 h 2524828"/>
              <a:gd name="connsiteX29" fmla="*/ 388174 w 2858135"/>
              <a:gd name="connsiteY29" fmla="*/ 1480388 h 2524828"/>
              <a:gd name="connsiteX30" fmla="*/ 369934 w 2858135"/>
              <a:gd name="connsiteY30" fmla="*/ 1147053 h 2524828"/>
              <a:gd name="connsiteX31" fmla="*/ 315378 w 2858135"/>
              <a:gd name="connsiteY31" fmla="*/ 852305 h 2524828"/>
              <a:gd name="connsiteX0" fmla="*/ 315378 w 2858135"/>
              <a:gd name="connsiteY0" fmla="*/ 852305 h 2524828"/>
              <a:gd name="connsiteX1" fmla="*/ 56947 w 2858135"/>
              <a:gd name="connsiteY1" fmla="*/ 576445 h 2524828"/>
              <a:gd name="connsiteX2" fmla="*/ 39194 w 2858135"/>
              <a:gd name="connsiteY2" fmla="*/ 271565 h 2524828"/>
              <a:gd name="connsiteX3" fmla="*/ 292113 w 2858135"/>
              <a:gd name="connsiteY3" fmla="*/ 38100 h 2524828"/>
              <a:gd name="connsiteX4" fmla="*/ 572594 w 2858135"/>
              <a:gd name="connsiteY4" fmla="*/ 42964 h 2524828"/>
              <a:gd name="connsiteX5" fmla="*/ 801194 w 2858135"/>
              <a:gd name="connsiteY5" fmla="*/ 195364 h 2524828"/>
              <a:gd name="connsiteX6" fmla="*/ 1080054 w 2858135"/>
              <a:gd name="connsiteY6" fmla="*/ 203470 h 2524828"/>
              <a:gd name="connsiteX7" fmla="*/ 1334594 w 2858135"/>
              <a:gd name="connsiteY7" fmla="*/ 42964 h 2524828"/>
              <a:gd name="connsiteX8" fmla="*/ 1700354 w 2858135"/>
              <a:gd name="connsiteY8" fmla="*/ 77254 h 2524828"/>
              <a:gd name="connsiteX9" fmla="*/ 1965271 w 2858135"/>
              <a:gd name="connsiteY9" fmla="*/ 242381 h 2524828"/>
              <a:gd name="connsiteX10" fmla="*/ 2208462 w 2858135"/>
              <a:gd name="connsiteY10" fmla="*/ 407751 h 2524828"/>
              <a:gd name="connsiteX11" fmla="*/ 2558658 w 2858135"/>
              <a:gd name="connsiteY11" fmla="*/ 417479 h 2524828"/>
              <a:gd name="connsiteX12" fmla="*/ 2753211 w 2858135"/>
              <a:gd name="connsiteY12" fmla="*/ 670398 h 2524828"/>
              <a:gd name="connsiteX13" fmla="*/ 2714300 w 2858135"/>
              <a:gd name="connsiteY13" fmla="*/ 1049777 h 2524828"/>
              <a:gd name="connsiteX14" fmla="*/ 2493969 w 2858135"/>
              <a:gd name="connsiteY14" fmla="*/ 1254058 h 2524828"/>
              <a:gd name="connsiteX15" fmla="*/ 2423362 w 2858135"/>
              <a:gd name="connsiteY15" fmla="*/ 1498060 h 2524828"/>
              <a:gd name="connsiteX16" fmla="*/ 2607701 w 2858135"/>
              <a:gd name="connsiteY16" fmla="*/ 1709555 h 2524828"/>
              <a:gd name="connsiteX17" fmla="*/ 2796742 w 2858135"/>
              <a:gd name="connsiteY17" fmla="*/ 1903298 h 2524828"/>
              <a:gd name="connsiteX18" fmla="*/ 2841571 w 2858135"/>
              <a:gd name="connsiteY18" fmla="*/ 2170079 h 2524828"/>
              <a:gd name="connsiteX19" fmla="*/ 2697358 w 2858135"/>
              <a:gd name="connsiteY19" fmla="*/ 2433617 h 2524828"/>
              <a:gd name="connsiteX20" fmla="*/ 2389072 w 2858135"/>
              <a:gd name="connsiteY20" fmla="*/ 2511439 h 2524828"/>
              <a:gd name="connsiteX21" fmla="*/ 2111185 w 2858135"/>
              <a:gd name="connsiteY21" fmla="*/ 2353283 h 2524828"/>
              <a:gd name="connsiteX22" fmla="*/ 2013909 w 2858135"/>
              <a:gd name="connsiteY22" fmla="*/ 1993360 h 2524828"/>
              <a:gd name="connsiteX23" fmla="*/ 1849268 w 2858135"/>
              <a:gd name="connsiteY23" fmla="*/ 1842338 h 2524828"/>
              <a:gd name="connsiteX24" fmla="*/ 1634935 w 2858135"/>
              <a:gd name="connsiteY24" fmla="*/ 1731524 h 2524828"/>
              <a:gd name="connsiteX25" fmla="*/ 1408200 w 2858135"/>
              <a:gd name="connsiteY25" fmla="*/ 1632139 h 2524828"/>
              <a:gd name="connsiteX26" fmla="*/ 1150741 w 2858135"/>
              <a:gd name="connsiteY26" fmla="*/ 1610171 h 2524828"/>
              <a:gd name="connsiteX27" fmla="*/ 837754 w 2858135"/>
              <a:gd name="connsiteY27" fmla="*/ 1708258 h 2524828"/>
              <a:gd name="connsiteX28" fmla="*/ 513336 w 2858135"/>
              <a:gd name="connsiteY28" fmla="*/ 1643569 h 2524828"/>
              <a:gd name="connsiteX29" fmla="*/ 388174 w 2858135"/>
              <a:gd name="connsiteY29" fmla="*/ 1480388 h 2524828"/>
              <a:gd name="connsiteX30" fmla="*/ 369934 w 2858135"/>
              <a:gd name="connsiteY30" fmla="*/ 1147053 h 2524828"/>
              <a:gd name="connsiteX31" fmla="*/ 315378 w 2858135"/>
              <a:gd name="connsiteY31" fmla="*/ 852305 h 2524828"/>
              <a:gd name="connsiteX0" fmla="*/ 315378 w 2858135"/>
              <a:gd name="connsiteY0" fmla="*/ 852305 h 2524828"/>
              <a:gd name="connsiteX1" fmla="*/ 56947 w 2858135"/>
              <a:gd name="connsiteY1" fmla="*/ 576445 h 2524828"/>
              <a:gd name="connsiteX2" fmla="*/ 39194 w 2858135"/>
              <a:gd name="connsiteY2" fmla="*/ 271565 h 2524828"/>
              <a:gd name="connsiteX3" fmla="*/ 292113 w 2858135"/>
              <a:gd name="connsiteY3" fmla="*/ 38100 h 2524828"/>
              <a:gd name="connsiteX4" fmla="*/ 572594 w 2858135"/>
              <a:gd name="connsiteY4" fmla="*/ 42964 h 2524828"/>
              <a:gd name="connsiteX5" fmla="*/ 801194 w 2858135"/>
              <a:gd name="connsiteY5" fmla="*/ 195364 h 2524828"/>
              <a:gd name="connsiteX6" fmla="*/ 1080054 w 2858135"/>
              <a:gd name="connsiteY6" fmla="*/ 203470 h 2524828"/>
              <a:gd name="connsiteX7" fmla="*/ 1334594 w 2858135"/>
              <a:gd name="connsiteY7" fmla="*/ 42964 h 2524828"/>
              <a:gd name="connsiteX8" fmla="*/ 1700354 w 2858135"/>
              <a:gd name="connsiteY8" fmla="*/ 77254 h 2524828"/>
              <a:gd name="connsiteX9" fmla="*/ 1965271 w 2858135"/>
              <a:gd name="connsiteY9" fmla="*/ 242381 h 2524828"/>
              <a:gd name="connsiteX10" fmla="*/ 2208462 w 2858135"/>
              <a:gd name="connsiteY10" fmla="*/ 407751 h 2524828"/>
              <a:gd name="connsiteX11" fmla="*/ 2558658 w 2858135"/>
              <a:gd name="connsiteY11" fmla="*/ 417479 h 2524828"/>
              <a:gd name="connsiteX12" fmla="*/ 2753211 w 2858135"/>
              <a:gd name="connsiteY12" fmla="*/ 670398 h 2524828"/>
              <a:gd name="connsiteX13" fmla="*/ 2706680 w 2858135"/>
              <a:gd name="connsiteY13" fmla="*/ 1015487 h 2524828"/>
              <a:gd name="connsiteX14" fmla="*/ 2493969 w 2858135"/>
              <a:gd name="connsiteY14" fmla="*/ 1254058 h 2524828"/>
              <a:gd name="connsiteX15" fmla="*/ 2423362 w 2858135"/>
              <a:gd name="connsiteY15" fmla="*/ 1498060 h 2524828"/>
              <a:gd name="connsiteX16" fmla="*/ 2607701 w 2858135"/>
              <a:gd name="connsiteY16" fmla="*/ 1709555 h 2524828"/>
              <a:gd name="connsiteX17" fmla="*/ 2796742 w 2858135"/>
              <a:gd name="connsiteY17" fmla="*/ 1903298 h 2524828"/>
              <a:gd name="connsiteX18" fmla="*/ 2841571 w 2858135"/>
              <a:gd name="connsiteY18" fmla="*/ 2170079 h 2524828"/>
              <a:gd name="connsiteX19" fmla="*/ 2697358 w 2858135"/>
              <a:gd name="connsiteY19" fmla="*/ 2433617 h 2524828"/>
              <a:gd name="connsiteX20" fmla="*/ 2389072 w 2858135"/>
              <a:gd name="connsiteY20" fmla="*/ 2511439 h 2524828"/>
              <a:gd name="connsiteX21" fmla="*/ 2111185 w 2858135"/>
              <a:gd name="connsiteY21" fmla="*/ 2353283 h 2524828"/>
              <a:gd name="connsiteX22" fmla="*/ 2013909 w 2858135"/>
              <a:gd name="connsiteY22" fmla="*/ 1993360 h 2524828"/>
              <a:gd name="connsiteX23" fmla="*/ 1849268 w 2858135"/>
              <a:gd name="connsiteY23" fmla="*/ 1842338 h 2524828"/>
              <a:gd name="connsiteX24" fmla="*/ 1634935 w 2858135"/>
              <a:gd name="connsiteY24" fmla="*/ 1731524 h 2524828"/>
              <a:gd name="connsiteX25" fmla="*/ 1408200 w 2858135"/>
              <a:gd name="connsiteY25" fmla="*/ 1632139 h 2524828"/>
              <a:gd name="connsiteX26" fmla="*/ 1150741 w 2858135"/>
              <a:gd name="connsiteY26" fmla="*/ 1610171 h 2524828"/>
              <a:gd name="connsiteX27" fmla="*/ 837754 w 2858135"/>
              <a:gd name="connsiteY27" fmla="*/ 1708258 h 2524828"/>
              <a:gd name="connsiteX28" fmla="*/ 513336 w 2858135"/>
              <a:gd name="connsiteY28" fmla="*/ 1643569 h 2524828"/>
              <a:gd name="connsiteX29" fmla="*/ 388174 w 2858135"/>
              <a:gd name="connsiteY29" fmla="*/ 1480388 h 2524828"/>
              <a:gd name="connsiteX30" fmla="*/ 369934 w 2858135"/>
              <a:gd name="connsiteY30" fmla="*/ 1147053 h 2524828"/>
              <a:gd name="connsiteX31" fmla="*/ 315378 w 2858135"/>
              <a:gd name="connsiteY31" fmla="*/ 852305 h 2524828"/>
              <a:gd name="connsiteX0" fmla="*/ 315378 w 2858135"/>
              <a:gd name="connsiteY0" fmla="*/ 852305 h 2524828"/>
              <a:gd name="connsiteX1" fmla="*/ 56947 w 2858135"/>
              <a:gd name="connsiteY1" fmla="*/ 576445 h 2524828"/>
              <a:gd name="connsiteX2" fmla="*/ 39194 w 2858135"/>
              <a:gd name="connsiteY2" fmla="*/ 271565 h 2524828"/>
              <a:gd name="connsiteX3" fmla="*/ 292113 w 2858135"/>
              <a:gd name="connsiteY3" fmla="*/ 38100 h 2524828"/>
              <a:gd name="connsiteX4" fmla="*/ 572594 w 2858135"/>
              <a:gd name="connsiteY4" fmla="*/ 42964 h 2524828"/>
              <a:gd name="connsiteX5" fmla="*/ 801194 w 2858135"/>
              <a:gd name="connsiteY5" fmla="*/ 195364 h 2524828"/>
              <a:gd name="connsiteX6" fmla="*/ 1080054 w 2858135"/>
              <a:gd name="connsiteY6" fmla="*/ 203470 h 2524828"/>
              <a:gd name="connsiteX7" fmla="*/ 1334594 w 2858135"/>
              <a:gd name="connsiteY7" fmla="*/ 42964 h 2524828"/>
              <a:gd name="connsiteX8" fmla="*/ 1700354 w 2858135"/>
              <a:gd name="connsiteY8" fmla="*/ 77254 h 2524828"/>
              <a:gd name="connsiteX9" fmla="*/ 1965271 w 2858135"/>
              <a:gd name="connsiteY9" fmla="*/ 242381 h 2524828"/>
              <a:gd name="connsiteX10" fmla="*/ 2208462 w 2858135"/>
              <a:gd name="connsiteY10" fmla="*/ 407751 h 2524828"/>
              <a:gd name="connsiteX11" fmla="*/ 2501508 w 2858135"/>
              <a:gd name="connsiteY11" fmla="*/ 436529 h 2524828"/>
              <a:gd name="connsiteX12" fmla="*/ 2753211 w 2858135"/>
              <a:gd name="connsiteY12" fmla="*/ 670398 h 2524828"/>
              <a:gd name="connsiteX13" fmla="*/ 2706680 w 2858135"/>
              <a:gd name="connsiteY13" fmla="*/ 1015487 h 2524828"/>
              <a:gd name="connsiteX14" fmla="*/ 2493969 w 2858135"/>
              <a:gd name="connsiteY14" fmla="*/ 1254058 h 2524828"/>
              <a:gd name="connsiteX15" fmla="*/ 2423362 w 2858135"/>
              <a:gd name="connsiteY15" fmla="*/ 1498060 h 2524828"/>
              <a:gd name="connsiteX16" fmla="*/ 2607701 w 2858135"/>
              <a:gd name="connsiteY16" fmla="*/ 1709555 h 2524828"/>
              <a:gd name="connsiteX17" fmla="*/ 2796742 w 2858135"/>
              <a:gd name="connsiteY17" fmla="*/ 1903298 h 2524828"/>
              <a:gd name="connsiteX18" fmla="*/ 2841571 w 2858135"/>
              <a:gd name="connsiteY18" fmla="*/ 2170079 h 2524828"/>
              <a:gd name="connsiteX19" fmla="*/ 2697358 w 2858135"/>
              <a:gd name="connsiteY19" fmla="*/ 2433617 h 2524828"/>
              <a:gd name="connsiteX20" fmla="*/ 2389072 w 2858135"/>
              <a:gd name="connsiteY20" fmla="*/ 2511439 h 2524828"/>
              <a:gd name="connsiteX21" fmla="*/ 2111185 w 2858135"/>
              <a:gd name="connsiteY21" fmla="*/ 2353283 h 2524828"/>
              <a:gd name="connsiteX22" fmla="*/ 2013909 w 2858135"/>
              <a:gd name="connsiteY22" fmla="*/ 1993360 h 2524828"/>
              <a:gd name="connsiteX23" fmla="*/ 1849268 w 2858135"/>
              <a:gd name="connsiteY23" fmla="*/ 1842338 h 2524828"/>
              <a:gd name="connsiteX24" fmla="*/ 1634935 w 2858135"/>
              <a:gd name="connsiteY24" fmla="*/ 1731524 h 2524828"/>
              <a:gd name="connsiteX25" fmla="*/ 1408200 w 2858135"/>
              <a:gd name="connsiteY25" fmla="*/ 1632139 h 2524828"/>
              <a:gd name="connsiteX26" fmla="*/ 1150741 w 2858135"/>
              <a:gd name="connsiteY26" fmla="*/ 1610171 h 2524828"/>
              <a:gd name="connsiteX27" fmla="*/ 837754 w 2858135"/>
              <a:gd name="connsiteY27" fmla="*/ 1708258 h 2524828"/>
              <a:gd name="connsiteX28" fmla="*/ 513336 w 2858135"/>
              <a:gd name="connsiteY28" fmla="*/ 1643569 h 2524828"/>
              <a:gd name="connsiteX29" fmla="*/ 388174 w 2858135"/>
              <a:gd name="connsiteY29" fmla="*/ 1480388 h 2524828"/>
              <a:gd name="connsiteX30" fmla="*/ 369934 w 2858135"/>
              <a:gd name="connsiteY30" fmla="*/ 1147053 h 2524828"/>
              <a:gd name="connsiteX31" fmla="*/ 315378 w 2858135"/>
              <a:gd name="connsiteY31" fmla="*/ 852305 h 2524828"/>
              <a:gd name="connsiteX0" fmla="*/ 315378 w 2858135"/>
              <a:gd name="connsiteY0" fmla="*/ 852305 h 2524828"/>
              <a:gd name="connsiteX1" fmla="*/ 56947 w 2858135"/>
              <a:gd name="connsiteY1" fmla="*/ 576445 h 2524828"/>
              <a:gd name="connsiteX2" fmla="*/ 39194 w 2858135"/>
              <a:gd name="connsiteY2" fmla="*/ 271565 h 2524828"/>
              <a:gd name="connsiteX3" fmla="*/ 292113 w 2858135"/>
              <a:gd name="connsiteY3" fmla="*/ 38100 h 2524828"/>
              <a:gd name="connsiteX4" fmla="*/ 572594 w 2858135"/>
              <a:gd name="connsiteY4" fmla="*/ 42964 h 2524828"/>
              <a:gd name="connsiteX5" fmla="*/ 801194 w 2858135"/>
              <a:gd name="connsiteY5" fmla="*/ 195364 h 2524828"/>
              <a:gd name="connsiteX6" fmla="*/ 1080054 w 2858135"/>
              <a:gd name="connsiteY6" fmla="*/ 203470 h 2524828"/>
              <a:gd name="connsiteX7" fmla="*/ 1334594 w 2858135"/>
              <a:gd name="connsiteY7" fmla="*/ 42964 h 2524828"/>
              <a:gd name="connsiteX8" fmla="*/ 1700354 w 2858135"/>
              <a:gd name="connsiteY8" fmla="*/ 77254 h 2524828"/>
              <a:gd name="connsiteX9" fmla="*/ 1965271 w 2858135"/>
              <a:gd name="connsiteY9" fmla="*/ 242381 h 2524828"/>
              <a:gd name="connsiteX10" fmla="*/ 2151312 w 2858135"/>
              <a:gd name="connsiteY10" fmla="*/ 392511 h 2524828"/>
              <a:gd name="connsiteX11" fmla="*/ 2501508 w 2858135"/>
              <a:gd name="connsiteY11" fmla="*/ 436529 h 2524828"/>
              <a:gd name="connsiteX12" fmla="*/ 2753211 w 2858135"/>
              <a:gd name="connsiteY12" fmla="*/ 670398 h 2524828"/>
              <a:gd name="connsiteX13" fmla="*/ 2706680 w 2858135"/>
              <a:gd name="connsiteY13" fmla="*/ 1015487 h 2524828"/>
              <a:gd name="connsiteX14" fmla="*/ 2493969 w 2858135"/>
              <a:gd name="connsiteY14" fmla="*/ 1254058 h 2524828"/>
              <a:gd name="connsiteX15" fmla="*/ 2423362 w 2858135"/>
              <a:gd name="connsiteY15" fmla="*/ 1498060 h 2524828"/>
              <a:gd name="connsiteX16" fmla="*/ 2607701 w 2858135"/>
              <a:gd name="connsiteY16" fmla="*/ 1709555 h 2524828"/>
              <a:gd name="connsiteX17" fmla="*/ 2796742 w 2858135"/>
              <a:gd name="connsiteY17" fmla="*/ 1903298 h 2524828"/>
              <a:gd name="connsiteX18" fmla="*/ 2841571 w 2858135"/>
              <a:gd name="connsiteY18" fmla="*/ 2170079 h 2524828"/>
              <a:gd name="connsiteX19" fmla="*/ 2697358 w 2858135"/>
              <a:gd name="connsiteY19" fmla="*/ 2433617 h 2524828"/>
              <a:gd name="connsiteX20" fmla="*/ 2389072 w 2858135"/>
              <a:gd name="connsiteY20" fmla="*/ 2511439 h 2524828"/>
              <a:gd name="connsiteX21" fmla="*/ 2111185 w 2858135"/>
              <a:gd name="connsiteY21" fmla="*/ 2353283 h 2524828"/>
              <a:gd name="connsiteX22" fmla="*/ 2013909 w 2858135"/>
              <a:gd name="connsiteY22" fmla="*/ 1993360 h 2524828"/>
              <a:gd name="connsiteX23" fmla="*/ 1849268 w 2858135"/>
              <a:gd name="connsiteY23" fmla="*/ 1842338 h 2524828"/>
              <a:gd name="connsiteX24" fmla="*/ 1634935 w 2858135"/>
              <a:gd name="connsiteY24" fmla="*/ 1731524 h 2524828"/>
              <a:gd name="connsiteX25" fmla="*/ 1408200 w 2858135"/>
              <a:gd name="connsiteY25" fmla="*/ 1632139 h 2524828"/>
              <a:gd name="connsiteX26" fmla="*/ 1150741 w 2858135"/>
              <a:gd name="connsiteY26" fmla="*/ 1610171 h 2524828"/>
              <a:gd name="connsiteX27" fmla="*/ 837754 w 2858135"/>
              <a:gd name="connsiteY27" fmla="*/ 1708258 h 2524828"/>
              <a:gd name="connsiteX28" fmla="*/ 513336 w 2858135"/>
              <a:gd name="connsiteY28" fmla="*/ 1643569 h 2524828"/>
              <a:gd name="connsiteX29" fmla="*/ 388174 w 2858135"/>
              <a:gd name="connsiteY29" fmla="*/ 1480388 h 2524828"/>
              <a:gd name="connsiteX30" fmla="*/ 369934 w 2858135"/>
              <a:gd name="connsiteY30" fmla="*/ 1147053 h 2524828"/>
              <a:gd name="connsiteX31" fmla="*/ 315378 w 2858135"/>
              <a:gd name="connsiteY31" fmla="*/ 852305 h 2524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858135" h="2524828">
                <a:moveTo>
                  <a:pt x="315378" y="852305"/>
                </a:moveTo>
                <a:cubicBezTo>
                  <a:pt x="263214" y="757204"/>
                  <a:pt x="102978" y="673235"/>
                  <a:pt x="56947" y="576445"/>
                </a:cubicBezTo>
                <a:cubicBezTo>
                  <a:pt x="10916" y="479655"/>
                  <a:pt x="0" y="361289"/>
                  <a:pt x="39194" y="271565"/>
                </a:cubicBezTo>
                <a:cubicBezTo>
                  <a:pt x="78388" y="181841"/>
                  <a:pt x="203213" y="76200"/>
                  <a:pt x="292113" y="38100"/>
                </a:cubicBezTo>
                <a:cubicBezTo>
                  <a:pt x="381013" y="0"/>
                  <a:pt x="487747" y="16753"/>
                  <a:pt x="572594" y="42964"/>
                </a:cubicBezTo>
                <a:cubicBezTo>
                  <a:pt x="657441" y="69175"/>
                  <a:pt x="716617" y="168613"/>
                  <a:pt x="801194" y="195364"/>
                </a:cubicBezTo>
                <a:cubicBezTo>
                  <a:pt x="885771" y="222115"/>
                  <a:pt x="991154" y="228870"/>
                  <a:pt x="1080054" y="203470"/>
                </a:cubicBezTo>
                <a:cubicBezTo>
                  <a:pt x="1168954" y="178070"/>
                  <a:pt x="1231211" y="64000"/>
                  <a:pt x="1334594" y="42964"/>
                </a:cubicBezTo>
                <a:cubicBezTo>
                  <a:pt x="1437977" y="21928"/>
                  <a:pt x="1595241" y="44018"/>
                  <a:pt x="1700354" y="77254"/>
                </a:cubicBezTo>
                <a:cubicBezTo>
                  <a:pt x="1805467" y="110490"/>
                  <a:pt x="1890111" y="189838"/>
                  <a:pt x="1965271" y="242381"/>
                </a:cubicBezTo>
                <a:cubicBezTo>
                  <a:pt x="2040431" y="294924"/>
                  <a:pt x="2061939" y="360153"/>
                  <a:pt x="2151312" y="392511"/>
                </a:cubicBezTo>
                <a:cubicBezTo>
                  <a:pt x="2240685" y="424869"/>
                  <a:pt x="2401191" y="390214"/>
                  <a:pt x="2501508" y="436529"/>
                </a:cubicBezTo>
                <a:cubicBezTo>
                  <a:pt x="2601825" y="482844"/>
                  <a:pt x="2719016" y="573905"/>
                  <a:pt x="2753211" y="670398"/>
                </a:cubicBezTo>
                <a:cubicBezTo>
                  <a:pt x="2787406" y="766891"/>
                  <a:pt x="2749887" y="918210"/>
                  <a:pt x="2706680" y="1015487"/>
                </a:cubicBezTo>
                <a:cubicBezTo>
                  <a:pt x="2663473" y="1112764"/>
                  <a:pt x="2541189" y="1173629"/>
                  <a:pt x="2493969" y="1254058"/>
                </a:cubicBezTo>
                <a:cubicBezTo>
                  <a:pt x="2446749" y="1334487"/>
                  <a:pt x="2404407" y="1422144"/>
                  <a:pt x="2423362" y="1498060"/>
                </a:cubicBezTo>
                <a:cubicBezTo>
                  <a:pt x="2442317" y="1573976"/>
                  <a:pt x="2545471" y="1642015"/>
                  <a:pt x="2607701" y="1709555"/>
                </a:cubicBezTo>
                <a:cubicBezTo>
                  <a:pt x="2669931" y="1777095"/>
                  <a:pt x="2757764" y="1826544"/>
                  <a:pt x="2796742" y="1903298"/>
                </a:cubicBezTo>
                <a:cubicBezTo>
                  <a:pt x="2835720" y="1980052"/>
                  <a:pt x="2858135" y="2081692"/>
                  <a:pt x="2841571" y="2170079"/>
                </a:cubicBezTo>
                <a:cubicBezTo>
                  <a:pt x="2825007" y="2258466"/>
                  <a:pt x="2772774" y="2376724"/>
                  <a:pt x="2697358" y="2433617"/>
                </a:cubicBezTo>
                <a:cubicBezTo>
                  <a:pt x="2621942" y="2490510"/>
                  <a:pt x="2486767" y="2524828"/>
                  <a:pt x="2389072" y="2511439"/>
                </a:cubicBezTo>
                <a:cubicBezTo>
                  <a:pt x="2291377" y="2498050"/>
                  <a:pt x="2173712" y="2439629"/>
                  <a:pt x="2111185" y="2353283"/>
                </a:cubicBezTo>
                <a:cubicBezTo>
                  <a:pt x="2048658" y="2266937"/>
                  <a:pt x="2057562" y="2078517"/>
                  <a:pt x="2013909" y="1993360"/>
                </a:cubicBezTo>
                <a:cubicBezTo>
                  <a:pt x="1970256" y="1908203"/>
                  <a:pt x="1912430" y="1885977"/>
                  <a:pt x="1849268" y="1842338"/>
                </a:cubicBezTo>
                <a:cubicBezTo>
                  <a:pt x="1786106" y="1798699"/>
                  <a:pt x="1708446" y="1766557"/>
                  <a:pt x="1634935" y="1731524"/>
                </a:cubicBezTo>
                <a:cubicBezTo>
                  <a:pt x="1561424" y="1696491"/>
                  <a:pt x="1488899" y="1652364"/>
                  <a:pt x="1408200" y="1632139"/>
                </a:cubicBezTo>
                <a:cubicBezTo>
                  <a:pt x="1327501" y="1611914"/>
                  <a:pt x="1245815" y="1597484"/>
                  <a:pt x="1150741" y="1610171"/>
                </a:cubicBezTo>
                <a:cubicBezTo>
                  <a:pt x="1055667" y="1622858"/>
                  <a:pt x="943988" y="1702692"/>
                  <a:pt x="837754" y="1708258"/>
                </a:cubicBezTo>
                <a:cubicBezTo>
                  <a:pt x="731520" y="1713824"/>
                  <a:pt x="588266" y="1681547"/>
                  <a:pt x="513336" y="1643569"/>
                </a:cubicBezTo>
                <a:cubicBezTo>
                  <a:pt x="438406" y="1605591"/>
                  <a:pt x="412074" y="1563141"/>
                  <a:pt x="388174" y="1480388"/>
                </a:cubicBezTo>
                <a:cubicBezTo>
                  <a:pt x="364274" y="1397635"/>
                  <a:pt x="382067" y="1251734"/>
                  <a:pt x="369934" y="1147053"/>
                </a:cubicBezTo>
                <a:cubicBezTo>
                  <a:pt x="357801" y="1042373"/>
                  <a:pt x="367542" y="947406"/>
                  <a:pt x="315378" y="852305"/>
                </a:cubicBezTo>
                <a:close/>
              </a:path>
            </a:pathLst>
          </a:cu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Freeform 65"/>
          <p:cNvSpPr/>
          <p:nvPr/>
        </p:nvSpPr>
        <p:spPr>
          <a:xfrm>
            <a:off x="6423328" y="5549091"/>
            <a:ext cx="2006600" cy="913319"/>
          </a:xfrm>
          <a:custGeom>
            <a:avLst/>
            <a:gdLst>
              <a:gd name="connsiteX0" fmla="*/ 160507 w 1995792"/>
              <a:gd name="connsiteY0" fmla="*/ 79442 h 928991"/>
              <a:gd name="connsiteX1" fmla="*/ 578796 w 1995792"/>
              <a:gd name="connsiteY1" fmla="*/ 21076 h 928991"/>
              <a:gd name="connsiteX2" fmla="*/ 1279188 w 1995792"/>
              <a:gd name="connsiteY2" fmla="*/ 205901 h 928991"/>
              <a:gd name="connsiteX3" fmla="*/ 1697477 w 1995792"/>
              <a:gd name="connsiteY3" fmla="*/ 186446 h 928991"/>
              <a:gd name="connsiteX4" fmla="*/ 1960124 w 1995792"/>
              <a:gd name="connsiteY4" fmla="*/ 439365 h 928991"/>
              <a:gd name="connsiteX5" fmla="*/ 1911486 w 1995792"/>
              <a:gd name="connsiteY5" fmla="*/ 721467 h 928991"/>
              <a:gd name="connsiteX6" fmla="*/ 1707205 w 1995792"/>
              <a:gd name="connsiteY6" fmla="*/ 906293 h 928991"/>
              <a:gd name="connsiteX7" fmla="*/ 1288915 w 1995792"/>
              <a:gd name="connsiteY7" fmla="*/ 857654 h 928991"/>
              <a:gd name="connsiteX8" fmla="*/ 1152728 w 1995792"/>
              <a:gd name="connsiteY8" fmla="*/ 672829 h 928991"/>
              <a:gd name="connsiteX9" fmla="*/ 812260 w 1995792"/>
              <a:gd name="connsiteY9" fmla="*/ 614463 h 928991"/>
              <a:gd name="connsiteX10" fmla="*/ 637162 w 1995792"/>
              <a:gd name="connsiteY10" fmla="*/ 770105 h 928991"/>
              <a:gd name="connsiteX11" fmla="*/ 345332 w 1995792"/>
              <a:gd name="connsiteY11" fmla="*/ 828471 h 928991"/>
              <a:gd name="connsiteX12" fmla="*/ 102141 w 1995792"/>
              <a:gd name="connsiteY12" fmla="*/ 731195 h 928991"/>
              <a:gd name="connsiteX13" fmla="*/ 4864 w 1995792"/>
              <a:gd name="connsiteY13" fmla="*/ 429637 h 928991"/>
              <a:gd name="connsiteX14" fmla="*/ 72958 w 1995792"/>
              <a:gd name="connsiteY14" fmla="*/ 225356 h 928991"/>
              <a:gd name="connsiteX15" fmla="*/ 160507 w 1995792"/>
              <a:gd name="connsiteY15" fmla="*/ 79442 h 928991"/>
              <a:gd name="connsiteX0" fmla="*/ 95655 w 2018489"/>
              <a:gd name="connsiteY0" fmla="*/ 207522 h 911157"/>
              <a:gd name="connsiteX1" fmla="*/ 601493 w 2018489"/>
              <a:gd name="connsiteY1" fmla="*/ 3242 h 911157"/>
              <a:gd name="connsiteX2" fmla="*/ 1301885 w 2018489"/>
              <a:gd name="connsiteY2" fmla="*/ 188067 h 911157"/>
              <a:gd name="connsiteX3" fmla="*/ 1720174 w 2018489"/>
              <a:gd name="connsiteY3" fmla="*/ 168612 h 911157"/>
              <a:gd name="connsiteX4" fmla="*/ 1982821 w 2018489"/>
              <a:gd name="connsiteY4" fmla="*/ 421531 h 911157"/>
              <a:gd name="connsiteX5" fmla="*/ 1934183 w 2018489"/>
              <a:gd name="connsiteY5" fmla="*/ 703633 h 911157"/>
              <a:gd name="connsiteX6" fmla="*/ 1729902 w 2018489"/>
              <a:gd name="connsiteY6" fmla="*/ 888459 h 911157"/>
              <a:gd name="connsiteX7" fmla="*/ 1311612 w 2018489"/>
              <a:gd name="connsiteY7" fmla="*/ 839820 h 911157"/>
              <a:gd name="connsiteX8" fmla="*/ 1175425 w 2018489"/>
              <a:gd name="connsiteY8" fmla="*/ 654995 h 911157"/>
              <a:gd name="connsiteX9" fmla="*/ 834957 w 2018489"/>
              <a:gd name="connsiteY9" fmla="*/ 596629 h 911157"/>
              <a:gd name="connsiteX10" fmla="*/ 659859 w 2018489"/>
              <a:gd name="connsiteY10" fmla="*/ 752271 h 911157"/>
              <a:gd name="connsiteX11" fmla="*/ 368029 w 2018489"/>
              <a:gd name="connsiteY11" fmla="*/ 810637 h 911157"/>
              <a:gd name="connsiteX12" fmla="*/ 124838 w 2018489"/>
              <a:gd name="connsiteY12" fmla="*/ 713361 h 911157"/>
              <a:gd name="connsiteX13" fmla="*/ 27561 w 2018489"/>
              <a:gd name="connsiteY13" fmla="*/ 411803 h 911157"/>
              <a:gd name="connsiteX14" fmla="*/ 95655 w 2018489"/>
              <a:gd name="connsiteY14" fmla="*/ 207522 h 911157"/>
              <a:gd name="connsiteX0" fmla="*/ 206984 w 2006600"/>
              <a:gd name="connsiteY0" fmla="*/ 101059 h 924668"/>
              <a:gd name="connsiteX1" fmla="*/ 589604 w 2006600"/>
              <a:gd name="connsiteY1" fmla="*/ 16753 h 924668"/>
              <a:gd name="connsiteX2" fmla="*/ 1289996 w 2006600"/>
              <a:gd name="connsiteY2" fmla="*/ 201578 h 924668"/>
              <a:gd name="connsiteX3" fmla="*/ 1708285 w 2006600"/>
              <a:gd name="connsiteY3" fmla="*/ 182123 h 924668"/>
              <a:gd name="connsiteX4" fmla="*/ 1970932 w 2006600"/>
              <a:gd name="connsiteY4" fmla="*/ 435042 h 924668"/>
              <a:gd name="connsiteX5" fmla="*/ 1922294 w 2006600"/>
              <a:gd name="connsiteY5" fmla="*/ 717144 h 924668"/>
              <a:gd name="connsiteX6" fmla="*/ 1718013 w 2006600"/>
              <a:gd name="connsiteY6" fmla="*/ 901970 h 924668"/>
              <a:gd name="connsiteX7" fmla="*/ 1299723 w 2006600"/>
              <a:gd name="connsiteY7" fmla="*/ 853331 h 924668"/>
              <a:gd name="connsiteX8" fmla="*/ 1163536 w 2006600"/>
              <a:gd name="connsiteY8" fmla="*/ 668506 h 924668"/>
              <a:gd name="connsiteX9" fmla="*/ 823068 w 2006600"/>
              <a:gd name="connsiteY9" fmla="*/ 610140 h 924668"/>
              <a:gd name="connsiteX10" fmla="*/ 647970 w 2006600"/>
              <a:gd name="connsiteY10" fmla="*/ 765782 h 924668"/>
              <a:gd name="connsiteX11" fmla="*/ 356140 w 2006600"/>
              <a:gd name="connsiteY11" fmla="*/ 824148 h 924668"/>
              <a:gd name="connsiteX12" fmla="*/ 112949 w 2006600"/>
              <a:gd name="connsiteY12" fmla="*/ 726872 h 924668"/>
              <a:gd name="connsiteX13" fmla="*/ 15672 w 2006600"/>
              <a:gd name="connsiteY13" fmla="*/ 425314 h 924668"/>
              <a:gd name="connsiteX14" fmla="*/ 206984 w 2006600"/>
              <a:gd name="connsiteY14" fmla="*/ 101059 h 924668"/>
              <a:gd name="connsiteX0" fmla="*/ 206984 w 2006600"/>
              <a:gd name="connsiteY0" fmla="*/ 101059 h 924668"/>
              <a:gd name="connsiteX1" fmla="*/ 589604 w 2006600"/>
              <a:gd name="connsiteY1" fmla="*/ 16753 h 924668"/>
              <a:gd name="connsiteX2" fmla="*/ 861979 w 2006600"/>
              <a:gd name="connsiteY2" fmla="*/ 104302 h 924668"/>
              <a:gd name="connsiteX3" fmla="*/ 1289996 w 2006600"/>
              <a:gd name="connsiteY3" fmla="*/ 201578 h 924668"/>
              <a:gd name="connsiteX4" fmla="*/ 1708285 w 2006600"/>
              <a:gd name="connsiteY4" fmla="*/ 182123 h 924668"/>
              <a:gd name="connsiteX5" fmla="*/ 1970932 w 2006600"/>
              <a:gd name="connsiteY5" fmla="*/ 435042 h 924668"/>
              <a:gd name="connsiteX6" fmla="*/ 1922294 w 2006600"/>
              <a:gd name="connsiteY6" fmla="*/ 717144 h 924668"/>
              <a:gd name="connsiteX7" fmla="*/ 1718013 w 2006600"/>
              <a:gd name="connsiteY7" fmla="*/ 901970 h 924668"/>
              <a:gd name="connsiteX8" fmla="*/ 1299723 w 2006600"/>
              <a:gd name="connsiteY8" fmla="*/ 853331 h 924668"/>
              <a:gd name="connsiteX9" fmla="*/ 1163536 w 2006600"/>
              <a:gd name="connsiteY9" fmla="*/ 668506 h 924668"/>
              <a:gd name="connsiteX10" fmla="*/ 823068 w 2006600"/>
              <a:gd name="connsiteY10" fmla="*/ 610140 h 924668"/>
              <a:gd name="connsiteX11" fmla="*/ 647970 w 2006600"/>
              <a:gd name="connsiteY11" fmla="*/ 765782 h 924668"/>
              <a:gd name="connsiteX12" fmla="*/ 356140 w 2006600"/>
              <a:gd name="connsiteY12" fmla="*/ 824148 h 924668"/>
              <a:gd name="connsiteX13" fmla="*/ 112949 w 2006600"/>
              <a:gd name="connsiteY13" fmla="*/ 726872 h 924668"/>
              <a:gd name="connsiteX14" fmla="*/ 15672 w 2006600"/>
              <a:gd name="connsiteY14" fmla="*/ 425314 h 924668"/>
              <a:gd name="connsiteX15" fmla="*/ 206984 w 2006600"/>
              <a:gd name="connsiteY15" fmla="*/ 101059 h 924668"/>
              <a:gd name="connsiteX0" fmla="*/ 206984 w 2006600"/>
              <a:gd name="connsiteY0" fmla="*/ 101059 h 924668"/>
              <a:gd name="connsiteX1" fmla="*/ 589604 w 2006600"/>
              <a:gd name="connsiteY1" fmla="*/ 16753 h 924668"/>
              <a:gd name="connsiteX2" fmla="*/ 892783 w 2006600"/>
              <a:gd name="connsiteY2" fmla="*/ 253459 h 924668"/>
              <a:gd name="connsiteX3" fmla="*/ 1289996 w 2006600"/>
              <a:gd name="connsiteY3" fmla="*/ 201578 h 924668"/>
              <a:gd name="connsiteX4" fmla="*/ 1708285 w 2006600"/>
              <a:gd name="connsiteY4" fmla="*/ 182123 h 924668"/>
              <a:gd name="connsiteX5" fmla="*/ 1970932 w 2006600"/>
              <a:gd name="connsiteY5" fmla="*/ 435042 h 924668"/>
              <a:gd name="connsiteX6" fmla="*/ 1922294 w 2006600"/>
              <a:gd name="connsiteY6" fmla="*/ 717144 h 924668"/>
              <a:gd name="connsiteX7" fmla="*/ 1718013 w 2006600"/>
              <a:gd name="connsiteY7" fmla="*/ 901970 h 924668"/>
              <a:gd name="connsiteX8" fmla="*/ 1299723 w 2006600"/>
              <a:gd name="connsiteY8" fmla="*/ 853331 h 924668"/>
              <a:gd name="connsiteX9" fmla="*/ 1163536 w 2006600"/>
              <a:gd name="connsiteY9" fmla="*/ 668506 h 924668"/>
              <a:gd name="connsiteX10" fmla="*/ 823068 w 2006600"/>
              <a:gd name="connsiteY10" fmla="*/ 610140 h 924668"/>
              <a:gd name="connsiteX11" fmla="*/ 647970 w 2006600"/>
              <a:gd name="connsiteY11" fmla="*/ 765782 h 924668"/>
              <a:gd name="connsiteX12" fmla="*/ 356140 w 2006600"/>
              <a:gd name="connsiteY12" fmla="*/ 824148 h 924668"/>
              <a:gd name="connsiteX13" fmla="*/ 112949 w 2006600"/>
              <a:gd name="connsiteY13" fmla="*/ 726872 h 924668"/>
              <a:gd name="connsiteX14" fmla="*/ 15672 w 2006600"/>
              <a:gd name="connsiteY14" fmla="*/ 425314 h 924668"/>
              <a:gd name="connsiteX15" fmla="*/ 206984 w 2006600"/>
              <a:gd name="connsiteY15" fmla="*/ 101059 h 924668"/>
              <a:gd name="connsiteX0" fmla="*/ 206984 w 2006600"/>
              <a:gd name="connsiteY0" fmla="*/ 101059 h 924668"/>
              <a:gd name="connsiteX1" fmla="*/ 589604 w 2006600"/>
              <a:gd name="connsiteY1" fmla="*/ 16753 h 924668"/>
              <a:gd name="connsiteX2" fmla="*/ 892783 w 2006600"/>
              <a:gd name="connsiteY2" fmla="*/ 253459 h 924668"/>
              <a:gd name="connsiteX3" fmla="*/ 1197583 w 2006600"/>
              <a:gd name="connsiteY3" fmla="*/ 329659 h 924668"/>
              <a:gd name="connsiteX4" fmla="*/ 1708285 w 2006600"/>
              <a:gd name="connsiteY4" fmla="*/ 182123 h 924668"/>
              <a:gd name="connsiteX5" fmla="*/ 1970932 w 2006600"/>
              <a:gd name="connsiteY5" fmla="*/ 435042 h 924668"/>
              <a:gd name="connsiteX6" fmla="*/ 1922294 w 2006600"/>
              <a:gd name="connsiteY6" fmla="*/ 717144 h 924668"/>
              <a:gd name="connsiteX7" fmla="*/ 1718013 w 2006600"/>
              <a:gd name="connsiteY7" fmla="*/ 901970 h 924668"/>
              <a:gd name="connsiteX8" fmla="*/ 1299723 w 2006600"/>
              <a:gd name="connsiteY8" fmla="*/ 853331 h 924668"/>
              <a:gd name="connsiteX9" fmla="*/ 1163536 w 2006600"/>
              <a:gd name="connsiteY9" fmla="*/ 668506 h 924668"/>
              <a:gd name="connsiteX10" fmla="*/ 823068 w 2006600"/>
              <a:gd name="connsiteY10" fmla="*/ 610140 h 924668"/>
              <a:gd name="connsiteX11" fmla="*/ 647970 w 2006600"/>
              <a:gd name="connsiteY11" fmla="*/ 765782 h 924668"/>
              <a:gd name="connsiteX12" fmla="*/ 356140 w 2006600"/>
              <a:gd name="connsiteY12" fmla="*/ 824148 h 924668"/>
              <a:gd name="connsiteX13" fmla="*/ 112949 w 2006600"/>
              <a:gd name="connsiteY13" fmla="*/ 726872 h 924668"/>
              <a:gd name="connsiteX14" fmla="*/ 15672 w 2006600"/>
              <a:gd name="connsiteY14" fmla="*/ 425314 h 924668"/>
              <a:gd name="connsiteX15" fmla="*/ 206984 w 2006600"/>
              <a:gd name="connsiteY15" fmla="*/ 101059 h 924668"/>
              <a:gd name="connsiteX0" fmla="*/ 206984 w 2006600"/>
              <a:gd name="connsiteY0" fmla="*/ 92953 h 916562"/>
              <a:gd name="connsiteX1" fmla="*/ 664183 w 2006600"/>
              <a:gd name="connsiteY1" fmla="*/ 16753 h 916562"/>
              <a:gd name="connsiteX2" fmla="*/ 892783 w 2006600"/>
              <a:gd name="connsiteY2" fmla="*/ 245353 h 916562"/>
              <a:gd name="connsiteX3" fmla="*/ 1197583 w 2006600"/>
              <a:gd name="connsiteY3" fmla="*/ 321553 h 916562"/>
              <a:gd name="connsiteX4" fmla="*/ 1708285 w 2006600"/>
              <a:gd name="connsiteY4" fmla="*/ 174017 h 916562"/>
              <a:gd name="connsiteX5" fmla="*/ 1970932 w 2006600"/>
              <a:gd name="connsiteY5" fmla="*/ 426936 h 916562"/>
              <a:gd name="connsiteX6" fmla="*/ 1922294 w 2006600"/>
              <a:gd name="connsiteY6" fmla="*/ 709038 h 916562"/>
              <a:gd name="connsiteX7" fmla="*/ 1718013 w 2006600"/>
              <a:gd name="connsiteY7" fmla="*/ 893864 h 916562"/>
              <a:gd name="connsiteX8" fmla="*/ 1299723 w 2006600"/>
              <a:gd name="connsiteY8" fmla="*/ 845225 h 916562"/>
              <a:gd name="connsiteX9" fmla="*/ 1163536 w 2006600"/>
              <a:gd name="connsiteY9" fmla="*/ 660400 h 916562"/>
              <a:gd name="connsiteX10" fmla="*/ 823068 w 2006600"/>
              <a:gd name="connsiteY10" fmla="*/ 602034 h 916562"/>
              <a:gd name="connsiteX11" fmla="*/ 647970 w 2006600"/>
              <a:gd name="connsiteY11" fmla="*/ 757676 h 916562"/>
              <a:gd name="connsiteX12" fmla="*/ 356140 w 2006600"/>
              <a:gd name="connsiteY12" fmla="*/ 816042 h 916562"/>
              <a:gd name="connsiteX13" fmla="*/ 112949 w 2006600"/>
              <a:gd name="connsiteY13" fmla="*/ 718766 h 916562"/>
              <a:gd name="connsiteX14" fmla="*/ 15672 w 2006600"/>
              <a:gd name="connsiteY14" fmla="*/ 417208 h 916562"/>
              <a:gd name="connsiteX15" fmla="*/ 206984 w 2006600"/>
              <a:gd name="connsiteY15" fmla="*/ 92953 h 916562"/>
              <a:gd name="connsiteX0" fmla="*/ 206984 w 2006600"/>
              <a:gd name="connsiteY0" fmla="*/ 92953 h 916562"/>
              <a:gd name="connsiteX1" fmla="*/ 664183 w 2006600"/>
              <a:gd name="connsiteY1" fmla="*/ 16753 h 916562"/>
              <a:gd name="connsiteX2" fmla="*/ 892783 w 2006600"/>
              <a:gd name="connsiteY2" fmla="*/ 245353 h 916562"/>
              <a:gd name="connsiteX3" fmla="*/ 1197583 w 2006600"/>
              <a:gd name="connsiteY3" fmla="*/ 321553 h 916562"/>
              <a:gd name="connsiteX4" fmla="*/ 1708285 w 2006600"/>
              <a:gd name="connsiteY4" fmla="*/ 174017 h 916562"/>
              <a:gd name="connsiteX5" fmla="*/ 1970932 w 2006600"/>
              <a:gd name="connsiteY5" fmla="*/ 426936 h 916562"/>
              <a:gd name="connsiteX6" fmla="*/ 1922294 w 2006600"/>
              <a:gd name="connsiteY6" fmla="*/ 709038 h 916562"/>
              <a:gd name="connsiteX7" fmla="*/ 1718013 w 2006600"/>
              <a:gd name="connsiteY7" fmla="*/ 893864 h 916562"/>
              <a:gd name="connsiteX8" fmla="*/ 1299723 w 2006600"/>
              <a:gd name="connsiteY8" fmla="*/ 845225 h 916562"/>
              <a:gd name="connsiteX9" fmla="*/ 1163536 w 2006600"/>
              <a:gd name="connsiteY9" fmla="*/ 660400 h 916562"/>
              <a:gd name="connsiteX10" fmla="*/ 823068 w 2006600"/>
              <a:gd name="connsiteY10" fmla="*/ 602034 h 916562"/>
              <a:gd name="connsiteX11" fmla="*/ 647970 w 2006600"/>
              <a:gd name="connsiteY11" fmla="*/ 757676 h 916562"/>
              <a:gd name="connsiteX12" fmla="*/ 356140 w 2006600"/>
              <a:gd name="connsiteY12" fmla="*/ 816042 h 916562"/>
              <a:gd name="connsiteX13" fmla="*/ 112949 w 2006600"/>
              <a:gd name="connsiteY13" fmla="*/ 718766 h 916562"/>
              <a:gd name="connsiteX14" fmla="*/ 15672 w 2006600"/>
              <a:gd name="connsiteY14" fmla="*/ 417208 h 916562"/>
              <a:gd name="connsiteX15" fmla="*/ 206984 w 2006600"/>
              <a:gd name="connsiteY15" fmla="*/ 92953 h 916562"/>
              <a:gd name="connsiteX0" fmla="*/ 206984 w 2006600"/>
              <a:gd name="connsiteY0" fmla="*/ 92953 h 916562"/>
              <a:gd name="connsiteX1" fmla="*/ 587983 w 2006600"/>
              <a:gd name="connsiteY1" fmla="*/ 16753 h 916562"/>
              <a:gd name="connsiteX2" fmla="*/ 892783 w 2006600"/>
              <a:gd name="connsiteY2" fmla="*/ 245353 h 916562"/>
              <a:gd name="connsiteX3" fmla="*/ 1197583 w 2006600"/>
              <a:gd name="connsiteY3" fmla="*/ 321553 h 916562"/>
              <a:gd name="connsiteX4" fmla="*/ 1708285 w 2006600"/>
              <a:gd name="connsiteY4" fmla="*/ 174017 h 916562"/>
              <a:gd name="connsiteX5" fmla="*/ 1970932 w 2006600"/>
              <a:gd name="connsiteY5" fmla="*/ 426936 h 916562"/>
              <a:gd name="connsiteX6" fmla="*/ 1922294 w 2006600"/>
              <a:gd name="connsiteY6" fmla="*/ 709038 h 916562"/>
              <a:gd name="connsiteX7" fmla="*/ 1718013 w 2006600"/>
              <a:gd name="connsiteY7" fmla="*/ 893864 h 916562"/>
              <a:gd name="connsiteX8" fmla="*/ 1299723 w 2006600"/>
              <a:gd name="connsiteY8" fmla="*/ 845225 h 916562"/>
              <a:gd name="connsiteX9" fmla="*/ 1163536 w 2006600"/>
              <a:gd name="connsiteY9" fmla="*/ 660400 h 916562"/>
              <a:gd name="connsiteX10" fmla="*/ 823068 w 2006600"/>
              <a:gd name="connsiteY10" fmla="*/ 602034 h 916562"/>
              <a:gd name="connsiteX11" fmla="*/ 647970 w 2006600"/>
              <a:gd name="connsiteY11" fmla="*/ 757676 h 916562"/>
              <a:gd name="connsiteX12" fmla="*/ 356140 w 2006600"/>
              <a:gd name="connsiteY12" fmla="*/ 816042 h 916562"/>
              <a:gd name="connsiteX13" fmla="*/ 112949 w 2006600"/>
              <a:gd name="connsiteY13" fmla="*/ 718766 h 916562"/>
              <a:gd name="connsiteX14" fmla="*/ 15672 w 2006600"/>
              <a:gd name="connsiteY14" fmla="*/ 417208 h 916562"/>
              <a:gd name="connsiteX15" fmla="*/ 206984 w 2006600"/>
              <a:gd name="connsiteY15" fmla="*/ 92953 h 916562"/>
              <a:gd name="connsiteX0" fmla="*/ 206984 w 2006600"/>
              <a:gd name="connsiteY0" fmla="*/ 92953 h 916562"/>
              <a:gd name="connsiteX1" fmla="*/ 587983 w 2006600"/>
              <a:gd name="connsiteY1" fmla="*/ 16753 h 916562"/>
              <a:gd name="connsiteX2" fmla="*/ 892783 w 2006600"/>
              <a:gd name="connsiteY2" fmla="*/ 245353 h 916562"/>
              <a:gd name="connsiteX3" fmla="*/ 1197583 w 2006600"/>
              <a:gd name="connsiteY3" fmla="*/ 321553 h 916562"/>
              <a:gd name="connsiteX4" fmla="*/ 1465094 w 2006600"/>
              <a:gd name="connsiteY4" fmla="*/ 242110 h 916562"/>
              <a:gd name="connsiteX5" fmla="*/ 1708285 w 2006600"/>
              <a:gd name="connsiteY5" fmla="*/ 174017 h 916562"/>
              <a:gd name="connsiteX6" fmla="*/ 1970932 w 2006600"/>
              <a:gd name="connsiteY6" fmla="*/ 426936 h 916562"/>
              <a:gd name="connsiteX7" fmla="*/ 1922294 w 2006600"/>
              <a:gd name="connsiteY7" fmla="*/ 709038 h 916562"/>
              <a:gd name="connsiteX8" fmla="*/ 1718013 w 2006600"/>
              <a:gd name="connsiteY8" fmla="*/ 893864 h 916562"/>
              <a:gd name="connsiteX9" fmla="*/ 1299723 w 2006600"/>
              <a:gd name="connsiteY9" fmla="*/ 845225 h 916562"/>
              <a:gd name="connsiteX10" fmla="*/ 1163536 w 2006600"/>
              <a:gd name="connsiteY10" fmla="*/ 660400 h 916562"/>
              <a:gd name="connsiteX11" fmla="*/ 823068 w 2006600"/>
              <a:gd name="connsiteY11" fmla="*/ 602034 h 916562"/>
              <a:gd name="connsiteX12" fmla="*/ 647970 w 2006600"/>
              <a:gd name="connsiteY12" fmla="*/ 757676 h 916562"/>
              <a:gd name="connsiteX13" fmla="*/ 356140 w 2006600"/>
              <a:gd name="connsiteY13" fmla="*/ 816042 h 916562"/>
              <a:gd name="connsiteX14" fmla="*/ 112949 w 2006600"/>
              <a:gd name="connsiteY14" fmla="*/ 718766 h 916562"/>
              <a:gd name="connsiteX15" fmla="*/ 15672 w 2006600"/>
              <a:gd name="connsiteY15" fmla="*/ 417208 h 916562"/>
              <a:gd name="connsiteX16" fmla="*/ 206984 w 2006600"/>
              <a:gd name="connsiteY16" fmla="*/ 92953 h 916562"/>
              <a:gd name="connsiteX0" fmla="*/ 206984 w 2006600"/>
              <a:gd name="connsiteY0" fmla="*/ 92953 h 916562"/>
              <a:gd name="connsiteX1" fmla="*/ 587983 w 2006600"/>
              <a:gd name="connsiteY1" fmla="*/ 16753 h 916562"/>
              <a:gd name="connsiteX2" fmla="*/ 892783 w 2006600"/>
              <a:gd name="connsiteY2" fmla="*/ 245353 h 916562"/>
              <a:gd name="connsiteX3" fmla="*/ 1197583 w 2006600"/>
              <a:gd name="connsiteY3" fmla="*/ 321553 h 916562"/>
              <a:gd name="connsiteX4" fmla="*/ 1426183 w 2006600"/>
              <a:gd name="connsiteY4" fmla="*/ 169153 h 916562"/>
              <a:gd name="connsiteX5" fmla="*/ 1708285 w 2006600"/>
              <a:gd name="connsiteY5" fmla="*/ 174017 h 916562"/>
              <a:gd name="connsiteX6" fmla="*/ 1970932 w 2006600"/>
              <a:gd name="connsiteY6" fmla="*/ 426936 h 916562"/>
              <a:gd name="connsiteX7" fmla="*/ 1922294 w 2006600"/>
              <a:gd name="connsiteY7" fmla="*/ 709038 h 916562"/>
              <a:gd name="connsiteX8" fmla="*/ 1718013 w 2006600"/>
              <a:gd name="connsiteY8" fmla="*/ 893864 h 916562"/>
              <a:gd name="connsiteX9" fmla="*/ 1299723 w 2006600"/>
              <a:gd name="connsiteY9" fmla="*/ 845225 h 916562"/>
              <a:gd name="connsiteX10" fmla="*/ 1163536 w 2006600"/>
              <a:gd name="connsiteY10" fmla="*/ 660400 h 916562"/>
              <a:gd name="connsiteX11" fmla="*/ 823068 w 2006600"/>
              <a:gd name="connsiteY11" fmla="*/ 602034 h 916562"/>
              <a:gd name="connsiteX12" fmla="*/ 647970 w 2006600"/>
              <a:gd name="connsiteY12" fmla="*/ 757676 h 916562"/>
              <a:gd name="connsiteX13" fmla="*/ 356140 w 2006600"/>
              <a:gd name="connsiteY13" fmla="*/ 816042 h 916562"/>
              <a:gd name="connsiteX14" fmla="*/ 112949 w 2006600"/>
              <a:gd name="connsiteY14" fmla="*/ 718766 h 916562"/>
              <a:gd name="connsiteX15" fmla="*/ 15672 w 2006600"/>
              <a:gd name="connsiteY15" fmla="*/ 417208 h 916562"/>
              <a:gd name="connsiteX16" fmla="*/ 206984 w 2006600"/>
              <a:gd name="connsiteY16" fmla="*/ 92953 h 916562"/>
              <a:gd name="connsiteX0" fmla="*/ 206984 w 2006600"/>
              <a:gd name="connsiteY0" fmla="*/ 101059 h 924668"/>
              <a:gd name="connsiteX1" fmla="*/ 521511 w 2006600"/>
              <a:gd name="connsiteY1" fmla="*/ 16753 h 924668"/>
              <a:gd name="connsiteX2" fmla="*/ 892783 w 2006600"/>
              <a:gd name="connsiteY2" fmla="*/ 253459 h 924668"/>
              <a:gd name="connsiteX3" fmla="*/ 1197583 w 2006600"/>
              <a:gd name="connsiteY3" fmla="*/ 329659 h 924668"/>
              <a:gd name="connsiteX4" fmla="*/ 1426183 w 2006600"/>
              <a:gd name="connsiteY4" fmla="*/ 177259 h 924668"/>
              <a:gd name="connsiteX5" fmla="*/ 1708285 w 2006600"/>
              <a:gd name="connsiteY5" fmla="*/ 182123 h 924668"/>
              <a:gd name="connsiteX6" fmla="*/ 1970932 w 2006600"/>
              <a:gd name="connsiteY6" fmla="*/ 435042 h 924668"/>
              <a:gd name="connsiteX7" fmla="*/ 1922294 w 2006600"/>
              <a:gd name="connsiteY7" fmla="*/ 717144 h 924668"/>
              <a:gd name="connsiteX8" fmla="*/ 1718013 w 2006600"/>
              <a:gd name="connsiteY8" fmla="*/ 901970 h 924668"/>
              <a:gd name="connsiteX9" fmla="*/ 1299723 w 2006600"/>
              <a:gd name="connsiteY9" fmla="*/ 853331 h 924668"/>
              <a:gd name="connsiteX10" fmla="*/ 1163536 w 2006600"/>
              <a:gd name="connsiteY10" fmla="*/ 668506 h 924668"/>
              <a:gd name="connsiteX11" fmla="*/ 823068 w 2006600"/>
              <a:gd name="connsiteY11" fmla="*/ 610140 h 924668"/>
              <a:gd name="connsiteX12" fmla="*/ 647970 w 2006600"/>
              <a:gd name="connsiteY12" fmla="*/ 765782 h 924668"/>
              <a:gd name="connsiteX13" fmla="*/ 356140 w 2006600"/>
              <a:gd name="connsiteY13" fmla="*/ 824148 h 924668"/>
              <a:gd name="connsiteX14" fmla="*/ 112949 w 2006600"/>
              <a:gd name="connsiteY14" fmla="*/ 726872 h 924668"/>
              <a:gd name="connsiteX15" fmla="*/ 15672 w 2006600"/>
              <a:gd name="connsiteY15" fmla="*/ 425314 h 924668"/>
              <a:gd name="connsiteX16" fmla="*/ 206984 w 2006600"/>
              <a:gd name="connsiteY16" fmla="*/ 101059 h 924668"/>
              <a:gd name="connsiteX0" fmla="*/ 206984 w 2006600"/>
              <a:gd name="connsiteY0" fmla="*/ 101059 h 924668"/>
              <a:gd name="connsiteX1" fmla="*/ 521511 w 2006600"/>
              <a:gd name="connsiteY1" fmla="*/ 16753 h 924668"/>
              <a:gd name="connsiteX2" fmla="*/ 892783 w 2006600"/>
              <a:gd name="connsiteY2" fmla="*/ 253459 h 924668"/>
              <a:gd name="connsiteX3" fmla="*/ 1197583 w 2006600"/>
              <a:gd name="connsiteY3" fmla="*/ 329659 h 924668"/>
              <a:gd name="connsiteX4" fmla="*/ 1426183 w 2006600"/>
              <a:gd name="connsiteY4" fmla="*/ 177259 h 924668"/>
              <a:gd name="connsiteX5" fmla="*/ 1708285 w 2006600"/>
              <a:gd name="connsiteY5" fmla="*/ 182123 h 924668"/>
              <a:gd name="connsiteX6" fmla="*/ 1970932 w 2006600"/>
              <a:gd name="connsiteY6" fmla="*/ 435042 h 924668"/>
              <a:gd name="connsiteX7" fmla="*/ 1922294 w 2006600"/>
              <a:gd name="connsiteY7" fmla="*/ 717144 h 924668"/>
              <a:gd name="connsiteX8" fmla="*/ 1718013 w 2006600"/>
              <a:gd name="connsiteY8" fmla="*/ 901970 h 924668"/>
              <a:gd name="connsiteX9" fmla="*/ 1299723 w 2006600"/>
              <a:gd name="connsiteY9" fmla="*/ 853331 h 924668"/>
              <a:gd name="connsiteX10" fmla="*/ 1163536 w 2006600"/>
              <a:gd name="connsiteY10" fmla="*/ 668506 h 924668"/>
              <a:gd name="connsiteX11" fmla="*/ 647970 w 2006600"/>
              <a:gd name="connsiteY11" fmla="*/ 765782 h 924668"/>
              <a:gd name="connsiteX12" fmla="*/ 356140 w 2006600"/>
              <a:gd name="connsiteY12" fmla="*/ 824148 h 924668"/>
              <a:gd name="connsiteX13" fmla="*/ 112949 w 2006600"/>
              <a:gd name="connsiteY13" fmla="*/ 726872 h 924668"/>
              <a:gd name="connsiteX14" fmla="*/ 15672 w 2006600"/>
              <a:gd name="connsiteY14" fmla="*/ 425314 h 924668"/>
              <a:gd name="connsiteX15" fmla="*/ 206984 w 2006600"/>
              <a:gd name="connsiteY15" fmla="*/ 101059 h 924668"/>
              <a:gd name="connsiteX0" fmla="*/ 206984 w 2006600"/>
              <a:gd name="connsiteY0" fmla="*/ 101059 h 924668"/>
              <a:gd name="connsiteX1" fmla="*/ 521511 w 2006600"/>
              <a:gd name="connsiteY1" fmla="*/ 16753 h 924668"/>
              <a:gd name="connsiteX2" fmla="*/ 892783 w 2006600"/>
              <a:gd name="connsiteY2" fmla="*/ 253459 h 924668"/>
              <a:gd name="connsiteX3" fmla="*/ 1197583 w 2006600"/>
              <a:gd name="connsiteY3" fmla="*/ 329659 h 924668"/>
              <a:gd name="connsiteX4" fmla="*/ 1426183 w 2006600"/>
              <a:gd name="connsiteY4" fmla="*/ 177259 h 924668"/>
              <a:gd name="connsiteX5" fmla="*/ 1708285 w 2006600"/>
              <a:gd name="connsiteY5" fmla="*/ 182123 h 924668"/>
              <a:gd name="connsiteX6" fmla="*/ 1970932 w 2006600"/>
              <a:gd name="connsiteY6" fmla="*/ 435042 h 924668"/>
              <a:gd name="connsiteX7" fmla="*/ 1922294 w 2006600"/>
              <a:gd name="connsiteY7" fmla="*/ 717144 h 924668"/>
              <a:gd name="connsiteX8" fmla="*/ 1718013 w 2006600"/>
              <a:gd name="connsiteY8" fmla="*/ 901970 h 924668"/>
              <a:gd name="connsiteX9" fmla="*/ 1299723 w 2006600"/>
              <a:gd name="connsiteY9" fmla="*/ 853331 h 924668"/>
              <a:gd name="connsiteX10" fmla="*/ 647970 w 2006600"/>
              <a:gd name="connsiteY10" fmla="*/ 765782 h 924668"/>
              <a:gd name="connsiteX11" fmla="*/ 356140 w 2006600"/>
              <a:gd name="connsiteY11" fmla="*/ 824148 h 924668"/>
              <a:gd name="connsiteX12" fmla="*/ 112949 w 2006600"/>
              <a:gd name="connsiteY12" fmla="*/ 726872 h 924668"/>
              <a:gd name="connsiteX13" fmla="*/ 15672 w 2006600"/>
              <a:gd name="connsiteY13" fmla="*/ 425314 h 924668"/>
              <a:gd name="connsiteX14" fmla="*/ 206984 w 2006600"/>
              <a:gd name="connsiteY14" fmla="*/ 101059 h 924668"/>
              <a:gd name="connsiteX0" fmla="*/ 206984 w 2006600"/>
              <a:gd name="connsiteY0" fmla="*/ 101059 h 924668"/>
              <a:gd name="connsiteX1" fmla="*/ 521511 w 2006600"/>
              <a:gd name="connsiteY1" fmla="*/ 16753 h 924668"/>
              <a:gd name="connsiteX2" fmla="*/ 892783 w 2006600"/>
              <a:gd name="connsiteY2" fmla="*/ 253459 h 924668"/>
              <a:gd name="connsiteX3" fmla="*/ 1426183 w 2006600"/>
              <a:gd name="connsiteY3" fmla="*/ 177259 h 924668"/>
              <a:gd name="connsiteX4" fmla="*/ 1708285 w 2006600"/>
              <a:gd name="connsiteY4" fmla="*/ 182123 h 924668"/>
              <a:gd name="connsiteX5" fmla="*/ 1970932 w 2006600"/>
              <a:gd name="connsiteY5" fmla="*/ 435042 h 924668"/>
              <a:gd name="connsiteX6" fmla="*/ 1922294 w 2006600"/>
              <a:gd name="connsiteY6" fmla="*/ 717144 h 924668"/>
              <a:gd name="connsiteX7" fmla="*/ 1718013 w 2006600"/>
              <a:gd name="connsiteY7" fmla="*/ 901970 h 924668"/>
              <a:gd name="connsiteX8" fmla="*/ 1299723 w 2006600"/>
              <a:gd name="connsiteY8" fmla="*/ 853331 h 924668"/>
              <a:gd name="connsiteX9" fmla="*/ 647970 w 2006600"/>
              <a:gd name="connsiteY9" fmla="*/ 765782 h 924668"/>
              <a:gd name="connsiteX10" fmla="*/ 356140 w 2006600"/>
              <a:gd name="connsiteY10" fmla="*/ 824148 h 924668"/>
              <a:gd name="connsiteX11" fmla="*/ 112949 w 2006600"/>
              <a:gd name="connsiteY11" fmla="*/ 726872 h 924668"/>
              <a:gd name="connsiteX12" fmla="*/ 15672 w 2006600"/>
              <a:gd name="connsiteY12" fmla="*/ 425314 h 924668"/>
              <a:gd name="connsiteX13" fmla="*/ 206984 w 2006600"/>
              <a:gd name="connsiteY13" fmla="*/ 101059 h 924668"/>
              <a:gd name="connsiteX0" fmla="*/ 206984 w 2006600"/>
              <a:gd name="connsiteY0" fmla="*/ 101059 h 924668"/>
              <a:gd name="connsiteX1" fmla="*/ 521511 w 2006600"/>
              <a:gd name="connsiteY1" fmla="*/ 16753 h 924668"/>
              <a:gd name="connsiteX2" fmla="*/ 1045183 w 2006600"/>
              <a:gd name="connsiteY2" fmla="*/ 253459 h 924668"/>
              <a:gd name="connsiteX3" fmla="*/ 1426183 w 2006600"/>
              <a:gd name="connsiteY3" fmla="*/ 177259 h 924668"/>
              <a:gd name="connsiteX4" fmla="*/ 1708285 w 2006600"/>
              <a:gd name="connsiteY4" fmla="*/ 182123 h 924668"/>
              <a:gd name="connsiteX5" fmla="*/ 1970932 w 2006600"/>
              <a:gd name="connsiteY5" fmla="*/ 435042 h 924668"/>
              <a:gd name="connsiteX6" fmla="*/ 1922294 w 2006600"/>
              <a:gd name="connsiteY6" fmla="*/ 717144 h 924668"/>
              <a:gd name="connsiteX7" fmla="*/ 1718013 w 2006600"/>
              <a:gd name="connsiteY7" fmla="*/ 901970 h 924668"/>
              <a:gd name="connsiteX8" fmla="*/ 1299723 w 2006600"/>
              <a:gd name="connsiteY8" fmla="*/ 853331 h 924668"/>
              <a:gd name="connsiteX9" fmla="*/ 647970 w 2006600"/>
              <a:gd name="connsiteY9" fmla="*/ 765782 h 924668"/>
              <a:gd name="connsiteX10" fmla="*/ 356140 w 2006600"/>
              <a:gd name="connsiteY10" fmla="*/ 824148 h 924668"/>
              <a:gd name="connsiteX11" fmla="*/ 112949 w 2006600"/>
              <a:gd name="connsiteY11" fmla="*/ 726872 h 924668"/>
              <a:gd name="connsiteX12" fmla="*/ 15672 w 2006600"/>
              <a:gd name="connsiteY12" fmla="*/ 425314 h 924668"/>
              <a:gd name="connsiteX13" fmla="*/ 206984 w 2006600"/>
              <a:gd name="connsiteY13" fmla="*/ 101059 h 924668"/>
              <a:gd name="connsiteX0" fmla="*/ 206984 w 2006600"/>
              <a:gd name="connsiteY0" fmla="*/ 101059 h 924668"/>
              <a:gd name="connsiteX1" fmla="*/ 521511 w 2006600"/>
              <a:gd name="connsiteY1" fmla="*/ 16753 h 924668"/>
              <a:gd name="connsiteX2" fmla="*/ 968983 w 2006600"/>
              <a:gd name="connsiteY2" fmla="*/ 253459 h 924668"/>
              <a:gd name="connsiteX3" fmla="*/ 1426183 w 2006600"/>
              <a:gd name="connsiteY3" fmla="*/ 177259 h 924668"/>
              <a:gd name="connsiteX4" fmla="*/ 1708285 w 2006600"/>
              <a:gd name="connsiteY4" fmla="*/ 182123 h 924668"/>
              <a:gd name="connsiteX5" fmla="*/ 1970932 w 2006600"/>
              <a:gd name="connsiteY5" fmla="*/ 435042 h 924668"/>
              <a:gd name="connsiteX6" fmla="*/ 1922294 w 2006600"/>
              <a:gd name="connsiteY6" fmla="*/ 717144 h 924668"/>
              <a:gd name="connsiteX7" fmla="*/ 1718013 w 2006600"/>
              <a:gd name="connsiteY7" fmla="*/ 901970 h 924668"/>
              <a:gd name="connsiteX8" fmla="*/ 1299723 w 2006600"/>
              <a:gd name="connsiteY8" fmla="*/ 853331 h 924668"/>
              <a:gd name="connsiteX9" fmla="*/ 647970 w 2006600"/>
              <a:gd name="connsiteY9" fmla="*/ 765782 h 924668"/>
              <a:gd name="connsiteX10" fmla="*/ 356140 w 2006600"/>
              <a:gd name="connsiteY10" fmla="*/ 824148 h 924668"/>
              <a:gd name="connsiteX11" fmla="*/ 112949 w 2006600"/>
              <a:gd name="connsiteY11" fmla="*/ 726872 h 924668"/>
              <a:gd name="connsiteX12" fmla="*/ 15672 w 2006600"/>
              <a:gd name="connsiteY12" fmla="*/ 425314 h 924668"/>
              <a:gd name="connsiteX13" fmla="*/ 206984 w 2006600"/>
              <a:gd name="connsiteY13" fmla="*/ 101059 h 924668"/>
              <a:gd name="connsiteX0" fmla="*/ 206984 w 2006600"/>
              <a:gd name="connsiteY0" fmla="*/ 101059 h 924668"/>
              <a:gd name="connsiteX1" fmla="*/ 521511 w 2006600"/>
              <a:gd name="connsiteY1" fmla="*/ 16753 h 924668"/>
              <a:gd name="connsiteX2" fmla="*/ 1045183 w 2006600"/>
              <a:gd name="connsiteY2" fmla="*/ 253459 h 924668"/>
              <a:gd name="connsiteX3" fmla="*/ 1426183 w 2006600"/>
              <a:gd name="connsiteY3" fmla="*/ 177259 h 924668"/>
              <a:gd name="connsiteX4" fmla="*/ 1708285 w 2006600"/>
              <a:gd name="connsiteY4" fmla="*/ 182123 h 924668"/>
              <a:gd name="connsiteX5" fmla="*/ 1970932 w 2006600"/>
              <a:gd name="connsiteY5" fmla="*/ 435042 h 924668"/>
              <a:gd name="connsiteX6" fmla="*/ 1922294 w 2006600"/>
              <a:gd name="connsiteY6" fmla="*/ 717144 h 924668"/>
              <a:gd name="connsiteX7" fmla="*/ 1718013 w 2006600"/>
              <a:gd name="connsiteY7" fmla="*/ 901970 h 924668"/>
              <a:gd name="connsiteX8" fmla="*/ 1299723 w 2006600"/>
              <a:gd name="connsiteY8" fmla="*/ 853331 h 924668"/>
              <a:gd name="connsiteX9" fmla="*/ 647970 w 2006600"/>
              <a:gd name="connsiteY9" fmla="*/ 765782 h 924668"/>
              <a:gd name="connsiteX10" fmla="*/ 356140 w 2006600"/>
              <a:gd name="connsiteY10" fmla="*/ 824148 h 924668"/>
              <a:gd name="connsiteX11" fmla="*/ 112949 w 2006600"/>
              <a:gd name="connsiteY11" fmla="*/ 726872 h 924668"/>
              <a:gd name="connsiteX12" fmla="*/ 15672 w 2006600"/>
              <a:gd name="connsiteY12" fmla="*/ 425314 h 924668"/>
              <a:gd name="connsiteX13" fmla="*/ 206984 w 2006600"/>
              <a:gd name="connsiteY13" fmla="*/ 101059 h 924668"/>
              <a:gd name="connsiteX0" fmla="*/ 206984 w 2006600"/>
              <a:gd name="connsiteY0" fmla="*/ 92953 h 916562"/>
              <a:gd name="connsiteX1" fmla="*/ 511783 w 2006600"/>
              <a:gd name="connsiteY1" fmla="*/ 16753 h 916562"/>
              <a:gd name="connsiteX2" fmla="*/ 1045183 w 2006600"/>
              <a:gd name="connsiteY2" fmla="*/ 245353 h 916562"/>
              <a:gd name="connsiteX3" fmla="*/ 1426183 w 2006600"/>
              <a:gd name="connsiteY3" fmla="*/ 169153 h 916562"/>
              <a:gd name="connsiteX4" fmla="*/ 1708285 w 2006600"/>
              <a:gd name="connsiteY4" fmla="*/ 174017 h 916562"/>
              <a:gd name="connsiteX5" fmla="*/ 1970932 w 2006600"/>
              <a:gd name="connsiteY5" fmla="*/ 426936 h 916562"/>
              <a:gd name="connsiteX6" fmla="*/ 1922294 w 2006600"/>
              <a:gd name="connsiteY6" fmla="*/ 709038 h 916562"/>
              <a:gd name="connsiteX7" fmla="*/ 1718013 w 2006600"/>
              <a:gd name="connsiteY7" fmla="*/ 893864 h 916562"/>
              <a:gd name="connsiteX8" fmla="*/ 1299723 w 2006600"/>
              <a:gd name="connsiteY8" fmla="*/ 845225 h 916562"/>
              <a:gd name="connsiteX9" fmla="*/ 647970 w 2006600"/>
              <a:gd name="connsiteY9" fmla="*/ 757676 h 916562"/>
              <a:gd name="connsiteX10" fmla="*/ 356140 w 2006600"/>
              <a:gd name="connsiteY10" fmla="*/ 816042 h 916562"/>
              <a:gd name="connsiteX11" fmla="*/ 112949 w 2006600"/>
              <a:gd name="connsiteY11" fmla="*/ 718766 h 916562"/>
              <a:gd name="connsiteX12" fmla="*/ 15672 w 2006600"/>
              <a:gd name="connsiteY12" fmla="*/ 417208 h 916562"/>
              <a:gd name="connsiteX13" fmla="*/ 206984 w 2006600"/>
              <a:gd name="connsiteY13" fmla="*/ 92953 h 916562"/>
              <a:gd name="connsiteX0" fmla="*/ 206984 w 2006600"/>
              <a:gd name="connsiteY0" fmla="*/ 101059 h 924668"/>
              <a:gd name="connsiteX1" fmla="*/ 511783 w 2006600"/>
              <a:gd name="connsiteY1" fmla="*/ 24859 h 924668"/>
              <a:gd name="connsiteX2" fmla="*/ 1045183 w 2006600"/>
              <a:gd name="connsiteY2" fmla="*/ 253459 h 924668"/>
              <a:gd name="connsiteX3" fmla="*/ 1426183 w 2006600"/>
              <a:gd name="connsiteY3" fmla="*/ 177259 h 924668"/>
              <a:gd name="connsiteX4" fmla="*/ 1708285 w 2006600"/>
              <a:gd name="connsiteY4" fmla="*/ 182123 h 924668"/>
              <a:gd name="connsiteX5" fmla="*/ 1970932 w 2006600"/>
              <a:gd name="connsiteY5" fmla="*/ 435042 h 924668"/>
              <a:gd name="connsiteX6" fmla="*/ 1922294 w 2006600"/>
              <a:gd name="connsiteY6" fmla="*/ 717144 h 924668"/>
              <a:gd name="connsiteX7" fmla="*/ 1718013 w 2006600"/>
              <a:gd name="connsiteY7" fmla="*/ 901970 h 924668"/>
              <a:gd name="connsiteX8" fmla="*/ 1299723 w 2006600"/>
              <a:gd name="connsiteY8" fmla="*/ 853331 h 924668"/>
              <a:gd name="connsiteX9" fmla="*/ 647970 w 2006600"/>
              <a:gd name="connsiteY9" fmla="*/ 765782 h 924668"/>
              <a:gd name="connsiteX10" fmla="*/ 356140 w 2006600"/>
              <a:gd name="connsiteY10" fmla="*/ 824148 h 924668"/>
              <a:gd name="connsiteX11" fmla="*/ 112949 w 2006600"/>
              <a:gd name="connsiteY11" fmla="*/ 726872 h 924668"/>
              <a:gd name="connsiteX12" fmla="*/ 15672 w 2006600"/>
              <a:gd name="connsiteY12" fmla="*/ 425314 h 924668"/>
              <a:gd name="connsiteX13" fmla="*/ 206984 w 2006600"/>
              <a:gd name="connsiteY13" fmla="*/ 101059 h 924668"/>
              <a:gd name="connsiteX0" fmla="*/ 206984 w 2006600"/>
              <a:gd name="connsiteY0" fmla="*/ 138348 h 961957"/>
              <a:gd name="connsiteX1" fmla="*/ 511783 w 2006600"/>
              <a:gd name="connsiteY1" fmla="*/ 62148 h 961957"/>
              <a:gd name="connsiteX2" fmla="*/ 1045183 w 2006600"/>
              <a:gd name="connsiteY2" fmla="*/ 290748 h 961957"/>
              <a:gd name="connsiteX3" fmla="*/ 1426183 w 2006600"/>
              <a:gd name="connsiteY3" fmla="*/ 214548 h 961957"/>
              <a:gd name="connsiteX4" fmla="*/ 1708285 w 2006600"/>
              <a:gd name="connsiteY4" fmla="*/ 219412 h 961957"/>
              <a:gd name="connsiteX5" fmla="*/ 1970932 w 2006600"/>
              <a:gd name="connsiteY5" fmla="*/ 472331 h 961957"/>
              <a:gd name="connsiteX6" fmla="*/ 1922294 w 2006600"/>
              <a:gd name="connsiteY6" fmla="*/ 754433 h 961957"/>
              <a:gd name="connsiteX7" fmla="*/ 1718013 w 2006600"/>
              <a:gd name="connsiteY7" fmla="*/ 939259 h 961957"/>
              <a:gd name="connsiteX8" fmla="*/ 1299723 w 2006600"/>
              <a:gd name="connsiteY8" fmla="*/ 890620 h 961957"/>
              <a:gd name="connsiteX9" fmla="*/ 647970 w 2006600"/>
              <a:gd name="connsiteY9" fmla="*/ 803071 h 961957"/>
              <a:gd name="connsiteX10" fmla="*/ 356140 w 2006600"/>
              <a:gd name="connsiteY10" fmla="*/ 861437 h 961957"/>
              <a:gd name="connsiteX11" fmla="*/ 112949 w 2006600"/>
              <a:gd name="connsiteY11" fmla="*/ 764161 h 961957"/>
              <a:gd name="connsiteX12" fmla="*/ 15672 w 2006600"/>
              <a:gd name="connsiteY12" fmla="*/ 462603 h 961957"/>
              <a:gd name="connsiteX13" fmla="*/ 206984 w 2006600"/>
              <a:gd name="connsiteY13" fmla="*/ 138348 h 961957"/>
              <a:gd name="connsiteX0" fmla="*/ 206984 w 2006600"/>
              <a:gd name="connsiteY0" fmla="*/ 89710 h 913319"/>
              <a:gd name="connsiteX1" fmla="*/ 511783 w 2006600"/>
              <a:gd name="connsiteY1" fmla="*/ 13510 h 913319"/>
              <a:gd name="connsiteX2" fmla="*/ 1045183 w 2006600"/>
              <a:gd name="connsiteY2" fmla="*/ 242110 h 913319"/>
              <a:gd name="connsiteX3" fmla="*/ 1426183 w 2006600"/>
              <a:gd name="connsiteY3" fmla="*/ 165910 h 913319"/>
              <a:gd name="connsiteX4" fmla="*/ 1708285 w 2006600"/>
              <a:gd name="connsiteY4" fmla="*/ 170774 h 913319"/>
              <a:gd name="connsiteX5" fmla="*/ 1970932 w 2006600"/>
              <a:gd name="connsiteY5" fmla="*/ 423693 h 913319"/>
              <a:gd name="connsiteX6" fmla="*/ 1922294 w 2006600"/>
              <a:gd name="connsiteY6" fmla="*/ 705795 h 913319"/>
              <a:gd name="connsiteX7" fmla="*/ 1718013 w 2006600"/>
              <a:gd name="connsiteY7" fmla="*/ 890621 h 913319"/>
              <a:gd name="connsiteX8" fmla="*/ 1299723 w 2006600"/>
              <a:gd name="connsiteY8" fmla="*/ 841982 h 913319"/>
              <a:gd name="connsiteX9" fmla="*/ 647970 w 2006600"/>
              <a:gd name="connsiteY9" fmla="*/ 754433 h 913319"/>
              <a:gd name="connsiteX10" fmla="*/ 356140 w 2006600"/>
              <a:gd name="connsiteY10" fmla="*/ 812799 h 913319"/>
              <a:gd name="connsiteX11" fmla="*/ 112949 w 2006600"/>
              <a:gd name="connsiteY11" fmla="*/ 715523 h 913319"/>
              <a:gd name="connsiteX12" fmla="*/ 15672 w 2006600"/>
              <a:gd name="connsiteY12" fmla="*/ 413965 h 913319"/>
              <a:gd name="connsiteX13" fmla="*/ 206984 w 2006600"/>
              <a:gd name="connsiteY13" fmla="*/ 89710 h 913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06600" h="913319">
                <a:moveTo>
                  <a:pt x="206984" y="89710"/>
                </a:moveTo>
                <a:cubicBezTo>
                  <a:pt x="289669" y="22968"/>
                  <a:pt x="341008" y="0"/>
                  <a:pt x="511783" y="13510"/>
                </a:cubicBezTo>
                <a:cubicBezTo>
                  <a:pt x="792804" y="181041"/>
                  <a:pt x="892783" y="216710"/>
                  <a:pt x="1045183" y="242110"/>
                </a:cubicBezTo>
                <a:cubicBezTo>
                  <a:pt x="1197583" y="267510"/>
                  <a:pt x="1315666" y="177799"/>
                  <a:pt x="1426183" y="165910"/>
                </a:cubicBezTo>
                <a:cubicBezTo>
                  <a:pt x="1536700" y="154021"/>
                  <a:pt x="1617494" y="127810"/>
                  <a:pt x="1708285" y="170774"/>
                </a:cubicBezTo>
                <a:cubicBezTo>
                  <a:pt x="1799077" y="213738"/>
                  <a:pt x="1935264" y="334523"/>
                  <a:pt x="1970932" y="423693"/>
                </a:cubicBezTo>
                <a:cubicBezTo>
                  <a:pt x="2006600" y="512863"/>
                  <a:pt x="1964447" y="627974"/>
                  <a:pt x="1922294" y="705795"/>
                </a:cubicBezTo>
                <a:cubicBezTo>
                  <a:pt x="1880141" y="783616"/>
                  <a:pt x="1821775" y="867923"/>
                  <a:pt x="1718013" y="890621"/>
                </a:cubicBezTo>
                <a:cubicBezTo>
                  <a:pt x="1614251" y="913319"/>
                  <a:pt x="1478064" y="864680"/>
                  <a:pt x="1299723" y="841982"/>
                </a:cubicBezTo>
                <a:cubicBezTo>
                  <a:pt x="1121382" y="819284"/>
                  <a:pt x="805234" y="759297"/>
                  <a:pt x="647970" y="754433"/>
                </a:cubicBezTo>
                <a:cubicBezTo>
                  <a:pt x="490706" y="749569"/>
                  <a:pt x="445310" y="819284"/>
                  <a:pt x="356140" y="812799"/>
                </a:cubicBezTo>
                <a:cubicBezTo>
                  <a:pt x="266970" y="806314"/>
                  <a:pt x="169694" y="781995"/>
                  <a:pt x="112949" y="715523"/>
                </a:cubicBezTo>
                <a:cubicBezTo>
                  <a:pt x="56204" y="649051"/>
                  <a:pt x="0" y="518267"/>
                  <a:pt x="15672" y="413965"/>
                </a:cubicBezTo>
                <a:cubicBezTo>
                  <a:pt x="31345" y="309663"/>
                  <a:pt x="124299" y="156452"/>
                  <a:pt x="206984" y="89710"/>
                </a:cubicBezTo>
                <a:close/>
              </a:path>
            </a:pathLst>
          </a:cu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Freeform 62"/>
          <p:cNvSpPr/>
          <p:nvPr/>
        </p:nvSpPr>
        <p:spPr>
          <a:xfrm>
            <a:off x="2716816" y="4343400"/>
            <a:ext cx="3132137" cy="2135188"/>
          </a:xfrm>
          <a:custGeom>
            <a:avLst/>
            <a:gdLst>
              <a:gd name="connsiteX0" fmla="*/ 57150 w 3114675"/>
              <a:gd name="connsiteY0" fmla="*/ 403225 h 2214563"/>
              <a:gd name="connsiteX1" fmla="*/ 447675 w 3114675"/>
              <a:gd name="connsiteY1" fmla="*/ 127000 h 2214563"/>
              <a:gd name="connsiteX2" fmla="*/ 1714500 w 3114675"/>
              <a:gd name="connsiteY2" fmla="*/ 69850 h 2214563"/>
              <a:gd name="connsiteX3" fmla="*/ 2876550 w 3114675"/>
              <a:gd name="connsiteY3" fmla="*/ 546100 h 2214563"/>
              <a:gd name="connsiteX4" fmla="*/ 3076575 w 3114675"/>
              <a:gd name="connsiteY4" fmla="*/ 1022350 h 2214563"/>
              <a:gd name="connsiteX5" fmla="*/ 2647950 w 3114675"/>
              <a:gd name="connsiteY5" fmla="*/ 1498600 h 2214563"/>
              <a:gd name="connsiteX6" fmla="*/ 2428875 w 3114675"/>
              <a:gd name="connsiteY6" fmla="*/ 1965325 h 2214563"/>
              <a:gd name="connsiteX7" fmla="*/ 2028825 w 3114675"/>
              <a:gd name="connsiteY7" fmla="*/ 2203450 h 2214563"/>
              <a:gd name="connsiteX8" fmla="*/ 1562100 w 3114675"/>
              <a:gd name="connsiteY8" fmla="*/ 2032000 h 2214563"/>
              <a:gd name="connsiteX9" fmla="*/ 1133475 w 3114675"/>
              <a:gd name="connsiteY9" fmla="*/ 1927225 h 2214563"/>
              <a:gd name="connsiteX10" fmla="*/ 733425 w 3114675"/>
              <a:gd name="connsiteY10" fmla="*/ 2041525 h 2214563"/>
              <a:gd name="connsiteX11" fmla="*/ 409575 w 3114675"/>
              <a:gd name="connsiteY11" fmla="*/ 1755775 h 2214563"/>
              <a:gd name="connsiteX12" fmla="*/ 342900 w 3114675"/>
              <a:gd name="connsiteY12" fmla="*/ 1165225 h 2214563"/>
              <a:gd name="connsiteX13" fmla="*/ 104775 w 3114675"/>
              <a:gd name="connsiteY13" fmla="*/ 908050 h 2214563"/>
              <a:gd name="connsiteX14" fmla="*/ 57150 w 3114675"/>
              <a:gd name="connsiteY14" fmla="*/ 403225 h 2214563"/>
              <a:gd name="connsiteX0" fmla="*/ 57150 w 3114675"/>
              <a:gd name="connsiteY0" fmla="*/ 403225 h 2214563"/>
              <a:gd name="connsiteX1" fmla="*/ 447675 w 3114675"/>
              <a:gd name="connsiteY1" fmla="*/ 127000 h 2214563"/>
              <a:gd name="connsiteX2" fmla="*/ 1714500 w 3114675"/>
              <a:gd name="connsiteY2" fmla="*/ 69850 h 2214563"/>
              <a:gd name="connsiteX3" fmla="*/ 2876550 w 3114675"/>
              <a:gd name="connsiteY3" fmla="*/ 546100 h 2214563"/>
              <a:gd name="connsiteX4" fmla="*/ 3076575 w 3114675"/>
              <a:gd name="connsiteY4" fmla="*/ 1022350 h 2214563"/>
              <a:gd name="connsiteX5" fmla="*/ 2647950 w 3114675"/>
              <a:gd name="connsiteY5" fmla="*/ 1498600 h 2214563"/>
              <a:gd name="connsiteX6" fmla="*/ 2428875 w 3114675"/>
              <a:gd name="connsiteY6" fmla="*/ 1965325 h 2214563"/>
              <a:gd name="connsiteX7" fmla="*/ 2028825 w 3114675"/>
              <a:gd name="connsiteY7" fmla="*/ 2203450 h 2214563"/>
              <a:gd name="connsiteX8" fmla="*/ 1562100 w 3114675"/>
              <a:gd name="connsiteY8" fmla="*/ 2032000 h 2214563"/>
              <a:gd name="connsiteX9" fmla="*/ 1171575 w 3114675"/>
              <a:gd name="connsiteY9" fmla="*/ 1984375 h 2214563"/>
              <a:gd name="connsiteX10" fmla="*/ 733425 w 3114675"/>
              <a:gd name="connsiteY10" fmla="*/ 2041525 h 2214563"/>
              <a:gd name="connsiteX11" fmla="*/ 409575 w 3114675"/>
              <a:gd name="connsiteY11" fmla="*/ 1755775 h 2214563"/>
              <a:gd name="connsiteX12" fmla="*/ 342900 w 3114675"/>
              <a:gd name="connsiteY12" fmla="*/ 1165225 h 2214563"/>
              <a:gd name="connsiteX13" fmla="*/ 104775 w 3114675"/>
              <a:gd name="connsiteY13" fmla="*/ 908050 h 2214563"/>
              <a:gd name="connsiteX14" fmla="*/ 57150 w 3114675"/>
              <a:gd name="connsiteY14" fmla="*/ 403225 h 2214563"/>
              <a:gd name="connsiteX0" fmla="*/ 57150 w 3114675"/>
              <a:gd name="connsiteY0" fmla="*/ 403225 h 2214563"/>
              <a:gd name="connsiteX1" fmla="*/ 447675 w 3114675"/>
              <a:gd name="connsiteY1" fmla="*/ 127000 h 2214563"/>
              <a:gd name="connsiteX2" fmla="*/ 1714500 w 3114675"/>
              <a:gd name="connsiteY2" fmla="*/ 69850 h 2214563"/>
              <a:gd name="connsiteX3" fmla="*/ 2876550 w 3114675"/>
              <a:gd name="connsiteY3" fmla="*/ 546100 h 2214563"/>
              <a:gd name="connsiteX4" fmla="*/ 3076575 w 3114675"/>
              <a:gd name="connsiteY4" fmla="*/ 1022350 h 2214563"/>
              <a:gd name="connsiteX5" fmla="*/ 2647950 w 3114675"/>
              <a:gd name="connsiteY5" fmla="*/ 1498600 h 2214563"/>
              <a:gd name="connsiteX6" fmla="*/ 2428875 w 3114675"/>
              <a:gd name="connsiteY6" fmla="*/ 1965325 h 2214563"/>
              <a:gd name="connsiteX7" fmla="*/ 2028825 w 3114675"/>
              <a:gd name="connsiteY7" fmla="*/ 2203450 h 2214563"/>
              <a:gd name="connsiteX8" fmla="*/ 1562100 w 3114675"/>
              <a:gd name="connsiteY8" fmla="*/ 2032000 h 2214563"/>
              <a:gd name="connsiteX9" fmla="*/ 1171575 w 3114675"/>
              <a:gd name="connsiteY9" fmla="*/ 1984375 h 2214563"/>
              <a:gd name="connsiteX10" fmla="*/ 733425 w 3114675"/>
              <a:gd name="connsiteY10" fmla="*/ 2041525 h 2214563"/>
              <a:gd name="connsiteX11" fmla="*/ 409575 w 3114675"/>
              <a:gd name="connsiteY11" fmla="*/ 1755775 h 2214563"/>
              <a:gd name="connsiteX12" fmla="*/ 333375 w 3114675"/>
              <a:gd name="connsiteY12" fmla="*/ 1222375 h 2214563"/>
              <a:gd name="connsiteX13" fmla="*/ 104775 w 3114675"/>
              <a:gd name="connsiteY13" fmla="*/ 908050 h 2214563"/>
              <a:gd name="connsiteX14" fmla="*/ 57150 w 3114675"/>
              <a:gd name="connsiteY14" fmla="*/ 403225 h 2214563"/>
              <a:gd name="connsiteX0" fmla="*/ 74612 w 3132137"/>
              <a:gd name="connsiteY0" fmla="*/ 403225 h 2214563"/>
              <a:gd name="connsiteX1" fmla="*/ 465137 w 3132137"/>
              <a:gd name="connsiteY1" fmla="*/ 127000 h 2214563"/>
              <a:gd name="connsiteX2" fmla="*/ 1731962 w 3132137"/>
              <a:gd name="connsiteY2" fmla="*/ 69850 h 2214563"/>
              <a:gd name="connsiteX3" fmla="*/ 2894012 w 3132137"/>
              <a:gd name="connsiteY3" fmla="*/ 546100 h 2214563"/>
              <a:gd name="connsiteX4" fmla="*/ 3094037 w 3132137"/>
              <a:gd name="connsiteY4" fmla="*/ 1022350 h 2214563"/>
              <a:gd name="connsiteX5" fmla="*/ 2665412 w 3132137"/>
              <a:gd name="connsiteY5" fmla="*/ 1498600 h 2214563"/>
              <a:gd name="connsiteX6" fmla="*/ 2446337 w 3132137"/>
              <a:gd name="connsiteY6" fmla="*/ 1965325 h 2214563"/>
              <a:gd name="connsiteX7" fmla="*/ 2046287 w 3132137"/>
              <a:gd name="connsiteY7" fmla="*/ 2203450 h 2214563"/>
              <a:gd name="connsiteX8" fmla="*/ 1579562 w 3132137"/>
              <a:gd name="connsiteY8" fmla="*/ 2032000 h 2214563"/>
              <a:gd name="connsiteX9" fmla="*/ 1189037 w 3132137"/>
              <a:gd name="connsiteY9" fmla="*/ 1984375 h 2214563"/>
              <a:gd name="connsiteX10" fmla="*/ 750887 w 3132137"/>
              <a:gd name="connsiteY10" fmla="*/ 2041525 h 2214563"/>
              <a:gd name="connsiteX11" fmla="*/ 427037 w 3132137"/>
              <a:gd name="connsiteY11" fmla="*/ 1755775 h 2214563"/>
              <a:gd name="connsiteX12" fmla="*/ 350837 w 3132137"/>
              <a:gd name="connsiteY12" fmla="*/ 1222375 h 2214563"/>
              <a:gd name="connsiteX13" fmla="*/ 46037 w 3132137"/>
              <a:gd name="connsiteY13" fmla="*/ 765175 h 2214563"/>
              <a:gd name="connsiteX14" fmla="*/ 74612 w 3132137"/>
              <a:gd name="connsiteY14" fmla="*/ 403225 h 2214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32137" h="2214563">
                <a:moveTo>
                  <a:pt x="74612" y="403225"/>
                </a:moveTo>
                <a:cubicBezTo>
                  <a:pt x="144462" y="296863"/>
                  <a:pt x="188912" y="182562"/>
                  <a:pt x="465137" y="127000"/>
                </a:cubicBezTo>
                <a:cubicBezTo>
                  <a:pt x="741362" y="71438"/>
                  <a:pt x="1327150" y="0"/>
                  <a:pt x="1731962" y="69850"/>
                </a:cubicBezTo>
                <a:cubicBezTo>
                  <a:pt x="2136774" y="139700"/>
                  <a:pt x="2667000" y="387350"/>
                  <a:pt x="2894012" y="546100"/>
                </a:cubicBezTo>
                <a:cubicBezTo>
                  <a:pt x="3121025" y="704850"/>
                  <a:pt x="3132137" y="863600"/>
                  <a:pt x="3094037" y="1022350"/>
                </a:cubicBezTo>
                <a:cubicBezTo>
                  <a:pt x="3055937" y="1181100"/>
                  <a:pt x="2773362" y="1341438"/>
                  <a:pt x="2665412" y="1498600"/>
                </a:cubicBezTo>
                <a:cubicBezTo>
                  <a:pt x="2557462" y="1655762"/>
                  <a:pt x="2549524" y="1847850"/>
                  <a:pt x="2446337" y="1965325"/>
                </a:cubicBezTo>
                <a:cubicBezTo>
                  <a:pt x="2343150" y="2082800"/>
                  <a:pt x="2190750" y="2192337"/>
                  <a:pt x="2046287" y="2203450"/>
                </a:cubicBezTo>
                <a:cubicBezTo>
                  <a:pt x="1901824" y="2214563"/>
                  <a:pt x="1722437" y="2068512"/>
                  <a:pt x="1579562" y="2032000"/>
                </a:cubicBezTo>
                <a:cubicBezTo>
                  <a:pt x="1436687" y="1995488"/>
                  <a:pt x="1327149" y="1982788"/>
                  <a:pt x="1189037" y="1984375"/>
                </a:cubicBezTo>
                <a:cubicBezTo>
                  <a:pt x="1050925" y="1985962"/>
                  <a:pt x="877887" y="2079625"/>
                  <a:pt x="750887" y="2041525"/>
                </a:cubicBezTo>
                <a:cubicBezTo>
                  <a:pt x="623887" y="2003425"/>
                  <a:pt x="493712" y="1892300"/>
                  <a:pt x="427037" y="1755775"/>
                </a:cubicBezTo>
                <a:cubicBezTo>
                  <a:pt x="360362" y="1619250"/>
                  <a:pt x="414337" y="1387475"/>
                  <a:pt x="350837" y="1222375"/>
                </a:cubicBezTo>
                <a:cubicBezTo>
                  <a:pt x="287337" y="1057275"/>
                  <a:pt x="92074" y="901700"/>
                  <a:pt x="46037" y="765175"/>
                </a:cubicBezTo>
                <a:cubicBezTo>
                  <a:pt x="0" y="628650"/>
                  <a:pt x="4762" y="509588"/>
                  <a:pt x="74612" y="403225"/>
                </a:cubicBezTo>
                <a:close/>
              </a:path>
            </a:pathLst>
          </a:cu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Two nodes are </a:t>
            </a:r>
            <a:r>
              <a:rPr lang="en-US" b="1" dirty="0">
                <a:solidFill>
                  <a:schemeClr val="bg1"/>
                </a:solidFill>
              </a:rPr>
              <a:t>reachable</a:t>
            </a:r>
            <a:r>
              <a:rPr lang="en-US" dirty="0"/>
              <a:t> if</a:t>
            </a:r>
            <a:r>
              <a:rPr lang="bg-BG" dirty="0"/>
              <a:t> а</a:t>
            </a:r>
            <a:r>
              <a:rPr lang="en-US" dirty="0"/>
              <a:t> path exists between them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Connected graph</a:t>
            </a:r>
          </a:p>
          <a:p>
            <a:pPr lvl="1"/>
            <a:r>
              <a:rPr lang="en-US" dirty="0"/>
              <a:t>Every two nodes are reachable from each other</a:t>
            </a:r>
          </a:p>
        </p:txBody>
      </p:sp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 Definitions (7)</a:t>
            </a:r>
            <a:endParaRPr lang="en-US" dirty="0"/>
          </a:p>
        </p:txBody>
      </p:sp>
      <p:sp>
        <p:nvSpPr>
          <p:cNvPr id="4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5" name="Oval 44"/>
          <p:cNvSpPr>
            <a:spLocks noChangeArrowheads="1"/>
          </p:cNvSpPr>
          <p:nvPr/>
        </p:nvSpPr>
        <p:spPr bwMode="auto">
          <a:xfrm>
            <a:off x="4501999" y="5755561"/>
            <a:ext cx="438418" cy="43181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000" b="1" dirty="0">
                <a:latin typeface="Calibri" pitchFamily="34" charset="0"/>
              </a:rPr>
              <a:t>G</a:t>
            </a:r>
            <a:endParaRPr lang="bg-BG" sz="2000" b="1" dirty="0">
              <a:latin typeface="Calibri" pitchFamily="34" charset="0"/>
            </a:endParaRPr>
          </a:p>
        </p:txBody>
      </p:sp>
      <p:sp>
        <p:nvSpPr>
          <p:cNvPr id="46" name="Oval 45"/>
          <p:cNvSpPr>
            <a:spLocks noChangeArrowheads="1"/>
          </p:cNvSpPr>
          <p:nvPr/>
        </p:nvSpPr>
        <p:spPr bwMode="auto">
          <a:xfrm>
            <a:off x="5040917" y="5130786"/>
            <a:ext cx="487131" cy="43181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000" b="1" dirty="0">
                <a:latin typeface="Calibri" pitchFamily="34" charset="0"/>
              </a:rPr>
              <a:t>J</a:t>
            </a:r>
            <a:endParaRPr lang="bg-BG" sz="2000" b="1" dirty="0">
              <a:latin typeface="Calibri" pitchFamily="34" charset="0"/>
            </a:endParaRPr>
          </a:p>
        </p:txBody>
      </p:sp>
      <p:sp>
        <p:nvSpPr>
          <p:cNvPr id="47" name="Oval 46"/>
          <p:cNvSpPr>
            <a:spLocks noChangeArrowheads="1"/>
          </p:cNvSpPr>
          <p:nvPr/>
        </p:nvSpPr>
        <p:spPr bwMode="auto">
          <a:xfrm>
            <a:off x="4126517" y="4646612"/>
            <a:ext cx="462233" cy="43181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000" b="1" dirty="0">
                <a:latin typeface="Calibri" pitchFamily="34" charset="0"/>
              </a:rPr>
              <a:t>F</a:t>
            </a:r>
            <a:endParaRPr lang="bg-BG" sz="2000" b="1" dirty="0">
              <a:latin typeface="Calibri" pitchFamily="34" charset="0"/>
            </a:endParaRPr>
          </a:p>
        </p:txBody>
      </p:sp>
      <p:sp>
        <p:nvSpPr>
          <p:cNvPr id="48" name="Oval 47"/>
          <p:cNvSpPr>
            <a:spLocks noChangeArrowheads="1"/>
          </p:cNvSpPr>
          <p:nvPr/>
        </p:nvSpPr>
        <p:spPr bwMode="auto">
          <a:xfrm>
            <a:off x="3364517" y="5637212"/>
            <a:ext cx="438417" cy="43181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000" b="1" dirty="0">
                <a:latin typeface="Calibri" pitchFamily="34" charset="0"/>
              </a:rPr>
              <a:t>D</a:t>
            </a:r>
            <a:endParaRPr lang="bg-BG" sz="2000" b="1" dirty="0">
              <a:latin typeface="Calibri" pitchFamily="34" charset="0"/>
            </a:endParaRPr>
          </a:p>
        </p:txBody>
      </p:sp>
      <p:cxnSp>
        <p:nvCxnSpPr>
          <p:cNvPr id="49" name="Straight Arrow Connector 48"/>
          <p:cNvCxnSpPr>
            <a:cxnSpLocks noChangeShapeType="1"/>
            <a:stCxn id="45" idx="7"/>
            <a:endCxn id="46" idx="3"/>
          </p:cNvCxnSpPr>
          <p:nvPr/>
        </p:nvCxnSpPr>
        <p:spPr bwMode="auto">
          <a:xfrm flipV="1">
            <a:off x="4876213" y="5499363"/>
            <a:ext cx="236043" cy="319437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50" name="Straight Arrow Connector 49"/>
          <p:cNvCxnSpPr>
            <a:cxnSpLocks noChangeShapeType="1"/>
            <a:stCxn id="47" idx="6"/>
            <a:endCxn id="46" idx="1"/>
          </p:cNvCxnSpPr>
          <p:nvPr/>
        </p:nvCxnSpPr>
        <p:spPr bwMode="auto">
          <a:xfrm>
            <a:off x="4588749" y="4862520"/>
            <a:ext cx="523506" cy="331505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51" name="Straight Arrow Connector 50"/>
          <p:cNvCxnSpPr>
            <a:cxnSpLocks noChangeShapeType="1"/>
            <a:stCxn id="45" idx="1"/>
            <a:endCxn id="47" idx="4"/>
          </p:cNvCxnSpPr>
          <p:nvPr/>
        </p:nvCxnSpPr>
        <p:spPr bwMode="auto">
          <a:xfrm rot="16200000" flipV="1">
            <a:off x="4091734" y="5344327"/>
            <a:ext cx="740373" cy="208572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52" name="Straight Arrow Connector 51"/>
          <p:cNvCxnSpPr>
            <a:cxnSpLocks noChangeShapeType="1"/>
            <a:stCxn id="48" idx="6"/>
            <a:endCxn id="45" idx="2"/>
          </p:cNvCxnSpPr>
          <p:nvPr/>
        </p:nvCxnSpPr>
        <p:spPr bwMode="auto">
          <a:xfrm>
            <a:off x="3802932" y="5853122"/>
            <a:ext cx="699068" cy="118349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53" name="Straight Arrow Connector 52"/>
          <p:cNvCxnSpPr>
            <a:cxnSpLocks noChangeShapeType="1"/>
            <a:stCxn id="47" idx="3"/>
            <a:endCxn id="48" idx="7"/>
          </p:cNvCxnSpPr>
          <p:nvPr/>
        </p:nvCxnSpPr>
        <p:spPr bwMode="auto">
          <a:xfrm rot="5400000">
            <a:off x="3623837" y="5130081"/>
            <a:ext cx="685262" cy="455481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sp>
        <p:nvSpPr>
          <p:cNvPr id="54" name="Oval 53"/>
          <p:cNvSpPr>
            <a:spLocks noChangeArrowheads="1"/>
          </p:cNvSpPr>
          <p:nvPr/>
        </p:nvSpPr>
        <p:spPr bwMode="auto">
          <a:xfrm>
            <a:off x="3022019" y="4690421"/>
            <a:ext cx="462233" cy="43181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000" b="1" dirty="0">
                <a:latin typeface="Calibri" pitchFamily="34" charset="0"/>
              </a:rPr>
              <a:t>A</a:t>
            </a:r>
            <a:endParaRPr lang="bg-BG" sz="2000" b="1" dirty="0">
              <a:latin typeface="Calibri" pitchFamily="34" charset="0"/>
            </a:endParaRPr>
          </a:p>
        </p:txBody>
      </p:sp>
      <p:cxnSp>
        <p:nvCxnSpPr>
          <p:cNvPr id="55" name="Straight Arrow Connector 54"/>
          <p:cNvCxnSpPr>
            <a:cxnSpLocks noChangeShapeType="1"/>
            <a:stCxn id="54" idx="6"/>
            <a:endCxn id="47" idx="2"/>
          </p:cNvCxnSpPr>
          <p:nvPr/>
        </p:nvCxnSpPr>
        <p:spPr bwMode="auto">
          <a:xfrm flipV="1">
            <a:off x="3484252" y="4862521"/>
            <a:ext cx="642265" cy="43809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56" name="Straight Arrow Connector 55"/>
          <p:cNvCxnSpPr>
            <a:cxnSpLocks noChangeShapeType="1"/>
            <a:stCxn id="48" idx="1"/>
            <a:endCxn id="54" idx="4"/>
          </p:cNvCxnSpPr>
          <p:nvPr/>
        </p:nvCxnSpPr>
        <p:spPr bwMode="auto">
          <a:xfrm rot="16200000" flipV="1">
            <a:off x="3051820" y="5323550"/>
            <a:ext cx="578214" cy="175586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sp>
        <p:nvSpPr>
          <p:cNvPr id="24" name="Freeform 23"/>
          <p:cNvSpPr/>
          <p:nvPr/>
        </p:nvSpPr>
        <p:spPr>
          <a:xfrm>
            <a:off x="6222015" y="3657600"/>
            <a:ext cx="3372912" cy="2895600"/>
          </a:xfrm>
          <a:custGeom>
            <a:avLst/>
            <a:gdLst>
              <a:gd name="connsiteX0" fmla="*/ 1178372 w 4097494"/>
              <a:gd name="connsiteY0" fmla="*/ 97963 h 3792878"/>
              <a:gd name="connsiteX1" fmla="*/ 1167740 w 4097494"/>
              <a:gd name="connsiteY1" fmla="*/ 66066 h 3792878"/>
              <a:gd name="connsiteX2" fmla="*/ 1018884 w 4097494"/>
              <a:gd name="connsiteY2" fmla="*/ 34168 h 3792878"/>
              <a:gd name="connsiteX3" fmla="*/ 976354 w 4097494"/>
              <a:gd name="connsiteY3" fmla="*/ 23536 h 3792878"/>
              <a:gd name="connsiteX4" fmla="*/ 944456 w 4097494"/>
              <a:gd name="connsiteY4" fmla="*/ 12903 h 3792878"/>
              <a:gd name="connsiteX5" fmla="*/ 838130 w 4097494"/>
              <a:gd name="connsiteY5" fmla="*/ 2270 h 3792878"/>
              <a:gd name="connsiteX6" fmla="*/ 455358 w 4097494"/>
              <a:gd name="connsiteY6" fmla="*/ 12903 h 3792878"/>
              <a:gd name="connsiteX7" fmla="*/ 391563 w 4097494"/>
              <a:gd name="connsiteY7" fmla="*/ 34168 h 3792878"/>
              <a:gd name="connsiteX8" fmla="*/ 285237 w 4097494"/>
              <a:gd name="connsiteY8" fmla="*/ 87331 h 3792878"/>
              <a:gd name="connsiteX9" fmla="*/ 253340 w 4097494"/>
              <a:gd name="connsiteY9" fmla="*/ 108596 h 3792878"/>
              <a:gd name="connsiteX10" fmla="*/ 200177 w 4097494"/>
              <a:gd name="connsiteY10" fmla="*/ 151126 h 3792878"/>
              <a:gd name="connsiteX11" fmla="*/ 168279 w 4097494"/>
              <a:gd name="connsiteY11" fmla="*/ 161759 h 3792878"/>
              <a:gd name="connsiteX12" fmla="*/ 125749 w 4097494"/>
              <a:gd name="connsiteY12" fmla="*/ 257452 h 3792878"/>
              <a:gd name="connsiteX13" fmla="*/ 115116 w 4097494"/>
              <a:gd name="connsiteY13" fmla="*/ 289349 h 3792878"/>
              <a:gd name="connsiteX14" fmla="*/ 104484 w 4097494"/>
              <a:gd name="connsiteY14" fmla="*/ 321247 h 3792878"/>
              <a:gd name="connsiteX15" fmla="*/ 83219 w 4097494"/>
              <a:gd name="connsiteY15" fmla="*/ 353145 h 3792878"/>
              <a:gd name="connsiteX16" fmla="*/ 72586 w 4097494"/>
              <a:gd name="connsiteY16" fmla="*/ 395675 h 3792878"/>
              <a:gd name="connsiteX17" fmla="*/ 61954 w 4097494"/>
              <a:gd name="connsiteY17" fmla="*/ 427573 h 3792878"/>
              <a:gd name="connsiteX18" fmla="*/ 51321 w 4097494"/>
              <a:gd name="connsiteY18" fmla="*/ 512633 h 3792878"/>
              <a:gd name="connsiteX19" fmla="*/ 30056 w 4097494"/>
              <a:gd name="connsiteY19" fmla="*/ 618959 h 3792878"/>
              <a:gd name="connsiteX20" fmla="*/ 51321 w 4097494"/>
              <a:gd name="connsiteY20" fmla="*/ 1171852 h 3792878"/>
              <a:gd name="connsiteX21" fmla="*/ 61954 w 4097494"/>
              <a:gd name="connsiteY21" fmla="*/ 1203749 h 3792878"/>
              <a:gd name="connsiteX22" fmla="*/ 83219 w 4097494"/>
              <a:gd name="connsiteY22" fmla="*/ 1278177 h 3792878"/>
              <a:gd name="connsiteX23" fmla="*/ 125749 w 4097494"/>
              <a:gd name="connsiteY23" fmla="*/ 1341973 h 3792878"/>
              <a:gd name="connsiteX24" fmla="*/ 168279 w 4097494"/>
              <a:gd name="connsiteY24" fmla="*/ 1395136 h 3792878"/>
              <a:gd name="connsiteX25" fmla="*/ 200177 w 4097494"/>
              <a:gd name="connsiteY25" fmla="*/ 1501461 h 3792878"/>
              <a:gd name="connsiteX26" fmla="*/ 221442 w 4097494"/>
              <a:gd name="connsiteY26" fmla="*/ 1533359 h 3792878"/>
              <a:gd name="connsiteX27" fmla="*/ 253340 w 4097494"/>
              <a:gd name="connsiteY27" fmla="*/ 1554624 h 3792878"/>
              <a:gd name="connsiteX28" fmla="*/ 263972 w 4097494"/>
              <a:gd name="connsiteY28" fmla="*/ 1586522 h 3792878"/>
              <a:gd name="connsiteX29" fmla="*/ 306502 w 4097494"/>
              <a:gd name="connsiteY29" fmla="*/ 1650317 h 3792878"/>
              <a:gd name="connsiteX30" fmla="*/ 338400 w 4097494"/>
              <a:gd name="connsiteY30" fmla="*/ 1714112 h 3792878"/>
              <a:gd name="connsiteX31" fmla="*/ 327767 w 4097494"/>
              <a:gd name="connsiteY31" fmla="*/ 1948029 h 3792878"/>
              <a:gd name="connsiteX32" fmla="*/ 306502 w 4097494"/>
              <a:gd name="connsiteY32" fmla="*/ 2043722 h 3792878"/>
              <a:gd name="connsiteX33" fmla="*/ 295870 w 4097494"/>
              <a:gd name="connsiteY33" fmla="*/ 2086252 h 3792878"/>
              <a:gd name="connsiteX34" fmla="*/ 263972 w 4097494"/>
              <a:gd name="connsiteY34" fmla="*/ 2181945 h 3792878"/>
              <a:gd name="connsiteX35" fmla="*/ 253340 w 4097494"/>
              <a:gd name="connsiteY35" fmla="*/ 2213843 h 3792878"/>
              <a:gd name="connsiteX36" fmla="*/ 242707 w 4097494"/>
              <a:gd name="connsiteY36" fmla="*/ 2256373 h 3792878"/>
              <a:gd name="connsiteX37" fmla="*/ 221442 w 4097494"/>
              <a:gd name="connsiteY37" fmla="*/ 2298903 h 3792878"/>
              <a:gd name="connsiteX38" fmla="*/ 200177 w 4097494"/>
              <a:gd name="connsiteY38" fmla="*/ 2362698 h 3792878"/>
              <a:gd name="connsiteX39" fmla="*/ 189544 w 4097494"/>
              <a:gd name="connsiteY39" fmla="*/ 2394596 h 3792878"/>
              <a:gd name="connsiteX40" fmla="*/ 168279 w 4097494"/>
              <a:gd name="connsiteY40" fmla="*/ 2426494 h 3792878"/>
              <a:gd name="connsiteX41" fmla="*/ 136381 w 4097494"/>
              <a:gd name="connsiteY41" fmla="*/ 2543452 h 3792878"/>
              <a:gd name="connsiteX42" fmla="*/ 104484 w 4097494"/>
              <a:gd name="connsiteY42" fmla="*/ 2660410 h 3792878"/>
              <a:gd name="connsiteX43" fmla="*/ 93851 w 4097494"/>
              <a:gd name="connsiteY43" fmla="*/ 2745470 h 3792878"/>
              <a:gd name="connsiteX44" fmla="*/ 83219 w 4097494"/>
              <a:gd name="connsiteY44" fmla="*/ 2968754 h 3792878"/>
              <a:gd name="connsiteX45" fmla="*/ 72586 w 4097494"/>
              <a:gd name="connsiteY45" fmla="*/ 3000652 h 3792878"/>
              <a:gd name="connsiteX46" fmla="*/ 61954 w 4097494"/>
              <a:gd name="connsiteY46" fmla="*/ 3106977 h 3792878"/>
              <a:gd name="connsiteX47" fmla="*/ 83219 w 4097494"/>
              <a:gd name="connsiteY47" fmla="*/ 3319629 h 3792878"/>
              <a:gd name="connsiteX48" fmla="*/ 93851 w 4097494"/>
              <a:gd name="connsiteY48" fmla="*/ 3351526 h 3792878"/>
              <a:gd name="connsiteX49" fmla="*/ 125749 w 4097494"/>
              <a:gd name="connsiteY49" fmla="*/ 3383424 h 3792878"/>
              <a:gd name="connsiteX50" fmla="*/ 147014 w 4097494"/>
              <a:gd name="connsiteY50" fmla="*/ 3415322 h 3792878"/>
              <a:gd name="connsiteX51" fmla="*/ 210809 w 4097494"/>
              <a:gd name="connsiteY51" fmla="*/ 3457852 h 3792878"/>
              <a:gd name="connsiteX52" fmla="*/ 253340 w 4097494"/>
              <a:gd name="connsiteY52" fmla="*/ 3511015 h 3792878"/>
              <a:gd name="connsiteX53" fmla="*/ 306502 w 4097494"/>
              <a:gd name="connsiteY53" fmla="*/ 3574810 h 3792878"/>
              <a:gd name="connsiteX54" fmla="*/ 370298 w 4097494"/>
              <a:gd name="connsiteY54" fmla="*/ 3617340 h 3792878"/>
              <a:gd name="connsiteX55" fmla="*/ 402195 w 4097494"/>
              <a:gd name="connsiteY55" fmla="*/ 3638605 h 3792878"/>
              <a:gd name="connsiteX56" fmla="*/ 487256 w 4097494"/>
              <a:gd name="connsiteY56" fmla="*/ 3649238 h 3792878"/>
              <a:gd name="connsiteX57" fmla="*/ 529786 w 4097494"/>
              <a:gd name="connsiteY57" fmla="*/ 3659870 h 3792878"/>
              <a:gd name="connsiteX58" fmla="*/ 678642 w 4097494"/>
              <a:gd name="connsiteY58" fmla="*/ 3681136 h 3792878"/>
              <a:gd name="connsiteX59" fmla="*/ 731805 w 4097494"/>
              <a:gd name="connsiteY59" fmla="*/ 3691768 h 3792878"/>
              <a:gd name="connsiteX60" fmla="*/ 1444186 w 4097494"/>
              <a:gd name="connsiteY60" fmla="*/ 3702401 h 3792878"/>
              <a:gd name="connsiteX61" fmla="*/ 2730726 w 4097494"/>
              <a:gd name="connsiteY61" fmla="*/ 3702401 h 3792878"/>
              <a:gd name="connsiteX62" fmla="*/ 2794521 w 4097494"/>
              <a:gd name="connsiteY62" fmla="*/ 3681136 h 3792878"/>
              <a:gd name="connsiteX63" fmla="*/ 2900847 w 4097494"/>
              <a:gd name="connsiteY63" fmla="*/ 3670503 h 3792878"/>
              <a:gd name="connsiteX64" fmla="*/ 3241088 w 4097494"/>
              <a:gd name="connsiteY64" fmla="*/ 3649238 h 3792878"/>
              <a:gd name="connsiteX65" fmla="*/ 3358047 w 4097494"/>
              <a:gd name="connsiteY65" fmla="*/ 3627973 h 3792878"/>
              <a:gd name="connsiteX66" fmla="*/ 3432474 w 4097494"/>
              <a:gd name="connsiteY66" fmla="*/ 3617340 h 3792878"/>
              <a:gd name="connsiteX67" fmla="*/ 3528167 w 4097494"/>
              <a:gd name="connsiteY67" fmla="*/ 3585443 h 3792878"/>
              <a:gd name="connsiteX68" fmla="*/ 3560065 w 4097494"/>
              <a:gd name="connsiteY68" fmla="*/ 3574810 h 3792878"/>
              <a:gd name="connsiteX69" fmla="*/ 3591963 w 4097494"/>
              <a:gd name="connsiteY69" fmla="*/ 3564177 h 3792878"/>
              <a:gd name="connsiteX70" fmla="*/ 3708921 w 4097494"/>
              <a:gd name="connsiteY70" fmla="*/ 3532280 h 3792878"/>
              <a:gd name="connsiteX71" fmla="*/ 3740819 w 4097494"/>
              <a:gd name="connsiteY71" fmla="*/ 3521647 h 3792878"/>
              <a:gd name="connsiteX72" fmla="*/ 3804614 w 4097494"/>
              <a:gd name="connsiteY72" fmla="*/ 3489749 h 3792878"/>
              <a:gd name="connsiteX73" fmla="*/ 3836512 w 4097494"/>
              <a:gd name="connsiteY73" fmla="*/ 3457852 h 3792878"/>
              <a:gd name="connsiteX74" fmla="*/ 3868409 w 4097494"/>
              <a:gd name="connsiteY74" fmla="*/ 3436587 h 3792878"/>
              <a:gd name="connsiteX75" fmla="*/ 3910940 w 4097494"/>
              <a:gd name="connsiteY75" fmla="*/ 3383424 h 3792878"/>
              <a:gd name="connsiteX76" fmla="*/ 3942837 w 4097494"/>
              <a:gd name="connsiteY76" fmla="*/ 3372791 h 3792878"/>
              <a:gd name="connsiteX77" fmla="*/ 3964102 w 4097494"/>
              <a:gd name="connsiteY77" fmla="*/ 3340894 h 3792878"/>
              <a:gd name="connsiteX78" fmla="*/ 3985367 w 4097494"/>
              <a:gd name="connsiteY78" fmla="*/ 3277098 h 3792878"/>
              <a:gd name="connsiteX79" fmla="*/ 4038530 w 4097494"/>
              <a:gd name="connsiteY79" fmla="*/ 3223936 h 3792878"/>
              <a:gd name="connsiteX80" fmla="*/ 4059795 w 4097494"/>
              <a:gd name="connsiteY80" fmla="*/ 3149508 h 3792878"/>
              <a:gd name="connsiteX81" fmla="*/ 4081060 w 4097494"/>
              <a:gd name="connsiteY81" fmla="*/ 3085712 h 3792878"/>
              <a:gd name="connsiteX82" fmla="*/ 4091693 w 4097494"/>
              <a:gd name="connsiteY82" fmla="*/ 3053815 h 3792878"/>
              <a:gd name="connsiteX83" fmla="*/ 4059795 w 4097494"/>
              <a:gd name="connsiteY83" fmla="*/ 2798633 h 3792878"/>
              <a:gd name="connsiteX84" fmla="*/ 4017265 w 4097494"/>
              <a:gd name="connsiteY84" fmla="*/ 2745470 h 3792878"/>
              <a:gd name="connsiteX85" fmla="*/ 3964102 w 4097494"/>
              <a:gd name="connsiteY85" fmla="*/ 2649777 h 3792878"/>
              <a:gd name="connsiteX86" fmla="*/ 3921572 w 4097494"/>
              <a:gd name="connsiteY86" fmla="*/ 2575349 h 3792878"/>
              <a:gd name="connsiteX87" fmla="*/ 3857777 w 4097494"/>
              <a:gd name="connsiteY87" fmla="*/ 2511554 h 3792878"/>
              <a:gd name="connsiteX88" fmla="*/ 3815247 w 4097494"/>
              <a:gd name="connsiteY88" fmla="*/ 2415861 h 3792878"/>
              <a:gd name="connsiteX89" fmla="*/ 3762084 w 4097494"/>
              <a:gd name="connsiteY89" fmla="*/ 2362698 h 3792878"/>
              <a:gd name="connsiteX90" fmla="*/ 3730186 w 4097494"/>
              <a:gd name="connsiteY90" fmla="*/ 2352066 h 3792878"/>
              <a:gd name="connsiteX91" fmla="*/ 3645126 w 4097494"/>
              <a:gd name="connsiteY91" fmla="*/ 2277638 h 3792878"/>
              <a:gd name="connsiteX92" fmla="*/ 3602595 w 4097494"/>
              <a:gd name="connsiteY92" fmla="*/ 2224475 h 3792878"/>
              <a:gd name="connsiteX93" fmla="*/ 3602595 w 4097494"/>
              <a:gd name="connsiteY93" fmla="*/ 1990559 h 3792878"/>
              <a:gd name="connsiteX94" fmla="*/ 3613228 w 4097494"/>
              <a:gd name="connsiteY94" fmla="*/ 1948029 h 3792878"/>
              <a:gd name="connsiteX95" fmla="*/ 3634493 w 4097494"/>
              <a:gd name="connsiteY95" fmla="*/ 1926763 h 3792878"/>
              <a:gd name="connsiteX96" fmla="*/ 3655758 w 4097494"/>
              <a:gd name="connsiteY96" fmla="*/ 1884233 h 3792878"/>
              <a:gd name="connsiteX97" fmla="*/ 3687656 w 4097494"/>
              <a:gd name="connsiteY97" fmla="*/ 1799173 h 3792878"/>
              <a:gd name="connsiteX98" fmla="*/ 3708921 w 4097494"/>
              <a:gd name="connsiteY98" fmla="*/ 1703480 h 3792878"/>
              <a:gd name="connsiteX99" fmla="*/ 3730186 w 4097494"/>
              <a:gd name="connsiteY99" fmla="*/ 1639684 h 3792878"/>
              <a:gd name="connsiteX100" fmla="*/ 3751451 w 4097494"/>
              <a:gd name="connsiteY100" fmla="*/ 1597154 h 3792878"/>
              <a:gd name="connsiteX101" fmla="*/ 3762084 w 4097494"/>
              <a:gd name="connsiteY101" fmla="*/ 1543991 h 3792878"/>
              <a:gd name="connsiteX102" fmla="*/ 3772716 w 4097494"/>
              <a:gd name="connsiteY102" fmla="*/ 1458931 h 3792878"/>
              <a:gd name="connsiteX103" fmla="*/ 3804614 w 4097494"/>
              <a:gd name="connsiteY103" fmla="*/ 1384503 h 3792878"/>
              <a:gd name="connsiteX104" fmla="*/ 3815247 w 4097494"/>
              <a:gd name="connsiteY104" fmla="*/ 1288810 h 3792878"/>
              <a:gd name="connsiteX105" fmla="*/ 3836512 w 4097494"/>
              <a:gd name="connsiteY105" fmla="*/ 1214382 h 3792878"/>
              <a:gd name="connsiteX106" fmla="*/ 3857777 w 4097494"/>
              <a:gd name="connsiteY106" fmla="*/ 1139954 h 3792878"/>
              <a:gd name="connsiteX107" fmla="*/ 3847144 w 4097494"/>
              <a:gd name="connsiteY107" fmla="*/ 1086791 h 3792878"/>
              <a:gd name="connsiteX108" fmla="*/ 3815247 w 4097494"/>
              <a:gd name="connsiteY108" fmla="*/ 1054894 h 3792878"/>
              <a:gd name="connsiteX109" fmla="*/ 3793981 w 4097494"/>
              <a:gd name="connsiteY109" fmla="*/ 1012363 h 3792878"/>
              <a:gd name="connsiteX110" fmla="*/ 3772716 w 4097494"/>
              <a:gd name="connsiteY110" fmla="*/ 916670 h 3792878"/>
              <a:gd name="connsiteX111" fmla="*/ 3762084 w 4097494"/>
              <a:gd name="connsiteY111" fmla="*/ 863508 h 3792878"/>
              <a:gd name="connsiteX112" fmla="*/ 3751451 w 4097494"/>
              <a:gd name="connsiteY112" fmla="*/ 831610 h 3792878"/>
              <a:gd name="connsiteX113" fmla="*/ 3666391 w 4097494"/>
              <a:gd name="connsiteY113" fmla="*/ 757182 h 3792878"/>
              <a:gd name="connsiteX114" fmla="*/ 3623860 w 4097494"/>
              <a:gd name="connsiteY114" fmla="*/ 725284 h 3792878"/>
              <a:gd name="connsiteX115" fmla="*/ 3528167 w 4097494"/>
              <a:gd name="connsiteY115" fmla="*/ 682754 h 3792878"/>
              <a:gd name="connsiteX116" fmla="*/ 3496270 w 4097494"/>
              <a:gd name="connsiteY116" fmla="*/ 661489 h 3792878"/>
              <a:gd name="connsiteX117" fmla="*/ 3464372 w 4097494"/>
              <a:gd name="connsiteY117" fmla="*/ 629591 h 3792878"/>
              <a:gd name="connsiteX118" fmla="*/ 3400577 w 4097494"/>
              <a:gd name="connsiteY118" fmla="*/ 608326 h 3792878"/>
              <a:gd name="connsiteX119" fmla="*/ 3358047 w 4097494"/>
              <a:gd name="connsiteY119" fmla="*/ 576429 h 3792878"/>
              <a:gd name="connsiteX120" fmla="*/ 3336781 w 4097494"/>
              <a:gd name="connsiteY120" fmla="*/ 555163 h 3792878"/>
              <a:gd name="connsiteX121" fmla="*/ 3262354 w 4097494"/>
              <a:gd name="connsiteY121" fmla="*/ 533898 h 3792878"/>
              <a:gd name="connsiteX122" fmla="*/ 3166660 w 4097494"/>
              <a:gd name="connsiteY122" fmla="*/ 470103 h 3792878"/>
              <a:gd name="connsiteX123" fmla="*/ 3134763 w 4097494"/>
              <a:gd name="connsiteY123" fmla="*/ 448838 h 3792878"/>
              <a:gd name="connsiteX124" fmla="*/ 3070967 w 4097494"/>
              <a:gd name="connsiteY124" fmla="*/ 427573 h 3792878"/>
              <a:gd name="connsiteX125" fmla="*/ 3007172 w 4097494"/>
              <a:gd name="connsiteY125" fmla="*/ 406308 h 3792878"/>
              <a:gd name="connsiteX126" fmla="*/ 2868949 w 4097494"/>
              <a:gd name="connsiteY126" fmla="*/ 385043 h 3792878"/>
              <a:gd name="connsiteX127" fmla="*/ 2709460 w 4097494"/>
              <a:gd name="connsiteY127" fmla="*/ 331880 h 3792878"/>
              <a:gd name="connsiteX128" fmla="*/ 2656298 w 4097494"/>
              <a:gd name="connsiteY128" fmla="*/ 321247 h 3792878"/>
              <a:gd name="connsiteX129" fmla="*/ 2592502 w 4097494"/>
              <a:gd name="connsiteY129" fmla="*/ 299982 h 3792878"/>
              <a:gd name="connsiteX130" fmla="*/ 2507442 w 4097494"/>
              <a:gd name="connsiteY130" fmla="*/ 289349 h 3792878"/>
              <a:gd name="connsiteX131" fmla="*/ 2443647 w 4097494"/>
              <a:gd name="connsiteY131" fmla="*/ 278717 h 3792878"/>
              <a:gd name="connsiteX132" fmla="*/ 2337321 w 4097494"/>
              <a:gd name="connsiteY132" fmla="*/ 268084 h 3792878"/>
              <a:gd name="connsiteX133" fmla="*/ 2209730 w 4097494"/>
              <a:gd name="connsiteY133" fmla="*/ 225554 h 3792878"/>
              <a:gd name="connsiteX134" fmla="*/ 2177833 w 4097494"/>
              <a:gd name="connsiteY134" fmla="*/ 214922 h 3792878"/>
              <a:gd name="connsiteX135" fmla="*/ 1954549 w 4097494"/>
              <a:gd name="connsiteY135" fmla="*/ 204289 h 3792878"/>
              <a:gd name="connsiteX136" fmla="*/ 1741898 w 4097494"/>
              <a:gd name="connsiteY136" fmla="*/ 183024 h 3792878"/>
              <a:gd name="connsiteX137" fmla="*/ 1603674 w 4097494"/>
              <a:gd name="connsiteY137" fmla="*/ 172391 h 3792878"/>
              <a:gd name="connsiteX138" fmla="*/ 1454819 w 4097494"/>
              <a:gd name="connsiteY138" fmla="*/ 151126 h 3792878"/>
              <a:gd name="connsiteX139" fmla="*/ 1412288 w 4097494"/>
              <a:gd name="connsiteY139" fmla="*/ 140494 h 3792878"/>
              <a:gd name="connsiteX140" fmla="*/ 1348493 w 4097494"/>
              <a:gd name="connsiteY140" fmla="*/ 119229 h 3792878"/>
              <a:gd name="connsiteX141" fmla="*/ 1252800 w 4097494"/>
              <a:gd name="connsiteY141" fmla="*/ 76698 h 3792878"/>
              <a:gd name="connsiteX142" fmla="*/ 1220902 w 4097494"/>
              <a:gd name="connsiteY142" fmla="*/ 66066 h 3792878"/>
              <a:gd name="connsiteX143" fmla="*/ 1189005 w 4097494"/>
              <a:gd name="connsiteY143" fmla="*/ 44801 h 3792878"/>
              <a:gd name="connsiteX144" fmla="*/ 901926 w 4097494"/>
              <a:gd name="connsiteY144" fmla="*/ 23536 h 3792878"/>
              <a:gd name="connsiteX0" fmla="*/ 1178372 w 4097494"/>
              <a:gd name="connsiteY0" fmla="*/ 97963 h 3792878"/>
              <a:gd name="connsiteX1" fmla="*/ 1167740 w 4097494"/>
              <a:gd name="connsiteY1" fmla="*/ 66066 h 3792878"/>
              <a:gd name="connsiteX2" fmla="*/ 1018884 w 4097494"/>
              <a:gd name="connsiteY2" fmla="*/ 34168 h 3792878"/>
              <a:gd name="connsiteX3" fmla="*/ 976354 w 4097494"/>
              <a:gd name="connsiteY3" fmla="*/ 23536 h 3792878"/>
              <a:gd name="connsiteX4" fmla="*/ 944456 w 4097494"/>
              <a:gd name="connsiteY4" fmla="*/ 12903 h 3792878"/>
              <a:gd name="connsiteX5" fmla="*/ 838130 w 4097494"/>
              <a:gd name="connsiteY5" fmla="*/ 2270 h 3792878"/>
              <a:gd name="connsiteX6" fmla="*/ 455358 w 4097494"/>
              <a:gd name="connsiteY6" fmla="*/ 12903 h 3792878"/>
              <a:gd name="connsiteX7" fmla="*/ 391563 w 4097494"/>
              <a:gd name="connsiteY7" fmla="*/ 34168 h 3792878"/>
              <a:gd name="connsiteX8" fmla="*/ 285237 w 4097494"/>
              <a:gd name="connsiteY8" fmla="*/ 87331 h 3792878"/>
              <a:gd name="connsiteX9" fmla="*/ 253340 w 4097494"/>
              <a:gd name="connsiteY9" fmla="*/ 108596 h 3792878"/>
              <a:gd name="connsiteX10" fmla="*/ 200177 w 4097494"/>
              <a:gd name="connsiteY10" fmla="*/ 151126 h 3792878"/>
              <a:gd name="connsiteX11" fmla="*/ 168279 w 4097494"/>
              <a:gd name="connsiteY11" fmla="*/ 161759 h 3792878"/>
              <a:gd name="connsiteX12" fmla="*/ 125749 w 4097494"/>
              <a:gd name="connsiteY12" fmla="*/ 257452 h 3792878"/>
              <a:gd name="connsiteX13" fmla="*/ 115116 w 4097494"/>
              <a:gd name="connsiteY13" fmla="*/ 289349 h 3792878"/>
              <a:gd name="connsiteX14" fmla="*/ 104484 w 4097494"/>
              <a:gd name="connsiteY14" fmla="*/ 321247 h 3792878"/>
              <a:gd name="connsiteX15" fmla="*/ 83219 w 4097494"/>
              <a:gd name="connsiteY15" fmla="*/ 353145 h 3792878"/>
              <a:gd name="connsiteX16" fmla="*/ 72586 w 4097494"/>
              <a:gd name="connsiteY16" fmla="*/ 395675 h 3792878"/>
              <a:gd name="connsiteX17" fmla="*/ 61954 w 4097494"/>
              <a:gd name="connsiteY17" fmla="*/ 427573 h 3792878"/>
              <a:gd name="connsiteX18" fmla="*/ 51321 w 4097494"/>
              <a:gd name="connsiteY18" fmla="*/ 512633 h 3792878"/>
              <a:gd name="connsiteX19" fmla="*/ 30056 w 4097494"/>
              <a:gd name="connsiteY19" fmla="*/ 618959 h 3792878"/>
              <a:gd name="connsiteX20" fmla="*/ 51321 w 4097494"/>
              <a:gd name="connsiteY20" fmla="*/ 1171852 h 3792878"/>
              <a:gd name="connsiteX21" fmla="*/ 61954 w 4097494"/>
              <a:gd name="connsiteY21" fmla="*/ 1203749 h 3792878"/>
              <a:gd name="connsiteX22" fmla="*/ 83219 w 4097494"/>
              <a:gd name="connsiteY22" fmla="*/ 1278177 h 3792878"/>
              <a:gd name="connsiteX23" fmla="*/ 125749 w 4097494"/>
              <a:gd name="connsiteY23" fmla="*/ 1341973 h 3792878"/>
              <a:gd name="connsiteX24" fmla="*/ 168279 w 4097494"/>
              <a:gd name="connsiteY24" fmla="*/ 1395136 h 3792878"/>
              <a:gd name="connsiteX25" fmla="*/ 200177 w 4097494"/>
              <a:gd name="connsiteY25" fmla="*/ 1501461 h 3792878"/>
              <a:gd name="connsiteX26" fmla="*/ 221442 w 4097494"/>
              <a:gd name="connsiteY26" fmla="*/ 1533359 h 3792878"/>
              <a:gd name="connsiteX27" fmla="*/ 253340 w 4097494"/>
              <a:gd name="connsiteY27" fmla="*/ 1554624 h 3792878"/>
              <a:gd name="connsiteX28" fmla="*/ 263972 w 4097494"/>
              <a:gd name="connsiteY28" fmla="*/ 1586522 h 3792878"/>
              <a:gd name="connsiteX29" fmla="*/ 306502 w 4097494"/>
              <a:gd name="connsiteY29" fmla="*/ 1650317 h 3792878"/>
              <a:gd name="connsiteX30" fmla="*/ 338400 w 4097494"/>
              <a:gd name="connsiteY30" fmla="*/ 1714112 h 3792878"/>
              <a:gd name="connsiteX31" fmla="*/ 327767 w 4097494"/>
              <a:gd name="connsiteY31" fmla="*/ 1948029 h 3792878"/>
              <a:gd name="connsiteX32" fmla="*/ 306502 w 4097494"/>
              <a:gd name="connsiteY32" fmla="*/ 2043722 h 3792878"/>
              <a:gd name="connsiteX33" fmla="*/ 295870 w 4097494"/>
              <a:gd name="connsiteY33" fmla="*/ 2086252 h 3792878"/>
              <a:gd name="connsiteX34" fmla="*/ 263972 w 4097494"/>
              <a:gd name="connsiteY34" fmla="*/ 2181945 h 3792878"/>
              <a:gd name="connsiteX35" fmla="*/ 253340 w 4097494"/>
              <a:gd name="connsiteY35" fmla="*/ 2213843 h 3792878"/>
              <a:gd name="connsiteX36" fmla="*/ 242707 w 4097494"/>
              <a:gd name="connsiteY36" fmla="*/ 2256373 h 3792878"/>
              <a:gd name="connsiteX37" fmla="*/ 221442 w 4097494"/>
              <a:gd name="connsiteY37" fmla="*/ 2298903 h 3792878"/>
              <a:gd name="connsiteX38" fmla="*/ 200177 w 4097494"/>
              <a:gd name="connsiteY38" fmla="*/ 2362698 h 3792878"/>
              <a:gd name="connsiteX39" fmla="*/ 189544 w 4097494"/>
              <a:gd name="connsiteY39" fmla="*/ 2394596 h 3792878"/>
              <a:gd name="connsiteX40" fmla="*/ 168279 w 4097494"/>
              <a:gd name="connsiteY40" fmla="*/ 2426494 h 3792878"/>
              <a:gd name="connsiteX41" fmla="*/ 136381 w 4097494"/>
              <a:gd name="connsiteY41" fmla="*/ 2543452 h 3792878"/>
              <a:gd name="connsiteX42" fmla="*/ 104484 w 4097494"/>
              <a:gd name="connsiteY42" fmla="*/ 2660410 h 3792878"/>
              <a:gd name="connsiteX43" fmla="*/ 93851 w 4097494"/>
              <a:gd name="connsiteY43" fmla="*/ 2745470 h 3792878"/>
              <a:gd name="connsiteX44" fmla="*/ 83219 w 4097494"/>
              <a:gd name="connsiteY44" fmla="*/ 2968754 h 3792878"/>
              <a:gd name="connsiteX45" fmla="*/ 72586 w 4097494"/>
              <a:gd name="connsiteY45" fmla="*/ 3000652 h 3792878"/>
              <a:gd name="connsiteX46" fmla="*/ 61954 w 4097494"/>
              <a:gd name="connsiteY46" fmla="*/ 3106977 h 3792878"/>
              <a:gd name="connsiteX47" fmla="*/ 83219 w 4097494"/>
              <a:gd name="connsiteY47" fmla="*/ 3319629 h 3792878"/>
              <a:gd name="connsiteX48" fmla="*/ 93851 w 4097494"/>
              <a:gd name="connsiteY48" fmla="*/ 3351526 h 3792878"/>
              <a:gd name="connsiteX49" fmla="*/ 125749 w 4097494"/>
              <a:gd name="connsiteY49" fmla="*/ 3383424 h 3792878"/>
              <a:gd name="connsiteX50" fmla="*/ 147014 w 4097494"/>
              <a:gd name="connsiteY50" fmla="*/ 3415322 h 3792878"/>
              <a:gd name="connsiteX51" fmla="*/ 210809 w 4097494"/>
              <a:gd name="connsiteY51" fmla="*/ 3457852 h 3792878"/>
              <a:gd name="connsiteX52" fmla="*/ 253340 w 4097494"/>
              <a:gd name="connsiteY52" fmla="*/ 3511015 h 3792878"/>
              <a:gd name="connsiteX53" fmla="*/ 306502 w 4097494"/>
              <a:gd name="connsiteY53" fmla="*/ 3574810 h 3792878"/>
              <a:gd name="connsiteX54" fmla="*/ 370298 w 4097494"/>
              <a:gd name="connsiteY54" fmla="*/ 3617340 h 3792878"/>
              <a:gd name="connsiteX55" fmla="*/ 402195 w 4097494"/>
              <a:gd name="connsiteY55" fmla="*/ 3638605 h 3792878"/>
              <a:gd name="connsiteX56" fmla="*/ 487256 w 4097494"/>
              <a:gd name="connsiteY56" fmla="*/ 3649238 h 3792878"/>
              <a:gd name="connsiteX57" fmla="*/ 529786 w 4097494"/>
              <a:gd name="connsiteY57" fmla="*/ 3659870 h 3792878"/>
              <a:gd name="connsiteX58" fmla="*/ 678642 w 4097494"/>
              <a:gd name="connsiteY58" fmla="*/ 3681136 h 3792878"/>
              <a:gd name="connsiteX59" fmla="*/ 731805 w 4097494"/>
              <a:gd name="connsiteY59" fmla="*/ 3691768 h 3792878"/>
              <a:gd name="connsiteX60" fmla="*/ 1444186 w 4097494"/>
              <a:gd name="connsiteY60" fmla="*/ 3702401 h 3792878"/>
              <a:gd name="connsiteX61" fmla="*/ 2730726 w 4097494"/>
              <a:gd name="connsiteY61" fmla="*/ 3702401 h 3792878"/>
              <a:gd name="connsiteX62" fmla="*/ 2794521 w 4097494"/>
              <a:gd name="connsiteY62" fmla="*/ 3681136 h 3792878"/>
              <a:gd name="connsiteX63" fmla="*/ 2900847 w 4097494"/>
              <a:gd name="connsiteY63" fmla="*/ 3670503 h 3792878"/>
              <a:gd name="connsiteX64" fmla="*/ 3241088 w 4097494"/>
              <a:gd name="connsiteY64" fmla="*/ 3649238 h 3792878"/>
              <a:gd name="connsiteX65" fmla="*/ 3358047 w 4097494"/>
              <a:gd name="connsiteY65" fmla="*/ 3627973 h 3792878"/>
              <a:gd name="connsiteX66" fmla="*/ 3432474 w 4097494"/>
              <a:gd name="connsiteY66" fmla="*/ 3617340 h 3792878"/>
              <a:gd name="connsiteX67" fmla="*/ 3528167 w 4097494"/>
              <a:gd name="connsiteY67" fmla="*/ 3585443 h 3792878"/>
              <a:gd name="connsiteX68" fmla="*/ 3560065 w 4097494"/>
              <a:gd name="connsiteY68" fmla="*/ 3574810 h 3792878"/>
              <a:gd name="connsiteX69" fmla="*/ 3591963 w 4097494"/>
              <a:gd name="connsiteY69" fmla="*/ 3564177 h 3792878"/>
              <a:gd name="connsiteX70" fmla="*/ 3708921 w 4097494"/>
              <a:gd name="connsiteY70" fmla="*/ 3532280 h 3792878"/>
              <a:gd name="connsiteX71" fmla="*/ 3740819 w 4097494"/>
              <a:gd name="connsiteY71" fmla="*/ 3521647 h 3792878"/>
              <a:gd name="connsiteX72" fmla="*/ 3804614 w 4097494"/>
              <a:gd name="connsiteY72" fmla="*/ 3489749 h 3792878"/>
              <a:gd name="connsiteX73" fmla="*/ 3836512 w 4097494"/>
              <a:gd name="connsiteY73" fmla="*/ 3457852 h 3792878"/>
              <a:gd name="connsiteX74" fmla="*/ 3868409 w 4097494"/>
              <a:gd name="connsiteY74" fmla="*/ 3436587 h 3792878"/>
              <a:gd name="connsiteX75" fmla="*/ 3910940 w 4097494"/>
              <a:gd name="connsiteY75" fmla="*/ 3383424 h 3792878"/>
              <a:gd name="connsiteX76" fmla="*/ 3942837 w 4097494"/>
              <a:gd name="connsiteY76" fmla="*/ 3372791 h 3792878"/>
              <a:gd name="connsiteX77" fmla="*/ 3964102 w 4097494"/>
              <a:gd name="connsiteY77" fmla="*/ 3340894 h 3792878"/>
              <a:gd name="connsiteX78" fmla="*/ 3985367 w 4097494"/>
              <a:gd name="connsiteY78" fmla="*/ 3277098 h 3792878"/>
              <a:gd name="connsiteX79" fmla="*/ 4038530 w 4097494"/>
              <a:gd name="connsiteY79" fmla="*/ 3223936 h 3792878"/>
              <a:gd name="connsiteX80" fmla="*/ 4059795 w 4097494"/>
              <a:gd name="connsiteY80" fmla="*/ 3149508 h 3792878"/>
              <a:gd name="connsiteX81" fmla="*/ 4081060 w 4097494"/>
              <a:gd name="connsiteY81" fmla="*/ 3085712 h 3792878"/>
              <a:gd name="connsiteX82" fmla="*/ 4091693 w 4097494"/>
              <a:gd name="connsiteY82" fmla="*/ 3053815 h 3792878"/>
              <a:gd name="connsiteX83" fmla="*/ 4059795 w 4097494"/>
              <a:gd name="connsiteY83" fmla="*/ 2798633 h 3792878"/>
              <a:gd name="connsiteX84" fmla="*/ 4017265 w 4097494"/>
              <a:gd name="connsiteY84" fmla="*/ 2745470 h 3792878"/>
              <a:gd name="connsiteX85" fmla="*/ 3964102 w 4097494"/>
              <a:gd name="connsiteY85" fmla="*/ 2649777 h 3792878"/>
              <a:gd name="connsiteX86" fmla="*/ 3921572 w 4097494"/>
              <a:gd name="connsiteY86" fmla="*/ 2575349 h 3792878"/>
              <a:gd name="connsiteX87" fmla="*/ 3857777 w 4097494"/>
              <a:gd name="connsiteY87" fmla="*/ 2511554 h 3792878"/>
              <a:gd name="connsiteX88" fmla="*/ 3815247 w 4097494"/>
              <a:gd name="connsiteY88" fmla="*/ 2415861 h 3792878"/>
              <a:gd name="connsiteX89" fmla="*/ 3762084 w 4097494"/>
              <a:gd name="connsiteY89" fmla="*/ 2362698 h 3792878"/>
              <a:gd name="connsiteX90" fmla="*/ 3730186 w 4097494"/>
              <a:gd name="connsiteY90" fmla="*/ 2352066 h 3792878"/>
              <a:gd name="connsiteX91" fmla="*/ 3645126 w 4097494"/>
              <a:gd name="connsiteY91" fmla="*/ 2277638 h 3792878"/>
              <a:gd name="connsiteX92" fmla="*/ 3602595 w 4097494"/>
              <a:gd name="connsiteY92" fmla="*/ 2224475 h 3792878"/>
              <a:gd name="connsiteX93" fmla="*/ 3602595 w 4097494"/>
              <a:gd name="connsiteY93" fmla="*/ 1990559 h 3792878"/>
              <a:gd name="connsiteX94" fmla="*/ 3613228 w 4097494"/>
              <a:gd name="connsiteY94" fmla="*/ 1948029 h 3792878"/>
              <a:gd name="connsiteX95" fmla="*/ 3634493 w 4097494"/>
              <a:gd name="connsiteY95" fmla="*/ 1926763 h 3792878"/>
              <a:gd name="connsiteX96" fmla="*/ 3655758 w 4097494"/>
              <a:gd name="connsiteY96" fmla="*/ 1884233 h 3792878"/>
              <a:gd name="connsiteX97" fmla="*/ 3687656 w 4097494"/>
              <a:gd name="connsiteY97" fmla="*/ 1799173 h 3792878"/>
              <a:gd name="connsiteX98" fmla="*/ 3708921 w 4097494"/>
              <a:gd name="connsiteY98" fmla="*/ 1703480 h 3792878"/>
              <a:gd name="connsiteX99" fmla="*/ 3730186 w 4097494"/>
              <a:gd name="connsiteY99" fmla="*/ 1639684 h 3792878"/>
              <a:gd name="connsiteX100" fmla="*/ 3751451 w 4097494"/>
              <a:gd name="connsiteY100" fmla="*/ 1597154 h 3792878"/>
              <a:gd name="connsiteX101" fmla="*/ 3762084 w 4097494"/>
              <a:gd name="connsiteY101" fmla="*/ 1543991 h 3792878"/>
              <a:gd name="connsiteX102" fmla="*/ 3772716 w 4097494"/>
              <a:gd name="connsiteY102" fmla="*/ 1458931 h 3792878"/>
              <a:gd name="connsiteX103" fmla="*/ 3804614 w 4097494"/>
              <a:gd name="connsiteY103" fmla="*/ 1384503 h 3792878"/>
              <a:gd name="connsiteX104" fmla="*/ 3815247 w 4097494"/>
              <a:gd name="connsiteY104" fmla="*/ 1288810 h 3792878"/>
              <a:gd name="connsiteX105" fmla="*/ 3836512 w 4097494"/>
              <a:gd name="connsiteY105" fmla="*/ 1214382 h 3792878"/>
              <a:gd name="connsiteX106" fmla="*/ 3857777 w 4097494"/>
              <a:gd name="connsiteY106" fmla="*/ 1139954 h 3792878"/>
              <a:gd name="connsiteX107" fmla="*/ 3847144 w 4097494"/>
              <a:gd name="connsiteY107" fmla="*/ 1086791 h 3792878"/>
              <a:gd name="connsiteX108" fmla="*/ 3815247 w 4097494"/>
              <a:gd name="connsiteY108" fmla="*/ 1054894 h 3792878"/>
              <a:gd name="connsiteX109" fmla="*/ 3793981 w 4097494"/>
              <a:gd name="connsiteY109" fmla="*/ 1012363 h 3792878"/>
              <a:gd name="connsiteX110" fmla="*/ 3772716 w 4097494"/>
              <a:gd name="connsiteY110" fmla="*/ 916670 h 3792878"/>
              <a:gd name="connsiteX111" fmla="*/ 3762084 w 4097494"/>
              <a:gd name="connsiteY111" fmla="*/ 863508 h 3792878"/>
              <a:gd name="connsiteX112" fmla="*/ 3751451 w 4097494"/>
              <a:gd name="connsiteY112" fmla="*/ 831610 h 3792878"/>
              <a:gd name="connsiteX113" fmla="*/ 3666391 w 4097494"/>
              <a:gd name="connsiteY113" fmla="*/ 757182 h 3792878"/>
              <a:gd name="connsiteX114" fmla="*/ 3623860 w 4097494"/>
              <a:gd name="connsiteY114" fmla="*/ 725284 h 3792878"/>
              <a:gd name="connsiteX115" fmla="*/ 3528167 w 4097494"/>
              <a:gd name="connsiteY115" fmla="*/ 682754 h 3792878"/>
              <a:gd name="connsiteX116" fmla="*/ 3496270 w 4097494"/>
              <a:gd name="connsiteY116" fmla="*/ 661489 h 3792878"/>
              <a:gd name="connsiteX117" fmla="*/ 3464372 w 4097494"/>
              <a:gd name="connsiteY117" fmla="*/ 629591 h 3792878"/>
              <a:gd name="connsiteX118" fmla="*/ 3400577 w 4097494"/>
              <a:gd name="connsiteY118" fmla="*/ 608326 h 3792878"/>
              <a:gd name="connsiteX119" fmla="*/ 3358047 w 4097494"/>
              <a:gd name="connsiteY119" fmla="*/ 576429 h 3792878"/>
              <a:gd name="connsiteX120" fmla="*/ 3336781 w 4097494"/>
              <a:gd name="connsiteY120" fmla="*/ 555163 h 3792878"/>
              <a:gd name="connsiteX121" fmla="*/ 3262354 w 4097494"/>
              <a:gd name="connsiteY121" fmla="*/ 533898 h 3792878"/>
              <a:gd name="connsiteX122" fmla="*/ 3166660 w 4097494"/>
              <a:gd name="connsiteY122" fmla="*/ 470103 h 3792878"/>
              <a:gd name="connsiteX123" fmla="*/ 3134763 w 4097494"/>
              <a:gd name="connsiteY123" fmla="*/ 448838 h 3792878"/>
              <a:gd name="connsiteX124" fmla="*/ 3070967 w 4097494"/>
              <a:gd name="connsiteY124" fmla="*/ 427573 h 3792878"/>
              <a:gd name="connsiteX125" fmla="*/ 3007172 w 4097494"/>
              <a:gd name="connsiteY125" fmla="*/ 406308 h 3792878"/>
              <a:gd name="connsiteX126" fmla="*/ 2868949 w 4097494"/>
              <a:gd name="connsiteY126" fmla="*/ 385043 h 3792878"/>
              <a:gd name="connsiteX127" fmla="*/ 2709460 w 4097494"/>
              <a:gd name="connsiteY127" fmla="*/ 331880 h 3792878"/>
              <a:gd name="connsiteX128" fmla="*/ 2656298 w 4097494"/>
              <a:gd name="connsiteY128" fmla="*/ 321247 h 3792878"/>
              <a:gd name="connsiteX129" fmla="*/ 2592502 w 4097494"/>
              <a:gd name="connsiteY129" fmla="*/ 299982 h 3792878"/>
              <a:gd name="connsiteX130" fmla="*/ 2507442 w 4097494"/>
              <a:gd name="connsiteY130" fmla="*/ 289349 h 3792878"/>
              <a:gd name="connsiteX131" fmla="*/ 2443647 w 4097494"/>
              <a:gd name="connsiteY131" fmla="*/ 278717 h 3792878"/>
              <a:gd name="connsiteX132" fmla="*/ 2337321 w 4097494"/>
              <a:gd name="connsiteY132" fmla="*/ 268084 h 3792878"/>
              <a:gd name="connsiteX133" fmla="*/ 2209730 w 4097494"/>
              <a:gd name="connsiteY133" fmla="*/ 225554 h 3792878"/>
              <a:gd name="connsiteX134" fmla="*/ 2177833 w 4097494"/>
              <a:gd name="connsiteY134" fmla="*/ 214922 h 3792878"/>
              <a:gd name="connsiteX135" fmla="*/ 1954549 w 4097494"/>
              <a:gd name="connsiteY135" fmla="*/ 204289 h 3792878"/>
              <a:gd name="connsiteX136" fmla="*/ 1741898 w 4097494"/>
              <a:gd name="connsiteY136" fmla="*/ 183024 h 3792878"/>
              <a:gd name="connsiteX137" fmla="*/ 1603674 w 4097494"/>
              <a:gd name="connsiteY137" fmla="*/ 172391 h 3792878"/>
              <a:gd name="connsiteX138" fmla="*/ 1454819 w 4097494"/>
              <a:gd name="connsiteY138" fmla="*/ 151126 h 3792878"/>
              <a:gd name="connsiteX139" fmla="*/ 1412288 w 4097494"/>
              <a:gd name="connsiteY139" fmla="*/ 140494 h 3792878"/>
              <a:gd name="connsiteX140" fmla="*/ 1348493 w 4097494"/>
              <a:gd name="connsiteY140" fmla="*/ 119229 h 3792878"/>
              <a:gd name="connsiteX141" fmla="*/ 1252800 w 4097494"/>
              <a:gd name="connsiteY141" fmla="*/ 76698 h 3792878"/>
              <a:gd name="connsiteX142" fmla="*/ 1220902 w 4097494"/>
              <a:gd name="connsiteY142" fmla="*/ 66066 h 3792878"/>
              <a:gd name="connsiteX143" fmla="*/ 1189005 w 4097494"/>
              <a:gd name="connsiteY143" fmla="*/ 44801 h 3792878"/>
              <a:gd name="connsiteX144" fmla="*/ 901926 w 4097494"/>
              <a:gd name="connsiteY144" fmla="*/ 23536 h 3792878"/>
              <a:gd name="connsiteX145" fmla="*/ 1178372 w 4097494"/>
              <a:gd name="connsiteY145" fmla="*/ 97963 h 3792878"/>
              <a:gd name="connsiteX0" fmla="*/ 901926 w 4097494"/>
              <a:gd name="connsiteY0" fmla="*/ 23536 h 3792878"/>
              <a:gd name="connsiteX1" fmla="*/ 1167740 w 4097494"/>
              <a:gd name="connsiteY1" fmla="*/ 66066 h 3792878"/>
              <a:gd name="connsiteX2" fmla="*/ 1018884 w 4097494"/>
              <a:gd name="connsiteY2" fmla="*/ 34168 h 3792878"/>
              <a:gd name="connsiteX3" fmla="*/ 976354 w 4097494"/>
              <a:gd name="connsiteY3" fmla="*/ 23536 h 3792878"/>
              <a:gd name="connsiteX4" fmla="*/ 944456 w 4097494"/>
              <a:gd name="connsiteY4" fmla="*/ 12903 h 3792878"/>
              <a:gd name="connsiteX5" fmla="*/ 838130 w 4097494"/>
              <a:gd name="connsiteY5" fmla="*/ 2270 h 3792878"/>
              <a:gd name="connsiteX6" fmla="*/ 455358 w 4097494"/>
              <a:gd name="connsiteY6" fmla="*/ 12903 h 3792878"/>
              <a:gd name="connsiteX7" fmla="*/ 391563 w 4097494"/>
              <a:gd name="connsiteY7" fmla="*/ 34168 h 3792878"/>
              <a:gd name="connsiteX8" fmla="*/ 285237 w 4097494"/>
              <a:gd name="connsiteY8" fmla="*/ 87331 h 3792878"/>
              <a:gd name="connsiteX9" fmla="*/ 253340 w 4097494"/>
              <a:gd name="connsiteY9" fmla="*/ 108596 h 3792878"/>
              <a:gd name="connsiteX10" fmla="*/ 200177 w 4097494"/>
              <a:gd name="connsiteY10" fmla="*/ 151126 h 3792878"/>
              <a:gd name="connsiteX11" fmla="*/ 168279 w 4097494"/>
              <a:gd name="connsiteY11" fmla="*/ 161759 h 3792878"/>
              <a:gd name="connsiteX12" fmla="*/ 125749 w 4097494"/>
              <a:gd name="connsiteY12" fmla="*/ 257452 h 3792878"/>
              <a:gd name="connsiteX13" fmla="*/ 115116 w 4097494"/>
              <a:gd name="connsiteY13" fmla="*/ 289349 h 3792878"/>
              <a:gd name="connsiteX14" fmla="*/ 104484 w 4097494"/>
              <a:gd name="connsiteY14" fmla="*/ 321247 h 3792878"/>
              <a:gd name="connsiteX15" fmla="*/ 83219 w 4097494"/>
              <a:gd name="connsiteY15" fmla="*/ 353145 h 3792878"/>
              <a:gd name="connsiteX16" fmla="*/ 72586 w 4097494"/>
              <a:gd name="connsiteY16" fmla="*/ 395675 h 3792878"/>
              <a:gd name="connsiteX17" fmla="*/ 61954 w 4097494"/>
              <a:gd name="connsiteY17" fmla="*/ 427573 h 3792878"/>
              <a:gd name="connsiteX18" fmla="*/ 51321 w 4097494"/>
              <a:gd name="connsiteY18" fmla="*/ 512633 h 3792878"/>
              <a:gd name="connsiteX19" fmla="*/ 30056 w 4097494"/>
              <a:gd name="connsiteY19" fmla="*/ 618959 h 3792878"/>
              <a:gd name="connsiteX20" fmla="*/ 51321 w 4097494"/>
              <a:gd name="connsiteY20" fmla="*/ 1171852 h 3792878"/>
              <a:gd name="connsiteX21" fmla="*/ 61954 w 4097494"/>
              <a:gd name="connsiteY21" fmla="*/ 1203749 h 3792878"/>
              <a:gd name="connsiteX22" fmla="*/ 83219 w 4097494"/>
              <a:gd name="connsiteY22" fmla="*/ 1278177 h 3792878"/>
              <a:gd name="connsiteX23" fmla="*/ 125749 w 4097494"/>
              <a:gd name="connsiteY23" fmla="*/ 1341973 h 3792878"/>
              <a:gd name="connsiteX24" fmla="*/ 168279 w 4097494"/>
              <a:gd name="connsiteY24" fmla="*/ 1395136 h 3792878"/>
              <a:gd name="connsiteX25" fmla="*/ 200177 w 4097494"/>
              <a:gd name="connsiteY25" fmla="*/ 1501461 h 3792878"/>
              <a:gd name="connsiteX26" fmla="*/ 221442 w 4097494"/>
              <a:gd name="connsiteY26" fmla="*/ 1533359 h 3792878"/>
              <a:gd name="connsiteX27" fmla="*/ 253340 w 4097494"/>
              <a:gd name="connsiteY27" fmla="*/ 1554624 h 3792878"/>
              <a:gd name="connsiteX28" fmla="*/ 263972 w 4097494"/>
              <a:gd name="connsiteY28" fmla="*/ 1586522 h 3792878"/>
              <a:gd name="connsiteX29" fmla="*/ 306502 w 4097494"/>
              <a:gd name="connsiteY29" fmla="*/ 1650317 h 3792878"/>
              <a:gd name="connsiteX30" fmla="*/ 338400 w 4097494"/>
              <a:gd name="connsiteY30" fmla="*/ 1714112 h 3792878"/>
              <a:gd name="connsiteX31" fmla="*/ 327767 w 4097494"/>
              <a:gd name="connsiteY31" fmla="*/ 1948029 h 3792878"/>
              <a:gd name="connsiteX32" fmla="*/ 306502 w 4097494"/>
              <a:gd name="connsiteY32" fmla="*/ 2043722 h 3792878"/>
              <a:gd name="connsiteX33" fmla="*/ 295870 w 4097494"/>
              <a:gd name="connsiteY33" fmla="*/ 2086252 h 3792878"/>
              <a:gd name="connsiteX34" fmla="*/ 263972 w 4097494"/>
              <a:gd name="connsiteY34" fmla="*/ 2181945 h 3792878"/>
              <a:gd name="connsiteX35" fmla="*/ 253340 w 4097494"/>
              <a:gd name="connsiteY35" fmla="*/ 2213843 h 3792878"/>
              <a:gd name="connsiteX36" fmla="*/ 242707 w 4097494"/>
              <a:gd name="connsiteY36" fmla="*/ 2256373 h 3792878"/>
              <a:gd name="connsiteX37" fmla="*/ 221442 w 4097494"/>
              <a:gd name="connsiteY37" fmla="*/ 2298903 h 3792878"/>
              <a:gd name="connsiteX38" fmla="*/ 200177 w 4097494"/>
              <a:gd name="connsiteY38" fmla="*/ 2362698 h 3792878"/>
              <a:gd name="connsiteX39" fmla="*/ 189544 w 4097494"/>
              <a:gd name="connsiteY39" fmla="*/ 2394596 h 3792878"/>
              <a:gd name="connsiteX40" fmla="*/ 168279 w 4097494"/>
              <a:gd name="connsiteY40" fmla="*/ 2426494 h 3792878"/>
              <a:gd name="connsiteX41" fmla="*/ 136381 w 4097494"/>
              <a:gd name="connsiteY41" fmla="*/ 2543452 h 3792878"/>
              <a:gd name="connsiteX42" fmla="*/ 104484 w 4097494"/>
              <a:gd name="connsiteY42" fmla="*/ 2660410 h 3792878"/>
              <a:gd name="connsiteX43" fmla="*/ 93851 w 4097494"/>
              <a:gd name="connsiteY43" fmla="*/ 2745470 h 3792878"/>
              <a:gd name="connsiteX44" fmla="*/ 83219 w 4097494"/>
              <a:gd name="connsiteY44" fmla="*/ 2968754 h 3792878"/>
              <a:gd name="connsiteX45" fmla="*/ 72586 w 4097494"/>
              <a:gd name="connsiteY45" fmla="*/ 3000652 h 3792878"/>
              <a:gd name="connsiteX46" fmla="*/ 61954 w 4097494"/>
              <a:gd name="connsiteY46" fmla="*/ 3106977 h 3792878"/>
              <a:gd name="connsiteX47" fmla="*/ 83219 w 4097494"/>
              <a:gd name="connsiteY47" fmla="*/ 3319629 h 3792878"/>
              <a:gd name="connsiteX48" fmla="*/ 93851 w 4097494"/>
              <a:gd name="connsiteY48" fmla="*/ 3351526 h 3792878"/>
              <a:gd name="connsiteX49" fmla="*/ 125749 w 4097494"/>
              <a:gd name="connsiteY49" fmla="*/ 3383424 h 3792878"/>
              <a:gd name="connsiteX50" fmla="*/ 147014 w 4097494"/>
              <a:gd name="connsiteY50" fmla="*/ 3415322 h 3792878"/>
              <a:gd name="connsiteX51" fmla="*/ 210809 w 4097494"/>
              <a:gd name="connsiteY51" fmla="*/ 3457852 h 3792878"/>
              <a:gd name="connsiteX52" fmla="*/ 253340 w 4097494"/>
              <a:gd name="connsiteY52" fmla="*/ 3511015 h 3792878"/>
              <a:gd name="connsiteX53" fmla="*/ 306502 w 4097494"/>
              <a:gd name="connsiteY53" fmla="*/ 3574810 h 3792878"/>
              <a:gd name="connsiteX54" fmla="*/ 370298 w 4097494"/>
              <a:gd name="connsiteY54" fmla="*/ 3617340 h 3792878"/>
              <a:gd name="connsiteX55" fmla="*/ 402195 w 4097494"/>
              <a:gd name="connsiteY55" fmla="*/ 3638605 h 3792878"/>
              <a:gd name="connsiteX56" fmla="*/ 487256 w 4097494"/>
              <a:gd name="connsiteY56" fmla="*/ 3649238 h 3792878"/>
              <a:gd name="connsiteX57" fmla="*/ 529786 w 4097494"/>
              <a:gd name="connsiteY57" fmla="*/ 3659870 h 3792878"/>
              <a:gd name="connsiteX58" fmla="*/ 678642 w 4097494"/>
              <a:gd name="connsiteY58" fmla="*/ 3681136 h 3792878"/>
              <a:gd name="connsiteX59" fmla="*/ 731805 w 4097494"/>
              <a:gd name="connsiteY59" fmla="*/ 3691768 h 3792878"/>
              <a:gd name="connsiteX60" fmla="*/ 1444186 w 4097494"/>
              <a:gd name="connsiteY60" fmla="*/ 3702401 h 3792878"/>
              <a:gd name="connsiteX61" fmla="*/ 2730726 w 4097494"/>
              <a:gd name="connsiteY61" fmla="*/ 3702401 h 3792878"/>
              <a:gd name="connsiteX62" fmla="*/ 2794521 w 4097494"/>
              <a:gd name="connsiteY62" fmla="*/ 3681136 h 3792878"/>
              <a:gd name="connsiteX63" fmla="*/ 2900847 w 4097494"/>
              <a:gd name="connsiteY63" fmla="*/ 3670503 h 3792878"/>
              <a:gd name="connsiteX64" fmla="*/ 3241088 w 4097494"/>
              <a:gd name="connsiteY64" fmla="*/ 3649238 h 3792878"/>
              <a:gd name="connsiteX65" fmla="*/ 3358047 w 4097494"/>
              <a:gd name="connsiteY65" fmla="*/ 3627973 h 3792878"/>
              <a:gd name="connsiteX66" fmla="*/ 3432474 w 4097494"/>
              <a:gd name="connsiteY66" fmla="*/ 3617340 h 3792878"/>
              <a:gd name="connsiteX67" fmla="*/ 3528167 w 4097494"/>
              <a:gd name="connsiteY67" fmla="*/ 3585443 h 3792878"/>
              <a:gd name="connsiteX68" fmla="*/ 3560065 w 4097494"/>
              <a:gd name="connsiteY68" fmla="*/ 3574810 h 3792878"/>
              <a:gd name="connsiteX69" fmla="*/ 3591963 w 4097494"/>
              <a:gd name="connsiteY69" fmla="*/ 3564177 h 3792878"/>
              <a:gd name="connsiteX70" fmla="*/ 3708921 w 4097494"/>
              <a:gd name="connsiteY70" fmla="*/ 3532280 h 3792878"/>
              <a:gd name="connsiteX71" fmla="*/ 3740819 w 4097494"/>
              <a:gd name="connsiteY71" fmla="*/ 3521647 h 3792878"/>
              <a:gd name="connsiteX72" fmla="*/ 3804614 w 4097494"/>
              <a:gd name="connsiteY72" fmla="*/ 3489749 h 3792878"/>
              <a:gd name="connsiteX73" fmla="*/ 3836512 w 4097494"/>
              <a:gd name="connsiteY73" fmla="*/ 3457852 h 3792878"/>
              <a:gd name="connsiteX74" fmla="*/ 3868409 w 4097494"/>
              <a:gd name="connsiteY74" fmla="*/ 3436587 h 3792878"/>
              <a:gd name="connsiteX75" fmla="*/ 3910940 w 4097494"/>
              <a:gd name="connsiteY75" fmla="*/ 3383424 h 3792878"/>
              <a:gd name="connsiteX76" fmla="*/ 3942837 w 4097494"/>
              <a:gd name="connsiteY76" fmla="*/ 3372791 h 3792878"/>
              <a:gd name="connsiteX77" fmla="*/ 3964102 w 4097494"/>
              <a:gd name="connsiteY77" fmla="*/ 3340894 h 3792878"/>
              <a:gd name="connsiteX78" fmla="*/ 3985367 w 4097494"/>
              <a:gd name="connsiteY78" fmla="*/ 3277098 h 3792878"/>
              <a:gd name="connsiteX79" fmla="*/ 4038530 w 4097494"/>
              <a:gd name="connsiteY79" fmla="*/ 3223936 h 3792878"/>
              <a:gd name="connsiteX80" fmla="*/ 4059795 w 4097494"/>
              <a:gd name="connsiteY80" fmla="*/ 3149508 h 3792878"/>
              <a:gd name="connsiteX81" fmla="*/ 4081060 w 4097494"/>
              <a:gd name="connsiteY81" fmla="*/ 3085712 h 3792878"/>
              <a:gd name="connsiteX82" fmla="*/ 4091693 w 4097494"/>
              <a:gd name="connsiteY82" fmla="*/ 3053815 h 3792878"/>
              <a:gd name="connsiteX83" fmla="*/ 4059795 w 4097494"/>
              <a:gd name="connsiteY83" fmla="*/ 2798633 h 3792878"/>
              <a:gd name="connsiteX84" fmla="*/ 4017265 w 4097494"/>
              <a:gd name="connsiteY84" fmla="*/ 2745470 h 3792878"/>
              <a:gd name="connsiteX85" fmla="*/ 3964102 w 4097494"/>
              <a:gd name="connsiteY85" fmla="*/ 2649777 h 3792878"/>
              <a:gd name="connsiteX86" fmla="*/ 3921572 w 4097494"/>
              <a:gd name="connsiteY86" fmla="*/ 2575349 h 3792878"/>
              <a:gd name="connsiteX87" fmla="*/ 3857777 w 4097494"/>
              <a:gd name="connsiteY87" fmla="*/ 2511554 h 3792878"/>
              <a:gd name="connsiteX88" fmla="*/ 3815247 w 4097494"/>
              <a:gd name="connsiteY88" fmla="*/ 2415861 h 3792878"/>
              <a:gd name="connsiteX89" fmla="*/ 3762084 w 4097494"/>
              <a:gd name="connsiteY89" fmla="*/ 2362698 h 3792878"/>
              <a:gd name="connsiteX90" fmla="*/ 3730186 w 4097494"/>
              <a:gd name="connsiteY90" fmla="*/ 2352066 h 3792878"/>
              <a:gd name="connsiteX91" fmla="*/ 3645126 w 4097494"/>
              <a:gd name="connsiteY91" fmla="*/ 2277638 h 3792878"/>
              <a:gd name="connsiteX92" fmla="*/ 3602595 w 4097494"/>
              <a:gd name="connsiteY92" fmla="*/ 2224475 h 3792878"/>
              <a:gd name="connsiteX93" fmla="*/ 3602595 w 4097494"/>
              <a:gd name="connsiteY93" fmla="*/ 1990559 h 3792878"/>
              <a:gd name="connsiteX94" fmla="*/ 3613228 w 4097494"/>
              <a:gd name="connsiteY94" fmla="*/ 1948029 h 3792878"/>
              <a:gd name="connsiteX95" fmla="*/ 3634493 w 4097494"/>
              <a:gd name="connsiteY95" fmla="*/ 1926763 h 3792878"/>
              <a:gd name="connsiteX96" fmla="*/ 3655758 w 4097494"/>
              <a:gd name="connsiteY96" fmla="*/ 1884233 h 3792878"/>
              <a:gd name="connsiteX97" fmla="*/ 3687656 w 4097494"/>
              <a:gd name="connsiteY97" fmla="*/ 1799173 h 3792878"/>
              <a:gd name="connsiteX98" fmla="*/ 3708921 w 4097494"/>
              <a:gd name="connsiteY98" fmla="*/ 1703480 h 3792878"/>
              <a:gd name="connsiteX99" fmla="*/ 3730186 w 4097494"/>
              <a:gd name="connsiteY99" fmla="*/ 1639684 h 3792878"/>
              <a:gd name="connsiteX100" fmla="*/ 3751451 w 4097494"/>
              <a:gd name="connsiteY100" fmla="*/ 1597154 h 3792878"/>
              <a:gd name="connsiteX101" fmla="*/ 3762084 w 4097494"/>
              <a:gd name="connsiteY101" fmla="*/ 1543991 h 3792878"/>
              <a:gd name="connsiteX102" fmla="*/ 3772716 w 4097494"/>
              <a:gd name="connsiteY102" fmla="*/ 1458931 h 3792878"/>
              <a:gd name="connsiteX103" fmla="*/ 3804614 w 4097494"/>
              <a:gd name="connsiteY103" fmla="*/ 1384503 h 3792878"/>
              <a:gd name="connsiteX104" fmla="*/ 3815247 w 4097494"/>
              <a:gd name="connsiteY104" fmla="*/ 1288810 h 3792878"/>
              <a:gd name="connsiteX105" fmla="*/ 3836512 w 4097494"/>
              <a:gd name="connsiteY105" fmla="*/ 1214382 h 3792878"/>
              <a:gd name="connsiteX106" fmla="*/ 3857777 w 4097494"/>
              <a:gd name="connsiteY106" fmla="*/ 1139954 h 3792878"/>
              <a:gd name="connsiteX107" fmla="*/ 3847144 w 4097494"/>
              <a:gd name="connsiteY107" fmla="*/ 1086791 h 3792878"/>
              <a:gd name="connsiteX108" fmla="*/ 3815247 w 4097494"/>
              <a:gd name="connsiteY108" fmla="*/ 1054894 h 3792878"/>
              <a:gd name="connsiteX109" fmla="*/ 3793981 w 4097494"/>
              <a:gd name="connsiteY109" fmla="*/ 1012363 h 3792878"/>
              <a:gd name="connsiteX110" fmla="*/ 3772716 w 4097494"/>
              <a:gd name="connsiteY110" fmla="*/ 916670 h 3792878"/>
              <a:gd name="connsiteX111" fmla="*/ 3762084 w 4097494"/>
              <a:gd name="connsiteY111" fmla="*/ 863508 h 3792878"/>
              <a:gd name="connsiteX112" fmla="*/ 3751451 w 4097494"/>
              <a:gd name="connsiteY112" fmla="*/ 831610 h 3792878"/>
              <a:gd name="connsiteX113" fmla="*/ 3666391 w 4097494"/>
              <a:gd name="connsiteY113" fmla="*/ 757182 h 3792878"/>
              <a:gd name="connsiteX114" fmla="*/ 3623860 w 4097494"/>
              <a:gd name="connsiteY114" fmla="*/ 725284 h 3792878"/>
              <a:gd name="connsiteX115" fmla="*/ 3528167 w 4097494"/>
              <a:gd name="connsiteY115" fmla="*/ 682754 h 3792878"/>
              <a:gd name="connsiteX116" fmla="*/ 3496270 w 4097494"/>
              <a:gd name="connsiteY116" fmla="*/ 661489 h 3792878"/>
              <a:gd name="connsiteX117" fmla="*/ 3464372 w 4097494"/>
              <a:gd name="connsiteY117" fmla="*/ 629591 h 3792878"/>
              <a:gd name="connsiteX118" fmla="*/ 3400577 w 4097494"/>
              <a:gd name="connsiteY118" fmla="*/ 608326 h 3792878"/>
              <a:gd name="connsiteX119" fmla="*/ 3358047 w 4097494"/>
              <a:gd name="connsiteY119" fmla="*/ 576429 h 3792878"/>
              <a:gd name="connsiteX120" fmla="*/ 3336781 w 4097494"/>
              <a:gd name="connsiteY120" fmla="*/ 555163 h 3792878"/>
              <a:gd name="connsiteX121" fmla="*/ 3262354 w 4097494"/>
              <a:gd name="connsiteY121" fmla="*/ 533898 h 3792878"/>
              <a:gd name="connsiteX122" fmla="*/ 3166660 w 4097494"/>
              <a:gd name="connsiteY122" fmla="*/ 470103 h 3792878"/>
              <a:gd name="connsiteX123" fmla="*/ 3134763 w 4097494"/>
              <a:gd name="connsiteY123" fmla="*/ 448838 h 3792878"/>
              <a:gd name="connsiteX124" fmla="*/ 3070967 w 4097494"/>
              <a:gd name="connsiteY124" fmla="*/ 427573 h 3792878"/>
              <a:gd name="connsiteX125" fmla="*/ 3007172 w 4097494"/>
              <a:gd name="connsiteY125" fmla="*/ 406308 h 3792878"/>
              <a:gd name="connsiteX126" fmla="*/ 2868949 w 4097494"/>
              <a:gd name="connsiteY126" fmla="*/ 385043 h 3792878"/>
              <a:gd name="connsiteX127" fmla="*/ 2709460 w 4097494"/>
              <a:gd name="connsiteY127" fmla="*/ 331880 h 3792878"/>
              <a:gd name="connsiteX128" fmla="*/ 2656298 w 4097494"/>
              <a:gd name="connsiteY128" fmla="*/ 321247 h 3792878"/>
              <a:gd name="connsiteX129" fmla="*/ 2592502 w 4097494"/>
              <a:gd name="connsiteY129" fmla="*/ 299982 h 3792878"/>
              <a:gd name="connsiteX130" fmla="*/ 2507442 w 4097494"/>
              <a:gd name="connsiteY130" fmla="*/ 289349 h 3792878"/>
              <a:gd name="connsiteX131" fmla="*/ 2443647 w 4097494"/>
              <a:gd name="connsiteY131" fmla="*/ 278717 h 3792878"/>
              <a:gd name="connsiteX132" fmla="*/ 2337321 w 4097494"/>
              <a:gd name="connsiteY132" fmla="*/ 268084 h 3792878"/>
              <a:gd name="connsiteX133" fmla="*/ 2209730 w 4097494"/>
              <a:gd name="connsiteY133" fmla="*/ 225554 h 3792878"/>
              <a:gd name="connsiteX134" fmla="*/ 2177833 w 4097494"/>
              <a:gd name="connsiteY134" fmla="*/ 214922 h 3792878"/>
              <a:gd name="connsiteX135" fmla="*/ 1954549 w 4097494"/>
              <a:gd name="connsiteY135" fmla="*/ 204289 h 3792878"/>
              <a:gd name="connsiteX136" fmla="*/ 1741898 w 4097494"/>
              <a:gd name="connsiteY136" fmla="*/ 183024 h 3792878"/>
              <a:gd name="connsiteX137" fmla="*/ 1603674 w 4097494"/>
              <a:gd name="connsiteY137" fmla="*/ 172391 h 3792878"/>
              <a:gd name="connsiteX138" fmla="*/ 1454819 w 4097494"/>
              <a:gd name="connsiteY138" fmla="*/ 151126 h 3792878"/>
              <a:gd name="connsiteX139" fmla="*/ 1412288 w 4097494"/>
              <a:gd name="connsiteY139" fmla="*/ 140494 h 3792878"/>
              <a:gd name="connsiteX140" fmla="*/ 1348493 w 4097494"/>
              <a:gd name="connsiteY140" fmla="*/ 119229 h 3792878"/>
              <a:gd name="connsiteX141" fmla="*/ 1252800 w 4097494"/>
              <a:gd name="connsiteY141" fmla="*/ 76698 h 3792878"/>
              <a:gd name="connsiteX142" fmla="*/ 1220902 w 4097494"/>
              <a:gd name="connsiteY142" fmla="*/ 66066 h 3792878"/>
              <a:gd name="connsiteX143" fmla="*/ 1189005 w 4097494"/>
              <a:gd name="connsiteY143" fmla="*/ 44801 h 3792878"/>
              <a:gd name="connsiteX144" fmla="*/ 901926 w 4097494"/>
              <a:gd name="connsiteY144" fmla="*/ 23536 h 3792878"/>
              <a:gd name="connsiteX0" fmla="*/ 901926 w 4097494"/>
              <a:gd name="connsiteY0" fmla="*/ 23536 h 3792878"/>
              <a:gd name="connsiteX1" fmla="*/ 1018884 w 4097494"/>
              <a:gd name="connsiteY1" fmla="*/ 34168 h 3792878"/>
              <a:gd name="connsiteX2" fmla="*/ 976354 w 4097494"/>
              <a:gd name="connsiteY2" fmla="*/ 23536 h 3792878"/>
              <a:gd name="connsiteX3" fmla="*/ 944456 w 4097494"/>
              <a:gd name="connsiteY3" fmla="*/ 12903 h 3792878"/>
              <a:gd name="connsiteX4" fmla="*/ 838130 w 4097494"/>
              <a:gd name="connsiteY4" fmla="*/ 2270 h 3792878"/>
              <a:gd name="connsiteX5" fmla="*/ 455358 w 4097494"/>
              <a:gd name="connsiteY5" fmla="*/ 12903 h 3792878"/>
              <a:gd name="connsiteX6" fmla="*/ 391563 w 4097494"/>
              <a:gd name="connsiteY6" fmla="*/ 34168 h 3792878"/>
              <a:gd name="connsiteX7" fmla="*/ 285237 w 4097494"/>
              <a:gd name="connsiteY7" fmla="*/ 87331 h 3792878"/>
              <a:gd name="connsiteX8" fmla="*/ 253340 w 4097494"/>
              <a:gd name="connsiteY8" fmla="*/ 108596 h 3792878"/>
              <a:gd name="connsiteX9" fmla="*/ 200177 w 4097494"/>
              <a:gd name="connsiteY9" fmla="*/ 151126 h 3792878"/>
              <a:gd name="connsiteX10" fmla="*/ 168279 w 4097494"/>
              <a:gd name="connsiteY10" fmla="*/ 161759 h 3792878"/>
              <a:gd name="connsiteX11" fmla="*/ 125749 w 4097494"/>
              <a:gd name="connsiteY11" fmla="*/ 257452 h 3792878"/>
              <a:gd name="connsiteX12" fmla="*/ 115116 w 4097494"/>
              <a:gd name="connsiteY12" fmla="*/ 289349 h 3792878"/>
              <a:gd name="connsiteX13" fmla="*/ 104484 w 4097494"/>
              <a:gd name="connsiteY13" fmla="*/ 321247 h 3792878"/>
              <a:gd name="connsiteX14" fmla="*/ 83219 w 4097494"/>
              <a:gd name="connsiteY14" fmla="*/ 353145 h 3792878"/>
              <a:gd name="connsiteX15" fmla="*/ 72586 w 4097494"/>
              <a:gd name="connsiteY15" fmla="*/ 395675 h 3792878"/>
              <a:gd name="connsiteX16" fmla="*/ 61954 w 4097494"/>
              <a:gd name="connsiteY16" fmla="*/ 427573 h 3792878"/>
              <a:gd name="connsiteX17" fmla="*/ 51321 w 4097494"/>
              <a:gd name="connsiteY17" fmla="*/ 512633 h 3792878"/>
              <a:gd name="connsiteX18" fmla="*/ 30056 w 4097494"/>
              <a:gd name="connsiteY18" fmla="*/ 618959 h 3792878"/>
              <a:gd name="connsiteX19" fmla="*/ 51321 w 4097494"/>
              <a:gd name="connsiteY19" fmla="*/ 1171852 h 3792878"/>
              <a:gd name="connsiteX20" fmla="*/ 61954 w 4097494"/>
              <a:gd name="connsiteY20" fmla="*/ 1203749 h 3792878"/>
              <a:gd name="connsiteX21" fmla="*/ 83219 w 4097494"/>
              <a:gd name="connsiteY21" fmla="*/ 1278177 h 3792878"/>
              <a:gd name="connsiteX22" fmla="*/ 125749 w 4097494"/>
              <a:gd name="connsiteY22" fmla="*/ 1341973 h 3792878"/>
              <a:gd name="connsiteX23" fmla="*/ 168279 w 4097494"/>
              <a:gd name="connsiteY23" fmla="*/ 1395136 h 3792878"/>
              <a:gd name="connsiteX24" fmla="*/ 200177 w 4097494"/>
              <a:gd name="connsiteY24" fmla="*/ 1501461 h 3792878"/>
              <a:gd name="connsiteX25" fmla="*/ 221442 w 4097494"/>
              <a:gd name="connsiteY25" fmla="*/ 1533359 h 3792878"/>
              <a:gd name="connsiteX26" fmla="*/ 253340 w 4097494"/>
              <a:gd name="connsiteY26" fmla="*/ 1554624 h 3792878"/>
              <a:gd name="connsiteX27" fmla="*/ 263972 w 4097494"/>
              <a:gd name="connsiteY27" fmla="*/ 1586522 h 3792878"/>
              <a:gd name="connsiteX28" fmla="*/ 306502 w 4097494"/>
              <a:gd name="connsiteY28" fmla="*/ 1650317 h 3792878"/>
              <a:gd name="connsiteX29" fmla="*/ 338400 w 4097494"/>
              <a:gd name="connsiteY29" fmla="*/ 1714112 h 3792878"/>
              <a:gd name="connsiteX30" fmla="*/ 327767 w 4097494"/>
              <a:gd name="connsiteY30" fmla="*/ 1948029 h 3792878"/>
              <a:gd name="connsiteX31" fmla="*/ 306502 w 4097494"/>
              <a:gd name="connsiteY31" fmla="*/ 2043722 h 3792878"/>
              <a:gd name="connsiteX32" fmla="*/ 295870 w 4097494"/>
              <a:gd name="connsiteY32" fmla="*/ 2086252 h 3792878"/>
              <a:gd name="connsiteX33" fmla="*/ 263972 w 4097494"/>
              <a:gd name="connsiteY33" fmla="*/ 2181945 h 3792878"/>
              <a:gd name="connsiteX34" fmla="*/ 253340 w 4097494"/>
              <a:gd name="connsiteY34" fmla="*/ 2213843 h 3792878"/>
              <a:gd name="connsiteX35" fmla="*/ 242707 w 4097494"/>
              <a:gd name="connsiteY35" fmla="*/ 2256373 h 3792878"/>
              <a:gd name="connsiteX36" fmla="*/ 221442 w 4097494"/>
              <a:gd name="connsiteY36" fmla="*/ 2298903 h 3792878"/>
              <a:gd name="connsiteX37" fmla="*/ 200177 w 4097494"/>
              <a:gd name="connsiteY37" fmla="*/ 2362698 h 3792878"/>
              <a:gd name="connsiteX38" fmla="*/ 189544 w 4097494"/>
              <a:gd name="connsiteY38" fmla="*/ 2394596 h 3792878"/>
              <a:gd name="connsiteX39" fmla="*/ 168279 w 4097494"/>
              <a:gd name="connsiteY39" fmla="*/ 2426494 h 3792878"/>
              <a:gd name="connsiteX40" fmla="*/ 136381 w 4097494"/>
              <a:gd name="connsiteY40" fmla="*/ 2543452 h 3792878"/>
              <a:gd name="connsiteX41" fmla="*/ 104484 w 4097494"/>
              <a:gd name="connsiteY41" fmla="*/ 2660410 h 3792878"/>
              <a:gd name="connsiteX42" fmla="*/ 93851 w 4097494"/>
              <a:gd name="connsiteY42" fmla="*/ 2745470 h 3792878"/>
              <a:gd name="connsiteX43" fmla="*/ 83219 w 4097494"/>
              <a:gd name="connsiteY43" fmla="*/ 2968754 h 3792878"/>
              <a:gd name="connsiteX44" fmla="*/ 72586 w 4097494"/>
              <a:gd name="connsiteY44" fmla="*/ 3000652 h 3792878"/>
              <a:gd name="connsiteX45" fmla="*/ 61954 w 4097494"/>
              <a:gd name="connsiteY45" fmla="*/ 3106977 h 3792878"/>
              <a:gd name="connsiteX46" fmla="*/ 83219 w 4097494"/>
              <a:gd name="connsiteY46" fmla="*/ 3319629 h 3792878"/>
              <a:gd name="connsiteX47" fmla="*/ 93851 w 4097494"/>
              <a:gd name="connsiteY47" fmla="*/ 3351526 h 3792878"/>
              <a:gd name="connsiteX48" fmla="*/ 125749 w 4097494"/>
              <a:gd name="connsiteY48" fmla="*/ 3383424 h 3792878"/>
              <a:gd name="connsiteX49" fmla="*/ 147014 w 4097494"/>
              <a:gd name="connsiteY49" fmla="*/ 3415322 h 3792878"/>
              <a:gd name="connsiteX50" fmla="*/ 210809 w 4097494"/>
              <a:gd name="connsiteY50" fmla="*/ 3457852 h 3792878"/>
              <a:gd name="connsiteX51" fmla="*/ 253340 w 4097494"/>
              <a:gd name="connsiteY51" fmla="*/ 3511015 h 3792878"/>
              <a:gd name="connsiteX52" fmla="*/ 306502 w 4097494"/>
              <a:gd name="connsiteY52" fmla="*/ 3574810 h 3792878"/>
              <a:gd name="connsiteX53" fmla="*/ 370298 w 4097494"/>
              <a:gd name="connsiteY53" fmla="*/ 3617340 h 3792878"/>
              <a:gd name="connsiteX54" fmla="*/ 402195 w 4097494"/>
              <a:gd name="connsiteY54" fmla="*/ 3638605 h 3792878"/>
              <a:gd name="connsiteX55" fmla="*/ 487256 w 4097494"/>
              <a:gd name="connsiteY55" fmla="*/ 3649238 h 3792878"/>
              <a:gd name="connsiteX56" fmla="*/ 529786 w 4097494"/>
              <a:gd name="connsiteY56" fmla="*/ 3659870 h 3792878"/>
              <a:gd name="connsiteX57" fmla="*/ 678642 w 4097494"/>
              <a:gd name="connsiteY57" fmla="*/ 3681136 h 3792878"/>
              <a:gd name="connsiteX58" fmla="*/ 731805 w 4097494"/>
              <a:gd name="connsiteY58" fmla="*/ 3691768 h 3792878"/>
              <a:gd name="connsiteX59" fmla="*/ 1444186 w 4097494"/>
              <a:gd name="connsiteY59" fmla="*/ 3702401 h 3792878"/>
              <a:gd name="connsiteX60" fmla="*/ 2730726 w 4097494"/>
              <a:gd name="connsiteY60" fmla="*/ 3702401 h 3792878"/>
              <a:gd name="connsiteX61" fmla="*/ 2794521 w 4097494"/>
              <a:gd name="connsiteY61" fmla="*/ 3681136 h 3792878"/>
              <a:gd name="connsiteX62" fmla="*/ 2900847 w 4097494"/>
              <a:gd name="connsiteY62" fmla="*/ 3670503 h 3792878"/>
              <a:gd name="connsiteX63" fmla="*/ 3241088 w 4097494"/>
              <a:gd name="connsiteY63" fmla="*/ 3649238 h 3792878"/>
              <a:gd name="connsiteX64" fmla="*/ 3358047 w 4097494"/>
              <a:gd name="connsiteY64" fmla="*/ 3627973 h 3792878"/>
              <a:gd name="connsiteX65" fmla="*/ 3432474 w 4097494"/>
              <a:gd name="connsiteY65" fmla="*/ 3617340 h 3792878"/>
              <a:gd name="connsiteX66" fmla="*/ 3528167 w 4097494"/>
              <a:gd name="connsiteY66" fmla="*/ 3585443 h 3792878"/>
              <a:gd name="connsiteX67" fmla="*/ 3560065 w 4097494"/>
              <a:gd name="connsiteY67" fmla="*/ 3574810 h 3792878"/>
              <a:gd name="connsiteX68" fmla="*/ 3591963 w 4097494"/>
              <a:gd name="connsiteY68" fmla="*/ 3564177 h 3792878"/>
              <a:gd name="connsiteX69" fmla="*/ 3708921 w 4097494"/>
              <a:gd name="connsiteY69" fmla="*/ 3532280 h 3792878"/>
              <a:gd name="connsiteX70" fmla="*/ 3740819 w 4097494"/>
              <a:gd name="connsiteY70" fmla="*/ 3521647 h 3792878"/>
              <a:gd name="connsiteX71" fmla="*/ 3804614 w 4097494"/>
              <a:gd name="connsiteY71" fmla="*/ 3489749 h 3792878"/>
              <a:gd name="connsiteX72" fmla="*/ 3836512 w 4097494"/>
              <a:gd name="connsiteY72" fmla="*/ 3457852 h 3792878"/>
              <a:gd name="connsiteX73" fmla="*/ 3868409 w 4097494"/>
              <a:gd name="connsiteY73" fmla="*/ 3436587 h 3792878"/>
              <a:gd name="connsiteX74" fmla="*/ 3910940 w 4097494"/>
              <a:gd name="connsiteY74" fmla="*/ 3383424 h 3792878"/>
              <a:gd name="connsiteX75" fmla="*/ 3942837 w 4097494"/>
              <a:gd name="connsiteY75" fmla="*/ 3372791 h 3792878"/>
              <a:gd name="connsiteX76" fmla="*/ 3964102 w 4097494"/>
              <a:gd name="connsiteY76" fmla="*/ 3340894 h 3792878"/>
              <a:gd name="connsiteX77" fmla="*/ 3985367 w 4097494"/>
              <a:gd name="connsiteY77" fmla="*/ 3277098 h 3792878"/>
              <a:gd name="connsiteX78" fmla="*/ 4038530 w 4097494"/>
              <a:gd name="connsiteY78" fmla="*/ 3223936 h 3792878"/>
              <a:gd name="connsiteX79" fmla="*/ 4059795 w 4097494"/>
              <a:gd name="connsiteY79" fmla="*/ 3149508 h 3792878"/>
              <a:gd name="connsiteX80" fmla="*/ 4081060 w 4097494"/>
              <a:gd name="connsiteY80" fmla="*/ 3085712 h 3792878"/>
              <a:gd name="connsiteX81" fmla="*/ 4091693 w 4097494"/>
              <a:gd name="connsiteY81" fmla="*/ 3053815 h 3792878"/>
              <a:gd name="connsiteX82" fmla="*/ 4059795 w 4097494"/>
              <a:gd name="connsiteY82" fmla="*/ 2798633 h 3792878"/>
              <a:gd name="connsiteX83" fmla="*/ 4017265 w 4097494"/>
              <a:gd name="connsiteY83" fmla="*/ 2745470 h 3792878"/>
              <a:gd name="connsiteX84" fmla="*/ 3964102 w 4097494"/>
              <a:gd name="connsiteY84" fmla="*/ 2649777 h 3792878"/>
              <a:gd name="connsiteX85" fmla="*/ 3921572 w 4097494"/>
              <a:gd name="connsiteY85" fmla="*/ 2575349 h 3792878"/>
              <a:gd name="connsiteX86" fmla="*/ 3857777 w 4097494"/>
              <a:gd name="connsiteY86" fmla="*/ 2511554 h 3792878"/>
              <a:gd name="connsiteX87" fmla="*/ 3815247 w 4097494"/>
              <a:gd name="connsiteY87" fmla="*/ 2415861 h 3792878"/>
              <a:gd name="connsiteX88" fmla="*/ 3762084 w 4097494"/>
              <a:gd name="connsiteY88" fmla="*/ 2362698 h 3792878"/>
              <a:gd name="connsiteX89" fmla="*/ 3730186 w 4097494"/>
              <a:gd name="connsiteY89" fmla="*/ 2352066 h 3792878"/>
              <a:gd name="connsiteX90" fmla="*/ 3645126 w 4097494"/>
              <a:gd name="connsiteY90" fmla="*/ 2277638 h 3792878"/>
              <a:gd name="connsiteX91" fmla="*/ 3602595 w 4097494"/>
              <a:gd name="connsiteY91" fmla="*/ 2224475 h 3792878"/>
              <a:gd name="connsiteX92" fmla="*/ 3602595 w 4097494"/>
              <a:gd name="connsiteY92" fmla="*/ 1990559 h 3792878"/>
              <a:gd name="connsiteX93" fmla="*/ 3613228 w 4097494"/>
              <a:gd name="connsiteY93" fmla="*/ 1948029 h 3792878"/>
              <a:gd name="connsiteX94" fmla="*/ 3634493 w 4097494"/>
              <a:gd name="connsiteY94" fmla="*/ 1926763 h 3792878"/>
              <a:gd name="connsiteX95" fmla="*/ 3655758 w 4097494"/>
              <a:gd name="connsiteY95" fmla="*/ 1884233 h 3792878"/>
              <a:gd name="connsiteX96" fmla="*/ 3687656 w 4097494"/>
              <a:gd name="connsiteY96" fmla="*/ 1799173 h 3792878"/>
              <a:gd name="connsiteX97" fmla="*/ 3708921 w 4097494"/>
              <a:gd name="connsiteY97" fmla="*/ 1703480 h 3792878"/>
              <a:gd name="connsiteX98" fmla="*/ 3730186 w 4097494"/>
              <a:gd name="connsiteY98" fmla="*/ 1639684 h 3792878"/>
              <a:gd name="connsiteX99" fmla="*/ 3751451 w 4097494"/>
              <a:gd name="connsiteY99" fmla="*/ 1597154 h 3792878"/>
              <a:gd name="connsiteX100" fmla="*/ 3762084 w 4097494"/>
              <a:gd name="connsiteY100" fmla="*/ 1543991 h 3792878"/>
              <a:gd name="connsiteX101" fmla="*/ 3772716 w 4097494"/>
              <a:gd name="connsiteY101" fmla="*/ 1458931 h 3792878"/>
              <a:gd name="connsiteX102" fmla="*/ 3804614 w 4097494"/>
              <a:gd name="connsiteY102" fmla="*/ 1384503 h 3792878"/>
              <a:gd name="connsiteX103" fmla="*/ 3815247 w 4097494"/>
              <a:gd name="connsiteY103" fmla="*/ 1288810 h 3792878"/>
              <a:gd name="connsiteX104" fmla="*/ 3836512 w 4097494"/>
              <a:gd name="connsiteY104" fmla="*/ 1214382 h 3792878"/>
              <a:gd name="connsiteX105" fmla="*/ 3857777 w 4097494"/>
              <a:gd name="connsiteY105" fmla="*/ 1139954 h 3792878"/>
              <a:gd name="connsiteX106" fmla="*/ 3847144 w 4097494"/>
              <a:gd name="connsiteY106" fmla="*/ 1086791 h 3792878"/>
              <a:gd name="connsiteX107" fmla="*/ 3815247 w 4097494"/>
              <a:gd name="connsiteY107" fmla="*/ 1054894 h 3792878"/>
              <a:gd name="connsiteX108" fmla="*/ 3793981 w 4097494"/>
              <a:gd name="connsiteY108" fmla="*/ 1012363 h 3792878"/>
              <a:gd name="connsiteX109" fmla="*/ 3772716 w 4097494"/>
              <a:gd name="connsiteY109" fmla="*/ 916670 h 3792878"/>
              <a:gd name="connsiteX110" fmla="*/ 3762084 w 4097494"/>
              <a:gd name="connsiteY110" fmla="*/ 863508 h 3792878"/>
              <a:gd name="connsiteX111" fmla="*/ 3751451 w 4097494"/>
              <a:gd name="connsiteY111" fmla="*/ 831610 h 3792878"/>
              <a:gd name="connsiteX112" fmla="*/ 3666391 w 4097494"/>
              <a:gd name="connsiteY112" fmla="*/ 757182 h 3792878"/>
              <a:gd name="connsiteX113" fmla="*/ 3623860 w 4097494"/>
              <a:gd name="connsiteY113" fmla="*/ 725284 h 3792878"/>
              <a:gd name="connsiteX114" fmla="*/ 3528167 w 4097494"/>
              <a:gd name="connsiteY114" fmla="*/ 682754 h 3792878"/>
              <a:gd name="connsiteX115" fmla="*/ 3496270 w 4097494"/>
              <a:gd name="connsiteY115" fmla="*/ 661489 h 3792878"/>
              <a:gd name="connsiteX116" fmla="*/ 3464372 w 4097494"/>
              <a:gd name="connsiteY116" fmla="*/ 629591 h 3792878"/>
              <a:gd name="connsiteX117" fmla="*/ 3400577 w 4097494"/>
              <a:gd name="connsiteY117" fmla="*/ 608326 h 3792878"/>
              <a:gd name="connsiteX118" fmla="*/ 3358047 w 4097494"/>
              <a:gd name="connsiteY118" fmla="*/ 576429 h 3792878"/>
              <a:gd name="connsiteX119" fmla="*/ 3336781 w 4097494"/>
              <a:gd name="connsiteY119" fmla="*/ 555163 h 3792878"/>
              <a:gd name="connsiteX120" fmla="*/ 3262354 w 4097494"/>
              <a:gd name="connsiteY120" fmla="*/ 533898 h 3792878"/>
              <a:gd name="connsiteX121" fmla="*/ 3166660 w 4097494"/>
              <a:gd name="connsiteY121" fmla="*/ 470103 h 3792878"/>
              <a:gd name="connsiteX122" fmla="*/ 3134763 w 4097494"/>
              <a:gd name="connsiteY122" fmla="*/ 448838 h 3792878"/>
              <a:gd name="connsiteX123" fmla="*/ 3070967 w 4097494"/>
              <a:gd name="connsiteY123" fmla="*/ 427573 h 3792878"/>
              <a:gd name="connsiteX124" fmla="*/ 3007172 w 4097494"/>
              <a:gd name="connsiteY124" fmla="*/ 406308 h 3792878"/>
              <a:gd name="connsiteX125" fmla="*/ 2868949 w 4097494"/>
              <a:gd name="connsiteY125" fmla="*/ 385043 h 3792878"/>
              <a:gd name="connsiteX126" fmla="*/ 2709460 w 4097494"/>
              <a:gd name="connsiteY126" fmla="*/ 331880 h 3792878"/>
              <a:gd name="connsiteX127" fmla="*/ 2656298 w 4097494"/>
              <a:gd name="connsiteY127" fmla="*/ 321247 h 3792878"/>
              <a:gd name="connsiteX128" fmla="*/ 2592502 w 4097494"/>
              <a:gd name="connsiteY128" fmla="*/ 299982 h 3792878"/>
              <a:gd name="connsiteX129" fmla="*/ 2507442 w 4097494"/>
              <a:gd name="connsiteY129" fmla="*/ 289349 h 3792878"/>
              <a:gd name="connsiteX130" fmla="*/ 2443647 w 4097494"/>
              <a:gd name="connsiteY130" fmla="*/ 278717 h 3792878"/>
              <a:gd name="connsiteX131" fmla="*/ 2337321 w 4097494"/>
              <a:gd name="connsiteY131" fmla="*/ 268084 h 3792878"/>
              <a:gd name="connsiteX132" fmla="*/ 2209730 w 4097494"/>
              <a:gd name="connsiteY132" fmla="*/ 225554 h 3792878"/>
              <a:gd name="connsiteX133" fmla="*/ 2177833 w 4097494"/>
              <a:gd name="connsiteY133" fmla="*/ 214922 h 3792878"/>
              <a:gd name="connsiteX134" fmla="*/ 1954549 w 4097494"/>
              <a:gd name="connsiteY134" fmla="*/ 204289 h 3792878"/>
              <a:gd name="connsiteX135" fmla="*/ 1741898 w 4097494"/>
              <a:gd name="connsiteY135" fmla="*/ 183024 h 3792878"/>
              <a:gd name="connsiteX136" fmla="*/ 1603674 w 4097494"/>
              <a:gd name="connsiteY136" fmla="*/ 172391 h 3792878"/>
              <a:gd name="connsiteX137" fmla="*/ 1454819 w 4097494"/>
              <a:gd name="connsiteY137" fmla="*/ 151126 h 3792878"/>
              <a:gd name="connsiteX138" fmla="*/ 1412288 w 4097494"/>
              <a:gd name="connsiteY138" fmla="*/ 140494 h 3792878"/>
              <a:gd name="connsiteX139" fmla="*/ 1348493 w 4097494"/>
              <a:gd name="connsiteY139" fmla="*/ 119229 h 3792878"/>
              <a:gd name="connsiteX140" fmla="*/ 1252800 w 4097494"/>
              <a:gd name="connsiteY140" fmla="*/ 76698 h 3792878"/>
              <a:gd name="connsiteX141" fmla="*/ 1220902 w 4097494"/>
              <a:gd name="connsiteY141" fmla="*/ 66066 h 3792878"/>
              <a:gd name="connsiteX142" fmla="*/ 1189005 w 4097494"/>
              <a:gd name="connsiteY142" fmla="*/ 44801 h 3792878"/>
              <a:gd name="connsiteX143" fmla="*/ 901926 w 4097494"/>
              <a:gd name="connsiteY143" fmla="*/ 23536 h 3792878"/>
              <a:gd name="connsiteX0" fmla="*/ 901926 w 4097494"/>
              <a:gd name="connsiteY0" fmla="*/ 23536 h 3792878"/>
              <a:gd name="connsiteX1" fmla="*/ 976354 w 4097494"/>
              <a:gd name="connsiteY1" fmla="*/ 23536 h 3792878"/>
              <a:gd name="connsiteX2" fmla="*/ 944456 w 4097494"/>
              <a:gd name="connsiteY2" fmla="*/ 12903 h 3792878"/>
              <a:gd name="connsiteX3" fmla="*/ 838130 w 4097494"/>
              <a:gd name="connsiteY3" fmla="*/ 2270 h 3792878"/>
              <a:gd name="connsiteX4" fmla="*/ 455358 w 4097494"/>
              <a:gd name="connsiteY4" fmla="*/ 12903 h 3792878"/>
              <a:gd name="connsiteX5" fmla="*/ 391563 w 4097494"/>
              <a:gd name="connsiteY5" fmla="*/ 34168 h 3792878"/>
              <a:gd name="connsiteX6" fmla="*/ 285237 w 4097494"/>
              <a:gd name="connsiteY6" fmla="*/ 87331 h 3792878"/>
              <a:gd name="connsiteX7" fmla="*/ 253340 w 4097494"/>
              <a:gd name="connsiteY7" fmla="*/ 108596 h 3792878"/>
              <a:gd name="connsiteX8" fmla="*/ 200177 w 4097494"/>
              <a:gd name="connsiteY8" fmla="*/ 151126 h 3792878"/>
              <a:gd name="connsiteX9" fmla="*/ 168279 w 4097494"/>
              <a:gd name="connsiteY9" fmla="*/ 161759 h 3792878"/>
              <a:gd name="connsiteX10" fmla="*/ 125749 w 4097494"/>
              <a:gd name="connsiteY10" fmla="*/ 257452 h 3792878"/>
              <a:gd name="connsiteX11" fmla="*/ 115116 w 4097494"/>
              <a:gd name="connsiteY11" fmla="*/ 289349 h 3792878"/>
              <a:gd name="connsiteX12" fmla="*/ 104484 w 4097494"/>
              <a:gd name="connsiteY12" fmla="*/ 321247 h 3792878"/>
              <a:gd name="connsiteX13" fmla="*/ 83219 w 4097494"/>
              <a:gd name="connsiteY13" fmla="*/ 353145 h 3792878"/>
              <a:gd name="connsiteX14" fmla="*/ 72586 w 4097494"/>
              <a:gd name="connsiteY14" fmla="*/ 395675 h 3792878"/>
              <a:gd name="connsiteX15" fmla="*/ 61954 w 4097494"/>
              <a:gd name="connsiteY15" fmla="*/ 427573 h 3792878"/>
              <a:gd name="connsiteX16" fmla="*/ 51321 w 4097494"/>
              <a:gd name="connsiteY16" fmla="*/ 512633 h 3792878"/>
              <a:gd name="connsiteX17" fmla="*/ 30056 w 4097494"/>
              <a:gd name="connsiteY17" fmla="*/ 618959 h 3792878"/>
              <a:gd name="connsiteX18" fmla="*/ 51321 w 4097494"/>
              <a:gd name="connsiteY18" fmla="*/ 1171852 h 3792878"/>
              <a:gd name="connsiteX19" fmla="*/ 61954 w 4097494"/>
              <a:gd name="connsiteY19" fmla="*/ 1203749 h 3792878"/>
              <a:gd name="connsiteX20" fmla="*/ 83219 w 4097494"/>
              <a:gd name="connsiteY20" fmla="*/ 1278177 h 3792878"/>
              <a:gd name="connsiteX21" fmla="*/ 125749 w 4097494"/>
              <a:gd name="connsiteY21" fmla="*/ 1341973 h 3792878"/>
              <a:gd name="connsiteX22" fmla="*/ 168279 w 4097494"/>
              <a:gd name="connsiteY22" fmla="*/ 1395136 h 3792878"/>
              <a:gd name="connsiteX23" fmla="*/ 200177 w 4097494"/>
              <a:gd name="connsiteY23" fmla="*/ 1501461 h 3792878"/>
              <a:gd name="connsiteX24" fmla="*/ 221442 w 4097494"/>
              <a:gd name="connsiteY24" fmla="*/ 1533359 h 3792878"/>
              <a:gd name="connsiteX25" fmla="*/ 253340 w 4097494"/>
              <a:gd name="connsiteY25" fmla="*/ 1554624 h 3792878"/>
              <a:gd name="connsiteX26" fmla="*/ 263972 w 4097494"/>
              <a:gd name="connsiteY26" fmla="*/ 1586522 h 3792878"/>
              <a:gd name="connsiteX27" fmla="*/ 306502 w 4097494"/>
              <a:gd name="connsiteY27" fmla="*/ 1650317 h 3792878"/>
              <a:gd name="connsiteX28" fmla="*/ 338400 w 4097494"/>
              <a:gd name="connsiteY28" fmla="*/ 1714112 h 3792878"/>
              <a:gd name="connsiteX29" fmla="*/ 327767 w 4097494"/>
              <a:gd name="connsiteY29" fmla="*/ 1948029 h 3792878"/>
              <a:gd name="connsiteX30" fmla="*/ 306502 w 4097494"/>
              <a:gd name="connsiteY30" fmla="*/ 2043722 h 3792878"/>
              <a:gd name="connsiteX31" fmla="*/ 295870 w 4097494"/>
              <a:gd name="connsiteY31" fmla="*/ 2086252 h 3792878"/>
              <a:gd name="connsiteX32" fmla="*/ 263972 w 4097494"/>
              <a:gd name="connsiteY32" fmla="*/ 2181945 h 3792878"/>
              <a:gd name="connsiteX33" fmla="*/ 253340 w 4097494"/>
              <a:gd name="connsiteY33" fmla="*/ 2213843 h 3792878"/>
              <a:gd name="connsiteX34" fmla="*/ 242707 w 4097494"/>
              <a:gd name="connsiteY34" fmla="*/ 2256373 h 3792878"/>
              <a:gd name="connsiteX35" fmla="*/ 221442 w 4097494"/>
              <a:gd name="connsiteY35" fmla="*/ 2298903 h 3792878"/>
              <a:gd name="connsiteX36" fmla="*/ 200177 w 4097494"/>
              <a:gd name="connsiteY36" fmla="*/ 2362698 h 3792878"/>
              <a:gd name="connsiteX37" fmla="*/ 189544 w 4097494"/>
              <a:gd name="connsiteY37" fmla="*/ 2394596 h 3792878"/>
              <a:gd name="connsiteX38" fmla="*/ 168279 w 4097494"/>
              <a:gd name="connsiteY38" fmla="*/ 2426494 h 3792878"/>
              <a:gd name="connsiteX39" fmla="*/ 136381 w 4097494"/>
              <a:gd name="connsiteY39" fmla="*/ 2543452 h 3792878"/>
              <a:gd name="connsiteX40" fmla="*/ 104484 w 4097494"/>
              <a:gd name="connsiteY40" fmla="*/ 2660410 h 3792878"/>
              <a:gd name="connsiteX41" fmla="*/ 93851 w 4097494"/>
              <a:gd name="connsiteY41" fmla="*/ 2745470 h 3792878"/>
              <a:gd name="connsiteX42" fmla="*/ 83219 w 4097494"/>
              <a:gd name="connsiteY42" fmla="*/ 2968754 h 3792878"/>
              <a:gd name="connsiteX43" fmla="*/ 72586 w 4097494"/>
              <a:gd name="connsiteY43" fmla="*/ 3000652 h 3792878"/>
              <a:gd name="connsiteX44" fmla="*/ 61954 w 4097494"/>
              <a:gd name="connsiteY44" fmla="*/ 3106977 h 3792878"/>
              <a:gd name="connsiteX45" fmla="*/ 83219 w 4097494"/>
              <a:gd name="connsiteY45" fmla="*/ 3319629 h 3792878"/>
              <a:gd name="connsiteX46" fmla="*/ 93851 w 4097494"/>
              <a:gd name="connsiteY46" fmla="*/ 3351526 h 3792878"/>
              <a:gd name="connsiteX47" fmla="*/ 125749 w 4097494"/>
              <a:gd name="connsiteY47" fmla="*/ 3383424 h 3792878"/>
              <a:gd name="connsiteX48" fmla="*/ 147014 w 4097494"/>
              <a:gd name="connsiteY48" fmla="*/ 3415322 h 3792878"/>
              <a:gd name="connsiteX49" fmla="*/ 210809 w 4097494"/>
              <a:gd name="connsiteY49" fmla="*/ 3457852 h 3792878"/>
              <a:gd name="connsiteX50" fmla="*/ 253340 w 4097494"/>
              <a:gd name="connsiteY50" fmla="*/ 3511015 h 3792878"/>
              <a:gd name="connsiteX51" fmla="*/ 306502 w 4097494"/>
              <a:gd name="connsiteY51" fmla="*/ 3574810 h 3792878"/>
              <a:gd name="connsiteX52" fmla="*/ 370298 w 4097494"/>
              <a:gd name="connsiteY52" fmla="*/ 3617340 h 3792878"/>
              <a:gd name="connsiteX53" fmla="*/ 402195 w 4097494"/>
              <a:gd name="connsiteY53" fmla="*/ 3638605 h 3792878"/>
              <a:gd name="connsiteX54" fmla="*/ 487256 w 4097494"/>
              <a:gd name="connsiteY54" fmla="*/ 3649238 h 3792878"/>
              <a:gd name="connsiteX55" fmla="*/ 529786 w 4097494"/>
              <a:gd name="connsiteY55" fmla="*/ 3659870 h 3792878"/>
              <a:gd name="connsiteX56" fmla="*/ 678642 w 4097494"/>
              <a:gd name="connsiteY56" fmla="*/ 3681136 h 3792878"/>
              <a:gd name="connsiteX57" fmla="*/ 731805 w 4097494"/>
              <a:gd name="connsiteY57" fmla="*/ 3691768 h 3792878"/>
              <a:gd name="connsiteX58" fmla="*/ 1444186 w 4097494"/>
              <a:gd name="connsiteY58" fmla="*/ 3702401 h 3792878"/>
              <a:gd name="connsiteX59" fmla="*/ 2730726 w 4097494"/>
              <a:gd name="connsiteY59" fmla="*/ 3702401 h 3792878"/>
              <a:gd name="connsiteX60" fmla="*/ 2794521 w 4097494"/>
              <a:gd name="connsiteY60" fmla="*/ 3681136 h 3792878"/>
              <a:gd name="connsiteX61" fmla="*/ 2900847 w 4097494"/>
              <a:gd name="connsiteY61" fmla="*/ 3670503 h 3792878"/>
              <a:gd name="connsiteX62" fmla="*/ 3241088 w 4097494"/>
              <a:gd name="connsiteY62" fmla="*/ 3649238 h 3792878"/>
              <a:gd name="connsiteX63" fmla="*/ 3358047 w 4097494"/>
              <a:gd name="connsiteY63" fmla="*/ 3627973 h 3792878"/>
              <a:gd name="connsiteX64" fmla="*/ 3432474 w 4097494"/>
              <a:gd name="connsiteY64" fmla="*/ 3617340 h 3792878"/>
              <a:gd name="connsiteX65" fmla="*/ 3528167 w 4097494"/>
              <a:gd name="connsiteY65" fmla="*/ 3585443 h 3792878"/>
              <a:gd name="connsiteX66" fmla="*/ 3560065 w 4097494"/>
              <a:gd name="connsiteY66" fmla="*/ 3574810 h 3792878"/>
              <a:gd name="connsiteX67" fmla="*/ 3591963 w 4097494"/>
              <a:gd name="connsiteY67" fmla="*/ 3564177 h 3792878"/>
              <a:gd name="connsiteX68" fmla="*/ 3708921 w 4097494"/>
              <a:gd name="connsiteY68" fmla="*/ 3532280 h 3792878"/>
              <a:gd name="connsiteX69" fmla="*/ 3740819 w 4097494"/>
              <a:gd name="connsiteY69" fmla="*/ 3521647 h 3792878"/>
              <a:gd name="connsiteX70" fmla="*/ 3804614 w 4097494"/>
              <a:gd name="connsiteY70" fmla="*/ 3489749 h 3792878"/>
              <a:gd name="connsiteX71" fmla="*/ 3836512 w 4097494"/>
              <a:gd name="connsiteY71" fmla="*/ 3457852 h 3792878"/>
              <a:gd name="connsiteX72" fmla="*/ 3868409 w 4097494"/>
              <a:gd name="connsiteY72" fmla="*/ 3436587 h 3792878"/>
              <a:gd name="connsiteX73" fmla="*/ 3910940 w 4097494"/>
              <a:gd name="connsiteY73" fmla="*/ 3383424 h 3792878"/>
              <a:gd name="connsiteX74" fmla="*/ 3942837 w 4097494"/>
              <a:gd name="connsiteY74" fmla="*/ 3372791 h 3792878"/>
              <a:gd name="connsiteX75" fmla="*/ 3964102 w 4097494"/>
              <a:gd name="connsiteY75" fmla="*/ 3340894 h 3792878"/>
              <a:gd name="connsiteX76" fmla="*/ 3985367 w 4097494"/>
              <a:gd name="connsiteY76" fmla="*/ 3277098 h 3792878"/>
              <a:gd name="connsiteX77" fmla="*/ 4038530 w 4097494"/>
              <a:gd name="connsiteY77" fmla="*/ 3223936 h 3792878"/>
              <a:gd name="connsiteX78" fmla="*/ 4059795 w 4097494"/>
              <a:gd name="connsiteY78" fmla="*/ 3149508 h 3792878"/>
              <a:gd name="connsiteX79" fmla="*/ 4081060 w 4097494"/>
              <a:gd name="connsiteY79" fmla="*/ 3085712 h 3792878"/>
              <a:gd name="connsiteX80" fmla="*/ 4091693 w 4097494"/>
              <a:gd name="connsiteY80" fmla="*/ 3053815 h 3792878"/>
              <a:gd name="connsiteX81" fmla="*/ 4059795 w 4097494"/>
              <a:gd name="connsiteY81" fmla="*/ 2798633 h 3792878"/>
              <a:gd name="connsiteX82" fmla="*/ 4017265 w 4097494"/>
              <a:gd name="connsiteY82" fmla="*/ 2745470 h 3792878"/>
              <a:gd name="connsiteX83" fmla="*/ 3964102 w 4097494"/>
              <a:gd name="connsiteY83" fmla="*/ 2649777 h 3792878"/>
              <a:gd name="connsiteX84" fmla="*/ 3921572 w 4097494"/>
              <a:gd name="connsiteY84" fmla="*/ 2575349 h 3792878"/>
              <a:gd name="connsiteX85" fmla="*/ 3857777 w 4097494"/>
              <a:gd name="connsiteY85" fmla="*/ 2511554 h 3792878"/>
              <a:gd name="connsiteX86" fmla="*/ 3815247 w 4097494"/>
              <a:gd name="connsiteY86" fmla="*/ 2415861 h 3792878"/>
              <a:gd name="connsiteX87" fmla="*/ 3762084 w 4097494"/>
              <a:gd name="connsiteY87" fmla="*/ 2362698 h 3792878"/>
              <a:gd name="connsiteX88" fmla="*/ 3730186 w 4097494"/>
              <a:gd name="connsiteY88" fmla="*/ 2352066 h 3792878"/>
              <a:gd name="connsiteX89" fmla="*/ 3645126 w 4097494"/>
              <a:gd name="connsiteY89" fmla="*/ 2277638 h 3792878"/>
              <a:gd name="connsiteX90" fmla="*/ 3602595 w 4097494"/>
              <a:gd name="connsiteY90" fmla="*/ 2224475 h 3792878"/>
              <a:gd name="connsiteX91" fmla="*/ 3602595 w 4097494"/>
              <a:gd name="connsiteY91" fmla="*/ 1990559 h 3792878"/>
              <a:gd name="connsiteX92" fmla="*/ 3613228 w 4097494"/>
              <a:gd name="connsiteY92" fmla="*/ 1948029 h 3792878"/>
              <a:gd name="connsiteX93" fmla="*/ 3634493 w 4097494"/>
              <a:gd name="connsiteY93" fmla="*/ 1926763 h 3792878"/>
              <a:gd name="connsiteX94" fmla="*/ 3655758 w 4097494"/>
              <a:gd name="connsiteY94" fmla="*/ 1884233 h 3792878"/>
              <a:gd name="connsiteX95" fmla="*/ 3687656 w 4097494"/>
              <a:gd name="connsiteY95" fmla="*/ 1799173 h 3792878"/>
              <a:gd name="connsiteX96" fmla="*/ 3708921 w 4097494"/>
              <a:gd name="connsiteY96" fmla="*/ 1703480 h 3792878"/>
              <a:gd name="connsiteX97" fmla="*/ 3730186 w 4097494"/>
              <a:gd name="connsiteY97" fmla="*/ 1639684 h 3792878"/>
              <a:gd name="connsiteX98" fmla="*/ 3751451 w 4097494"/>
              <a:gd name="connsiteY98" fmla="*/ 1597154 h 3792878"/>
              <a:gd name="connsiteX99" fmla="*/ 3762084 w 4097494"/>
              <a:gd name="connsiteY99" fmla="*/ 1543991 h 3792878"/>
              <a:gd name="connsiteX100" fmla="*/ 3772716 w 4097494"/>
              <a:gd name="connsiteY100" fmla="*/ 1458931 h 3792878"/>
              <a:gd name="connsiteX101" fmla="*/ 3804614 w 4097494"/>
              <a:gd name="connsiteY101" fmla="*/ 1384503 h 3792878"/>
              <a:gd name="connsiteX102" fmla="*/ 3815247 w 4097494"/>
              <a:gd name="connsiteY102" fmla="*/ 1288810 h 3792878"/>
              <a:gd name="connsiteX103" fmla="*/ 3836512 w 4097494"/>
              <a:gd name="connsiteY103" fmla="*/ 1214382 h 3792878"/>
              <a:gd name="connsiteX104" fmla="*/ 3857777 w 4097494"/>
              <a:gd name="connsiteY104" fmla="*/ 1139954 h 3792878"/>
              <a:gd name="connsiteX105" fmla="*/ 3847144 w 4097494"/>
              <a:gd name="connsiteY105" fmla="*/ 1086791 h 3792878"/>
              <a:gd name="connsiteX106" fmla="*/ 3815247 w 4097494"/>
              <a:gd name="connsiteY106" fmla="*/ 1054894 h 3792878"/>
              <a:gd name="connsiteX107" fmla="*/ 3793981 w 4097494"/>
              <a:gd name="connsiteY107" fmla="*/ 1012363 h 3792878"/>
              <a:gd name="connsiteX108" fmla="*/ 3772716 w 4097494"/>
              <a:gd name="connsiteY108" fmla="*/ 916670 h 3792878"/>
              <a:gd name="connsiteX109" fmla="*/ 3762084 w 4097494"/>
              <a:gd name="connsiteY109" fmla="*/ 863508 h 3792878"/>
              <a:gd name="connsiteX110" fmla="*/ 3751451 w 4097494"/>
              <a:gd name="connsiteY110" fmla="*/ 831610 h 3792878"/>
              <a:gd name="connsiteX111" fmla="*/ 3666391 w 4097494"/>
              <a:gd name="connsiteY111" fmla="*/ 757182 h 3792878"/>
              <a:gd name="connsiteX112" fmla="*/ 3623860 w 4097494"/>
              <a:gd name="connsiteY112" fmla="*/ 725284 h 3792878"/>
              <a:gd name="connsiteX113" fmla="*/ 3528167 w 4097494"/>
              <a:gd name="connsiteY113" fmla="*/ 682754 h 3792878"/>
              <a:gd name="connsiteX114" fmla="*/ 3496270 w 4097494"/>
              <a:gd name="connsiteY114" fmla="*/ 661489 h 3792878"/>
              <a:gd name="connsiteX115" fmla="*/ 3464372 w 4097494"/>
              <a:gd name="connsiteY115" fmla="*/ 629591 h 3792878"/>
              <a:gd name="connsiteX116" fmla="*/ 3400577 w 4097494"/>
              <a:gd name="connsiteY116" fmla="*/ 608326 h 3792878"/>
              <a:gd name="connsiteX117" fmla="*/ 3358047 w 4097494"/>
              <a:gd name="connsiteY117" fmla="*/ 576429 h 3792878"/>
              <a:gd name="connsiteX118" fmla="*/ 3336781 w 4097494"/>
              <a:gd name="connsiteY118" fmla="*/ 555163 h 3792878"/>
              <a:gd name="connsiteX119" fmla="*/ 3262354 w 4097494"/>
              <a:gd name="connsiteY119" fmla="*/ 533898 h 3792878"/>
              <a:gd name="connsiteX120" fmla="*/ 3166660 w 4097494"/>
              <a:gd name="connsiteY120" fmla="*/ 470103 h 3792878"/>
              <a:gd name="connsiteX121" fmla="*/ 3134763 w 4097494"/>
              <a:gd name="connsiteY121" fmla="*/ 448838 h 3792878"/>
              <a:gd name="connsiteX122" fmla="*/ 3070967 w 4097494"/>
              <a:gd name="connsiteY122" fmla="*/ 427573 h 3792878"/>
              <a:gd name="connsiteX123" fmla="*/ 3007172 w 4097494"/>
              <a:gd name="connsiteY123" fmla="*/ 406308 h 3792878"/>
              <a:gd name="connsiteX124" fmla="*/ 2868949 w 4097494"/>
              <a:gd name="connsiteY124" fmla="*/ 385043 h 3792878"/>
              <a:gd name="connsiteX125" fmla="*/ 2709460 w 4097494"/>
              <a:gd name="connsiteY125" fmla="*/ 331880 h 3792878"/>
              <a:gd name="connsiteX126" fmla="*/ 2656298 w 4097494"/>
              <a:gd name="connsiteY126" fmla="*/ 321247 h 3792878"/>
              <a:gd name="connsiteX127" fmla="*/ 2592502 w 4097494"/>
              <a:gd name="connsiteY127" fmla="*/ 299982 h 3792878"/>
              <a:gd name="connsiteX128" fmla="*/ 2507442 w 4097494"/>
              <a:gd name="connsiteY128" fmla="*/ 289349 h 3792878"/>
              <a:gd name="connsiteX129" fmla="*/ 2443647 w 4097494"/>
              <a:gd name="connsiteY129" fmla="*/ 278717 h 3792878"/>
              <a:gd name="connsiteX130" fmla="*/ 2337321 w 4097494"/>
              <a:gd name="connsiteY130" fmla="*/ 268084 h 3792878"/>
              <a:gd name="connsiteX131" fmla="*/ 2209730 w 4097494"/>
              <a:gd name="connsiteY131" fmla="*/ 225554 h 3792878"/>
              <a:gd name="connsiteX132" fmla="*/ 2177833 w 4097494"/>
              <a:gd name="connsiteY132" fmla="*/ 214922 h 3792878"/>
              <a:gd name="connsiteX133" fmla="*/ 1954549 w 4097494"/>
              <a:gd name="connsiteY133" fmla="*/ 204289 h 3792878"/>
              <a:gd name="connsiteX134" fmla="*/ 1741898 w 4097494"/>
              <a:gd name="connsiteY134" fmla="*/ 183024 h 3792878"/>
              <a:gd name="connsiteX135" fmla="*/ 1603674 w 4097494"/>
              <a:gd name="connsiteY135" fmla="*/ 172391 h 3792878"/>
              <a:gd name="connsiteX136" fmla="*/ 1454819 w 4097494"/>
              <a:gd name="connsiteY136" fmla="*/ 151126 h 3792878"/>
              <a:gd name="connsiteX137" fmla="*/ 1412288 w 4097494"/>
              <a:gd name="connsiteY137" fmla="*/ 140494 h 3792878"/>
              <a:gd name="connsiteX138" fmla="*/ 1348493 w 4097494"/>
              <a:gd name="connsiteY138" fmla="*/ 119229 h 3792878"/>
              <a:gd name="connsiteX139" fmla="*/ 1252800 w 4097494"/>
              <a:gd name="connsiteY139" fmla="*/ 76698 h 3792878"/>
              <a:gd name="connsiteX140" fmla="*/ 1220902 w 4097494"/>
              <a:gd name="connsiteY140" fmla="*/ 66066 h 3792878"/>
              <a:gd name="connsiteX141" fmla="*/ 1189005 w 4097494"/>
              <a:gd name="connsiteY141" fmla="*/ 44801 h 3792878"/>
              <a:gd name="connsiteX142" fmla="*/ 901926 w 4097494"/>
              <a:gd name="connsiteY142" fmla="*/ 23536 h 3792878"/>
              <a:gd name="connsiteX0" fmla="*/ 1189005 w 4097494"/>
              <a:gd name="connsiteY0" fmla="*/ 42531 h 3790608"/>
              <a:gd name="connsiteX1" fmla="*/ 976354 w 4097494"/>
              <a:gd name="connsiteY1" fmla="*/ 21266 h 3790608"/>
              <a:gd name="connsiteX2" fmla="*/ 944456 w 4097494"/>
              <a:gd name="connsiteY2" fmla="*/ 10633 h 3790608"/>
              <a:gd name="connsiteX3" fmla="*/ 838130 w 4097494"/>
              <a:gd name="connsiteY3" fmla="*/ 0 h 3790608"/>
              <a:gd name="connsiteX4" fmla="*/ 455358 w 4097494"/>
              <a:gd name="connsiteY4" fmla="*/ 10633 h 3790608"/>
              <a:gd name="connsiteX5" fmla="*/ 391563 w 4097494"/>
              <a:gd name="connsiteY5" fmla="*/ 31898 h 3790608"/>
              <a:gd name="connsiteX6" fmla="*/ 285237 w 4097494"/>
              <a:gd name="connsiteY6" fmla="*/ 85061 h 3790608"/>
              <a:gd name="connsiteX7" fmla="*/ 253340 w 4097494"/>
              <a:gd name="connsiteY7" fmla="*/ 106326 h 3790608"/>
              <a:gd name="connsiteX8" fmla="*/ 200177 w 4097494"/>
              <a:gd name="connsiteY8" fmla="*/ 148856 h 3790608"/>
              <a:gd name="connsiteX9" fmla="*/ 168279 w 4097494"/>
              <a:gd name="connsiteY9" fmla="*/ 159489 h 3790608"/>
              <a:gd name="connsiteX10" fmla="*/ 125749 w 4097494"/>
              <a:gd name="connsiteY10" fmla="*/ 255182 h 3790608"/>
              <a:gd name="connsiteX11" fmla="*/ 115116 w 4097494"/>
              <a:gd name="connsiteY11" fmla="*/ 287079 h 3790608"/>
              <a:gd name="connsiteX12" fmla="*/ 104484 w 4097494"/>
              <a:gd name="connsiteY12" fmla="*/ 318977 h 3790608"/>
              <a:gd name="connsiteX13" fmla="*/ 83219 w 4097494"/>
              <a:gd name="connsiteY13" fmla="*/ 350875 h 3790608"/>
              <a:gd name="connsiteX14" fmla="*/ 72586 w 4097494"/>
              <a:gd name="connsiteY14" fmla="*/ 393405 h 3790608"/>
              <a:gd name="connsiteX15" fmla="*/ 61954 w 4097494"/>
              <a:gd name="connsiteY15" fmla="*/ 425303 h 3790608"/>
              <a:gd name="connsiteX16" fmla="*/ 51321 w 4097494"/>
              <a:gd name="connsiteY16" fmla="*/ 510363 h 3790608"/>
              <a:gd name="connsiteX17" fmla="*/ 30056 w 4097494"/>
              <a:gd name="connsiteY17" fmla="*/ 616689 h 3790608"/>
              <a:gd name="connsiteX18" fmla="*/ 51321 w 4097494"/>
              <a:gd name="connsiteY18" fmla="*/ 1169582 h 3790608"/>
              <a:gd name="connsiteX19" fmla="*/ 61954 w 4097494"/>
              <a:gd name="connsiteY19" fmla="*/ 1201479 h 3790608"/>
              <a:gd name="connsiteX20" fmla="*/ 83219 w 4097494"/>
              <a:gd name="connsiteY20" fmla="*/ 1275907 h 3790608"/>
              <a:gd name="connsiteX21" fmla="*/ 125749 w 4097494"/>
              <a:gd name="connsiteY21" fmla="*/ 1339703 h 3790608"/>
              <a:gd name="connsiteX22" fmla="*/ 168279 w 4097494"/>
              <a:gd name="connsiteY22" fmla="*/ 1392866 h 3790608"/>
              <a:gd name="connsiteX23" fmla="*/ 200177 w 4097494"/>
              <a:gd name="connsiteY23" fmla="*/ 1499191 h 3790608"/>
              <a:gd name="connsiteX24" fmla="*/ 221442 w 4097494"/>
              <a:gd name="connsiteY24" fmla="*/ 1531089 h 3790608"/>
              <a:gd name="connsiteX25" fmla="*/ 253340 w 4097494"/>
              <a:gd name="connsiteY25" fmla="*/ 1552354 h 3790608"/>
              <a:gd name="connsiteX26" fmla="*/ 263972 w 4097494"/>
              <a:gd name="connsiteY26" fmla="*/ 1584252 h 3790608"/>
              <a:gd name="connsiteX27" fmla="*/ 306502 w 4097494"/>
              <a:gd name="connsiteY27" fmla="*/ 1648047 h 3790608"/>
              <a:gd name="connsiteX28" fmla="*/ 338400 w 4097494"/>
              <a:gd name="connsiteY28" fmla="*/ 1711842 h 3790608"/>
              <a:gd name="connsiteX29" fmla="*/ 327767 w 4097494"/>
              <a:gd name="connsiteY29" fmla="*/ 1945759 h 3790608"/>
              <a:gd name="connsiteX30" fmla="*/ 306502 w 4097494"/>
              <a:gd name="connsiteY30" fmla="*/ 2041452 h 3790608"/>
              <a:gd name="connsiteX31" fmla="*/ 295870 w 4097494"/>
              <a:gd name="connsiteY31" fmla="*/ 2083982 h 3790608"/>
              <a:gd name="connsiteX32" fmla="*/ 263972 w 4097494"/>
              <a:gd name="connsiteY32" fmla="*/ 2179675 h 3790608"/>
              <a:gd name="connsiteX33" fmla="*/ 253340 w 4097494"/>
              <a:gd name="connsiteY33" fmla="*/ 2211573 h 3790608"/>
              <a:gd name="connsiteX34" fmla="*/ 242707 w 4097494"/>
              <a:gd name="connsiteY34" fmla="*/ 2254103 h 3790608"/>
              <a:gd name="connsiteX35" fmla="*/ 221442 w 4097494"/>
              <a:gd name="connsiteY35" fmla="*/ 2296633 h 3790608"/>
              <a:gd name="connsiteX36" fmla="*/ 200177 w 4097494"/>
              <a:gd name="connsiteY36" fmla="*/ 2360428 h 3790608"/>
              <a:gd name="connsiteX37" fmla="*/ 189544 w 4097494"/>
              <a:gd name="connsiteY37" fmla="*/ 2392326 h 3790608"/>
              <a:gd name="connsiteX38" fmla="*/ 168279 w 4097494"/>
              <a:gd name="connsiteY38" fmla="*/ 2424224 h 3790608"/>
              <a:gd name="connsiteX39" fmla="*/ 136381 w 4097494"/>
              <a:gd name="connsiteY39" fmla="*/ 2541182 h 3790608"/>
              <a:gd name="connsiteX40" fmla="*/ 104484 w 4097494"/>
              <a:gd name="connsiteY40" fmla="*/ 2658140 h 3790608"/>
              <a:gd name="connsiteX41" fmla="*/ 93851 w 4097494"/>
              <a:gd name="connsiteY41" fmla="*/ 2743200 h 3790608"/>
              <a:gd name="connsiteX42" fmla="*/ 83219 w 4097494"/>
              <a:gd name="connsiteY42" fmla="*/ 2966484 h 3790608"/>
              <a:gd name="connsiteX43" fmla="*/ 72586 w 4097494"/>
              <a:gd name="connsiteY43" fmla="*/ 2998382 h 3790608"/>
              <a:gd name="connsiteX44" fmla="*/ 61954 w 4097494"/>
              <a:gd name="connsiteY44" fmla="*/ 3104707 h 3790608"/>
              <a:gd name="connsiteX45" fmla="*/ 83219 w 4097494"/>
              <a:gd name="connsiteY45" fmla="*/ 3317359 h 3790608"/>
              <a:gd name="connsiteX46" fmla="*/ 93851 w 4097494"/>
              <a:gd name="connsiteY46" fmla="*/ 3349256 h 3790608"/>
              <a:gd name="connsiteX47" fmla="*/ 125749 w 4097494"/>
              <a:gd name="connsiteY47" fmla="*/ 3381154 h 3790608"/>
              <a:gd name="connsiteX48" fmla="*/ 147014 w 4097494"/>
              <a:gd name="connsiteY48" fmla="*/ 3413052 h 3790608"/>
              <a:gd name="connsiteX49" fmla="*/ 210809 w 4097494"/>
              <a:gd name="connsiteY49" fmla="*/ 3455582 h 3790608"/>
              <a:gd name="connsiteX50" fmla="*/ 253340 w 4097494"/>
              <a:gd name="connsiteY50" fmla="*/ 3508745 h 3790608"/>
              <a:gd name="connsiteX51" fmla="*/ 306502 w 4097494"/>
              <a:gd name="connsiteY51" fmla="*/ 3572540 h 3790608"/>
              <a:gd name="connsiteX52" fmla="*/ 370298 w 4097494"/>
              <a:gd name="connsiteY52" fmla="*/ 3615070 h 3790608"/>
              <a:gd name="connsiteX53" fmla="*/ 402195 w 4097494"/>
              <a:gd name="connsiteY53" fmla="*/ 3636335 h 3790608"/>
              <a:gd name="connsiteX54" fmla="*/ 487256 w 4097494"/>
              <a:gd name="connsiteY54" fmla="*/ 3646968 h 3790608"/>
              <a:gd name="connsiteX55" fmla="*/ 529786 w 4097494"/>
              <a:gd name="connsiteY55" fmla="*/ 3657600 h 3790608"/>
              <a:gd name="connsiteX56" fmla="*/ 678642 w 4097494"/>
              <a:gd name="connsiteY56" fmla="*/ 3678866 h 3790608"/>
              <a:gd name="connsiteX57" fmla="*/ 731805 w 4097494"/>
              <a:gd name="connsiteY57" fmla="*/ 3689498 h 3790608"/>
              <a:gd name="connsiteX58" fmla="*/ 1444186 w 4097494"/>
              <a:gd name="connsiteY58" fmla="*/ 3700131 h 3790608"/>
              <a:gd name="connsiteX59" fmla="*/ 2730726 w 4097494"/>
              <a:gd name="connsiteY59" fmla="*/ 3700131 h 3790608"/>
              <a:gd name="connsiteX60" fmla="*/ 2794521 w 4097494"/>
              <a:gd name="connsiteY60" fmla="*/ 3678866 h 3790608"/>
              <a:gd name="connsiteX61" fmla="*/ 2900847 w 4097494"/>
              <a:gd name="connsiteY61" fmla="*/ 3668233 h 3790608"/>
              <a:gd name="connsiteX62" fmla="*/ 3241088 w 4097494"/>
              <a:gd name="connsiteY62" fmla="*/ 3646968 h 3790608"/>
              <a:gd name="connsiteX63" fmla="*/ 3358047 w 4097494"/>
              <a:gd name="connsiteY63" fmla="*/ 3625703 h 3790608"/>
              <a:gd name="connsiteX64" fmla="*/ 3432474 w 4097494"/>
              <a:gd name="connsiteY64" fmla="*/ 3615070 h 3790608"/>
              <a:gd name="connsiteX65" fmla="*/ 3528167 w 4097494"/>
              <a:gd name="connsiteY65" fmla="*/ 3583173 h 3790608"/>
              <a:gd name="connsiteX66" fmla="*/ 3560065 w 4097494"/>
              <a:gd name="connsiteY66" fmla="*/ 3572540 h 3790608"/>
              <a:gd name="connsiteX67" fmla="*/ 3591963 w 4097494"/>
              <a:gd name="connsiteY67" fmla="*/ 3561907 h 3790608"/>
              <a:gd name="connsiteX68" fmla="*/ 3708921 w 4097494"/>
              <a:gd name="connsiteY68" fmla="*/ 3530010 h 3790608"/>
              <a:gd name="connsiteX69" fmla="*/ 3740819 w 4097494"/>
              <a:gd name="connsiteY69" fmla="*/ 3519377 h 3790608"/>
              <a:gd name="connsiteX70" fmla="*/ 3804614 w 4097494"/>
              <a:gd name="connsiteY70" fmla="*/ 3487479 h 3790608"/>
              <a:gd name="connsiteX71" fmla="*/ 3836512 w 4097494"/>
              <a:gd name="connsiteY71" fmla="*/ 3455582 h 3790608"/>
              <a:gd name="connsiteX72" fmla="*/ 3868409 w 4097494"/>
              <a:gd name="connsiteY72" fmla="*/ 3434317 h 3790608"/>
              <a:gd name="connsiteX73" fmla="*/ 3910940 w 4097494"/>
              <a:gd name="connsiteY73" fmla="*/ 3381154 h 3790608"/>
              <a:gd name="connsiteX74" fmla="*/ 3942837 w 4097494"/>
              <a:gd name="connsiteY74" fmla="*/ 3370521 h 3790608"/>
              <a:gd name="connsiteX75" fmla="*/ 3964102 w 4097494"/>
              <a:gd name="connsiteY75" fmla="*/ 3338624 h 3790608"/>
              <a:gd name="connsiteX76" fmla="*/ 3985367 w 4097494"/>
              <a:gd name="connsiteY76" fmla="*/ 3274828 h 3790608"/>
              <a:gd name="connsiteX77" fmla="*/ 4038530 w 4097494"/>
              <a:gd name="connsiteY77" fmla="*/ 3221666 h 3790608"/>
              <a:gd name="connsiteX78" fmla="*/ 4059795 w 4097494"/>
              <a:gd name="connsiteY78" fmla="*/ 3147238 h 3790608"/>
              <a:gd name="connsiteX79" fmla="*/ 4081060 w 4097494"/>
              <a:gd name="connsiteY79" fmla="*/ 3083442 h 3790608"/>
              <a:gd name="connsiteX80" fmla="*/ 4091693 w 4097494"/>
              <a:gd name="connsiteY80" fmla="*/ 3051545 h 3790608"/>
              <a:gd name="connsiteX81" fmla="*/ 4059795 w 4097494"/>
              <a:gd name="connsiteY81" fmla="*/ 2796363 h 3790608"/>
              <a:gd name="connsiteX82" fmla="*/ 4017265 w 4097494"/>
              <a:gd name="connsiteY82" fmla="*/ 2743200 h 3790608"/>
              <a:gd name="connsiteX83" fmla="*/ 3964102 w 4097494"/>
              <a:gd name="connsiteY83" fmla="*/ 2647507 h 3790608"/>
              <a:gd name="connsiteX84" fmla="*/ 3921572 w 4097494"/>
              <a:gd name="connsiteY84" fmla="*/ 2573079 h 3790608"/>
              <a:gd name="connsiteX85" fmla="*/ 3857777 w 4097494"/>
              <a:gd name="connsiteY85" fmla="*/ 2509284 h 3790608"/>
              <a:gd name="connsiteX86" fmla="*/ 3815247 w 4097494"/>
              <a:gd name="connsiteY86" fmla="*/ 2413591 h 3790608"/>
              <a:gd name="connsiteX87" fmla="*/ 3762084 w 4097494"/>
              <a:gd name="connsiteY87" fmla="*/ 2360428 h 3790608"/>
              <a:gd name="connsiteX88" fmla="*/ 3730186 w 4097494"/>
              <a:gd name="connsiteY88" fmla="*/ 2349796 h 3790608"/>
              <a:gd name="connsiteX89" fmla="*/ 3645126 w 4097494"/>
              <a:gd name="connsiteY89" fmla="*/ 2275368 h 3790608"/>
              <a:gd name="connsiteX90" fmla="*/ 3602595 w 4097494"/>
              <a:gd name="connsiteY90" fmla="*/ 2222205 h 3790608"/>
              <a:gd name="connsiteX91" fmla="*/ 3602595 w 4097494"/>
              <a:gd name="connsiteY91" fmla="*/ 1988289 h 3790608"/>
              <a:gd name="connsiteX92" fmla="*/ 3613228 w 4097494"/>
              <a:gd name="connsiteY92" fmla="*/ 1945759 h 3790608"/>
              <a:gd name="connsiteX93" fmla="*/ 3634493 w 4097494"/>
              <a:gd name="connsiteY93" fmla="*/ 1924493 h 3790608"/>
              <a:gd name="connsiteX94" fmla="*/ 3655758 w 4097494"/>
              <a:gd name="connsiteY94" fmla="*/ 1881963 h 3790608"/>
              <a:gd name="connsiteX95" fmla="*/ 3687656 w 4097494"/>
              <a:gd name="connsiteY95" fmla="*/ 1796903 h 3790608"/>
              <a:gd name="connsiteX96" fmla="*/ 3708921 w 4097494"/>
              <a:gd name="connsiteY96" fmla="*/ 1701210 h 3790608"/>
              <a:gd name="connsiteX97" fmla="*/ 3730186 w 4097494"/>
              <a:gd name="connsiteY97" fmla="*/ 1637414 h 3790608"/>
              <a:gd name="connsiteX98" fmla="*/ 3751451 w 4097494"/>
              <a:gd name="connsiteY98" fmla="*/ 1594884 h 3790608"/>
              <a:gd name="connsiteX99" fmla="*/ 3762084 w 4097494"/>
              <a:gd name="connsiteY99" fmla="*/ 1541721 h 3790608"/>
              <a:gd name="connsiteX100" fmla="*/ 3772716 w 4097494"/>
              <a:gd name="connsiteY100" fmla="*/ 1456661 h 3790608"/>
              <a:gd name="connsiteX101" fmla="*/ 3804614 w 4097494"/>
              <a:gd name="connsiteY101" fmla="*/ 1382233 h 3790608"/>
              <a:gd name="connsiteX102" fmla="*/ 3815247 w 4097494"/>
              <a:gd name="connsiteY102" fmla="*/ 1286540 h 3790608"/>
              <a:gd name="connsiteX103" fmla="*/ 3836512 w 4097494"/>
              <a:gd name="connsiteY103" fmla="*/ 1212112 h 3790608"/>
              <a:gd name="connsiteX104" fmla="*/ 3857777 w 4097494"/>
              <a:gd name="connsiteY104" fmla="*/ 1137684 h 3790608"/>
              <a:gd name="connsiteX105" fmla="*/ 3847144 w 4097494"/>
              <a:gd name="connsiteY105" fmla="*/ 1084521 h 3790608"/>
              <a:gd name="connsiteX106" fmla="*/ 3815247 w 4097494"/>
              <a:gd name="connsiteY106" fmla="*/ 1052624 h 3790608"/>
              <a:gd name="connsiteX107" fmla="*/ 3793981 w 4097494"/>
              <a:gd name="connsiteY107" fmla="*/ 1010093 h 3790608"/>
              <a:gd name="connsiteX108" fmla="*/ 3772716 w 4097494"/>
              <a:gd name="connsiteY108" fmla="*/ 914400 h 3790608"/>
              <a:gd name="connsiteX109" fmla="*/ 3762084 w 4097494"/>
              <a:gd name="connsiteY109" fmla="*/ 861238 h 3790608"/>
              <a:gd name="connsiteX110" fmla="*/ 3751451 w 4097494"/>
              <a:gd name="connsiteY110" fmla="*/ 829340 h 3790608"/>
              <a:gd name="connsiteX111" fmla="*/ 3666391 w 4097494"/>
              <a:gd name="connsiteY111" fmla="*/ 754912 h 3790608"/>
              <a:gd name="connsiteX112" fmla="*/ 3623860 w 4097494"/>
              <a:gd name="connsiteY112" fmla="*/ 723014 h 3790608"/>
              <a:gd name="connsiteX113" fmla="*/ 3528167 w 4097494"/>
              <a:gd name="connsiteY113" fmla="*/ 680484 h 3790608"/>
              <a:gd name="connsiteX114" fmla="*/ 3496270 w 4097494"/>
              <a:gd name="connsiteY114" fmla="*/ 659219 h 3790608"/>
              <a:gd name="connsiteX115" fmla="*/ 3464372 w 4097494"/>
              <a:gd name="connsiteY115" fmla="*/ 627321 h 3790608"/>
              <a:gd name="connsiteX116" fmla="*/ 3400577 w 4097494"/>
              <a:gd name="connsiteY116" fmla="*/ 606056 h 3790608"/>
              <a:gd name="connsiteX117" fmla="*/ 3358047 w 4097494"/>
              <a:gd name="connsiteY117" fmla="*/ 574159 h 3790608"/>
              <a:gd name="connsiteX118" fmla="*/ 3336781 w 4097494"/>
              <a:gd name="connsiteY118" fmla="*/ 552893 h 3790608"/>
              <a:gd name="connsiteX119" fmla="*/ 3262354 w 4097494"/>
              <a:gd name="connsiteY119" fmla="*/ 531628 h 3790608"/>
              <a:gd name="connsiteX120" fmla="*/ 3166660 w 4097494"/>
              <a:gd name="connsiteY120" fmla="*/ 467833 h 3790608"/>
              <a:gd name="connsiteX121" fmla="*/ 3134763 w 4097494"/>
              <a:gd name="connsiteY121" fmla="*/ 446568 h 3790608"/>
              <a:gd name="connsiteX122" fmla="*/ 3070967 w 4097494"/>
              <a:gd name="connsiteY122" fmla="*/ 425303 h 3790608"/>
              <a:gd name="connsiteX123" fmla="*/ 3007172 w 4097494"/>
              <a:gd name="connsiteY123" fmla="*/ 404038 h 3790608"/>
              <a:gd name="connsiteX124" fmla="*/ 2868949 w 4097494"/>
              <a:gd name="connsiteY124" fmla="*/ 382773 h 3790608"/>
              <a:gd name="connsiteX125" fmla="*/ 2709460 w 4097494"/>
              <a:gd name="connsiteY125" fmla="*/ 329610 h 3790608"/>
              <a:gd name="connsiteX126" fmla="*/ 2656298 w 4097494"/>
              <a:gd name="connsiteY126" fmla="*/ 318977 h 3790608"/>
              <a:gd name="connsiteX127" fmla="*/ 2592502 w 4097494"/>
              <a:gd name="connsiteY127" fmla="*/ 297712 h 3790608"/>
              <a:gd name="connsiteX128" fmla="*/ 2507442 w 4097494"/>
              <a:gd name="connsiteY128" fmla="*/ 287079 h 3790608"/>
              <a:gd name="connsiteX129" fmla="*/ 2443647 w 4097494"/>
              <a:gd name="connsiteY129" fmla="*/ 276447 h 3790608"/>
              <a:gd name="connsiteX130" fmla="*/ 2337321 w 4097494"/>
              <a:gd name="connsiteY130" fmla="*/ 265814 h 3790608"/>
              <a:gd name="connsiteX131" fmla="*/ 2209730 w 4097494"/>
              <a:gd name="connsiteY131" fmla="*/ 223284 h 3790608"/>
              <a:gd name="connsiteX132" fmla="*/ 2177833 w 4097494"/>
              <a:gd name="connsiteY132" fmla="*/ 212652 h 3790608"/>
              <a:gd name="connsiteX133" fmla="*/ 1954549 w 4097494"/>
              <a:gd name="connsiteY133" fmla="*/ 202019 h 3790608"/>
              <a:gd name="connsiteX134" fmla="*/ 1741898 w 4097494"/>
              <a:gd name="connsiteY134" fmla="*/ 180754 h 3790608"/>
              <a:gd name="connsiteX135" fmla="*/ 1603674 w 4097494"/>
              <a:gd name="connsiteY135" fmla="*/ 170121 h 3790608"/>
              <a:gd name="connsiteX136" fmla="*/ 1454819 w 4097494"/>
              <a:gd name="connsiteY136" fmla="*/ 148856 h 3790608"/>
              <a:gd name="connsiteX137" fmla="*/ 1412288 w 4097494"/>
              <a:gd name="connsiteY137" fmla="*/ 138224 h 3790608"/>
              <a:gd name="connsiteX138" fmla="*/ 1348493 w 4097494"/>
              <a:gd name="connsiteY138" fmla="*/ 116959 h 3790608"/>
              <a:gd name="connsiteX139" fmla="*/ 1252800 w 4097494"/>
              <a:gd name="connsiteY139" fmla="*/ 74428 h 3790608"/>
              <a:gd name="connsiteX140" fmla="*/ 1220902 w 4097494"/>
              <a:gd name="connsiteY140" fmla="*/ 63796 h 3790608"/>
              <a:gd name="connsiteX141" fmla="*/ 1189005 w 4097494"/>
              <a:gd name="connsiteY141" fmla="*/ 42531 h 3790608"/>
              <a:gd name="connsiteX0" fmla="*/ 1189005 w 4097494"/>
              <a:gd name="connsiteY0" fmla="*/ 42531 h 3790608"/>
              <a:gd name="connsiteX1" fmla="*/ 944456 w 4097494"/>
              <a:gd name="connsiteY1" fmla="*/ 10633 h 3790608"/>
              <a:gd name="connsiteX2" fmla="*/ 838130 w 4097494"/>
              <a:gd name="connsiteY2" fmla="*/ 0 h 3790608"/>
              <a:gd name="connsiteX3" fmla="*/ 455358 w 4097494"/>
              <a:gd name="connsiteY3" fmla="*/ 10633 h 3790608"/>
              <a:gd name="connsiteX4" fmla="*/ 391563 w 4097494"/>
              <a:gd name="connsiteY4" fmla="*/ 31898 h 3790608"/>
              <a:gd name="connsiteX5" fmla="*/ 285237 w 4097494"/>
              <a:gd name="connsiteY5" fmla="*/ 85061 h 3790608"/>
              <a:gd name="connsiteX6" fmla="*/ 253340 w 4097494"/>
              <a:gd name="connsiteY6" fmla="*/ 106326 h 3790608"/>
              <a:gd name="connsiteX7" fmla="*/ 200177 w 4097494"/>
              <a:gd name="connsiteY7" fmla="*/ 148856 h 3790608"/>
              <a:gd name="connsiteX8" fmla="*/ 168279 w 4097494"/>
              <a:gd name="connsiteY8" fmla="*/ 159489 h 3790608"/>
              <a:gd name="connsiteX9" fmla="*/ 125749 w 4097494"/>
              <a:gd name="connsiteY9" fmla="*/ 255182 h 3790608"/>
              <a:gd name="connsiteX10" fmla="*/ 115116 w 4097494"/>
              <a:gd name="connsiteY10" fmla="*/ 287079 h 3790608"/>
              <a:gd name="connsiteX11" fmla="*/ 104484 w 4097494"/>
              <a:gd name="connsiteY11" fmla="*/ 318977 h 3790608"/>
              <a:gd name="connsiteX12" fmla="*/ 83219 w 4097494"/>
              <a:gd name="connsiteY12" fmla="*/ 350875 h 3790608"/>
              <a:gd name="connsiteX13" fmla="*/ 72586 w 4097494"/>
              <a:gd name="connsiteY13" fmla="*/ 393405 h 3790608"/>
              <a:gd name="connsiteX14" fmla="*/ 61954 w 4097494"/>
              <a:gd name="connsiteY14" fmla="*/ 425303 h 3790608"/>
              <a:gd name="connsiteX15" fmla="*/ 51321 w 4097494"/>
              <a:gd name="connsiteY15" fmla="*/ 510363 h 3790608"/>
              <a:gd name="connsiteX16" fmla="*/ 30056 w 4097494"/>
              <a:gd name="connsiteY16" fmla="*/ 616689 h 3790608"/>
              <a:gd name="connsiteX17" fmla="*/ 51321 w 4097494"/>
              <a:gd name="connsiteY17" fmla="*/ 1169582 h 3790608"/>
              <a:gd name="connsiteX18" fmla="*/ 61954 w 4097494"/>
              <a:gd name="connsiteY18" fmla="*/ 1201479 h 3790608"/>
              <a:gd name="connsiteX19" fmla="*/ 83219 w 4097494"/>
              <a:gd name="connsiteY19" fmla="*/ 1275907 h 3790608"/>
              <a:gd name="connsiteX20" fmla="*/ 125749 w 4097494"/>
              <a:gd name="connsiteY20" fmla="*/ 1339703 h 3790608"/>
              <a:gd name="connsiteX21" fmla="*/ 168279 w 4097494"/>
              <a:gd name="connsiteY21" fmla="*/ 1392866 h 3790608"/>
              <a:gd name="connsiteX22" fmla="*/ 200177 w 4097494"/>
              <a:gd name="connsiteY22" fmla="*/ 1499191 h 3790608"/>
              <a:gd name="connsiteX23" fmla="*/ 221442 w 4097494"/>
              <a:gd name="connsiteY23" fmla="*/ 1531089 h 3790608"/>
              <a:gd name="connsiteX24" fmla="*/ 253340 w 4097494"/>
              <a:gd name="connsiteY24" fmla="*/ 1552354 h 3790608"/>
              <a:gd name="connsiteX25" fmla="*/ 263972 w 4097494"/>
              <a:gd name="connsiteY25" fmla="*/ 1584252 h 3790608"/>
              <a:gd name="connsiteX26" fmla="*/ 306502 w 4097494"/>
              <a:gd name="connsiteY26" fmla="*/ 1648047 h 3790608"/>
              <a:gd name="connsiteX27" fmla="*/ 338400 w 4097494"/>
              <a:gd name="connsiteY27" fmla="*/ 1711842 h 3790608"/>
              <a:gd name="connsiteX28" fmla="*/ 327767 w 4097494"/>
              <a:gd name="connsiteY28" fmla="*/ 1945759 h 3790608"/>
              <a:gd name="connsiteX29" fmla="*/ 306502 w 4097494"/>
              <a:gd name="connsiteY29" fmla="*/ 2041452 h 3790608"/>
              <a:gd name="connsiteX30" fmla="*/ 295870 w 4097494"/>
              <a:gd name="connsiteY30" fmla="*/ 2083982 h 3790608"/>
              <a:gd name="connsiteX31" fmla="*/ 263972 w 4097494"/>
              <a:gd name="connsiteY31" fmla="*/ 2179675 h 3790608"/>
              <a:gd name="connsiteX32" fmla="*/ 253340 w 4097494"/>
              <a:gd name="connsiteY32" fmla="*/ 2211573 h 3790608"/>
              <a:gd name="connsiteX33" fmla="*/ 242707 w 4097494"/>
              <a:gd name="connsiteY33" fmla="*/ 2254103 h 3790608"/>
              <a:gd name="connsiteX34" fmla="*/ 221442 w 4097494"/>
              <a:gd name="connsiteY34" fmla="*/ 2296633 h 3790608"/>
              <a:gd name="connsiteX35" fmla="*/ 200177 w 4097494"/>
              <a:gd name="connsiteY35" fmla="*/ 2360428 h 3790608"/>
              <a:gd name="connsiteX36" fmla="*/ 189544 w 4097494"/>
              <a:gd name="connsiteY36" fmla="*/ 2392326 h 3790608"/>
              <a:gd name="connsiteX37" fmla="*/ 168279 w 4097494"/>
              <a:gd name="connsiteY37" fmla="*/ 2424224 h 3790608"/>
              <a:gd name="connsiteX38" fmla="*/ 136381 w 4097494"/>
              <a:gd name="connsiteY38" fmla="*/ 2541182 h 3790608"/>
              <a:gd name="connsiteX39" fmla="*/ 104484 w 4097494"/>
              <a:gd name="connsiteY39" fmla="*/ 2658140 h 3790608"/>
              <a:gd name="connsiteX40" fmla="*/ 93851 w 4097494"/>
              <a:gd name="connsiteY40" fmla="*/ 2743200 h 3790608"/>
              <a:gd name="connsiteX41" fmla="*/ 83219 w 4097494"/>
              <a:gd name="connsiteY41" fmla="*/ 2966484 h 3790608"/>
              <a:gd name="connsiteX42" fmla="*/ 72586 w 4097494"/>
              <a:gd name="connsiteY42" fmla="*/ 2998382 h 3790608"/>
              <a:gd name="connsiteX43" fmla="*/ 61954 w 4097494"/>
              <a:gd name="connsiteY43" fmla="*/ 3104707 h 3790608"/>
              <a:gd name="connsiteX44" fmla="*/ 83219 w 4097494"/>
              <a:gd name="connsiteY44" fmla="*/ 3317359 h 3790608"/>
              <a:gd name="connsiteX45" fmla="*/ 93851 w 4097494"/>
              <a:gd name="connsiteY45" fmla="*/ 3349256 h 3790608"/>
              <a:gd name="connsiteX46" fmla="*/ 125749 w 4097494"/>
              <a:gd name="connsiteY46" fmla="*/ 3381154 h 3790608"/>
              <a:gd name="connsiteX47" fmla="*/ 147014 w 4097494"/>
              <a:gd name="connsiteY47" fmla="*/ 3413052 h 3790608"/>
              <a:gd name="connsiteX48" fmla="*/ 210809 w 4097494"/>
              <a:gd name="connsiteY48" fmla="*/ 3455582 h 3790608"/>
              <a:gd name="connsiteX49" fmla="*/ 253340 w 4097494"/>
              <a:gd name="connsiteY49" fmla="*/ 3508745 h 3790608"/>
              <a:gd name="connsiteX50" fmla="*/ 306502 w 4097494"/>
              <a:gd name="connsiteY50" fmla="*/ 3572540 h 3790608"/>
              <a:gd name="connsiteX51" fmla="*/ 370298 w 4097494"/>
              <a:gd name="connsiteY51" fmla="*/ 3615070 h 3790608"/>
              <a:gd name="connsiteX52" fmla="*/ 402195 w 4097494"/>
              <a:gd name="connsiteY52" fmla="*/ 3636335 h 3790608"/>
              <a:gd name="connsiteX53" fmla="*/ 487256 w 4097494"/>
              <a:gd name="connsiteY53" fmla="*/ 3646968 h 3790608"/>
              <a:gd name="connsiteX54" fmla="*/ 529786 w 4097494"/>
              <a:gd name="connsiteY54" fmla="*/ 3657600 h 3790608"/>
              <a:gd name="connsiteX55" fmla="*/ 678642 w 4097494"/>
              <a:gd name="connsiteY55" fmla="*/ 3678866 h 3790608"/>
              <a:gd name="connsiteX56" fmla="*/ 731805 w 4097494"/>
              <a:gd name="connsiteY56" fmla="*/ 3689498 h 3790608"/>
              <a:gd name="connsiteX57" fmla="*/ 1444186 w 4097494"/>
              <a:gd name="connsiteY57" fmla="*/ 3700131 h 3790608"/>
              <a:gd name="connsiteX58" fmla="*/ 2730726 w 4097494"/>
              <a:gd name="connsiteY58" fmla="*/ 3700131 h 3790608"/>
              <a:gd name="connsiteX59" fmla="*/ 2794521 w 4097494"/>
              <a:gd name="connsiteY59" fmla="*/ 3678866 h 3790608"/>
              <a:gd name="connsiteX60" fmla="*/ 2900847 w 4097494"/>
              <a:gd name="connsiteY60" fmla="*/ 3668233 h 3790608"/>
              <a:gd name="connsiteX61" fmla="*/ 3241088 w 4097494"/>
              <a:gd name="connsiteY61" fmla="*/ 3646968 h 3790608"/>
              <a:gd name="connsiteX62" fmla="*/ 3358047 w 4097494"/>
              <a:gd name="connsiteY62" fmla="*/ 3625703 h 3790608"/>
              <a:gd name="connsiteX63" fmla="*/ 3432474 w 4097494"/>
              <a:gd name="connsiteY63" fmla="*/ 3615070 h 3790608"/>
              <a:gd name="connsiteX64" fmla="*/ 3528167 w 4097494"/>
              <a:gd name="connsiteY64" fmla="*/ 3583173 h 3790608"/>
              <a:gd name="connsiteX65" fmla="*/ 3560065 w 4097494"/>
              <a:gd name="connsiteY65" fmla="*/ 3572540 h 3790608"/>
              <a:gd name="connsiteX66" fmla="*/ 3591963 w 4097494"/>
              <a:gd name="connsiteY66" fmla="*/ 3561907 h 3790608"/>
              <a:gd name="connsiteX67" fmla="*/ 3708921 w 4097494"/>
              <a:gd name="connsiteY67" fmla="*/ 3530010 h 3790608"/>
              <a:gd name="connsiteX68" fmla="*/ 3740819 w 4097494"/>
              <a:gd name="connsiteY68" fmla="*/ 3519377 h 3790608"/>
              <a:gd name="connsiteX69" fmla="*/ 3804614 w 4097494"/>
              <a:gd name="connsiteY69" fmla="*/ 3487479 h 3790608"/>
              <a:gd name="connsiteX70" fmla="*/ 3836512 w 4097494"/>
              <a:gd name="connsiteY70" fmla="*/ 3455582 h 3790608"/>
              <a:gd name="connsiteX71" fmla="*/ 3868409 w 4097494"/>
              <a:gd name="connsiteY71" fmla="*/ 3434317 h 3790608"/>
              <a:gd name="connsiteX72" fmla="*/ 3910940 w 4097494"/>
              <a:gd name="connsiteY72" fmla="*/ 3381154 h 3790608"/>
              <a:gd name="connsiteX73" fmla="*/ 3942837 w 4097494"/>
              <a:gd name="connsiteY73" fmla="*/ 3370521 h 3790608"/>
              <a:gd name="connsiteX74" fmla="*/ 3964102 w 4097494"/>
              <a:gd name="connsiteY74" fmla="*/ 3338624 h 3790608"/>
              <a:gd name="connsiteX75" fmla="*/ 3985367 w 4097494"/>
              <a:gd name="connsiteY75" fmla="*/ 3274828 h 3790608"/>
              <a:gd name="connsiteX76" fmla="*/ 4038530 w 4097494"/>
              <a:gd name="connsiteY76" fmla="*/ 3221666 h 3790608"/>
              <a:gd name="connsiteX77" fmla="*/ 4059795 w 4097494"/>
              <a:gd name="connsiteY77" fmla="*/ 3147238 h 3790608"/>
              <a:gd name="connsiteX78" fmla="*/ 4081060 w 4097494"/>
              <a:gd name="connsiteY78" fmla="*/ 3083442 h 3790608"/>
              <a:gd name="connsiteX79" fmla="*/ 4091693 w 4097494"/>
              <a:gd name="connsiteY79" fmla="*/ 3051545 h 3790608"/>
              <a:gd name="connsiteX80" fmla="*/ 4059795 w 4097494"/>
              <a:gd name="connsiteY80" fmla="*/ 2796363 h 3790608"/>
              <a:gd name="connsiteX81" fmla="*/ 4017265 w 4097494"/>
              <a:gd name="connsiteY81" fmla="*/ 2743200 h 3790608"/>
              <a:gd name="connsiteX82" fmla="*/ 3964102 w 4097494"/>
              <a:gd name="connsiteY82" fmla="*/ 2647507 h 3790608"/>
              <a:gd name="connsiteX83" fmla="*/ 3921572 w 4097494"/>
              <a:gd name="connsiteY83" fmla="*/ 2573079 h 3790608"/>
              <a:gd name="connsiteX84" fmla="*/ 3857777 w 4097494"/>
              <a:gd name="connsiteY84" fmla="*/ 2509284 h 3790608"/>
              <a:gd name="connsiteX85" fmla="*/ 3815247 w 4097494"/>
              <a:gd name="connsiteY85" fmla="*/ 2413591 h 3790608"/>
              <a:gd name="connsiteX86" fmla="*/ 3762084 w 4097494"/>
              <a:gd name="connsiteY86" fmla="*/ 2360428 h 3790608"/>
              <a:gd name="connsiteX87" fmla="*/ 3730186 w 4097494"/>
              <a:gd name="connsiteY87" fmla="*/ 2349796 h 3790608"/>
              <a:gd name="connsiteX88" fmla="*/ 3645126 w 4097494"/>
              <a:gd name="connsiteY88" fmla="*/ 2275368 h 3790608"/>
              <a:gd name="connsiteX89" fmla="*/ 3602595 w 4097494"/>
              <a:gd name="connsiteY89" fmla="*/ 2222205 h 3790608"/>
              <a:gd name="connsiteX90" fmla="*/ 3602595 w 4097494"/>
              <a:gd name="connsiteY90" fmla="*/ 1988289 h 3790608"/>
              <a:gd name="connsiteX91" fmla="*/ 3613228 w 4097494"/>
              <a:gd name="connsiteY91" fmla="*/ 1945759 h 3790608"/>
              <a:gd name="connsiteX92" fmla="*/ 3634493 w 4097494"/>
              <a:gd name="connsiteY92" fmla="*/ 1924493 h 3790608"/>
              <a:gd name="connsiteX93" fmla="*/ 3655758 w 4097494"/>
              <a:gd name="connsiteY93" fmla="*/ 1881963 h 3790608"/>
              <a:gd name="connsiteX94" fmla="*/ 3687656 w 4097494"/>
              <a:gd name="connsiteY94" fmla="*/ 1796903 h 3790608"/>
              <a:gd name="connsiteX95" fmla="*/ 3708921 w 4097494"/>
              <a:gd name="connsiteY95" fmla="*/ 1701210 h 3790608"/>
              <a:gd name="connsiteX96" fmla="*/ 3730186 w 4097494"/>
              <a:gd name="connsiteY96" fmla="*/ 1637414 h 3790608"/>
              <a:gd name="connsiteX97" fmla="*/ 3751451 w 4097494"/>
              <a:gd name="connsiteY97" fmla="*/ 1594884 h 3790608"/>
              <a:gd name="connsiteX98" fmla="*/ 3762084 w 4097494"/>
              <a:gd name="connsiteY98" fmla="*/ 1541721 h 3790608"/>
              <a:gd name="connsiteX99" fmla="*/ 3772716 w 4097494"/>
              <a:gd name="connsiteY99" fmla="*/ 1456661 h 3790608"/>
              <a:gd name="connsiteX100" fmla="*/ 3804614 w 4097494"/>
              <a:gd name="connsiteY100" fmla="*/ 1382233 h 3790608"/>
              <a:gd name="connsiteX101" fmla="*/ 3815247 w 4097494"/>
              <a:gd name="connsiteY101" fmla="*/ 1286540 h 3790608"/>
              <a:gd name="connsiteX102" fmla="*/ 3836512 w 4097494"/>
              <a:gd name="connsiteY102" fmla="*/ 1212112 h 3790608"/>
              <a:gd name="connsiteX103" fmla="*/ 3857777 w 4097494"/>
              <a:gd name="connsiteY103" fmla="*/ 1137684 h 3790608"/>
              <a:gd name="connsiteX104" fmla="*/ 3847144 w 4097494"/>
              <a:gd name="connsiteY104" fmla="*/ 1084521 h 3790608"/>
              <a:gd name="connsiteX105" fmla="*/ 3815247 w 4097494"/>
              <a:gd name="connsiteY105" fmla="*/ 1052624 h 3790608"/>
              <a:gd name="connsiteX106" fmla="*/ 3793981 w 4097494"/>
              <a:gd name="connsiteY106" fmla="*/ 1010093 h 3790608"/>
              <a:gd name="connsiteX107" fmla="*/ 3772716 w 4097494"/>
              <a:gd name="connsiteY107" fmla="*/ 914400 h 3790608"/>
              <a:gd name="connsiteX108" fmla="*/ 3762084 w 4097494"/>
              <a:gd name="connsiteY108" fmla="*/ 861238 h 3790608"/>
              <a:gd name="connsiteX109" fmla="*/ 3751451 w 4097494"/>
              <a:gd name="connsiteY109" fmla="*/ 829340 h 3790608"/>
              <a:gd name="connsiteX110" fmla="*/ 3666391 w 4097494"/>
              <a:gd name="connsiteY110" fmla="*/ 754912 h 3790608"/>
              <a:gd name="connsiteX111" fmla="*/ 3623860 w 4097494"/>
              <a:gd name="connsiteY111" fmla="*/ 723014 h 3790608"/>
              <a:gd name="connsiteX112" fmla="*/ 3528167 w 4097494"/>
              <a:gd name="connsiteY112" fmla="*/ 680484 h 3790608"/>
              <a:gd name="connsiteX113" fmla="*/ 3496270 w 4097494"/>
              <a:gd name="connsiteY113" fmla="*/ 659219 h 3790608"/>
              <a:gd name="connsiteX114" fmla="*/ 3464372 w 4097494"/>
              <a:gd name="connsiteY114" fmla="*/ 627321 h 3790608"/>
              <a:gd name="connsiteX115" fmla="*/ 3400577 w 4097494"/>
              <a:gd name="connsiteY115" fmla="*/ 606056 h 3790608"/>
              <a:gd name="connsiteX116" fmla="*/ 3358047 w 4097494"/>
              <a:gd name="connsiteY116" fmla="*/ 574159 h 3790608"/>
              <a:gd name="connsiteX117" fmla="*/ 3336781 w 4097494"/>
              <a:gd name="connsiteY117" fmla="*/ 552893 h 3790608"/>
              <a:gd name="connsiteX118" fmla="*/ 3262354 w 4097494"/>
              <a:gd name="connsiteY118" fmla="*/ 531628 h 3790608"/>
              <a:gd name="connsiteX119" fmla="*/ 3166660 w 4097494"/>
              <a:gd name="connsiteY119" fmla="*/ 467833 h 3790608"/>
              <a:gd name="connsiteX120" fmla="*/ 3134763 w 4097494"/>
              <a:gd name="connsiteY120" fmla="*/ 446568 h 3790608"/>
              <a:gd name="connsiteX121" fmla="*/ 3070967 w 4097494"/>
              <a:gd name="connsiteY121" fmla="*/ 425303 h 3790608"/>
              <a:gd name="connsiteX122" fmla="*/ 3007172 w 4097494"/>
              <a:gd name="connsiteY122" fmla="*/ 404038 h 3790608"/>
              <a:gd name="connsiteX123" fmla="*/ 2868949 w 4097494"/>
              <a:gd name="connsiteY123" fmla="*/ 382773 h 3790608"/>
              <a:gd name="connsiteX124" fmla="*/ 2709460 w 4097494"/>
              <a:gd name="connsiteY124" fmla="*/ 329610 h 3790608"/>
              <a:gd name="connsiteX125" fmla="*/ 2656298 w 4097494"/>
              <a:gd name="connsiteY125" fmla="*/ 318977 h 3790608"/>
              <a:gd name="connsiteX126" fmla="*/ 2592502 w 4097494"/>
              <a:gd name="connsiteY126" fmla="*/ 297712 h 3790608"/>
              <a:gd name="connsiteX127" fmla="*/ 2507442 w 4097494"/>
              <a:gd name="connsiteY127" fmla="*/ 287079 h 3790608"/>
              <a:gd name="connsiteX128" fmla="*/ 2443647 w 4097494"/>
              <a:gd name="connsiteY128" fmla="*/ 276447 h 3790608"/>
              <a:gd name="connsiteX129" fmla="*/ 2337321 w 4097494"/>
              <a:gd name="connsiteY129" fmla="*/ 265814 h 3790608"/>
              <a:gd name="connsiteX130" fmla="*/ 2209730 w 4097494"/>
              <a:gd name="connsiteY130" fmla="*/ 223284 h 3790608"/>
              <a:gd name="connsiteX131" fmla="*/ 2177833 w 4097494"/>
              <a:gd name="connsiteY131" fmla="*/ 212652 h 3790608"/>
              <a:gd name="connsiteX132" fmla="*/ 1954549 w 4097494"/>
              <a:gd name="connsiteY132" fmla="*/ 202019 h 3790608"/>
              <a:gd name="connsiteX133" fmla="*/ 1741898 w 4097494"/>
              <a:gd name="connsiteY133" fmla="*/ 180754 h 3790608"/>
              <a:gd name="connsiteX134" fmla="*/ 1603674 w 4097494"/>
              <a:gd name="connsiteY134" fmla="*/ 170121 h 3790608"/>
              <a:gd name="connsiteX135" fmla="*/ 1454819 w 4097494"/>
              <a:gd name="connsiteY135" fmla="*/ 148856 h 3790608"/>
              <a:gd name="connsiteX136" fmla="*/ 1412288 w 4097494"/>
              <a:gd name="connsiteY136" fmla="*/ 138224 h 3790608"/>
              <a:gd name="connsiteX137" fmla="*/ 1348493 w 4097494"/>
              <a:gd name="connsiteY137" fmla="*/ 116959 h 3790608"/>
              <a:gd name="connsiteX138" fmla="*/ 1252800 w 4097494"/>
              <a:gd name="connsiteY138" fmla="*/ 74428 h 3790608"/>
              <a:gd name="connsiteX139" fmla="*/ 1220902 w 4097494"/>
              <a:gd name="connsiteY139" fmla="*/ 63796 h 3790608"/>
              <a:gd name="connsiteX140" fmla="*/ 1189005 w 4097494"/>
              <a:gd name="connsiteY140" fmla="*/ 42531 h 3790608"/>
              <a:gd name="connsiteX0" fmla="*/ 1220902 w 4097494"/>
              <a:gd name="connsiteY0" fmla="*/ 63796 h 3790608"/>
              <a:gd name="connsiteX1" fmla="*/ 944456 w 4097494"/>
              <a:gd name="connsiteY1" fmla="*/ 10633 h 3790608"/>
              <a:gd name="connsiteX2" fmla="*/ 838130 w 4097494"/>
              <a:gd name="connsiteY2" fmla="*/ 0 h 3790608"/>
              <a:gd name="connsiteX3" fmla="*/ 455358 w 4097494"/>
              <a:gd name="connsiteY3" fmla="*/ 10633 h 3790608"/>
              <a:gd name="connsiteX4" fmla="*/ 391563 w 4097494"/>
              <a:gd name="connsiteY4" fmla="*/ 31898 h 3790608"/>
              <a:gd name="connsiteX5" fmla="*/ 285237 w 4097494"/>
              <a:gd name="connsiteY5" fmla="*/ 85061 h 3790608"/>
              <a:gd name="connsiteX6" fmla="*/ 253340 w 4097494"/>
              <a:gd name="connsiteY6" fmla="*/ 106326 h 3790608"/>
              <a:gd name="connsiteX7" fmla="*/ 200177 w 4097494"/>
              <a:gd name="connsiteY7" fmla="*/ 148856 h 3790608"/>
              <a:gd name="connsiteX8" fmla="*/ 168279 w 4097494"/>
              <a:gd name="connsiteY8" fmla="*/ 159489 h 3790608"/>
              <a:gd name="connsiteX9" fmla="*/ 125749 w 4097494"/>
              <a:gd name="connsiteY9" fmla="*/ 255182 h 3790608"/>
              <a:gd name="connsiteX10" fmla="*/ 115116 w 4097494"/>
              <a:gd name="connsiteY10" fmla="*/ 287079 h 3790608"/>
              <a:gd name="connsiteX11" fmla="*/ 104484 w 4097494"/>
              <a:gd name="connsiteY11" fmla="*/ 318977 h 3790608"/>
              <a:gd name="connsiteX12" fmla="*/ 83219 w 4097494"/>
              <a:gd name="connsiteY12" fmla="*/ 350875 h 3790608"/>
              <a:gd name="connsiteX13" fmla="*/ 72586 w 4097494"/>
              <a:gd name="connsiteY13" fmla="*/ 393405 h 3790608"/>
              <a:gd name="connsiteX14" fmla="*/ 61954 w 4097494"/>
              <a:gd name="connsiteY14" fmla="*/ 425303 h 3790608"/>
              <a:gd name="connsiteX15" fmla="*/ 51321 w 4097494"/>
              <a:gd name="connsiteY15" fmla="*/ 510363 h 3790608"/>
              <a:gd name="connsiteX16" fmla="*/ 30056 w 4097494"/>
              <a:gd name="connsiteY16" fmla="*/ 616689 h 3790608"/>
              <a:gd name="connsiteX17" fmla="*/ 51321 w 4097494"/>
              <a:gd name="connsiteY17" fmla="*/ 1169582 h 3790608"/>
              <a:gd name="connsiteX18" fmla="*/ 61954 w 4097494"/>
              <a:gd name="connsiteY18" fmla="*/ 1201479 h 3790608"/>
              <a:gd name="connsiteX19" fmla="*/ 83219 w 4097494"/>
              <a:gd name="connsiteY19" fmla="*/ 1275907 h 3790608"/>
              <a:gd name="connsiteX20" fmla="*/ 125749 w 4097494"/>
              <a:gd name="connsiteY20" fmla="*/ 1339703 h 3790608"/>
              <a:gd name="connsiteX21" fmla="*/ 168279 w 4097494"/>
              <a:gd name="connsiteY21" fmla="*/ 1392866 h 3790608"/>
              <a:gd name="connsiteX22" fmla="*/ 200177 w 4097494"/>
              <a:gd name="connsiteY22" fmla="*/ 1499191 h 3790608"/>
              <a:gd name="connsiteX23" fmla="*/ 221442 w 4097494"/>
              <a:gd name="connsiteY23" fmla="*/ 1531089 h 3790608"/>
              <a:gd name="connsiteX24" fmla="*/ 253340 w 4097494"/>
              <a:gd name="connsiteY24" fmla="*/ 1552354 h 3790608"/>
              <a:gd name="connsiteX25" fmla="*/ 263972 w 4097494"/>
              <a:gd name="connsiteY25" fmla="*/ 1584252 h 3790608"/>
              <a:gd name="connsiteX26" fmla="*/ 306502 w 4097494"/>
              <a:gd name="connsiteY26" fmla="*/ 1648047 h 3790608"/>
              <a:gd name="connsiteX27" fmla="*/ 338400 w 4097494"/>
              <a:gd name="connsiteY27" fmla="*/ 1711842 h 3790608"/>
              <a:gd name="connsiteX28" fmla="*/ 327767 w 4097494"/>
              <a:gd name="connsiteY28" fmla="*/ 1945759 h 3790608"/>
              <a:gd name="connsiteX29" fmla="*/ 306502 w 4097494"/>
              <a:gd name="connsiteY29" fmla="*/ 2041452 h 3790608"/>
              <a:gd name="connsiteX30" fmla="*/ 295870 w 4097494"/>
              <a:gd name="connsiteY30" fmla="*/ 2083982 h 3790608"/>
              <a:gd name="connsiteX31" fmla="*/ 263972 w 4097494"/>
              <a:gd name="connsiteY31" fmla="*/ 2179675 h 3790608"/>
              <a:gd name="connsiteX32" fmla="*/ 253340 w 4097494"/>
              <a:gd name="connsiteY32" fmla="*/ 2211573 h 3790608"/>
              <a:gd name="connsiteX33" fmla="*/ 242707 w 4097494"/>
              <a:gd name="connsiteY33" fmla="*/ 2254103 h 3790608"/>
              <a:gd name="connsiteX34" fmla="*/ 221442 w 4097494"/>
              <a:gd name="connsiteY34" fmla="*/ 2296633 h 3790608"/>
              <a:gd name="connsiteX35" fmla="*/ 200177 w 4097494"/>
              <a:gd name="connsiteY35" fmla="*/ 2360428 h 3790608"/>
              <a:gd name="connsiteX36" fmla="*/ 189544 w 4097494"/>
              <a:gd name="connsiteY36" fmla="*/ 2392326 h 3790608"/>
              <a:gd name="connsiteX37" fmla="*/ 168279 w 4097494"/>
              <a:gd name="connsiteY37" fmla="*/ 2424224 h 3790608"/>
              <a:gd name="connsiteX38" fmla="*/ 136381 w 4097494"/>
              <a:gd name="connsiteY38" fmla="*/ 2541182 h 3790608"/>
              <a:gd name="connsiteX39" fmla="*/ 104484 w 4097494"/>
              <a:gd name="connsiteY39" fmla="*/ 2658140 h 3790608"/>
              <a:gd name="connsiteX40" fmla="*/ 93851 w 4097494"/>
              <a:gd name="connsiteY40" fmla="*/ 2743200 h 3790608"/>
              <a:gd name="connsiteX41" fmla="*/ 83219 w 4097494"/>
              <a:gd name="connsiteY41" fmla="*/ 2966484 h 3790608"/>
              <a:gd name="connsiteX42" fmla="*/ 72586 w 4097494"/>
              <a:gd name="connsiteY42" fmla="*/ 2998382 h 3790608"/>
              <a:gd name="connsiteX43" fmla="*/ 61954 w 4097494"/>
              <a:gd name="connsiteY43" fmla="*/ 3104707 h 3790608"/>
              <a:gd name="connsiteX44" fmla="*/ 83219 w 4097494"/>
              <a:gd name="connsiteY44" fmla="*/ 3317359 h 3790608"/>
              <a:gd name="connsiteX45" fmla="*/ 93851 w 4097494"/>
              <a:gd name="connsiteY45" fmla="*/ 3349256 h 3790608"/>
              <a:gd name="connsiteX46" fmla="*/ 125749 w 4097494"/>
              <a:gd name="connsiteY46" fmla="*/ 3381154 h 3790608"/>
              <a:gd name="connsiteX47" fmla="*/ 147014 w 4097494"/>
              <a:gd name="connsiteY47" fmla="*/ 3413052 h 3790608"/>
              <a:gd name="connsiteX48" fmla="*/ 210809 w 4097494"/>
              <a:gd name="connsiteY48" fmla="*/ 3455582 h 3790608"/>
              <a:gd name="connsiteX49" fmla="*/ 253340 w 4097494"/>
              <a:gd name="connsiteY49" fmla="*/ 3508745 h 3790608"/>
              <a:gd name="connsiteX50" fmla="*/ 306502 w 4097494"/>
              <a:gd name="connsiteY50" fmla="*/ 3572540 h 3790608"/>
              <a:gd name="connsiteX51" fmla="*/ 370298 w 4097494"/>
              <a:gd name="connsiteY51" fmla="*/ 3615070 h 3790608"/>
              <a:gd name="connsiteX52" fmla="*/ 402195 w 4097494"/>
              <a:gd name="connsiteY52" fmla="*/ 3636335 h 3790608"/>
              <a:gd name="connsiteX53" fmla="*/ 487256 w 4097494"/>
              <a:gd name="connsiteY53" fmla="*/ 3646968 h 3790608"/>
              <a:gd name="connsiteX54" fmla="*/ 529786 w 4097494"/>
              <a:gd name="connsiteY54" fmla="*/ 3657600 h 3790608"/>
              <a:gd name="connsiteX55" fmla="*/ 678642 w 4097494"/>
              <a:gd name="connsiteY55" fmla="*/ 3678866 h 3790608"/>
              <a:gd name="connsiteX56" fmla="*/ 731805 w 4097494"/>
              <a:gd name="connsiteY56" fmla="*/ 3689498 h 3790608"/>
              <a:gd name="connsiteX57" fmla="*/ 1444186 w 4097494"/>
              <a:gd name="connsiteY57" fmla="*/ 3700131 h 3790608"/>
              <a:gd name="connsiteX58" fmla="*/ 2730726 w 4097494"/>
              <a:gd name="connsiteY58" fmla="*/ 3700131 h 3790608"/>
              <a:gd name="connsiteX59" fmla="*/ 2794521 w 4097494"/>
              <a:gd name="connsiteY59" fmla="*/ 3678866 h 3790608"/>
              <a:gd name="connsiteX60" fmla="*/ 2900847 w 4097494"/>
              <a:gd name="connsiteY60" fmla="*/ 3668233 h 3790608"/>
              <a:gd name="connsiteX61" fmla="*/ 3241088 w 4097494"/>
              <a:gd name="connsiteY61" fmla="*/ 3646968 h 3790608"/>
              <a:gd name="connsiteX62" fmla="*/ 3358047 w 4097494"/>
              <a:gd name="connsiteY62" fmla="*/ 3625703 h 3790608"/>
              <a:gd name="connsiteX63" fmla="*/ 3432474 w 4097494"/>
              <a:gd name="connsiteY63" fmla="*/ 3615070 h 3790608"/>
              <a:gd name="connsiteX64" fmla="*/ 3528167 w 4097494"/>
              <a:gd name="connsiteY64" fmla="*/ 3583173 h 3790608"/>
              <a:gd name="connsiteX65" fmla="*/ 3560065 w 4097494"/>
              <a:gd name="connsiteY65" fmla="*/ 3572540 h 3790608"/>
              <a:gd name="connsiteX66" fmla="*/ 3591963 w 4097494"/>
              <a:gd name="connsiteY66" fmla="*/ 3561907 h 3790608"/>
              <a:gd name="connsiteX67" fmla="*/ 3708921 w 4097494"/>
              <a:gd name="connsiteY67" fmla="*/ 3530010 h 3790608"/>
              <a:gd name="connsiteX68" fmla="*/ 3740819 w 4097494"/>
              <a:gd name="connsiteY68" fmla="*/ 3519377 h 3790608"/>
              <a:gd name="connsiteX69" fmla="*/ 3804614 w 4097494"/>
              <a:gd name="connsiteY69" fmla="*/ 3487479 h 3790608"/>
              <a:gd name="connsiteX70" fmla="*/ 3836512 w 4097494"/>
              <a:gd name="connsiteY70" fmla="*/ 3455582 h 3790608"/>
              <a:gd name="connsiteX71" fmla="*/ 3868409 w 4097494"/>
              <a:gd name="connsiteY71" fmla="*/ 3434317 h 3790608"/>
              <a:gd name="connsiteX72" fmla="*/ 3910940 w 4097494"/>
              <a:gd name="connsiteY72" fmla="*/ 3381154 h 3790608"/>
              <a:gd name="connsiteX73" fmla="*/ 3942837 w 4097494"/>
              <a:gd name="connsiteY73" fmla="*/ 3370521 h 3790608"/>
              <a:gd name="connsiteX74" fmla="*/ 3964102 w 4097494"/>
              <a:gd name="connsiteY74" fmla="*/ 3338624 h 3790608"/>
              <a:gd name="connsiteX75" fmla="*/ 3985367 w 4097494"/>
              <a:gd name="connsiteY75" fmla="*/ 3274828 h 3790608"/>
              <a:gd name="connsiteX76" fmla="*/ 4038530 w 4097494"/>
              <a:gd name="connsiteY76" fmla="*/ 3221666 h 3790608"/>
              <a:gd name="connsiteX77" fmla="*/ 4059795 w 4097494"/>
              <a:gd name="connsiteY77" fmla="*/ 3147238 h 3790608"/>
              <a:gd name="connsiteX78" fmla="*/ 4081060 w 4097494"/>
              <a:gd name="connsiteY78" fmla="*/ 3083442 h 3790608"/>
              <a:gd name="connsiteX79" fmla="*/ 4091693 w 4097494"/>
              <a:gd name="connsiteY79" fmla="*/ 3051545 h 3790608"/>
              <a:gd name="connsiteX80" fmla="*/ 4059795 w 4097494"/>
              <a:gd name="connsiteY80" fmla="*/ 2796363 h 3790608"/>
              <a:gd name="connsiteX81" fmla="*/ 4017265 w 4097494"/>
              <a:gd name="connsiteY81" fmla="*/ 2743200 h 3790608"/>
              <a:gd name="connsiteX82" fmla="*/ 3964102 w 4097494"/>
              <a:gd name="connsiteY82" fmla="*/ 2647507 h 3790608"/>
              <a:gd name="connsiteX83" fmla="*/ 3921572 w 4097494"/>
              <a:gd name="connsiteY83" fmla="*/ 2573079 h 3790608"/>
              <a:gd name="connsiteX84" fmla="*/ 3857777 w 4097494"/>
              <a:gd name="connsiteY84" fmla="*/ 2509284 h 3790608"/>
              <a:gd name="connsiteX85" fmla="*/ 3815247 w 4097494"/>
              <a:gd name="connsiteY85" fmla="*/ 2413591 h 3790608"/>
              <a:gd name="connsiteX86" fmla="*/ 3762084 w 4097494"/>
              <a:gd name="connsiteY86" fmla="*/ 2360428 h 3790608"/>
              <a:gd name="connsiteX87" fmla="*/ 3730186 w 4097494"/>
              <a:gd name="connsiteY87" fmla="*/ 2349796 h 3790608"/>
              <a:gd name="connsiteX88" fmla="*/ 3645126 w 4097494"/>
              <a:gd name="connsiteY88" fmla="*/ 2275368 h 3790608"/>
              <a:gd name="connsiteX89" fmla="*/ 3602595 w 4097494"/>
              <a:gd name="connsiteY89" fmla="*/ 2222205 h 3790608"/>
              <a:gd name="connsiteX90" fmla="*/ 3602595 w 4097494"/>
              <a:gd name="connsiteY90" fmla="*/ 1988289 h 3790608"/>
              <a:gd name="connsiteX91" fmla="*/ 3613228 w 4097494"/>
              <a:gd name="connsiteY91" fmla="*/ 1945759 h 3790608"/>
              <a:gd name="connsiteX92" fmla="*/ 3634493 w 4097494"/>
              <a:gd name="connsiteY92" fmla="*/ 1924493 h 3790608"/>
              <a:gd name="connsiteX93" fmla="*/ 3655758 w 4097494"/>
              <a:gd name="connsiteY93" fmla="*/ 1881963 h 3790608"/>
              <a:gd name="connsiteX94" fmla="*/ 3687656 w 4097494"/>
              <a:gd name="connsiteY94" fmla="*/ 1796903 h 3790608"/>
              <a:gd name="connsiteX95" fmla="*/ 3708921 w 4097494"/>
              <a:gd name="connsiteY95" fmla="*/ 1701210 h 3790608"/>
              <a:gd name="connsiteX96" fmla="*/ 3730186 w 4097494"/>
              <a:gd name="connsiteY96" fmla="*/ 1637414 h 3790608"/>
              <a:gd name="connsiteX97" fmla="*/ 3751451 w 4097494"/>
              <a:gd name="connsiteY97" fmla="*/ 1594884 h 3790608"/>
              <a:gd name="connsiteX98" fmla="*/ 3762084 w 4097494"/>
              <a:gd name="connsiteY98" fmla="*/ 1541721 h 3790608"/>
              <a:gd name="connsiteX99" fmla="*/ 3772716 w 4097494"/>
              <a:gd name="connsiteY99" fmla="*/ 1456661 h 3790608"/>
              <a:gd name="connsiteX100" fmla="*/ 3804614 w 4097494"/>
              <a:gd name="connsiteY100" fmla="*/ 1382233 h 3790608"/>
              <a:gd name="connsiteX101" fmla="*/ 3815247 w 4097494"/>
              <a:gd name="connsiteY101" fmla="*/ 1286540 h 3790608"/>
              <a:gd name="connsiteX102" fmla="*/ 3836512 w 4097494"/>
              <a:gd name="connsiteY102" fmla="*/ 1212112 h 3790608"/>
              <a:gd name="connsiteX103" fmla="*/ 3857777 w 4097494"/>
              <a:gd name="connsiteY103" fmla="*/ 1137684 h 3790608"/>
              <a:gd name="connsiteX104" fmla="*/ 3847144 w 4097494"/>
              <a:gd name="connsiteY104" fmla="*/ 1084521 h 3790608"/>
              <a:gd name="connsiteX105" fmla="*/ 3815247 w 4097494"/>
              <a:gd name="connsiteY105" fmla="*/ 1052624 h 3790608"/>
              <a:gd name="connsiteX106" fmla="*/ 3793981 w 4097494"/>
              <a:gd name="connsiteY106" fmla="*/ 1010093 h 3790608"/>
              <a:gd name="connsiteX107" fmla="*/ 3772716 w 4097494"/>
              <a:gd name="connsiteY107" fmla="*/ 914400 h 3790608"/>
              <a:gd name="connsiteX108" fmla="*/ 3762084 w 4097494"/>
              <a:gd name="connsiteY108" fmla="*/ 861238 h 3790608"/>
              <a:gd name="connsiteX109" fmla="*/ 3751451 w 4097494"/>
              <a:gd name="connsiteY109" fmla="*/ 829340 h 3790608"/>
              <a:gd name="connsiteX110" fmla="*/ 3666391 w 4097494"/>
              <a:gd name="connsiteY110" fmla="*/ 754912 h 3790608"/>
              <a:gd name="connsiteX111" fmla="*/ 3623860 w 4097494"/>
              <a:gd name="connsiteY111" fmla="*/ 723014 h 3790608"/>
              <a:gd name="connsiteX112" fmla="*/ 3528167 w 4097494"/>
              <a:gd name="connsiteY112" fmla="*/ 680484 h 3790608"/>
              <a:gd name="connsiteX113" fmla="*/ 3496270 w 4097494"/>
              <a:gd name="connsiteY113" fmla="*/ 659219 h 3790608"/>
              <a:gd name="connsiteX114" fmla="*/ 3464372 w 4097494"/>
              <a:gd name="connsiteY114" fmla="*/ 627321 h 3790608"/>
              <a:gd name="connsiteX115" fmla="*/ 3400577 w 4097494"/>
              <a:gd name="connsiteY115" fmla="*/ 606056 h 3790608"/>
              <a:gd name="connsiteX116" fmla="*/ 3358047 w 4097494"/>
              <a:gd name="connsiteY116" fmla="*/ 574159 h 3790608"/>
              <a:gd name="connsiteX117" fmla="*/ 3336781 w 4097494"/>
              <a:gd name="connsiteY117" fmla="*/ 552893 h 3790608"/>
              <a:gd name="connsiteX118" fmla="*/ 3262354 w 4097494"/>
              <a:gd name="connsiteY118" fmla="*/ 531628 h 3790608"/>
              <a:gd name="connsiteX119" fmla="*/ 3166660 w 4097494"/>
              <a:gd name="connsiteY119" fmla="*/ 467833 h 3790608"/>
              <a:gd name="connsiteX120" fmla="*/ 3134763 w 4097494"/>
              <a:gd name="connsiteY120" fmla="*/ 446568 h 3790608"/>
              <a:gd name="connsiteX121" fmla="*/ 3070967 w 4097494"/>
              <a:gd name="connsiteY121" fmla="*/ 425303 h 3790608"/>
              <a:gd name="connsiteX122" fmla="*/ 3007172 w 4097494"/>
              <a:gd name="connsiteY122" fmla="*/ 404038 h 3790608"/>
              <a:gd name="connsiteX123" fmla="*/ 2868949 w 4097494"/>
              <a:gd name="connsiteY123" fmla="*/ 382773 h 3790608"/>
              <a:gd name="connsiteX124" fmla="*/ 2709460 w 4097494"/>
              <a:gd name="connsiteY124" fmla="*/ 329610 h 3790608"/>
              <a:gd name="connsiteX125" fmla="*/ 2656298 w 4097494"/>
              <a:gd name="connsiteY125" fmla="*/ 318977 h 3790608"/>
              <a:gd name="connsiteX126" fmla="*/ 2592502 w 4097494"/>
              <a:gd name="connsiteY126" fmla="*/ 297712 h 3790608"/>
              <a:gd name="connsiteX127" fmla="*/ 2507442 w 4097494"/>
              <a:gd name="connsiteY127" fmla="*/ 287079 h 3790608"/>
              <a:gd name="connsiteX128" fmla="*/ 2443647 w 4097494"/>
              <a:gd name="connsiteY128" fmla="*/ 276447 h 3790608"/>
              <a:gd name="connsiteX129" fmla="*/ 2337321 w 4097494"/>
              <a:gd name="connsiteY129" fmla="*/ 265814 h 3790608"/>
              <a:gd name="connsiteX130" fmla="*/ 2209730 w 4097494"/>
              <a:gd name="connsiteY130" fmla="*/ 223284 h 3790608"/>
              <a:gd name="connsiteX131" fmla="*/ 2177833 w 4097494"/>
              <a:gd name="connsiteY131" fmla="*/ 212652 h 3790608"/>
              <a:gd name="connsiteX132" fmla="*/ 1954549 w 4097494"/>
              <a:gd name="connsiteY132" fmla="*/ 202019 h 3790608"/>
              <a:gd name="connsiteX133" fmla="*/ 1741898 w 4097494"/>
              <a:gd name="connsiteY133" fmla="*/ 180754 h 3790608"/>
              <a:gd name="connsiteX134" fmla="*/ 1603674 w 4097494"/>
              <a:gd name="connsiteY134" fmla="*/ 170121 h 3790608"/>
              <a:gd name="connsiteX135" fmla="*/ 1454819 w 4097494"/>
              <a:gd name="connsiteY135" fmla="*/ 148856 h 3790608"/>
              <a:gd name="connsiteX136" fmla="*/ 1412288 w 4097494"/>
              <a:gd name="connsiteY136" fmla="*/ 138224 h 3790608"/>
              <a:gd name="connsiteX137" fmla="*/ 1348493 w 4097494"/>
              <a:gd name="connsiteY137" fmla="*/ 116959 h 3790608"/>
              <a:gd name="connsiteX138" fmla="*/ 1252800 w 4097494"/>
              <a:gd name="connsiteY138" fmla="*/ 74428 h 3790608"/>
              <a:gd name="connsiteX139" fmla="*/ 1220902 w 4097494"/>
              <a:gd name="connsiteY139" fmla="*/ 63796 h 3790608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678642 w 4097494"/>
              <a:gd name="connsiteY55" fmla="*/ 3678866 h 3728715"/>
              <a:gd name="connsiteX56" fmla="*/ 731805 w 4097494"/>
              <a:gd name="connsiteY56" fmla="*/ 3689498 h 3728715"/>
              <a:gd name="connsiteX57" fmla="*/ 1385707 w 4097494"/>
              <a:gd name="connsiteY57" fmla="*/ 3611526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678642 w 4097494"/>
              <a:gd name="connsiteY55" fmla="*/ 3678866 h 3728715"/>
              <a:gd name="connsiteX56" fmla="*/ 1080907 w 4097494"/>
              <a:gd name="connsiteY56" fmla="*/ 3611527 h 3728715"/>
              <a:gd name="connsiteX57" fmla="*/ 1385707 w 4097494"/>
              <a:gd name="connsiteY57" fmla="*/ 3611526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678642 w 4097494"/>
              <a:gd name="connsiteY55" fmla="*/ 3678866 h 3728715"/>
              <a:gd name="connsiteX56" fmla="*/ 1080907 w 4097494"/>
              <a:gd name="connsiteY56" fmla="*/ 36115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678642 w 4097494"/>
              <a:gd name="connsiteY55" fmla="*/ 36788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824107 w 4097494"/>
              <a:gd name="connsiteY107" fmla="*/ 944527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824107 w 4097494"/>
              <a:gd name="connsiteY106" fmla="*/ 944527 h 3728715"/>
              <a:gd name="connsiteX107" fmla="*/ 3762084 w 4097494"/>
              <a:gd name="connsiteY107" fmla="*/ 861238 h 3728715"/>
              <a:gd name="connsiteX108" fmla="*/ 3751451 w 4097494"/>
              <a:gd name="connsiteY108" fmla="*/ 829340 h 3728715"/>
              <a:gd name="connsiteX109" fmla="*/ 3666391 w 4097494"/>
              <a:gd name="connsiteY109" fmla="*/ 754912 h 3728715"/>
              <a:gd name="connsiteX110" fmla="*/ 3623860 w 4097494"/>
              <a:gd name="connsiteY110" fmla="*/ 723014 h 3728715"/>
              <a:gd name="connsiteX111" fmla="*/ 3528167 w 4097494"/>
              <a:gd name="connsiteY111" fmla="*/ 680484 h 3728715"/>
              <a:gd name="connsiteX112" fmla="*/ 3496270 w 4097494"/>
              <a:gd name="connsiteY112" fmla="*/ 659219 h 3728715"/>
              <a:gd name="connsiteX113" fmla="*/ 3464372 w 4097494"/>
              <a:gd name="connsiteY113" fmla="*/ 627321 h 3728715"/>
              <a:gd name="connsiteX114" fmla="*/ 3400577 w 4097494"/>
              <a:gd name="connsiteY114" fmla="*/ 606056 h 3728715"/>
              <a:gd name="connsiteX115" fmla="*/ 3358047 w 4097494"/>
              <a:gd name="connsiteY115" fmla="*/ 574159 h 3728715"/>
              <a:gd name="connsiteX116" fmla="*/ 3336781 w 4097494"/>
              <a:gd name="connsiteY116" fmla="*/ 552893 h 3728715"/>
              <a:gd name="connsiteX117" fmla="*/ 3262354 w 4097494"/>
              <a:gd name="connsiteY117" fmla="*/ 531628 h 3728715"/>
              <a:gd name="connsiteX118" fmla="*/ 3166660 w 4097494"/>
              <a:gd name="connsiteY118" fmla="*/ 467833 h 3728715"/>
              <a:gd name="connsiteX119" fmla="*/ 3134763 w 4097494"/>
              <a:gd name="connsiteY119" fmla="*/ 446568 h 3728715"/>
              <a:gd name="connsiteX120" fmla="*/ 3070967 w 4097494"/>
              <a:gd name="connsiteY120" fmla="*/ 425303 h 3728715"/>
              <a:gd name="connsiteX121" fmla="*/ 3007172 w 4097494"/>
              <a:gd name="connsiteY121" fmla="*/ 404038 h 3728715"/>
              <a:gd name="connsiteX122" fmla="*/ 2868949 w 4097494"/>
              <a:gd name="connsiteY122" fmla="*/ 382773 h 3728715"/>
              <a:gd name="connsiteX123" fmla="*/ 2709460 w 4097494"/>
              <a:gd name="connsiteY123" fmla="*/ 329610 h 3728715"/>
              <a:gd name="connsiteX124" fmla="*/ 2656298 w 4097494"/>
              <a:gd name="connsiteY124" fmla="*/ 318977 h 3728715"/>
              <a:gd name="connsiteX125" fmla="*/ 2592502 w 4097494"/>
              <a:gd name="connsiteY125" fmla="*/ 297712 h 3728715"/>
              <a:gd name="connsiteX126" fmla="*/ 2507442 w 4097494"/>
              <a:gd name="connsiteY126" fmla="*/ 287079 h 3728715"/>
              <a:gd name="connsiteX127" fmla="*/ 2443647 w 4097494"/>
              <a:gd name="connsiteY127" fmla="*/ 276447 h 3728715"/>
              <a:gd name="connsiteX128" fmla="*/ 2337321 w 4097494"/>
              <a:gd name="connsiteY128" fmla="*/ 265814 h 3728715"/>
              <a:gd name="connsiteX129" fmla="*/ 2209730 w 4097494"/>
              <a:gd name="connsiteY129" fmla="*/ 223284 h 3728715"/>
              <a:gd name="connsiteX130" fmla="*/ 2177833 w 4097494"/>
              <a:gd name="connsiteY130" fmla="*/ 212652 h 3728715"/>
              <a:gd name="connsiteX131" fmla="*/ 1954549 w 4097494"/>
              <a:gd name="connsiteY131" fmla="*/ 202019 h 3728715"/>
              <a:gd name="connsiteX132" fmla="*/ 1741898 w 4097494"/>
              <a:gd name="connsiteY132" fmla="*/ 180754 h 3728715"/>
              <a:gd name="connsiteX133" fmla="*/ 1603674 w 4097494"/>
              <a:gd name="connsiteY133" fmla="*/ 170121 h 3728715"/>
              <a:gd name="connsiteX134" fmla="*/ 1454819 w 4097494"/>
              <a:gd name="connsiteY134" fmla="*/ 148856 h 3728715"/>
              <a:gd name="connsiteX135" fmla="*/ 1412288 w 4097494"/>
              <a:gd name="connsiteY135" fmla="*/ 138224 h 3728715"/>
              <a:gd name="connsiteX136" fmla="*/ 1348493 w 4097494"/>
              <a:gd name="connsiteY136" fmla="*/ 116959 h 3728715"/>
              <a:gd name="connsiteX137" fmla="*/ 1252800 w 4097494"/>
              <a:gd name="connsiteY137" fmla="*/ 74428 h 3728715"/>
              <a:gd name="connsiteX138" fmla="*/ 1220902 w 4097494"/>
              <a:gd name="connsiteY138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24107 w 4097494"/>
              <a:gd name="connsiteY105" fmla="*/ 944527 h 3728715"/>
              <a:gd name="connsiteX106" fmla="*/ 3762084 w 4097494"/>
              <a:gd name="connsiteY106" fmla="*/ 861238 h 3728715"/>
              <a:gd name="connsiteX107" fmla="*/ 3751451 w 4097494"/>
              <a:gd name="connsiteY107" fmla="*/ 829340 h 3728715"/>
              <a:gd name="connsiteX108" fmla="*/ 3666391 w 4097494"/>
              <a:gd name="connsiteY108" fmla="*/ 754912 h 3728715"/>
              <a:gd name="connsiteX109" fmla="*/ 3623860 w 4097494"/>
              <a:gd name="connsiteY109" fmla="*/ 723014 h 3728715"/>
              <a:gd name="connsiteX110" fmla="*/ 3528167 w 4097494"/>
              <a:gd name="connsiteY110" fmla="*/ 680484 h 3728715"/>
              <a:gd name="connsiteX111" fmla="*/ 3496270 w 4097494"/>
              <a:gd name="connsiteY111" fmla="*/ 659219 h 3728715"/>
              <a:gd name="connsiteX112" fmla="*/ 3464372 w 4097494"/>
              <a:gd name="connsiteY112" fmla="*/ 627321 h 3728715"/>
              <a:gd name="connsiteX113" fmla="*/ 3400577 w 4097494"/>
              <a:gd name="connsiteY113" fmla="*/ 606056 h 3728715"/>
              <a:gd name="connsiteX114" fmla="*/ 3358047 w 4097494"/>
              <a:gd name="connsiteY114" fmla="*/ 574159 h 3728715"/>
              <a:gd name="connsiteX115" fmla="*/ 3336781 w 4097494"/>
              <a:gd name="connsiteY115" fmla="*/ 552893 h 3728715"/>
              <a:gd name="connsiteX116" fmla="*/ 3262354 w 4097494"/>
              <a:gd name="connsiteY116" fmla="*/ 531628 h 3728715"/>
              <a:gd name="connsiteX117" fmla="*/ 3166660 w 4097494"/>
              <a:gd name="connsiteY117" fmla="*/ 467833 h 3728715"/>
              <a:gd name="connsiteX118" fmla="*/ 3134763 w 4097494"/>
              <a:gd name="connsiteY118" fmla="*/ 446568 h 3728715"/>
              <a:gd name="connsiteX119" fmla="*/ 3070967 w 4097494"/>
              <a:gd name="connsiteY119" fmla="*/ 425303 h 3728715"/>
              <a:gd name="connsiteX120" fmla="*/ 3007172 w 4097494"/>
              <a:gd name="connsiteY120" fmla="*/ 404038 h 3728715"/>
              <a:gd name="connsiteX121" fmla="*/ 2868949 w 4097494"/>
              <a:gd name="connsiteY121" fmla="*/ 382773 h 3728715"/>
              <a:gd name="connsiteX122" fmla="*/ 2709460 w 4097494"/>
              <a:gd name="connsiteY122" fmla="*/ 329610 h 3728715"/>
              <a:gd name="connsiteX123" fmla="*/ 2656298 w 4097494"/>
              <a:gd name="connsiteY123" fmla="*/ 318977 h 3728715"/>
              <a:gd name="connsiteX124" fmla="*/ 2592502 w 4097494"/>
              <a:gd name="connsiteY124" fmla="*/ 297712 h 3728715"/>
              <a:gd name="connsiteX125" fmla="*/ 2507442 w 4097494"/>
              <a:gd name="connsiteY125" fmla="*/ 287079 h 3728715"/>
              <a:gd name="connsiteX126" fmla="*/ 2443647 w 4097494"/>
              <a:gd name="connsiteY126" fmla="*/ 276447 h 3728715"/>
              <a:gd name="connsiteX127" fmla="*/ 2337321 w 4097494"/>
              <a:gd name="connsiteY127" fmla="*/ 265814 h 3728715"/>
              <a:gd name="connsiteX128" fmla="*/ 2209730 w 4097494"/>
              <a:gd name="connsiteY128" fmla="*/ 223284 h 3728715"/>
              <a:gd name="connsiteX129" fmla="*/ 2177833 w 4097494"/>
              <a:gd name="connsiteY129" fmla="*/ 212652 h 3728715"/>
              <a:gd name="connsiteX130" fmla="*/ 1954549 w 4097494"/>
              <a:gd name="connsiteY130" fmla="*/ 202019 h 3728715"/>
              <a:gd name="connsiteX131" fmla="*/ 1741898 w 4097494"/>
              <a:gd name="connsiteY131" fmla="*/ 180754 h 3728715"/>
              <a:gd name="connsiteX132" fmla="*/ 1603674 w 4097494"/>
              <a:gd name="connsiteY132" fmla="*/ 170121 h 3728715"/>
              <a:gd name="connsiteX133" fmla="*/ 1454819 w 4097494"/>
              <a:gd name="connsiteY133" fmla="*/ 148856 h 3728715"/>
              <a:gd name="connsiteX134" fmla="*/ 1412288 w 4097494"/>
              <a:gd name="connsiteY134" fmla="*/ 138224 h 3728715"/>
              <a:gd name="connsiteX135" fmla="*/ 1348493 w 4097494"/>
              <a:gd name="connsiteY135" fmla="*/ 116959 h 3728715"/>
              <a:gd name="connsiteX136" fmla="*/ 1252800 w 4097494"/>
              <a:gd name="connsiteY136" fmla="*/ 74428 h 3728715"/>
              <a:gd name="connsiteX137" fmla="*/ 1220902 w 4097494"/>
              <a:gd name="connsiteY137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24107 w 4097494"/>
              <a:gd name="connsiteY100" fmla="*/ 1401727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24107 w 4097494"/>
              <a:gd name="connsiteY105" fmla="*/ 944527 h 3728715"/>
              <a:gd name="connsiteX106" fmla="*/ 3762084 w 4097494"/>
              <a:gd name="connsiteY106" fmla="*/ 861238 h 3728715"/>
              <a:gd name="connsiteX107" fmla="*/ 3751451 w 4097494"/>
              <a:gd name="connsiteY107" fmla="*/ 829340 h 3728715"/>
              <a:gd name="connsiteX108" fmla="*/ 3666391 w 4097494"/>
              <a:gd name="connsiteY108" fmla="*/ 754912 h 3728715"/>
              <a:gd name="connsiteX109" fmla="*/ 3623860 w 4097494"/>
              <a:gd name="connsiteY109" fmla="*/ 723014 h 3728715"/>
              <a:gd name="connsiteX110" fmla="*/ 3528167 w 4097494"/>
              <a:gd name="connsiteY110" fmla="*/ 680484 h 3728715"/>
              <a:gd name="connsiteX111" fmla="*/ 3496270 w 4097494"/>
              <a:gd name="connsiteY111" fmla="*/ 659219 h 3728715"/>
              <a:gd name="connsiteX112" fmla="*/ 3464372 w 4097494"/>
              <a:gd name="connsiteY112" fmla="*/ 627321 h 3728715"/>
              <a:gd name="connsiteX113" fmla="*/ 3400577 w 4097494"/>
              <a:gd name="connsiteY113" fmla="*/ 606056 h 3728715"/>
              <a:gd name="connsiteX114" fmla="*/ 3358047 w 4097494"/>
              <a:gd name="connsiteY114" fmla="*/ 574159 h 3728715"/>
              <a:gd name="connsiteX115" fmla="*/ 3336781 w 4097494"/>
              <a:gd name="connsiteY115" fmla="*/ 552893 h 3728715"/>
              <a:gd name="connsiteX116" fmla="*/ 3262354 w 4097494"/>
              <a:gd name="connsiteY116" fmla="*/ 531628 h 3728715"/>
              <a:gd name="connsiteX117" fmla="*/ 3166660 w 4097494"/>
              <a:gd name="connsiteY117" fmla="*/ 467833 h 3728715"/>
              <a:gd name="connsiteX118" fmla="*/ 3134763 w 4097494"/>
              <a:gd name="connsiteY118" fmla="*/ 446568 h 3728715"/>
              <a:gd name="connsiteX119" fmla="*/ 3070967 w 4097494"/>
              <a:gd name="connsiteY119" fmla="*/ 425303 h 3728715"/>
              <a:gd name="connsiteX120" fmla="*/ 3007172 w 4097494"/>
              <a:gd name="connsiteY120" fmla="*/ 404038 h 3728715"/>
              <a:gd name="connsiteX121" fmla="*/ 2868949 w 4097494"/>
              <a:gd name="connsiteY121" fmla="*/ 382773 h 3728715"/>
              <a:gd name="connsiteX122" fmla="*/ 2709460 w 4097494"/>
              <a:gd name="connsiteY122" fmla="*/ 329610 h 3728715"/>
              <a:gd name="connsiteX123" fmla="*/ 2656298 w 4097494"/>
              <a:gd name="connsiteY123" fmla="*/ 318977 h 3728715"/>
              <a:gd name="connsiteX124" fmla="*/ 2592502 w 4097494"/>
              <a:gd name="connsiteY124" fmla="*/ 297712 h 3728715"/>
              <a:gd name="connsiteX125" fmla="*/ 2507442 w 4097494"/>
              <a:gd name="connsiteY125" fmla="*/ 287079 h 3728715"/>
              <a:gd name="connsiteX126" fmla="*/ 2443647 w 4097494"/>
              <a:gd name="connsiteY126" fmla="*/ 276447 h 3728715"/>
              <a:gd name="connsiteX127" fmla="*/ 2337321 w 4097494"/>
              <a:gd name="connsiteY127" fmla="*/ 265814 h 3728715"/>
              <a:gd name="connsiteX128" fmla="*/ 2209730 w 4097494"/>
              <a:gd name="connsiteY128" fmla="*/ 223284 h 3728715"/>
              <a:gd name="connsiteX129" fmla="*/ 2177833 w 4097494"/>
              <a:gd name="connsiteY129" fmla="*/ 212652 h 3728715"/>
              <a:gd name="connsiteX130" fmla="*/ 1954549 w 4097494"/>
              <a:gd name="connsiteY130" fmla="*/ 202019 h 3728715"/>
              <a:gd name="connsiteX131" fmla="*/ 1741898 w 4097494"/>
              <a:gd name="connsiteY131" fmla="*/ 180754 h 3728715"/>
              <a:gd name="connsiteX132" fmla="*/ 1603674 w 4097494"/>
              <a:gd name="connsiteY132" fmla="*/ 170121 h 3728715"/>
              <a:gd name="connsiteX133" fmla="*/ 1454819 w 4097494"/>
              <a:gd name="connsiteY133" fmla="*/ 148856 h 3728715"/>
              <a:gd name="connsiteX134" fmla="*/ 1412288 w 4097494"/>
              <a:gd name="connsiteY134" fmla="*/ 138224 h 3728715"/>
              <a:gd name="connsiteX135" fmla="*/ 1348493 w 4097494"/>
              <a:gd name="connsiteY135" fmla="*/ 116959 h 3728715"/>
              <a:gd name="connsiteX136" fmla="*/ 1252800 w 4097494"/>
              <a:gd name="connsiteY136" fmla="*/ 74428 h 3728715"/>
              <a:gd name="connsiteX137" fmla="*/ 1220902 w 4097494"/>
              <a:gd name="connsiteY137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824107 w 4097494"/>
              <a:gd name="connsiteY99" fmla="*/ 1554127 h 3728715"/>
              <a:gd name="connsiteX100" fmla="*/ 3772716 w 4097494"/>
              <a:gd name="connsiteY100" fmla="*/ 1456661 h 3728715"/>
              <a:gd name="connsiteX101" fmla="*/ 3824107 w 4097494"/>
              <a:gd name="connsiteY101" fmla="*/ 1401727 h 3728715"/>
              <a:gd name="connsiteX102" fmla="*/ 3815247 w 4097494"/>
              <a:gd name="connsiteY102" fmla="*/ 1286540 h 3728715"/>
              <a:gd name="connsiteX103" fmla="*/ 3836512 w 4097494"/>
              <a:gd name="connsiteY103" fmla="*/ 1212112 h 3728715"/>
              <a:gd name="connsiteX104" fmla="*/ 3857777 w 4097494"/>
              <a:gd name="connsiteY104" fmla="*/ 1137684 h 3728715"/>
              <a:gd name="connsiteX105" fmla="*/ 3847144 w 4097494"/>
              <a:gd name="connsiteY105" fmla="*/ 1084521 h 3728715"/>
              <a:gd name="connsiteX106" fmla="*/ 3824107 w 4097494"/>
              <a:gd name="connsiteY106" fmla="*/ 944527 h 3728715"/>
              <a:gd name="connsiteX107" fmla="*/ 3762084 w 4097494"/>
              <a:gd name="connsiteY107" fmla="*/ 861238 h 3728715"/>
              <a:gd name="connsiteX108" fmla="*/ 3751451 w 4097494"/>
              <a:gd name="connsiteY108" fmla="*/ 829340 h 3728715"/>
              <a:gd name="connsiteX109" fmla="*/ 3666391 w 4097494"/>
              <a:gd name="connsiteY109" fmla="*/ 754912 h 3728715"/>
              <a:gd name="connsiteX110" fmla="*/ 3623860 w 4097494"/>
              <a:gd name="connsiteY110" fmla="*/ 723014 h 3728715"/>
              <a:gd name="connsiteX111" fmla="*/ 3528167 w 4097494"/>
              <a:gd name="connsiteY111" fmla="*/ 680484 h 3728715"/>
              <a:gd name="connsiteX112" fmla="*/ 3496270 w 4097494"/>
              <a:gd name="connsiteY112" fmla="*/ 659219 h 3728715"/>
              <a:gd name="connsiteX113" fmla="*/ 3464372 w 4097494"/>
              <a:gd name="connsiteY113" fmla="*/ 627321 h 3728715"/>
              <a:gd name="connsiteX114" fmla="*/ 3400577 w 4097494"/>
              <a:gd name="connsiteY114" fmla="*/ 606056 h 3728715"/>
              <a:gd name="connsiteX115" fmla="*/ 3358047 w 4097494"/>
              <a:gd name="connsiteY115" fmla="*/ 574159 h 3728715"/>
              <a:gd name="connsiteX116" fmla="*/ 3336781 w 4097494"/>
              <a:gd name="connsiteY116" fmla="*/ 552893 h 3728715"/>
              <a:gd name="connsiteX117" fmla="*/ 3262354 w 4097494"/>
              <a:gd name="connsiteY117" fmla="*/ 531628 h 3728715"/>
              <a:gd name="connsiteX118" fmla="*/ 3166660 w 4097494"/>
              <a:gd name="connsiteY118" fmla="*/ 467833 h 3728715"/>
              <a:gd name="connsiteX119" fmla="*/ 3134763 w 4097494"/>
              <a:gd name="connsiteY119" fmla="*/ 446568 h 3728715"/>
              <a:gd name="connsiteX120" fmla="*/ 3070967 w 4097494"/>
              <a:gd name="connsiteY120" fmla="*/ 425303 h 3728715"/>
              <a:gd name="connsiteX121" fmla="*/ 3007172 w 4097494"/>
              <a:gd name="connsiteY121" fmla="*/ 404038 h 3728715"/>
              <a:gd name="connsiteX122" fmla="*/ 2868949 w 4097494"/>
              <a:gd name="connsiteY122" fmla="*/ 382773 h 3728715"/>
              <a:gd name="connsiteX123" fmla="*/ 2709460 w 4097494"/>
              <a:gd name="connsiteY123" fmla="*/ 329610 h 3728715"/>
              <a:gd name="connsiteX124" fmla="*/ 2656298 w 4097494"/>
              <a:gd name="connsiteY124" fmla="*/ 318977 h 3728715"/>
              <a:gd name="connsiteX125" fmla="*/ 2592502 w 4097494"/>
              <a:gd name="connsiteY125" fmla="*/ 297712 h 3728715"/>
              <a:gd name="connsiteX126" fmla="*/ 2507442 w 4097494"/>
              <a:gd name="connsiteY126" fmla="*/ 287079 h 3728715"/>
              <a:gd name="connsiteX127" fmla="*/ 2443647 w 4097494"/>
              <a:gd name="connsiteY127" fmla="*/ 276447 h 3728715"/>
              <a:gd name="connsiteX128" fmla="*/ 2337321 w 4097494"/>
              <a:gd name="connsiteY128" fmla="*/ 265814 h 3728715"/>
              <a:gd name="connsiteX129" fmla="*/ 2209730 w 4097494"/>
              <a:gd name="connsiteY129" fmla="*/ 223284 h 3728715"/>
              <a:gd name="connsiteX130" fmla="*/ 2177833 w 4097494"/>
              <a:gd name="connsiteY130" fmla="*/ 212652 h 3728715"/>
              <a:gd name="connsiteX131" fmla="*/ 1954549 w 4097494"/>
              <a:gd name="connsiteY131" fmla="*/ 202019 h 3728715"/>
              <a:gd name="connsiteX132" fmla="*/ 1741898 w 4097494"/>
              <a:gd name="connsiteY132" fmla="*/ 180754 h 3728715"/>
              <a:gd name="connsiteX133" fmla="*/ 1603674 w 4097494"/>
              <a:gd name="connsiteY133" fmla="*/ 170121 h 3728715"/>
              <a:gd name="connsiteX134" fmla="*/ 1454819 w 4097494"/>
              <a:gd name="connsiteY134" fmla="*/ 148856 h 3728715"/>
              <a:gd name="connsiteX135" fmla="*/ 1412288 w 4097494"/>
              <a:gd name="connsiteY135" fmla="*/ 138224 h 3728715"/>
              <a:gd name="connsiteX136" fmla="*/ 1348493 w 4097494"/>
              <a:gd name="connsiteY136" fmla="*/ 116959 h 3728715"/>
              <a:gd name="connsiteX137" fmla="*/ 1252800 w 4097494"/>
              <a:gd name="connsiteY137" fmla="*/ 74428 h 3728715"/>
              <a:gd name="connsiteX138" fmla="*/ 1220902 w 4097494"/>
              <a:gd name="connsiteY138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824107 w 4097494"/>
              <a:gd name="connsiteY99" fmla="*/ 1554127 h 3728715"/>
              <a:gd name="connsiteX100" fmla="*/ 3824107 w 4097494"/>
              <a:gd name="connsiteY100" fmla="*/ 1401727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24107 w 4097494"/>
              <a:gd name="connsiteY105" fmla="*/ 944527 h 3728715"/>
              <a:gd name="connsiteX106" fmla="*/ 3762084 w 4097494"/>
              <a:gd name="connsiteY106" fmla="*/ 861238 h 3728715"/>
              <a:gd name="connsiteX107" fmla="*/ 3751451 w 4097494"/>
              <a:gd name="connsiteY107" fmla="*/ 829340 h 3728715"/>
              <a:gd name="connsiteX108" fmla="*/ 3666391 w 4097494"/>
              <a:gd name="connsiteY108" fmla="*/ 754912 h 3728715"/>
              <a:gd name="connsiteX109" fmla="*/ 3623860 w 4097494"/>
              <a:gd name="connsiteY109" fmla="*/ 723014 h 3728715"/>
              <a:gd name="connsiteX110" fmla="*/ 3528167 w 4097494"/>
              <a:gd name="connsiteY110" fmla="*/ 680484 h 3728715"/>
              <a:gd name="connsiteX111" fmla="*/ 3496270 w 4097494"/>
              <a:gd name="connsiteY111" fmla="*/ 659219 h 3728715"/>
              <a:gd name="connsiteX112" fmla="*/ 3464372 w 4097494"/>
              <a:gd name="connsiteY112" fmla="*/ 627321 h 3728715"/>
              <a:gd name="connsiteX113" fmla="*/ 3400577 w 4097494"/>
              <a:gd name="connsiteY113" fmla="*/ 606056 h 3728715"/>
              <a:gd name="connsiteX114" fmla="*/ 3358047 w 4097494"/>
              <a:gd name="connsiteY114" fmla="*/ 574159 h 3728715"/>
              <a:gd name="connsiteX115" fmla="*/ 3336781 w 4097494"/>
              <a:gd name="connsiteY115" fmla="*/ 552893 h 3728715"/>
              <a:gd name="connsiteX116" fmla="*/ 3262354 w 4097494"/>
              <a:gd name="connsiteY116" fmla="*/ 531628 h 3728715"/>
              <a:gd name="connsiteX117" fmla="*/ 3166660 w 4097494"/>
              <a:gd name="connsiteY117" fmla="*/ 467833 h 3728715"/>
              <a:gd name="connsiteX118" fmla="*/ 3134763 w 4097494"/>
              <a:gd name="connsiteY118" fmla="*/ 446568 h 3728715"/>
              <a:gd name="connsiteX119" fmla="*/ 3070967 w 4097494"/>
              <a:gd name="connsiteY119" fmla="*/ 425303 h 3728715"/>
              <a:gd name="connsiteX120" fmla="*/ 3007172 w 4097494"/>
              <a:gd name="connsiteY120" fmla="*/ 404038 h 3728715"/>
              <a:gd name="connsiteX121" fmla="*/ 2868949 w 4097494"/>
              <a:gd name="connsiteY121" fmla="*/ 382773 h 3728715"/>
              <a:gd name="connsiteX122" fmla="*/ 2709460 w 4097494"/>
              <a:gd name="connsiteY122" fmla="*/ 329610 h 3728715"/>
              <a:gd name="connsiteX123" fmla="*/ 2656298 w 4097494"/>
              <a:gd name="connsiteY123" fmla="*/ 318977 h 3728715"/>
              <a:gd name="connsiteX124" fmla="*/ 2592502 w 4097494"/>
              <a:gd name="connsiteY124" fmla="*/ 297712 h 3728715"/>
              <a:gd name="connsiteX125" fmla="*/ 2507442 w 4097494"/>
              <a:gd name="connsiteY125" fmla="*/ 287079 h 3728715"/>
              <a:gd name="connsiteX126" fmla="*/ 2443647 w 4097494"/>
              <a:gd name="connsiteY126" fmla="*/ 276447 h 3728715"/>
              <a:gd name="connsiteX127" fmla="*/ 2337321 w 4097494"/>
              <a:gd name="connsiteY127" fmla="*/ 265814 h 3728715"/>
              <a:gd name="connsiteX128" fmla="*/ 2209730 w 4097494"/>
              <a:gd name="connsiteY128" fmla="*/ 223284 h 3728715"/>
              <a:gd name="connsiteX129" fmla="*/ 2177833 w 4097494"/>
              <a:gd name="connsiteY129" fmla="*/ 212652 h 3728715"/>
              <a:gd name="connsiteX130" fmla="*/ 1954549 w 4097494"/>
              <a:gd name="connsiteY130" fmla="*/ 202019 h 3728715"/>
              <a:gd name="connsiteX131" fmla="*/ 1741898 w 4097494"/>
              <a:gd name="connsiteY131" fmla="*/ 180754 h 3728715"/>
              <a:gd name="connsiteX132" fmla="*/ 1603674 w 4097494"/>
              <a:gd name="connsiteY132" fmla="*/ 170121 h 3728715"/>
              <a:gd name="connsiteX133" fmla="*/ 1454819 w 4097494"/>
              <a:gd name="connsiteY133" fmla="*/ 148856 h 3728715"/>
              <a:gd name="connsiteX134" fmla="*/ 1412288 w 4097494"/>
              <a:gd name="connsiteY134" fmla="*/ 138224 h 3728715"/>
              <a:gd name="connsiteX135" fmla="*/ 1348493 w 4097494"/>
              <a:gd name="connsiteY135" fmla="*/ 116959 h 3728715"/>
              <a:gd name="connsiteX136" fmla="*/ 1252800 w 4097494"/>
              <a:gd name="connsiteY136" fmla="*/ 74428 h 3728715"/>
              <a:gd name="connsiteX137" fmla="*/ 1220902 w 4097494"/>
              <a:gd name="connsiteY137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554127 h 3728715"/>
              <a:gd name="connsiteX99" fmla="*/ 3824107 w 4097494"/>
              <a:gd name="connsiteY99" fmla="*/ 1401727 h 3728715"/>
              <a:gd name="connsiteX100" fmla="*/ 3815247 w 4097494"/>
              <a:gd name="connsiteY100" fmla="*/ 1286540 h 3728715"/>
              <a:gd name="connsiteX101" fmla="*/ 3836512 w 4097494"/>
              <a:gd name="connsiteY101" fmla="*/ 1212112 h 3728715"/>
              <a:gd name="connsiteX102" fmla="*/ 3857777 w 4097494"/>
              <a:gd name="connsiteY102" fmla="*/ 1137684 h 3728715"/>
              <a:gd name="connsiteX103" fmla="*/ 3847144 w 4097494"/>
              <a:gd name="connsiteY103" fmla="*/ 1084521 h 3728715"/>
              <a:gd name="connsiteX104" fmla="*/ 3824107 w 4097494"/>
              <a:gd name="connsiteY104" fmla="*/ 944527 h 3728715"/>
              <a:gd name="connsiteX105" fmla="*/ 3762084 w 4097494"/>
              <a:gd name="connsiteY105" fmla="*/ 861238 h 3728715"/>
              <a:gd name="connsiteX106" fmla="*/ 3751451 w 4097494"/>
              <a:gd name="connsiteY106" fmla="*/ 829340 h 3728715"/>
              <a:gd name="connsiteX107" fmla="*/ 3666391 w 4097494"/>
              <a:gd name="connsiteY107" fmla="*/ 754912 h 3728715"/>
              <a:gd name="connsiteX108" fmla="*/ 3623860 w 4097494"/>
              <a:gd name="connsiteY108" fmla="*/ 723014 h 3728715"/>
              <a:gd name="connsiteX109" fmla="*/ 3528167 w 4097494"/>
              <a:gd name="connsiteY109" fmla="*/ 680484 h 3728715"/>
              <a:gd name="connsiteX110" fmla="*/ 3496270 w 4097494"/>
              <a:gd name="connsiteY110" fmla="*/ 659219 h 3728715"/>
              <a:gd name="connsiteX111" fmla="*/ 3464372 w 4097494"/>
              <a:gd name="connsiteY111" fmla="*/ 627321 h 3728715"/>
              <a:gd name="connsiteX112" fmla="*/ 3400577 w 4097494"/>
              <a:gd name="connsiteY112" fmla="*/ 606056 h 3728715"/>
              <a:gd name="connsiteX113" fmla="*/ 3358047 w 4097494"/>
              <a:gd name="connsiteY113" fmla="*/ 574159 h 3728715"/>
              <a:gd name="connsiteX114" fmla="*/ 3336781 w 4097494"/>
              <a:gd name="connsiteY114" fmla="*/ 552893 h 3728715"/>
              <a:gd name="connsiteX115" fmla="*/ 3262354 w 4097494"/>
              <a:gd name="connsiteY115" fmla="*/ 531628 h 3728715"/>
              <a:gd name="connsiteX116" fmla="*/ 3166660 w 4097494"/>
              <a:gd name="connsiteY116" fmla="*/ 467833 h 3728715"/>
              <a:gd name="connsiteX117" fmla="*/ 3134763 w 4097494"/>
              <a:gd name="connsiteY117" fmla="*/ 446568 h 3728715"/>
              <a:gd name="connsiteX118" fmla="*/ 3070967 w 4097494"/>
              <a:gd name="connsiteY118" fmla="*/ 425303 h 3728715"/>
              <a:gd name="connsiteX119" fmla="*/ 3007172 w 4097494"/>
              <a:gd name="connsiteY119" fmla="*/ 404038 h 3728715"/>
              <a:gd name="connsiteX120" fmla="*/ 2868949 w 4097494"/>
              <a:gd name="connsiteY120" fmla="*/ 382773 h 3728715"/>
              <a:gd name="connsiteX121" fmla="*/ 2709460 w 4097494"/>
              <a:gd name="connsiteY121" fmla="*/ 329610 h 3728715"/>
              <a:gd name="connsiteX122" fmla="*/ 2656298 w 4097494"/>
              <a:gd name="connsiteY122" fmla="*/ 318977 h 3728715"/>
              <a:gd name="connsiteX123" fmla="*/ 2592502 w 4097494"/>
              <a:gd name="connsiteY123" fmla="*/ 297712 h 3728715"/>
              <a:gd name="connsiteX124" fmla="*/ 2507442 w 4097494"/>
              <a:gd name="connsiteY124" fmla="*/ 287079 h 3728715"/>
              <a:gd name="connsiteX125" fmla="*/ 2443647 w 4097494"/>
              <a:gd name="connsiteY125" fmla="*/ 276447 h 3728715"/>
              <a:gd name="connsiteX126" fmla="*/ 2337321 w 4097494"/>
              <a:gd name="connsiteY126" fmla="*/ 265814 h 3728715"/>
              <a:gd name="connsiteX127" fmla="*/ 2209730 w 4097494"/>
              <a:gd name="connsiteY127" fmla="*/ 223284 h 3728715"/>
              <a:gd name="connsiteX128" fmla="*/ 2177833 w 4097494"/>
              <a:gd name="connsiteY128" fmla="*/ 212652 h 3728715"/>
              <a:gd name="connsiteX129" fmla="*/ 1954549 w 4097494"/>
              <a:gd name="connsiteY129" fmla="*/ 202019 h 3728715"/>
              <a:gd name="connsiteX130" fmla="*/ 1741898 w 4097494"/>
              <a:gd name="connsiteY130" fmla="*/ 180754 h 3728715"/>
              <a:gd name="connsiteX131" fmla="*/ 1603674 w 4097494"/>
              <a:gd name="connsiteY131" fmla="*/ 170121 h 3728715"/>
              <a:gd name="connsiteX132" fmla="*/ 1454819 w 4097494"/>
              <a:gd name="connsiteY132" fmla="*/ 148856 h 3728715"/>
              <a:gd name="connsiteX133" fmla="*/ 1412288 w 4097494"/>
              <a:gd name="connsiteY133" fmla="*/ 138224 h 3728715"/>
              <a:gd name="connsiteX134" fmla="*/ 1348493 w 4097494"/>
              <a:gd name="connsiteY134" fmla="*/ 116959 h 3728715"/>
              <a:gd name="connsiteX135" fmla="*/ 1252800 w 4097494"/>
              <a:gd name="connsiteY135" fmla="*/ 74428 h 3728715"/>
              <a:gd name="connsiteX136" fmla="*/ 1220902 w 4097494"/>
              <a:gd name="connsiteY136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477927 h 3728715"/>
              <a:gd name="connsiteX99" fmla="*/ 3824107 w 4097494"/>
              <a:gd name="connsiteY99" fmla="*/ 1401727 h 3728715"/>
              <a:gd name="connsiteX100" fmla="*/ 3815247 w 4097494"/>
              <a:gd name="connsiteY100" fmla="*/ 1286540 h 3728715"/>
              <a:gd name="connsiteX101" fmla="*/ 3836512 w 4097494"/>
              <a:gd name="connsiteY101" fmla="*/ 1212112 h 3728715"/>
              <a:gd name="connsiteX102" fmla="*/ 3857777 w 4097494"/>
              <a:gd name="connsiteY102" fmla="*/ 1137684 h 3728715"/>
              <a:gd name="connsiteX103" fmla="*/ 3847144 w 4097494"/>
              <a:gd name="connsiteY103" fmla="*/ 1084521 h 3728715"/>
              <a:gd name="connsiteX104" fmla="*/ 3824107 w 4097494"/>
              <a:gd name="connsiteY104" fmla="*/ 944527 h 3728715"/>
              <a:gd name="connsiteX105" fmla="*/ 3762084 w 4097494"/>
              <a:gd name="connsiteY105" fmla="*/ 861238 h 3728715"/>
              <a:gd name="connsiteX106" fmla="*/ 3751451 w 4097494"/>
              <a:gd name="connsiteY106" fmla="*/ 829340 h 3728715"/>
              <a:gd name="connsiteX107" fmla="*/ 3666391 w 4097494"/>
              <a:gd name="connsiteY107" fmla="*/ 754912 h 3728715"/>
              <a:gd name="connsiteX108" fmla="*/ 3623860 w 4097494"/>
              <a:gd name="connsiteY108" fmla="*/ 723014 h 3728715"/>
              <a:gd name="connsiteX109" fmla="*/ 3528167 w 4097494"/>
              <a:gd name="connsiteY109" fmla="*/ 680484 h 3728715"/>
              <a:gd name="connsiteX110" fmla="*/ 3496270 w 4097494"/>
              <a:gd name="connsiteY110" fmla="*/ 659219 h 3728715"/>
              <a:gd name="connsiteX111" fmla="*/ 3464372 w 4097494"/>
              <a:gd name="connsiteY111" fmla="*/ 627321 h 3728715"/>
              <a:gd name="connsiteX112" fmla="*/ 3400577 w 4097494"/>
              <a:gd name="connsiteY112" fmla="*/ 606056 h 3728715"/>
              <a:gd name="connsiteX113" fmla="*/ 3358047 w 4097494"/>
              <a:gd name="connsiteY113" fmla="*/ 574159 h 3728715"/>
              <a:gd name="connsiteX114" fmla="*/ 3336781 w 4097494"/>
              <a:gd name="connsiteY114" fmla="*/ 552893 h 3728715"/>
              <a:gd name="connsiteX115" fmla="*/ 3262354 w 4097494"/>
              <a:gd name="connsiteY115" fmla="*/ 531628 h 3728715"/>
              <a:gd name="connsiteX116" fmla="*/ 3166660 w 4097494"/>
              <a:gd name="connsiteY116" fmla="*/ 467833 h 3728715"/>
              <a:gd name="connsiteX117" fmla="*/ 3134763 w 4097494"/>
              <a:gd name="connsiteY117" fmla="*/ 446568 h 3728715"/>
              <a:gd name="connsiteX118" fmla="*/ 3070967 w 4097494"/>
              <a:gd name="connsiteY118" fmla="*/ 425303 h 3728715"/>
              <a:gd name="connsiteX119" fmla="*/ 3007172 w 4097494"/>
              <a:gd name="connsiteY119" fmla="*/ 404038 h 3728715"/>
              <a:gd name="connsiteX120" fmla="*/ 2868949 w 4097494"/>
              <a:gd name="connsiteY120" fmla="*/ 382773 h 3728715"/>
              <a:gd name="connsiteX121" fmla="*/ 2709460 w 4097494"/>
              <a:gd name="connsiteY121" fmla="*/ 329610 h 3728715"/>
              <a:gd name="connsiteX122" fmla="*/ 2656298 w 4097494"/>
              <a:gd name="connsiteY122" fmla="*/ 318977 h 3728715"/>
              <a:gd name="connsiteX123" fmla="*/ 2592502 w 4097494"/>
              <a:gd name="connsiteY123" fmla="*/ 297712 h 3728715"/>
              <a:gd name="connsiteX124" fmla="*/ 2507442 w 4097494"/>
              <a:gd name="connsiteY124" fmla="*/ 287079 h 3728715"/>
              <a:gd name="connsiteX125" fmla="*/ 2443647 w 4097494"/>
              <a:gd name="connsiteY125" fmla="*/ 276447 h 3728715"/>
              <a:gd name="connsiteX126" fmla="*/ 2337321 w 4097494"/>
              <a:gd name="connsiteY126" fmla="*/ 265814 h 3728715"/>
              <a:gd name="connsiteX127" fmla="*/ 2209730 w 4097494"/>
              <a:gd name="connsiteY127" fmla="*/ 223284 h 3728715"/>
              <a:gd name="connsiteX128" fmla="*/ 2177833 w 4097494"/>
              <a:gd name="connsiteY128" fmla="*/ 212652 h 3728715"/>
              <a:gd name="connsiteX129" fmla="*/ 1954549 w 4097494"/>
              <a:gd name="connsiteY129" fmla="*/ 202019 h 3728715"/>
              <a:gd name="connsiteX130" fmla="*/ 1741898 w 4097494"/>
              <a:gd name="connsiteY130" fmla="*/ 180754 h 3728715"/>
              <a:gd name="connsiteX131" fmla="*/ 1603674 w 4097494"/>
              <a:gd name="connsiteY131" fmla="*/ 170121 h 3728715"/>
              <a:gd name="connsiteX132" fmla="*/ 1454819 w 4097494"/>
              <a:gd name="connsiteY132" fmla="*/ 148856 h 3728715"/>
              <a:gd name="connsiteX133" fmla="*/ 1412288 w 4097494"/>
              <a:gd name="connsiteY133" fmla="*/ 138224 h 3728715"/>
              <a:gd name="connsiteX134" fmla="*/ 1348493 w 4097494"/>
              <a:gd name="connsiteY134" fmla="*/ 116959 h 3728715"/>
              <a:gd name="connsiteX135" fmla="*/ 1252800 w 4097494"/>
              <a:gd name="connsiteY135" fmla="*/ 74428 h 3728715"/>
              <a:gd name="connsiteX136" fmla="*/ 1220902 w 4097494"/>
              <a:gd name="connsiteY136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477927 h 3728715"/>
              <a:gd name="connsiteX99" fmla="*/ 3824107 w 4097494"/>
              <a:gd name="connsiteY99" fmla="*/ 1401727 h 3728715"/>
              <a:gd name="connsiteX100" fmla="*/ 3836512 w 4097494"/>
              <a:gd name="connsiteY100" fmla="*/ 1212112 h 3728715"/>
              <a:gd name="connsiteX101" fmla="*/ 3857777 w 4097494"/>
              <a:gd name="connsiteY101" fmla="*/ 1137684 h 3728715"/>
              <a:gd name="connsiteX102" fmla="*/ 3847144 w 4097494"/>
              <a:gd name="connsiteY102" fmla="*/ 1084521 h 3728715"/>
              <a:gd name="connsiteX103" fmla="*/ 3824107 w 4097494"/>
              <a:gd name="connsiteY103" fmla="*/ 944527 h 3728715"/>
              <a:gd name="connsiteX104" fmla="*/ 3762084 w 4097494"/>
              <a:gd name="connsiteY104" fmla="*/ 861238 h 3728715"/>
              <a:gd name="connsiteX105" fmla="*/ 3751451 w 4097494"/>
              <a:gd name="connsiteY105" fmla="*/ 829340 h 3728715"/>
              <a:gd name="connsiteX106" fmla="*/ 3666391 w 4097494"/>
              <a:gd name="connsiteY106" fmla="*/ 754912 h 3728715"/>
              <a:gd name="connsiteX107" fmla="*/ 3623860 w 4097494"/>
              <a:gd name="connsiteY107" fmla="*/ 723014 h 3728715"/>
              <a:gd name="connsiteX108" fmla="*/ 3528167 w 4097494"/>
              <a:gd name="connsiteY108" fmla="*/ 680484 h 3728715"/>
              <a:gd name="connsiteX109" fmla="*/ 3496270 w 4097494"/>
              <a:gd name="connsiteY109" fmla="*/ 659219 h 3728715"/>
              <a:gd name="connsiteX110" fmla="*/ 3464372 w 4097494"/>
              <a:gd name="connsiteY110" fmla="*/ 627321 h 3728715"/>
              <a:gd name="connsiteX111" fmla="*/ 3400577 w 4097494"/>
              <a:gd name="connsiteY111" fmla="*/ 606056 h 3728715"/>
              <a:gd name="connsiteX112" fmla="*/ 3358047 w 4097494"/>
              <a:gd name="connsiteY112" fmla="*/ 574159 h 3728715"/>
              <a:gd name="connsiteX113" fmla="*/ 3336781 w 4097494"/>
              <a:gd name="connsiteY113" fmla="*/ 552893 h 3728715"/>
              <a:gd name="connsiteX114" fmla="*/ 3262354 w 4097494"/>
              <a:gd name="connsiteY114" fmla="*/ 531628 h 3728715"/>
              <a:gd name="connsiteX115" fmla="*/ 3166660 w 4097494"/>
              <a:gd name="connsiteY115" fmla="*/ 467833 h 3728715"/>
              <a:gd name="connsiteX116" fmla="*/ 3134763 w 4097494"/>
              <a:gd name="connsiteY116" fmla="*/ 446568 h 3728715"/>
              <a:gd name="connsiteX117" fmla="*/ 3070967 w 4097494"/>
              <a:gd name="connsiteY117" fmla="*/ 425303 h 3728715"/>
              <a:gd name="connsiteX118" fmla="*/ 3007172 w 4097494"/>
              <a:gd name="connsiteY118" fmla="*/ 404038 h 3728715"/>
              <a:gd name="connsiteX119" fmla="*/ 2868949 w 4097494"/>
              <a:gd name="connsiteY119" fmla="*/ 382773 h 3728715"/>
              <a:gd name="connsiteX120" fmla="*/ 2709460 w 4097494"/>
              <a:gd name="connsiteY120" fmla="*/ 329610 h 3728715"/>
              <a:gd name="connsiteX121" fmla="*/ 2656298 w 4097494"/>
              <a:gd name="connsiteY121" fmla="*/ 318977 h 3728715"/>
              <a:gd name="connsiteX122" fmla="*/ 2592502 w 4097494"/>
              <a:gd name="connsiteY122" fmla="*/ 297712 h 3728715"/>
              <a:gd name="connsiteX123" fmla="*/ 2507442 w 4097494"/>
              <a:gd name="connsiteY123" fmla="*/ 287079 h 3728715"/>
              <a:gd name="connsiteX124" fmla="*/ 2443647 w 4097494"/>
              <a:gd name="connsiteY124" fmla="*/ 276447 h 3728715"/>
              <a:gd name="connsiteX125" fmla="*/ 2337321 w 4097494"/>
              <a:gd name="connsiteY125" fmla="*/ 265814 h 3728715"/>
              <a:gd name="connsiteX126" fmla="*/ 2209730 w 4097494"/>
              <a:gd name="connsiteY126" fmla="*/ 223284 h 3728715"/>
              <a:gd name="connsiteX127" fmla="*/ 2177833 w 4097494"/>
              <a:gd name="connsiteY127" fmla="*/ 212652 h 3728715"/>
              <a:gd name="connsiteX128" fmla="*/ 1954549 w 4097494"/>
              <a:gd name="connsiteY128" fmla="*/ 202019 h 3728715"/>
              <a:gd name="connsiteX129" fmla="*/ 1741898 w 4097494"/>
              <a:gd name="connsiteY129" fmla="*/ 180754 h 3728715"/>
              <a:gd name="connsiteX130" fmla="*/ 1603674 w 4097494"/>
              <a:gd name="connsiteY130" fmla="*/ 170121 h 3728715"/>
              <a:gd name="connsiteX131" fmla="*/ 1454819 w 4097494"/>
              <a:gd name="connsiteY131" fmla="*/ 148856 h 3728715"/>
              <a:gd name="connsiteX132" fmla="*/ 1412288 w 4097494"/>
              <a:gd name="connsiteY132" fmla="*/ 138224 h 3728715"/>
              <a:gd name="connsiteX133" fmla="*/ 1348493 w 4097494"/>
              <a:gd name="connsiteY133" fmla="*/ 116959 h 3728715"/>
              <a:gd name="connsiteX134" fmla="*/ 1252800 w 4097494"/>
              <a:gd name="connsiteY134" fmla="*/ 74428 h 3728715"/>
              <a:gd name="connsiteX135" fmla="*/ 1220902 w 4097494"/>
              <a:gd name="connsiteY135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477927 h 3728715"/>
              <a:gd name="connsiteX99" fmla="*/ 3824107 w 4097494"/>
              <a:gd name="connsiteY99" fmla="*/ 1401727 h 3728715"/>
              <a:gd name="connsiteX100" fmla="*/ 3900307 w 4097494"/>
              <a:gd name="connsiteY100" fmla="*/ 1173127 h 3728715"/>
              <a:gd name="connsiteX101" fmla="*/ 3857777 w 4097494"/>
              <a:gd name="connsiteY101" fmla="*/ 1137684 h 3728715"/>
              <a:gd name="connsiteX102" fmla="*/ 3847144 w 4097494"/>
              <a:gd name="connsiteY102" fmla="*/ 1084521 h 3728715"/>
              <a:gd name="connsiteX103" fmla="*/ 3824107 w 4097494"/>
              <a:gd name="connsiteY103" fmla="*/ 944527 h 3728715"/>
              <a:gd name="connsiteX104" fmla="*/ 3762084 w 4097494"/>
              <a:gd name="connsiteY104" fmla="*/ 861238 h 3728715"/>
              <a:gd name="connsiteX105" fmla="*/ 3751451 w 4097494"/>
              <a:gd name="connsiteY105" fmla="*/ 829340 h 3728715"/>
              <a:gd name="connsiteX106" fmla="*/ 3666391 w 4097494"/>
              <a:gd name="connsiteY106" fmla="*/ 754912 h 3728715"/>
              <a:gd name="connsiteX107" fmla="*/ 3623860 w 4097494"/>
              <a:gd name="connsiteY107" fmla="*/ 723014 h 3728715"/>
              <a:gd name="connsiteX108" fmla="*/ 3528167 w 4097494"/>
              <a:gd name="connsiteY108" fmla="*/ 680484 h 3728715"/>
              <a:gd name="connsiteX109" fmla="*/ 3496270 w 4097494"/>
              <a:gd name="connsiteY109" fmla="*/ 659219 h 3728715"/>
              <a:gd name="connsiteX110" fmla="*/ 3464372 w 4097494"/>
              <a:gd name="connsiteY110" fmla="*/ 627321 h 3728715"/>
              <a:gd name="connsiteX111" fmla="*/ 3400577 w 4097494"/>
              <a:gd name="connsiteY111" fmla="*/ 606056 h 3728715"/>
              <a:gd name="connsiteX112" fmla="*/ 3358047 w 4097494"/>
              <a:gd name="connsiteY112" fmla="*/ 574159 h 3728715"/>
              <a:gd name="connsiteX113" fmla="*/ 3336781 w 4097494"/>
              <a:gd name="connsiteY113" fmla="*/ 552893 h 3728715"/>
              <a:gd name="connsiteX114" fmla="*/ 3262354 w 4097494"/>
              <a:gd name="connsiteY114" fmla="*/ 531628 h 3728715"/>
              <a:gd name="connsiteX115" fmla="*/ 3166660 w 4097494"/>
              <a:gd name="connsiteY115" fmla="*/ 467833 h 3728715"/>
              <a:gd name="connsiteX116" fmla="*/ 3134763 w 4097494"/>
              <a:gd name="connsiteY116" fmla="*/ 446568 h 3728715"/>
              <a:gd name="connsiteX117" fmla="*/ 3070967 w 4097494"/>
              <a:gd name="connsiteY117" fmla="*/ 425303 h 3728715"/>
              <a:gd name="connsiteX118" fmla="*/ 3007172 w 4097494"/>
              <a:gd name="connsiteY118" fmla="*/ 404038 h 3728715"/>
              <a:gd name="connsiteX119" fmla="*/ 2868949 w 4097494"/>
              <a:gd name="connsiteY119" fmla="*/ 382773 h 3728715"/>
              <a:gd name="connsiteX120" fmla="*/ 2709460 w 4097494"/>
              <a:gd name="connsiteY120" fmla="*/ 329610 h 3728715"/>
              <a:gd name="connsiteX121" fmla="*/ 2656298 w 4097494"/>
              <a:gd name="connsiteY121" fmla="*/ 318977 h 3728715"/>
              <a:gd name="connsiteX122" fmla="*/ 2592502 w 4097494"/>
              <a:gd name="connsiteY122" fmla="*/ 297712 h 3728715"/>
              <a:gd name="connsiteX123" fmla="*/ 2507442 w 4097494"/>
              <a:gd name="connsiteY123" fmla="*/ 287079 h 3728715"/>
              <a:gd name="connsiteX124" fmla="*/ 2443647 w 4097494"/>
              <a:gd name="connsiteY124" fmla="*/ 276447 h 3728715"/>
              <a:gd name="connsiteX125" fmla="*/ 2337321 w 4097494"/>
              <a:gd name="connsiteY125" fmla="*/ 265814 h 3728715"/>
              <a:gd name="connsiteX126" fmla="*/ 2209730 w 4097494"/>
              <a:gd name="connsiteY126" fmla="*/ 223284 h 3728715"/>
              <a:gd name="connsiteX127" fmla="*/ 2177833 w 4097494"/>
              <a:gd name="connsiteY127" fmla="*/ 212652 h 3728715"/>
              <a:gd name="connsiteX128" fmla="*/ 1954549 w 4097494"/>
              <a:gd name="connsiteY128" fmla="*/ 202019 h 3728715"/>
              <a:gd name="connsiteX129" fmla="*/ 1741898 w 4097494"/>
              <a:gd name="connsiteY129" fmla="*/ 180754 h 3728715"/>
              <a:gd name="connsiteX130" fmla="*/ 1603674 w 4097494"/>
              <a:gd name="connsiteY130" fmla="*/ 170121 h 3728715"/>
              <a:gd name="connsiteX131" fmla="*/ 1454819 w 4097494"/>
              <a:gd name="connsiteY131" fmla="*/ 148856 h 3728715"/>
              <a:gd name="connsiteX132" fmla="*/ 1412288 w 4097494"/>
              <a:gd name="connsiteY132" fmla="*/ 138224 h 3728715"/>
              <a:gd name="connsiteX133" fmla="*/ 1348493 w 4097494"/>
              <a:gd name="connsiteY133" fmla="*/ 116959 h 3728715"/>
              <a:gd name="connsiteX134" fmla="*/ 1252800 w 4097494"/>
              <a:gd name="connsiteY134" fmla="*/ 74428 h 3728715"/>
              <a:gd name="connsiteX135" fmla="*/ 1220902 w 4097494"/>
              <a:gd name="connsiteY135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477927 h 3728715"/>
              <a:gd name="connsiteX99" fmla="*/ 3824107 w 4097494"/>
              <a:gd name="connsiteY99" fmla="*/ 1401727 h 3728715"/>
              <a:gd name="connsiteX100" fmla="*/ 3857777 w 4097494"/>
              <a:gd name="connsiteY100" fmla="*/ 1137684 h 3728715"/>
              <a:gd name="connsiteX101" fmla="*/ 3847144 w 4097494"/>
              <a:gd name="connsiteY101" fmla="*/ 1084521 h 3728715"/>
              <a:gd name="connsiteX102" fmla="*/ 3824107 w 4097494"/>
              <a:gd name="connsiteY102" fmla="*/ 944527 h 3728715"/>
              <a:gd name="connsiteX103" fmla="*/ 3762084 w 4097494"/>
              <a:gd name="connsiteY103" fmla="*/ 861238 h 3728715"/>
              <a:gd name="connsiteX104" fmla="*/ 3751451 w 4097494"/>
              <a:gd name="connsiteY104" fmla="*/ 829340 h 3728715"/>
              <a:gd name="connsiteX105" fmla="*/ 3666391 w 4097494"/>
              <a:gd name="connsiteY105" fmla="*/ 754912 h 3728715"/>
              <a:gd name="connsiteX106" fmla="*/ 3623860 w 4097494"/>
              <a:gd name="connsiteY106" fmla="*/ 723014 h 3728715"/>
              <a:gd name="connsiteX107" fmla="*/ 3528167 w 4097494"/>
              <a:gd name="connsiteY107" fmla="*/ 680484 h 3728715"/>
              <a:gd name="connsiteX108" fmla="*/ 3496270 w 4097494"/>
              <a:gd name="connsiteY108" fmla="*/ 659219 h 3728715"/>
              <a:gd name="connsiteX109" fmla="*/ 3464372 w 4097494"/>
              <a:gd name="connsiteY109" fmla="*/ 627321 h 3728715"/>
              <a:gd name="connsiteX110" fmla="*/ 3400577 w 4097494"/>
              <a:gd name="connsiteY110" fmla="*/ 606056 h 3728715"/>
              <a:gd name="connsiteX111" fmla="*/ 3358047 w 4097494"/>
              <a:gd name="connsiteY111" fmla="*/ 574159 h 3728715"/>
              <a:gd name="connsiteX112" fmla="*/ 3336781 w 4097494"/>
              <a:gd name="connsiteY112" fmla="*/ 552893 h 3728715"/>
              <a:gd name="connsiteX113" fmla="*/ 3262354 w 4097494"/>
              <a:gd name="connsiteY113" fmla="*/ 531628 h 3728715"/>
              <a:gd name="connsiteX114" fmla="*/ 3166660 w 4097494"/>
              <a:gd name="connsiteY114" fmla="*/ 467833 h 3728715"/>
              <a:gd name="connsiteX115" fmla="*/ 3134763 w 4097494"/>
              <a:gd name="connsiteY115" fmla="*/ 446568 h 3728715"/>
              <a:gd name="connsiteX116" fmla="*/ 3070967 w 4097494"/>
              <a:gd name="connsiteY116" fmla="*/ 425303 h 3728715"/>
              <a:gd name="connsiteX117" fmla="*/ 3007172 w 4097494"/>
              <a:gd name="connsiteY117" fmla="*/ 404038 h 3728715"/>
              <a:gd name="connsiteX118" fmla="*/ 2868949 w 4097494"/>
              <a:gd name="connsiteY118" fmla="*/ 382773 h 3728715"/>
              <a:gd name="connsiteX119" fmla="*/ 2709460 w 4097494"/>
              <a:gd name="connsiteY119" fmla="*/ 329610 h 3728715"/>
              <a:gd name="connsiteX120" fmla="*/ 2656298 w 4097494"/>
              <a:gd name="connsiteY120" fmla="*/ 318977 h 3728715"/>
              <a:gd name="connsiteX121" fmla="*/ 2592502 w 4097494"/>
              <a:gd name="connsiteY121" fmla="*/ 297712 h 3728715"/>
              <a:gd name="connsiteX122" fmla="*/ 2507442 w 4097494"/>
              <a:gd name="connsiteY122" fmla="*/ 287079 h 3728715"/>
              <a:gd name="connsiteX123" fmla="*/ 2443647 w 4097494"/>
              <a:gd name="connsiteY123" fmla="*/ 276447 h 3728715"/>
              <a:gd name="connsiteX124" fmla="*/ 2337321 w 4097494"/>
              <a:gd name="connsiteY124" fmla="*/ 265814 h 3728715"/>
              <a:gd name="connsiteX125" fmla="*/ 2209730 w 4097494"/>
              <a:gd name="connsiteY125" fmla="*/ 223284 h 3728715"/>
              <a:gd name="connsiteX126" fmla="*/ 2177833 w 4097494"/>
              <a:gd name="connsiteY126" fmla="*/ 212652 h 3728715"/>
              <a:gd name="connsiteX127" fmla="*/ 1954549 w 4097494"/>
              <a:gd name="connsiteY127" fmla="*/ 202019 h 3728715"/>
              <a:gd name="connsiteX128" fmla="*/ 1741898 w 4097494"/>
              <a:gd name="connsiteY128" fmla="*/ 180754 h 3728715"/>
              <a:gd name="connsiteX129" fmla="*/ 1603674 w 4097494"/>
              <a:gd name="connsiteY129" fmla="*/ 170121 h 3728715"/>
              <a:gd name="connsiteX130" fmla="*/ 1454819 w 4097494"/>
              <a:gd name="connsiteY130" fmla="*/ 148856 h 3728715"/>
              <a:gd name="connsiteX131" fmla="*/ 1412288 w 4097494"/>
              <a:gd name="connsiteY131" fmla="*/ 138224 h 3728715"/>
              <a:gd name="connsiteX132" fmla="*/ 1348493 w 4097494"/>
              <a:gd name="connsiteY132" fmla="*/ 116959 h 3728715"/>
              <a:gd name="connsiteX133" fmla="*/ 1252800 w 4097494"/>
              <a:gd name="connsiteY133" fmla="*/ 74428 h 3728715"/>
              <a:gd name="connsiteX134" fmla="*/ 1220902 w 4097494"/>
              <a:gd name="connsiteY134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477927 h 3728715"/>
              <a:gd name="connsiteX99" fmla="*/ 3857445 w 4097494"/>
              <a:gd name="connsiteY99" fmla="*/ 1306477 h 3728715"/>
              <a:gd name="connsiteX100" fmla="*/ 3857777 w 4097494"/>
              <a:gd name="connsiteY100" fmla="*/ 1137684 h 3728715"/>
              <a:gd name="connsiteX101" fmla="*/ 3847144 w 4097494"/>
              <a:gd name="connsiteY101" fmla="*/ 1084521 h 3728715"/>
              <a:gd name="connsiteX102" fmla="*/ 3824107 w 4097494"/>
              <a:gd name="connsiteY102" fmla="*/ 944527 h 3728715"/>
              <a:gd name="connsiteX103" fmla="*/ 3762084 w 4097494"/>
              <a:gd name="connsiteY103" fmla="*/ 861238 h 3728715"/>
              <a:gd name="connsiteX104" fmla="*/ 3751451 w 4097494"/>
              <a:gd name="connsiteY104" fmla="*/ 829340 h 3728715"/>
              <a:gd name="connsiteX105" fmla="*/ 3666391 w 4097494"/>
              <a:gd name="connsiteY105" fmla="*/ 754912 h 3728715"/>
              <a:gd name="connsiteX106" fmla="*/ 3623860 w 4097494"/>
              <a:gd name="connsiteY106" fmla="*/ 723014 h 3728715"/>
              <a:gd name="connsiteX107" fmla="*/ 3528167 w 4097494"/>
              <a:gd name="connsiteY107" fmla="*/ 680484 h 3728715"/>
              <a:gd name="connsiteX108" fmla="*/ 3496270 w 4097494"/>
              <a:gd name="connsiteY108" fmla="*/ 659219 h 3728715"/>
              <a:gd name="connsiteX109" fmla="*/ 3464372 w 4097494"/>
              <a:gd name="connsiteY109" fmla="*/ 627321 h 3728715"/>
              <a:gd name="connsiteX110" fmla="*/ 3400577 w 4097494"/>
              <a:gd name="connsiteY110" fmla="*/ 606056 h 3728715"/>
              <a:gd name="connsiteX111" fmla="*/ 3358047 w 4097494"/>
              <a:gd name="connsiteY111" fmla="*/ 574159 h 3728715"/>
              <a:gd name="connsiteX112" fmla="*/ 3336781 w 4097494"/>
              <a:gd name="connsiteY112" fmla="*/ 552893 h 3728715"/>
              <a:gd name="connsiteX113" fmla="*/ 3262354 w 4097494"/>
              <a:gd name="connsiteY113" fmla="*/ 531628 h 3728715"/>
              <a:gd name="connsiteX114" fmla="*/ 3166660 w 4097494"/>
              <a:gd name="connsiteY114" fmla="*/ 467833 h 3728715"/>
              <a:gd name="connsiteX115" fmla="*/ 3134763 w 4097494"/>
              <a:gd name="connsiteY115" fmla="*/ 446568 h 3728715"/>
              <a:gd name="connsiteX116" fmla="*/ 3070967 w 4097494"/>
              <a:gd name="connsiteY116" fmla="*/ 425303 h 3728715"/>
              <a:gd name="connsiteX117" fmla="*/ 3007172 w 4097494"/>
              <a:gd name="connsiteY117" fmla="*/ 404038 h 3728715"/>
              <a:gd name="connsiteX118" fmla="*/ 2868949 w 4097494"/>
              <a:gd name="connsiteY118" fmla="*/ 382773 h 3728715"/>
              <a:gd name="connsiteX119" fmla="*/ 2709460 w 4097494"/>
              <a:gd name="connsiteY119" fmla="*/ 329610 h 3728715"/>
              <a:gd name="connsiteX120" fmla="*/ 2656298 w 4097494"/>
              <a:gd name="connsiteY120" fmla="*/ 318977 h 3728715"/>
              <a:gd name="connsiteX121" fmla="*/ 2592502 w 4097494"/>
              <a:gd name="connsiteY121" fmla="*/ 297712 h 3728715"/>
              <a:gd name="connsiteX122" fmla="*/ 2507442 w 4097494"/>
              <a:gd name="connsiteY122" fmla="*/ 287079 h 3728715"/>
              <a:gd name="connsiteX123" fmla="*/ 2443647 w 4097494"/>
              <a:gd name="connsiteY123" fmla="*/ 276447 h 3728715"/>
              <a:gd name="connsiteX124" fmla="*/ 2337321 w 4097494"/>
              <a:gd name="connsiteY124" fmla="*/ 265814 h 3728715"/>
              <a:gd name="connsiteX125" fmla="*/ 2209730 w 4097494"/>
              <a:gd name="connsiteY125" fmla="*/ 223284 h 3728715"/>
              <a:gd name="connsiteX126" fmla="*/ 2177833 w 4097494"/>
              <a:gd name="connsiteY126" fmla="*/ 212652 h 3728715"/>
              <a:gd name="connsiteX127" fmla="*/ 1954549 w 4097494"/>
              <a:gd name="connsiteY127" fmla="*/ 202019 h 3728715"/>
              <a:gd name="connsiteX128" fmla="*/ 1741898 w 4097494"/>
              <a:gd name="connsiteY128" fmla="*/ 180754 h 3728715"/>
              <a:gd name="connsiteX129" fmla="*/ 1603674 w 4097494"/>
              <a:gd name="connsiteY129" fmla="*/ 170121 h 3728715"/>
              <a:gd name="connsiteX130" fmla="*/ 1454819 w 4097494"/>
              <a:gd name="connsiteY130" fmla="*/ 148856 h 3728715"/>
              <a:gd name="connsiteX131" fmla="*/ 1412288 w 4097494"/>
              <a:gd name="connsiteY131" fmla="*/ 138224 h 3728715"/>
              <a:gd name="connsiteX132" fmla="*/ 1348493 w 4097494"/>
              <a:gd name="connsiteY132" fmla="*/ 116959 h 3728715"/>
              <a:gd name="connsiteX133" fmla="*/ 1252800 w 4097494"/>
              <a:gd name="connsiteY133" fmla="*/ 74428 h 3728715"/>
              <a:gd name="connsiteX134" fmla="*/ 1220902 w 4097494"/>
              <a:gd name="connsiteY134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80026 w 4097494"/>
              <a:gd name="connsiteY97" fmla="*/ 1575834 h 3728715"/>
              <a:gd name="connsiteX98" fmla="*/ 3824107 w 4097494"/>
              <a:gd name="connsiteY98" fmla="*/ 1477927 h 3728715"/>
              <a:gd name="connsiteX99" fmla="*/ 3857445 w 4097494"/>
              <a:gd name="connsiteY99" fmla="*/ 1306477 h 3728715"/>
              <a:gd name="connsiteX100" fmla="*/ 3857777 w 4097494"/>
              <a:gd name="connsiteY100" fmla="*/ 1137684 h 3728715"/>
              <a:gd name="connsiteX101" fmla="*/ 3847144 w 4097494"/>
              <a:gd name="connsiteY101" fmla="*/ 1084521 h 3728715"/>
              <a:gd name="connsiteX102" fmla="*/ 3824107 w 4097494"/>
              <a:gd name="connsiteY102" fmla="*/ 944527 h 3728715"/>
              <a:gd name="connsiteX103" fmla="*/ 3762084 w 4097494"/>
              <a:gd name="connsiteY103" fmla="*/ 861238 h 3728715"/>
              <a:gd name="connsiteX104" fmla="*/ 3751451 w 4097494"/>
              <a:gd name="connsiteY104" fmla="*/ 829340 h 3728715"/>
              <a:gd name="connsiteX105" fmla="*/ 3666391 w 4097494"/>
              <a:gd name="connsiteY105" fmla="*/ 754912 h 3728715"/>
              <a:gd name="connsiteX106" fmla="*/ 3623860 w 4097494"/>
              <a:gd name="connsiteY106" fmla="*/ 723014 h 3728715"/>
              <a:gd name="connsiteX107" fmla="*/ 3528167 w 4097494"/>
              <a:gd name="connsiteY107" fmla="*/ 680484 h 3728715"/>
              <a:gd name="connsiteX108" fmla="*/ 3496270 w 4097494"/>
              <a:gd name="connsiteY108" fmla="*/ 659219 h 3728715"/>
              <a:gd name="connsiteX109" fmla="*/ 3464372 w 4097494"/>
              <a:gd name="connsiteY109" fmla="*/ 627321 h 3728715"/>
              <a:gd name="connsiteX110" fmla="*/ 3400577 w 4097494"/>
              <a:gd name="connsiteY110" fmla="*/ 606056 h 3728715"/>
              <a:gd name="connsiteX111" fmla="*/ 3358047 w 4097494"/>
              <a:gd name="connsiteY111" fmla="*/ 574159 h 3728715"/>
              <a:gd name="connsiteX112" fmla="*/ 3336781 w 4097494"/>
              <a:gd name="connsiteY112" fmla="*/ 552893 h 3728715"/>
              <a:gd name="connsiteX113" fmla="*/ 3262354 w 4097494"/>
              <a:gd name="connsiteY113" fmla="*/ 531628 h 3728715"/>
              <a:gd name="connsiteX114" fmla="*/ 3166660 w 4097494"/>
              <a:gd name="connsiteY114" fmla="*/ 467833 h 3728715"/>
              <a:gd name="connsiteX115" fmla="*/ 3134763 w 4097494"/>
              <a:gd name="connsiteY115" fmla="*/ 446568 h 3728715"/>
              <a:gd name="connsiteX116" fmla="*/ 3070967 w 4097494"/>
              <a:gd name="connsiteY116" fmla="*/ 425303 h 3728715"/>
              <a:gd name="connsiteX117" fmla="*/ 3007172 w 4097494"/>
              <a:gd name="connsiteY117" fmla="*/ 404038 h 3728715"/>
              <a:gd name="connsiteX118" fmla="*/ 2868949 w 4097494"/>
              <a:gd name="connsiteY118" fmla="*/ 382773 h 3728715"/>
              <a:gd name="connsiteX119" fmla="*/ 2709460 w 4097494"/>
              <a:gd name="connsiteY119" fmla="*/ 329610 h 3728715"/>
              <a:gd name="connsiteX120" fmla="*/ 2656298 w 4097494"/>
              <a:gd name="connsiteY120" fmla="*/ 318977 h 3728715"/>
              <a:gd name="connsiteX121" fmla="*/ 2592502 w 4097494"/>
              <a:gd name="connsiteY121" fmla="*/ 297712 h 3728715"/>
              <a:gd name="connsiteX122" fmla="*/ 2507442 w 4097494"/>
              <a:gd name="connsiteY122" fmla="*/ 287079 h 3728715"/>
              <a:gd name="connsiteX123" fmla="*/ 2443647 w 4097494"/>
              <a:gd name="connsiteY123" fmla="*/ 276447 h 3728715"/>
              <a:gd name="connsiteX124" fmla="*/ 2337321 w 4097494"/>
              <a:gd name="connsiteY124" fmla="*/ 265814 h 3728715"/>
              <a:gd name="connsiteX125" fmla="*/ 2209730 w 4097494"/>
              <a:gd name="connsiteY125" fmla="*/ 223284 h 3728715"/>
              <a:gd name="connsiteX126" fmla="*/ 2177833 w 4097494"/>
              <a:gd name="connsiteY126" fmla="*/ 212652 h 3728715"/>
              <a:gd name="connsiteX127" fmla="*/ 1954549 w 4097494"/>
              <a:gd name="connsiteY127" fmla="*/ 202019 h 3728715"/>
              <a:gd name="connsiteX128" fmla="*/ 1741898 w 4097494"/>
              <a:gd name="connsiteY128" fmla="*/ 180754 h 3728715"/>
              <a:gd name="connsiteX129" fmla="*/ 1603674 w 4097494"/>
              <a:gd name="connsiteY129" fmla="*/ 170121 h 3728715"/>
              <a:gd name="connsiteX130" fmla="*/ 1454819 w 4097494"/>
              <a:gd name="connsiteY130" fmla="*/ 148856 h 3728715"/>
              <a:gd name="connsiteX131" fmla="*/ 1412288 w 4097494"/>
              <a:gd name="connsiteY131" fmla="*/ 138224 h 3728715"/>
              <a:gd name="connsiteX132" fmla="*/ 1348493 w 4097494"/>
              <a:gd name="connsiteY132" fmla="*/ 116959 h 3728715"/>
              <a:gd name="connsiteX133" fmla="*/ 1252800 w 4097494"/>
              <a:gd name="connsiteY133" fmla="*/ 74428 h 3728715"/>
              <a:gd name="connsiteX134" fmla="*/ 1220902 w 4097494"/>
              <a:gd name="connsiteY134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645126 w 4097494"/>
              <a:gd name="connsiteY87" fmla="*/ 2275368 h 3728715"/>
              <a:gd name="connsiteX88" fmla="*/ 3602595 w 4097494"/>
              <a:gd name="connsiteY88" fmla="*/ 2222205 h 3728715"/>
              <a:gd name="connsiteX89" fmla="*/ 3602595 w 4097494"/>
              <a:gd name="connsiteY89" fmla="*/ 1988289 h 3728715"/>
              <a:gd name="connsiteX90" fmla="*/ 3613228 w 4097494"/>
              <a:gd name="connsiteY90" fmla="*/ 1945759 h 3728715"/>
              <a:gd name="connsiteX91" fmla="*/ 3634493 w 4097494"/>
              <a:gd name="connsiteY91" fmla="*/ 1924493 h 3728715"/>
              <a:gd name="connsiteX92" fmla="*/ 3655758 w 4097494"/>
              <a:gd name="connsiteY92" fmla="*/ 1881963 h 3728715"/>
              <a:gd name="connsiteX93" fmla="*/ 3687656 w 4097494"/>
              <a:gd name="connsiteY93" fmla="*/ 1796903 h 3728715"/>
              <a:gd name="connsiteX94" fmla="*/ 3708921 w 4097494"/>
              <a:gd name="connsiteY94" fmla="*/ 1701210 h 3728715"/>
              <a:gd name="connsiteX95" fmla="*/ 3730186 w 4097494"/>
              <a:gd name="connsiteY95" fmla="*/ 1637414 h 3728715"/>
              <a:gd name="connsiteX96" fmla="*/ 3780026 w 4097494"/>
              <a:gd name="connsiteY96" fmla="*/ 1575834 h 3728715"/>
              <a:gd name="connsiteX97" fmla="*/ 3824107 w 4097494"/>
              <a:gd name="connsiteY97" fmla="*/ 1477927 h 3728715"/>
              <a:gd name="connsiteX98" fmla="*/ 3857445 w 4097494"/>
              <a:gd name="connsiteY98" fmla="*/ 1306477 h 3728715"/>
              <a:gd name="connsiteX99" fmla="*/ 3857777 w 4097494"/>
              <a:gd name="connsiteY99" fmla="*/ 1137684 h 3728715"/>
              <a:gd name="connsiteX100" fmla="*/ 3847144 w 4097494"/>
              <a:gd name="connsiteY100" fmla="*/ 1084521 h 3728715"/>
              <a:gd name="connsiteX101" fmla="*/ 3824107 w 4097494"/>
              <a:gd name="connsiteY101" fmla="*/ 944527 h 3728715"/>
              <a:gd name="connsiteX102" fmla="*/ 3762084 w 4097494"/>
              <a:gd name="connsiteY102" fmla="*/ 861238 h 3728715"/>
              <a:gd name="connsiteX103" fmla="*/ 3751451 w 4097494"/>
              <a:gd name="connsiteY103" fmla="*/ 829340 h 3728715"/>
              <a:gd name="connsiteX104" fmla="*/ 3666391 w 4097494"/>
              <a:gd name="connsiteY104" fmla="*/ 754912 h 3728715"/>
              <a:gd name="connsiteX105" fmla="*/ 3623860 w 4097494"/>
              <a:gd name="connsiteY105" fmla="*/ 723014 h 3728715"/>
              <a:gd name="connsiteX106" fmla="*/ 3528167 w 4097494"/>
              <a:gd name="connsiteY106" fmla="*/ 680484 h 3728715"/>
              <a:gd name="connsiteX107" fmla="*/ 3496270 w 4097494"/>
              <a:gd name="connsiteY107" fmla="*/ 659219 h 3728715"/>
              <a:gd name="connsiteX108" fmla="*/ 3464372 w 4097494"/>
              <a:gd name="connsiteY108" fmla="*/ 627321 h 3728715"/>
              <a:gd name="connsiteX109" fmla="*/ 3400577 w 4097494"/>
              <a:gd name="connsiteY109" fmla="*/ 606056 h 3728715"/>
              <a:gd name="connsiteX110" fmla="*/ 3358047 w 4097494"/>
              <a:gd name="connsiteY110" fmla="*/ 574159 h 3728715"/>
              <a:gd name="connsiteX111" fmla="*/ 3336781 w 4097494"/>
              <a:gd name="connsiteY111" fmla="*/ 552893 h 3728715"/>
              <a:gd name="connsiteX112" fmla="*/ 3262354 w 4097494"/>
              <a:gd name="connsiteY112" fmla="*/ 531628 h 3728715"/>
              <a:gd name="connsiteX113" fmla="*/ 3166660 w 4097494"/>
              <a:gd name="connsiteY113" fmla="*/ 467833 h 3728715"/>
              <a:gd name="connsiteX114" fmla="*/ 3134763 w 4097494"/>
              <a:gd name="connsiteY114" fmla="*/ 446568 h 3728715"/>
              <a:gd name="connsiteX115" fmla="*/ 3070967 w 4097494"/>
              <a:gd name="connsiteY115" fmla="*/ 425303 h 3728715"/>
              <a:gd name="connsiteX116" fmla="*/ 3007172 w 4097494"/>
              <a:gd name="connsiteY116" fmla="*/ 404038 h 3728715"/>
              <a:gd name="connsiteX117" fmla="*/ 2868949 w 4097494"/>
              <a:gd name="connsiteY117" fmla="*/ 382773 h 3728715"/>
              <a:gd name="connsiteX118" fmla="*/ 2709460 w 4097494"/>
              <a:gd name="connsiteY118" fmla="*/ 329610 h 3728715"/>
              <a:gd name="connsiteX119" fmla="*/ 2656298 w 4097494"/>
              <a:gd name="connsiteY119" fmla="*/ 318977 h 3728715"/>
              <a:gd name="connsiteX120" fmla="*/ 2592502 w 4097494"/>
              <a:gd name="connsiteY120" fmla="*/ 297712 h 3728715"/>
              <a:gd name="connsiteX121" fmla="*/ 2507442 w 4097494"/>
              <a:gd name="connsiteY121" fmla="*/ 287079 h 3728715"/>
              <a:gd name="connsiteX122" fmla="*/ 2443647 w 4097494"/>
              <a:gd name="connsiteY122" fmla="*/ 276447 h 3728715"/>
              <a:gd name="connsiteX123" fmla="*/ 2337321 w 4097494"/>
              <a:gd name="connsiteY123" fmla="*/ 265814 h 3728715"/>
              <a:gd name="connsiteX124" fmla="*/ 2209730 w 4097494"/>
              <a:gd name="connsiteY124" fmla="*/ 223284 h 3728715"/>
              <a:gd name="connsiteX125" fmla="*/ 2177833 w 4097494"/>
              <a:gd name="connsiteY125" fmla="*/ 212652 h 3728715"/>
              <a:gd name="connsiteX126" fmla="*/ 1954549 w 4097494"/>
              <a:gd name="connsiteY126" fmla="*/ 202019 h 3728715"/>
              <a:gd name="connsiteX127" fmla="*/ 1741898 w 4097494"/>
              <a:gd name="connsiteY127" fmla="*/ 180754 h 3728715"/>
              <a:gd name="connsiteX128" fmla="*/ 1603674 w 4097494"/>
              <a:gd name="connsiteY128" fmla="*/ 170121 h 3728715"/>
              <a:gd name="connsiteX129" fmla="*/ 1454819 w 4097494"/>
              <a:gd name="connsiteY129" fmla="*/ 148856 h 3728715"/>
              <a:gd name="connsiteX130" fmla="*/ 1412288 w 4097494"/>
              <a:gd name="connsiteY130" fmla="*/ 138224 h 3728715"/>
              <a:gd name="connsiteX131" fmla="*/ 1348493 w 4097494"/>
              <a:gd name="connsiteY131" fmla="*/ 116959 h 3728715"/>
              <a:gd name="connsiteX132" fmla="*/ 1252800 w 4097494"/>
              <a:gd name="connsiteY132" fmla="*/ 74428 h 3728715"/>
              <a:gd name="connsiteX133" fmla="*/ 1220902 w 4097494"/>
              <a:gd name="connsiteY133" fmla="*/ 63796 h 3728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</a:cxnLst>
            <a:rect l="l" t="t" r="r" b="b"/>
            <a:pathLst>
              <a:path w="4097494" h="3728715">
                <a:moveTo>
                  <a:pt x="1220902" y="63796"/>
                </a:moveTo>
                <a:cubicBezTo>
                  <a:pt x="1169511" y="53164"/>
                  <a:pt x="1008251" y="21266"/>
                  <a:pt x="944456" y="10633"/>
                </a:cubicBezTo>
                <a:cubicBezTo>
                  <a:pt x="909251" y="5217"/>
                  <a:pt x="873572" y="3544"/>
                  <a:pt x="838130" y="0"/>
                </a:cubicBezTo>
                <a:cubicBezTo>
                  <a:pt x="710539" y="3544"/>
                  <a:pt x="582674" y="1539"/>
                  <a:pt x="455358" y="10633"/>
                </a:cubicBezTo>
                <a:cubicBezTo>
                  <a:pt x="433000" y="12230"/>
                  <a:pt x="391563" y="31898"/>
                  <a:pt x="391563" y="31898"/>
                </a:cubicBezTo>
                <a:cubicBezTo>
                  <a:pt x="315608" y="82534"/>
                  <a:pt x="352561" y="68229"/>
                  <a:pt x="285237" y="85061"/>
                </a:cubicBezTo>
                <a:cubicBezTo>
                  <a:pt x="274605" y="92149"/>
                  <a:pt x="263318" y="98343"/>
                  <a:pt x="253340" y="106326"/>
                </a:cubicBezTo>
                <a:cubicBezTo>
                  <a:pt x="220378" y="132696"/>
                  <a:pt x="243806" y="127041"/>
                  <a:pt x="200177" y="148856"/>
                </a:cubicBezTo>
                <a:cubicBezTo>
                  <a:pt x="190152" y="153868"/>
                  <a:pt x="178912" y="155945"/>
                  <a:pt x="168279" y="159489"/>
                </a:cubicBezTo>
                <a:cubicBezTo>
                  <a:pt x="134579" y="210038"/>
                  <a:pt x="151056" y="179261"/>
                  <a:pt x="125749" y="255182"/>
                </a:cubicBezTo>
                <a:lnTo>
                  <a:pt x="115116" y="287079"/>
                </a:lnTo>
                <a:cubicBezTo>
                  <a:pt x="111572" y="297712"/>
                  <a:pt x="110701" y="309652"/>
                  <a:pt x="104484" y="318977"/>
                </a:cubicBezTo>
                <a:lnTo>
                  <a:pt x="83219" y="350875"/>
                </a:lnTo>
                <a:cubicBezTo>
                  <a:pt x="79675" y="365052"/>
                  <a:pt x="76600" y="379354"/>
                  <a:pt x="72586" y="393405"/>
                </a:cubicBezTo>
                <a:cubicBezTo>
                  <a:pt x="69507" y="404182"/>
                  <a:pt x="63959" y="414276"/>
                  <a:pt x="61954" y="425303"/>
                </a:cubicBezTo>
                <a:cubicBezTo>
                  <a:pt x="56843" y="453416"/>
                  <a:pt x="55362" y="482076"/>
                  <a:pt x="51321" y="510363"/>
                </a:cubicBezTo>
                <a:cubicBezTo>
                  <a:pt x="42631" y="571191"/>
                  <a:pt x="42971" y="565026"/>
                  <a:pt x="30056" y="616689"/>
                </a:cubicBezTo>
                <a:cubicBezTo>
                  <a:pt x="34202" y="815703"/>
                  <a:pt x="0" y="989968"/>
                  <a:pt x="51321" y="1169582"/>
                </a:cubicBezTo>
                <a:cubicBezTo>
                  <a:pt x="54400" y="1180358"/>
                  <a:pt x="58875" y="1190703"/>
                  <a:pt x="61954" y="1201479"/>
                </a:cubicBezTo>
                <a:cubicBezTo>
                  <a:pt x="65195" y="1212822"/>
                  <a:pt x="75718" y="1262405"/>
                  <a:pt x="83219" y="1275907"/>
                </a:cubicBezTo>
                <a:cubicBezTo>
                  <a:pt x="95631" y="1298248"/>
                  <a:pt x="111572" y="1318438"/>
                  <a:pt x="125749" y="1339703"/>
                </a:cubicBezTo>
                <a:cubicBezTo>
                  <a:pt x="152573" y="1379939"/>
                  <a:pt x="137980" y="1362565"/>
                  <a:pt x="168279" y="1392866"/>
                </a:cubicBezTo>
                <a:cubicBezTo>
                  <a:pt x="174223" y="1416639"/>
                  <a:pt x="189824" y="1483661"/>
                  <a:pt x="200177" y="1499191"/>
                </a:cubicBezTo>
                <a:cubicBezTo>
                  <a:pt x="207265" y="1509824"/>
                  <a:pt x="212406" y="1522053"/>
                  <a:pt x="221442" y="1531089"/>
                </a:cubicBezTo>
                <a:cubicBezTo>
                  <a:pt x="230478" y="1540125"/>
                  <a:pt x="242707" y="1545266"/>
                  <a:pt x="253340" y="1552354"/>
                </a:cubicBezTo>
                <a:cubicBezTo>
                  <a:pt x="256884" y="1562987"/>
                  <a:pt x="258529" y="1574455"/>
                  <a:pt x="263972" y="1584252"/>
                </a:cubicBezTo>
                <a:cubicBezTo>
                  <a:pt x="276384" y="1606593"/>
                  <a:pt x="298420" y="1623801"/>
                  <a:pt x="306502" y="1648047"/>
                </a:cubicBezTo>
                <a:cubicBezTo>
                  <a:pt x="321176" y="1692068"/>
                  <a:pt x="310918" y="1670620"/>
                  <a:pt x="338400" y="1711842"/>
                </a:cubicBezTo>
                <a:cubicBezTo>
                  <a:pt x="334856" y="1789814"/>
                  <a:pt x="333328" y="1867905"/>
                  <a:pt x="327767" y="1945759"/>
                </a:cubicBezTo>
                <a:cubicBezTo>
                  <a:pt x="323198" y="2009728"/>
                  <a:pt x="319843" y="1994759"/>
                  <a:pt x="306502" y="2041452"/>
                </a:cubicBezTo>
                <a:cubicBezTo>
                  <a:pt x="302488" y="2055503"/>
                  <a:pt x="300069" y="2069985"/>
                  <a:pt x="295870" y="2083982"/>
                </a:cubicBezTo>
                <a:cubicBezTo>
                  <a:pt x="295859" y="2084020"/>
                  <a:pt x="269294" y="2163707"/>
                  <a:pt x="263972" y="2179675"/>
                </a:cubicBezTo>
                <a:cubicBezTo>
                  <a:pt x="260428" y="2190308"/>
                  <a:pt x="256058" y="2200700"/>
                  <a:pt x="253340" y="2211573"/>
                </a:cubicBezTo>
                <a:cubicBezTo>
                  <a:pt x="249796" y="2225750"/>
                  <a:pt x="247838" y="2240420"/>
                  <a:pt x="242707" y="2254103"/>
                </a:cubicBezTo>
                <a:cubicBezTo>
                  <a:pt x="237142" y="2268944"/>
                  <a:pt x="227329" y="2281917"/>
                  <a:pt x="221442" y="2296633"/>
                </a:cubicBezTo>
                <a:cubicBezTo>
                  <a:pt x="213117" y="2317445"/>
                  <a:pt x="207265" y="2339163"/>
                  <a:pt x="200177" y="2360428"/>
                </a:cubicBezTo>
                <a:cubicBezTo>
                  <a:pt x="196633" y="2371061"/>
                  <a:pt x="195761" y="2383000"/>
                  <a:pt x="189544" y="2392326"/>
                </a:cubicBezTo>
                <a:lnTo>
                  <a:pt x="168279" y="2424224"/>
                </a:lnTo>
                <a:cubicBezTo>
                  <a:pt x="122661" y="2561077"/>
                  <a:pt x="166436" y="2420960"/>
                  <a:pt x="136381" y="2541182"/>
                </a:cubicBezTo>
                <a:cubicBezTo>
                  <a:pt x="120735" y="2603765"/>
                  <a:pt x="117441" y="2554490"/>
                  <a:pt x="104484" y="2658140"/>
                </a:cubicBezTo>
                <a:lnTo>
                  <a:pt x="93851" y="2743200"/>
                </a:lnTo>
                <a:cubicBezTo>
                  <a:pt x="90307" y="2817628"/>
                  <a:pt x="89407" y="2892229"/>
                  <a:pt x="83219" y="2966484"/>
                </a:cubicBezTo>
                <a:cubicBezTo>
                  <a:pt x="82288" y="2977653"/>
                  <a:pt x="74290" y="2987304"/>
                  <a:pt x="72586" y="2998382"/>
                </a:cubicBezTo>
                <a:cubicBezTo>
                  <a:pt x="67170" y="3033586"/>
                  <a:pt x="65498" y="3069265"/>
                  <a:pt x="61954" y="3104707"/>
                </a:cubicBezTo>
                <a:cubicBezTo>
                  <a:pt x="69702" y="3228678"/>
                  <a:pt x="59782" y="3235328"/>
                  <a:pt x="83219" y="3317359"/>
                </a:cubicBezTo>
                <a:cubicBezTo>
                  <a:pt x="86298" y="3328135"/>
                  <a:pt x="87634" y="3339931"/>
                  <a:pt x="93851" y="3349256"/>
                </a:cubicBezTo>
                <a:cubicBezTo>
                  <a:pt x="102192" y="3361767"/>
                  <a:pt x="116123" y="3369602"/>
                  <a:pt x="125749" y="3381154"/>
                </a:cubicBezTo>
                <a:cubicBezTo>
                  <a:pt x="133930" y="3390971"/>
                  <a:pt x="137397" y="3404637"/>
                  <a:pt x="147014" y="3413052"/>
                </a:cubicBezTo>
                <a:cubicBezTo>
                  <a:pt x="166248" y="3429882"/>
                  <a:pt x="210809" y="3455582"/>
                  <a:pt x="210809" y="3455582"/>
                </a:cubicBezTo>
                <a:cubicBezTo>
                  <a:pt x="276258" y="3553754"/>
                  <a:pt x="192738" y="3432993"/>
                  <a:pt x="253340" y="3508745"/>
                </a:cubicBezTo>
                <a:cubicBezTo>
                  <a:pt x="282247" y="3544879"/>
                  <a:pt x="266391" y="3541343"/>
                  <a:pt x="306502" y="3572540"/>
                </a:cubicBezTo>
                <a:cubicBezTo>
                  <a:pt x="326676" y="3588231"/>
                  <a:pt x="349033" y="3600893"/>
                  <a:pt x="370298" y="3615070"/>
                </a:cubicBezTo>
                <a:cubicBezTo>
                  <a:pt x="380930" y="3622158"/>
                  <a:pt x="389515" y="3634750"/>
                  <a:pt x="402195" y="3636335"/>
                </a:cubicBezTo>
                <a:cubicBezTo>
                  <a:pt x="430549" y="3639879"/>
                  <a:pt x="459070" y="3642270"/>
                  <a:pt x="487256" y="3646968"/>
                </a:cubicBezTo>
                <a:cubicBezTo>
                  <a:pt x="501670" y="3649370"/>
                  <a:pt x="515372" y="3655198"/>
                  <a:pt x="529786" y="3657600"/>
                </a:cubicBezTo>
                <a:cubicBezTo>
                  <a:pt x="579226" y="3665840"/>
                  <a:pt x="700931" y="3683325"/>
                  <a:pt x="754842" y="3640766"/>
                </a:cubicBezTo>
                <a:cubicBezTo>
                  <a:pt x="772563" y="3644310"/>
                  <a:pt x="1062842" y="3534825"/>
                  <a:pt x="1080907" y="3535327"/>
                </a:cubicBezTo>
                <a:cubicBezTo>
                  <a:pt x="1318302" y="3541921"/>
                  <a:pt x="1300647" y="3607983"/>
                  <a:pt x="1538107" y="3611527"/>
                </a:cubicBezTo>
                <a:cubicBezTo>
                  <a:pt x="1990516" y="3702004"/>
                  <a:pt x="1568266" y="3728715"/>
                  <a:pt x="2730726" y="3700131"/>
                </a:cubicBezTo>
                <a:cubicBezTo>
                  <a:pt x="2753135" y="3699580"/>
                  <a:pt x="2772217" y="3681096"/>
                  <a:pt x="2794521" y="3678866"/>
                </a:cubicBezTo>
                <a:lnTo>
                  <a:pt x="2900847" y="3668233"/>
                </a:lnTo>
                <a:cubicBezTo>
                  <a:pt x="3045268" y="3632126"/>
                  <a:pt x="2891021" y="3667560"/>
                  <a:pt x="3241088" y="3646968"/>
                </a:cubicBezTo>
                <a:cubicBezTo>
                  <a:pt x="3268472" y="3645357"/>
                  <a:pt x="3329210" y="3630509"/>
                  <a:pt x="3358047" y="3625703"/>
                </a:cubicBezTo>
                <a:cubicBezTo>
                  <a:pt x="3382767" y="3621583"/>
                  <a:pt x="3407665" y="3618614"/>
                  <a:pt x="3432474" y="3615070"/>
                </a:cubicBezTo>
                <a:lnTo>
                  <a:pt x="3528167" y="3583173"/>
                </a:lnTo>
                <a:lnTo>
                  <a:pt x="3560065" y="3572540"/>
                </a:lnTo>
                <a:cubicBezTo>
                  <a:pt x="3570698" y="3568996"/>
                  <a:pt x="3580973" y="3564105"/>
                  <a:pt x="3591963" y="3561907"/>
                </a:cubicBezTo>
                <a:cubicBezTo>
                  <a:pt x="3667104" y="3546880"/>
                  <a:pt x="3627984" y="3556989"/>
                  <a:pt x="3708921" y="3530010"/>
                </a:cubicBezTo>
                <a:cubicBezTo>
                  <a:pt x="3719554" y="3526466"/>
                  <a:pt x="3731494" y="3525594"/>
                  <a:pt x="3740819" y="3519377"/>
                </a:cubicBezTo>
                <a:cubicBezTo>
                  <a:pt x="3782041" y="3491895"/>
                  <a:pt x="3760593" y="3502153"/>
                  <a:pt x="3804614" y="3487479"/>
                </a:cubicBezTo>
                <a:cubicBezTo>
                  <a:pt x="3815247" y="3476847"/>
                  <a:pt x="3824960" y="3465208"/>
                  <a:pt x="3836512" y="3455582"/>
                </a:cubicBezTo>
                <a:cubicBezTo>
                  <a:pt x="3846329" y="3447401"/>
                  <a:pt x="3859373" y="3443353"/>
                  <a:pt x="3868409" y="3434317"/>
                </a:cubicBezTo>
                <a:cubicBezTo>
                  <a:pt x="3890145" y="3412581"/>
                  <a:pt x="3884631" y="3396940"/>
                  <a:pt x="3910940" y="3381154"/>
                </a:cubicBezTo>
                <a:cubicBezTo>
                  <a:pt x="3920550" y="3375388"/>
                  <a:pt x="3932205" y="3374065"/>
                  <a:pt x="3942837" y="3370521"/>
                </a:cubicBezTo>
                <a:cubicBezTo>
                  <a:pt x="3949925" y="3359889"/>
                  <a:pt x="3958912" y="3350301"/>
                  <a:pt x="3964102" y="3338624"/>
                </a:cubicBezTo>
                <a:cubicBezTo>
                  <a:pt x="3973206" y="3318140"/>
                  <a:pt x="3969517" y="3290678"/>
                  <a:pt x="3985367" y="3274828"/>
                </a:cubicBezTo>
                <a:lnTo>
                  <a:pt x="4038530" y="3221666"/>
                </a:lnTo>
                <a:cubicBezTo>
                  <a:pt x="4074255" y="3114494"/>
                  <a:pt x="4019754" y="3280710"/>
                  <a:pt x="4059795" y="3147238"/>
                </a:cubicBezTo>
                <a:cubicBezTo>
                  <a:pt x="4066236" y="3125768"/>
                  <a:pt x="4073971" y="3104707"/>
                  <a:pt x="4081060" y="3083442"/>
                </a:cubicBezTo>
                <a:lnTo>
                  <a:pt x="4091693" y="3051545"/>
                </a:lnTo>
                <a:cubicBezTo>
                  <a:pt x="4090564" y="3031215"/>
                  <a:pt x="4097494" y="2852911"/>
                  <a:pt x="4059795" y="2796363"/>
                </a:cubicBezTo>
                <a:cubicBezTo>
                  <a:pt x="4032969" y="2756125"/>
                  <a:pt x="4047566" y="2773502"/>
                  <a:pt x="4017265" y="2743200"/>
                </a:cubicBezTo>
                <a:cubicBezTo>
                  <a:pt x="3987864" y="2654993"/>
                  <a:pt x="4037222" y="2793747"/>
                  <a:pt x="3964102" y="2647507"/>
                </a:cubicBezTo>
                <a:cubicBezTo>
                  <a:pt x="3953100" y="2625504"/>
                  <a:pt x="3938747" y="2592401"/>
                  <a:pt x="3921572" y="2573079"/>
                </a:cubicBezTo>
                <a:cubicBezTo>
                  <a:pt x="3901592" y="2550602"/>
                  <a:pt x="3857777" y="2509284"/>
                  <a:pt x="3857777" y="2509284"/>
                </a:cubicBezTo>
                <a:cubicBezTo>
                  <a:pt x="3846355" y="2463598"/>
                  <a:pt x="3848689" y="2455394"/>
                  <a:pt x="3815247" y="2413591"/>
                </a:cubicBezTo>
                <a:cubicBezTo>
                  <a:pt x="3799591" y="2394021"/>
                  <a:pt x="3785859" y="2368353"/>
                  <a:pt x="3762084" y="2360428"/>
                </a:cubicBezTo>
                <a:lnTo>
                  <a:pt x="3645126" y="2275368"/>
                </a:lnTo>
                <a:cubicBezTo>
                  <a:pt x="3614824" y="2245067"/>
                  <a:pt x="3629421" y="2262444"/>
                  <a:pt x="3602595" y="2222205"/>
                </a:cubicBezTo>
                <a:cubicBezTo>
                  <a:pt x="3584327" y="2112592"/>
                  <a:pt x="3586127" y="2152974"/>
                  <a:pt x="3602595" y="1988289"/>
                </a:cubicBezTo>
                <a:cubicBezTo>
                  <a:pt x="3604049" y="1973749"/>
                  <a:pt x="3606693" y="1958829"/>
                  <a:pt x="3613228" y="1945759"/>
                </a:cubicBezTo>
                <a:cubicBezTo>
                  <a:pt x="3617711" y="1936793"/>
                  <a:pt x="3628932" y="1932834"/>
                  <a:pt x="3634493" y="1924493"/>
                </a:cubicBezTo>
                <a:cubicBezTo>
                  <a:pt x="3643285" y="1911305"/>
                  <a:pt x="3650193" y="1896804"/>
                  <a:pt x="3655758" y="1881963"/>
                </a:cubicBezTo>
                <a:cubicBezTo>
                  <a:pt x="3699189" y="1766150"/>
                  <a:pt x="3628452" y="1915312"/>
                  <a:pt x="3687656" y="1796903"/>
                </a:cubicBezTo>
                <a:cubicBezTo>
                  <a:pt x="3693729" y="1766538"/>
                  <a:pt x="3699909" y="1731251"/>
                  <a:pt x="3708921" y="1701210"/>
                </a:cubicBezTo>
                <a:cubicBezTo>
                  <a:pt x="3715362" y="1679740"/>
                  <a:pt x="3720161" y="1657463"/>
                  <a:pt x="3730186" y="1637414"/>
                </a:cubicBezTo>
                <a:lnTo>
                  <a:pt x="3780026" y="1575834"/>
                </a:lnTo>
                <a:cubicBezTo>
                  <a:pt x="3795680" y="1561953"/>
                  <a:pt x="3811998" y="1510120"/>
                  <a:pt x="3824107" y="1477927"/>
                </a:cubicBezTo>
                <a:cubicBezTo>
                  <a:pt x="3834444" y="1454595"/>
                  <a:pt x="3858922" y="1351075"/>
                  <a:pt x="3857445" y="1306477"/>
                </a:cubicBezTo>
                <a:cubicBezTo>
                  <a:pt x="3863057" y="1249770"/>
                  <a:pt x="3853937" y="1190552"/>
                  <a:pt x="3857777" y="1137684"/>
                </a:cubicBezTo>
                <a:cubicBezTo>
                  <a:pt x="3854233" y="1119963"/>
                  <a:pt x="3855226" y="1100685"/>
                  <a:pt x="3847144" y="1084521"/>
                </a:cubicBezTo>
                <a:cubicBezTo>
                  <a:pt x="3841532" y="1052328"/>
                  <a:pt x="3838284" y="981741"/>
                  <a:pt x="3824107" y="944527"/>
                </a:cubicBezTo>
                <a:cubicBezTo>
                  <a:pt x="3820874" y="926747"/>
                  <a:pt x="3766467" y="878770"/>
                  <a:pt x="3762084" y="861238"/>
                </a:cubicBezTo>
                <a:cubicBezTo>
                  <a:pt x="3759366" y="850365"/>
                  <a:pt x="3758176" y="838306"/>
                  <a:pt x="3751451" y="829340"/>
                </a:cubicBezTo>
                <a:cubicBezTo>
                  <a:pt x="3714787" y="780455"/>
                  <a:pt x="3706120" y="783290"/>
                  <a:pt x="3666391" y="754912"/>
                </a:cubicBezTo>
                <a:cubicBezTo>
                  <a:pt x="3651971" y="744612"/>
                  <a:pt x="3638888" y="732406"/>
                  <a:pt x="3623860" y="723014"/>
                </a:cubicBezTo>
                <a:cubicBezTo>
                  <a:pt x="3578762" y="694828"/>
                  <a:pt x="3578583" y="705692"/>
                  <a:pt x="3528167" y="680484"/>
                </a:cubicBezTo>
                <a:cubicBezTo>
                  <a:pt x="3516738" y="674769"/>
                  <a:pt x="3506087" y="667400"/>
                  <a:pt x="3496270" y="659219"/>
                </a:cubicBezTo>
                <a:cubicBezTo>
                  <a:pt x="3484718" y="649593"/>
                  <a:pt x="3477517" y="634624"/>
                  <a:pt x="3464372" y="627321"/>
                </a:cubicBezTo>
                <a:cubicBezTo>
                  <a:pt x="3444778" y="616435"/>
                  <a:pt x="3421842" y="613144"/>
                  <a:pt x="3400577" y="606056"/>
                </a:cubicBezTo>
                <a:cubicBezTo>
                  <a:pt x="3386400" y="595424"/>
                  <a:pt x="3371660" y="585503"/>
                  <a:pt x="3358047" y="574159"/>
                </a:cubicBezTo>
                <a:cubicBezTo>
                  <a:pt x="3350346" y="567741"/>
                  <a:pt x="3345377" y="558051"/>
                  <a:pt x="3336781" y="552893"/>
                </a:cubicBezTo>
                <a:cubicBezTo>
                  <a:pt x="3325888" y="546357"/>
                  <a:pt x="3270294" y="533613"/>
                  <a:pt x="3262354" y="531628"/>
                </a:cubicBezTo>
                <a:lnTo>
                  <a:pt x="3166660" y="467833"/>
                </a:lnTo>
                <a:cubicBezTo>
                  <a:pt x="3156028" y="460745"/>
                  <a:pt x="3146886" y="450609"/>
                  <a:pt x="3134763" y="446568"/>
                </a:cubicBezTo>
                <a:lnTo>
                  <a:pt x="3070967" y="425303"/>
                </a:lnTo>
                <a:cubicBezTo>
                  <a:pt x="3049702" y="418215"/>
                  <a:pt x="3029362" y="407208"/>
                  <a:pt x="3007172" y="404038"/>
                </a:cubicBezTo>
                <a:cubicBezTo>
                  <a:pt x="2911402" y="390356"/>
                  <a:pt x="2957464" y="397525"/>
                  <a:pt x="2868949" y="382773"/>
                </a:cubicBezTo>
                <a:cubicBezTo>
                  <a:pt x="2794444" y="354834"/>
                  <a:pt x="2783425" y="348101"/>
                  <a:pt x="2709460" y="329610"/>
                </a:cubicBezTo>
                <a:cubicBezTo>
                  <a:pt x="2691928" y="325227"/>
                  <a:pt x="2673733" y="323732"/>
                  <a:pt x="2656298" y="318977"/>
                </a:cubicBezTo>
                <a:cubicBezTo>
                  <a:pt x="2634672" y="313079"/>
                  <a:pt x="2614744" y="300492"/>
                  <a:pt x="2592502" y="297712"/>
                </a:cubicBezTo>
                <a:lnTo>
                  <a:pt x="2507442" y="287079"/>
                </a:lnTo>
                <a:cubicBezTo>
                  <a:pt x="2486100" y="284030"/>
                  <a:pt x="2465039" y="279121"/>
                  <a:pt x="2443647" y="276447"/>
                </a:cubicBezTo>
                <a:cubicBezTo>
                  <a:pt x="2408303" y="272029"/>
                  <a:pt x="2372763" y="269358"/>
                  <a:pt x="2337321" y="265814"/>
                </a:cubicBezTo>
                <a:cubicBezTo>
                  <a:pt x="2212984" y="212528"/>
                  <a:pt x="2311655" y="248765"/>
                  <a:pt x="2209730" y="223284"/>
                </a:cubicBezTo>
                <a:cubicBezTo>
                  <a:pt x="2198857" y="220566"/>
                  <a:pt x="2189002" y="213583"/>
                  <a:pt x="2177833" y="212652"/>
                </a:cubicBezTo>
                <a:cubicBezTo>
                  <a:pt x="2103578" y="206464"/>
                  <a:pt x="2028977" y="205563"/>
                  <a:pt x="1954549" y="202019"/>
                </a:cubicBezTo>
                <a:cubicBezTo>
                  <a:pt x="1846909" y="180490"/>
                  <a:pt x="1925996" y="193904"/>
                  <a:pt x="1741898" y="180754"/>
                </a:cubicBezTo>
                <a:lnTo>
                  <a:pt x="1603674" y="170121"/>
                </a:lnTo>
                <a:cubicBezTo>
                  <a:pt x="1506755" y="145892"/>
                  <a:pt x="1624029" y="173029"/>
                  <a:pt x="1454819" y="148856"/>
                </a:cubicBezTo>
                <a:cubicBezTo>
                  <a:pt x="1440353" y="146789"/>
                  <a:pt x="1426285" y="142423"/>
                  <a:pt x="1412288" y="138224"/>
                </a:cubicBezTo>
                <a:cubicBezTo>
                  <a:pt x="1390818" y="131783"/>
                  <a:pt x="1348493" y="116959"/>
                  <a:pt x="1348493" y="116959"/>
                </a:cubicBezTo>
                <a:cubicBezTo>
                  <a:pt x="1297945" y="83260"/>
                  <a:pt x="1328717" y="99733"/>
                  <a:pt x="1252800" y="74428"/>
                </a:cubicBezTo>
                <a:lnTo>
                  <a:pt x="1220902" y="63796"/>
                </a:lnTo>
                <a:close/>
              </a:path>
            </a:pathLst>
          </a:cu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6630311" y="4038600"/>
            <a:ext cx="2481024" cy="2260614"/>
            <a:chOff x="5202866" y="3124200"/>
            <a:chExt cx="3157868" cy="2911033"/>
          </a:xfrm>
        </p:grpSpPr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7086600" y="4495800"/>
              <a:ext cx="558022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G</a:t>
              </a:r>
              <a:endParaRPr lang="bg-BG" sz="2000" b="1" dirty="0">
                <a:latin typeface="Calibri" pitchFamily="34" charset="0"/>
              </a:endParaRPr>
            </a:p>
          </p:txBody>
        </p: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7609576" y="3634946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J</a:t>
              </a:r>
              <a:endParaRPr lang="bg-BG" sz="2000" b="1" dirty="0">
                <a:latin typeface="Calibri" pitchFamily="34" charset="0"/>
              </a:endParaRP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6553200" y="31242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F</a:t>
              </a:r>
              <a:endParaRPr lang="bg-BG" sz="2000" b="1" dirty="0">
                <a:latin typeface="Calibri" pitchFamily="34" charset="0"/>
              </a:endParaRPr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5638800" y="4343400"/>
              <a:ext cx="558021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D</a:t>
              </a:r>
              <a:endParaRPr lang="bg-BG" sz="2000" b="1" dirty="0">
                <a:latin typeface="Calibri" pitchFamily="34" charset="0"/>
              </a:endParaRPr>
            </a:p>
          </p:txBody>
        </p:sp>
        <p:cxnSp>
          <p:nvCxnSpPr>
            <p:cNvPr id="30" name="Straight Arrow Connector 29"/>
            <p:cNvCxnSpPr>
              <a:cxnSpLocks noChangeShapeType="1"/>
            </p:cNvCxnSpPr>
            <p:nvPr/>
          </p:nvCxnSpPr>
          <p:spPr bwMode="auto">
            <a:xfrm rot="5400000" flipH="1" flipV="1">
              <a:off x="7434264" y="4224341"/>
              <a:ext cx="380999" cy="238121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31" name="Straight Arrow Connector 30"/>
            <p:cNvCxnSpPr>
              <a:cxnSpLocks noChangeShapeType="1"/>
              <a:stCxn id="28" idx="6"/>
              <a:endCxn id="27" idx="1"/>
            </p:cNvCxnSpPr>
            <p:nvPr/>
          </p:nvCxnSpPr>
          <p:spPr bwMode="auto">
            <a:xfrm>
              <a:off x="7141534" y="3402228"/>
              <a:ext cx="558842" cy="31415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32" name="Straight Arrow Connector 31"/>
            <p:cNvCxnSpPr>
              <a:cxnSpLocks noChangeShapeType="1"/>
              <a:stCxn id="26" idx="1"/>
              <a:endCxn id="28" idx="4"/>
            </p:cNvCxnSpPr>
            <p:nvPr/>
          </p:nvCxnSpPr>
          <p:spPr bwMode="auto">
            <a:xfrm rot="16200000" flipV="1">
              <a:off x="6559356" y="3968267"/>
              <a:ext cx="896977" cy="320953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33" name="Straight Arrow Connector 32"/>
            <p:cNvCxnSpPr>
              <a:cxnSpLocks noChangeShapeType="1"/>
              <a:stCxn id="29" idx="6"/>
              <a:endCxn id="26" idx="2"/>
            </p:cNvCxnSpPr>
            <p:nvPr/>
          </p:nvCxnSpPr>
          <p:spPr bwMode="auto">
            <a:xfrm>
              <a:off x="6196821" y="4621428"/>
              <a:ext cx="889779" cy="15240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34" name="Straight Arrow Connector 33"/>
            <p:cNvCxnSpPr>
              <a:cxnSpLocks noChangeShapeType="1"/>
              <a:stCxn id="28" idx="3"/>
              <a:endCxn id="29" idx="7"/>
            </p:cNvCxnSpPr>
            <p:nvPr/>
          </p:nvCxnSpPr>
          <p:spPr bwMode="auto">
            <a:xfrm rot="5400000">
              <a:off x="5964227" y="3749698"/>
              <a:ext cx="826009" cy="52425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5202866" y="31242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A</a:t>
              </a:r>
              <a:endParaRPr lang="bg-BG" sz="2000" b="1" dirty="0">
                <a:latin typeface="Calibri" pitchFamily="34" charset="0"/>
              </a:endParaRPr>
            </a:p>
          </p:txBody>
        </p:sp>
        <p:cxnSp>
          <p:nvCxnSpPr>
            <p:cNvPr id="36" name="Straight Arrow Connector 35"/>
            <p:cNvCxnSpPr>
              <a:cxnSpLocks noChangeShapeType="1"/>
              <a:stCxn id="35" idx="6"/>
              <a:endCxn id="28" idx="2"/>
            </p:cNvCxnSpPr>
            <p:nvPr/>
          </p:nvCxnSpPr>
          <p:spPr bwMode="auto">
            <a:xfrm>
              <a:off x="5791200" y="3402228"/>
              <a:ext cx="762000" cy="1588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37" name="Straight Arrow Connector 36"/>
            <p:cNvCxnSpPr>
              <a:cxnSpLocks noChangeShapeType="1"/>
              <a:stCxn id="29" idx="1"/>
              <a:endCxn id="35" idx="4"/>
            </p:cNvCxnSpPr>
            <p:nvPr/>
          </p:nvCxnSpPr>
          <p:spPr bwMode="auto">
            <a:xfrm rot="16200000" flipV="1">
              <a:off x="5236489" y="3940800"/>
              <a:ext cx="744577" cy="223487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38" name="Oval 37"/>
            <p:cNvSpPr>
              <a:spLocks noChangeArrowheads="1"/>
            </p:cNvSpPr>
            <p:nvPr/>
          </p:nvSpPr>
          <p:spPr bwMode="auto">
            <a:xfrm>
              <a:off x="5202866" y="5311345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E</a:t>
              </a:r>
              <a:endParaRPr lang="bg-BG" sz="2000" b="1" dirty="0">
                <a:latin typeface="Calibri" pitchFamily="34" charset="0"/>
              </a:endParaRPr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6657686" y="5479178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C</a:t>
              </a:r>
              <a:endParaRPr lang="bg-BG" sz="2000" b="1" dirty="0">
                <a:latin typeface="Calibri" pitchFamily="34" charset="0"/>
              </a:endParaRPr>
            </a:p>
          </p:txBody>
        </p:sp>
        <p:sp>
          <p:nvSpPr>
            <p:cNvPr id="40" name="Oval 39"/>
            <p:cNvSpPr>
              <a:spLocks noChangeArrowheads="1"/>
            </p:cNvSpPr>
            <p:nvPr/>
          </p:nvSpPr>
          <p:spPr bwMode="auto">
            <a:xfrm>
              <a:off x="7772400" y="53340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H</a:t>
              </a:r>
              <a:endParaRPr lang="bg-BG" sz="2000" b="1" dirty="0">
                <a:latin typeface="Calibri" pitchFamily="34" charset="0"/>
              </a:endParaRPr>
            </a:p>
          </p:txBody>
        </p:sp>
        <p:cxnSp>
          <p:nvCxnSpPr>
            <p:cNvPr id="41" name="Straight Arrow Connector 40"/>
            <p:cNvCxnSpPr>
              <a:cxnSpLocks noChangeShapeType="1"/>
              <a:stCxn id="26" idx="5"/>
              <a:endCxn id="40" idx="1"/>
            </p:cNvCxnSpPr>
            <p:nvPr/>
          </p:nvCxnSpPr>
          <p:spPr bwMode="auto">
            <a:xfrm rot="16200000" flipH="1">
              <a:off x="7488227" y="5045098"/>
              <a:ext cx="445009" cy="295658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42" name="Straight Arrow Connector 41"/>
            <p:cNvCxnSpPr>
              <a:cxnSpLocks noChangeShapeType="1"/>
              <a:stCxn id="39" idx="2"/>
              <a:endCxn id="38" idx="6"/>
            </p:cNvCxnSpPr>
            <p:nvPr/>
          </p:nvCxnSpPr>
          <p:spPr bwMode="auto">
            <a:xfrm rot="10800000">
              <a:off x="5791201" y="5589372"/>
              <a:ext cx="866486" cy="167833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</p:grpSp>
      <p:sp>
        <p:nvSpPr>
          <p:cNvPr id="44" name="AutoShape 6"/>
          <p:cNvSpPr>
            <a:spLocks noChangeArrowheads="1"/>
          </p:cNvSpPr>
          <p:nvPr/>
        </p:nvSpPr>
        <p:spPr bwMode="auto">
          <a:xfrm>
            <a:off x="858140" y="3862458"/>
            <a:ext cx="1765517" cy="865445"/>
          </a:xfrm>
          <a:prstGeom prst="wedgeRoundRectCallout">
            <a:avLst>
              <a:gd name="adj1" fmla="val 62189"/>
              <a:gd name="adj2" fmla="val 3332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2400" b="1" dirty="0">
                <a:solidFill>
                  <a:srgbClr val="FFFFFF"/>
                </a:solidFill>
                <a:latin typeface="Calibri"/>
              </a:rPr>
              <a:t>Connected graph</a:t>
            </a:r>
            <a:endParaRPr lang="en-US" sz="2400" b="1" noProof="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7" name="AutoShape 6"/>
          <p:cNvSpPr>
            <a:spLocks noChangeArrowheads="1"/>
          </p:cNvSpPr>
          <p:nvPr/>
        </p:nvSpPr>
        <p:spPr bwMode="auto">
          <a:xfrm>
            <a:off x="9304739" y="3317456"/>
            <a:ext cx="2780349" cy="1578969"/>
          </a:xfrm>
          <a:prstGeom prst="wedgeRoundRectCallout">
            <a:avLst>
              <a:gd name="adj1" fmla="val -57873"/>
              <a:gd name="adj2" fmla="val 227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2400" b="1" dirty="0">
                <a:solidFill>
                  <a:srgbClr val="FFFFFF"/>
                </a:solidFill>
                <a:latin typeface="Calibri"/>
              </a:rPr>
              <a:t>Unconnected graph holding two connected components</a:t>
            </a:r>
            <a:endParaRPr lang="en-US" sz="2400" b="1" noProof="1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953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57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110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Graphs have many real-world applications</a:t>
            </a:r>
          </a:p>
          <a:p>
            <a:pPr lvl="1"/>
            <a:r>
              <a:rPr lang="en-US" dirty="0"/>
              <a:t>Modeling a </a:t>
            </a:r>
            <a:r>
              <a:rPr lang="en-US" b="1" dirty="0">
                <a:solidFill>
                  <a:schemeClr val="bg1"/>
                </a:solidFill>
              </a:rPr>
              <a:t>computer network </a:t>
            </a:r>
            <a:r>
              <a:rPr lang="en-US" dirty="0"/>
              <a:t>like the Internet</a:t>
            </a:r>
          </a:p>
          <a:p>
            <a:pPr lvl="2"/>
            <a:r>
              <a:rPr lang="en-US" dirty="0"/>
              <a:t>Routes are simple paths in the network</a:t>
            </a:r>
          </a:p>
          <a:p>
            <a:pPr lvl="1"/>
            <a:r>
              <a:rPr lang="en-US" dirty="0"/>
              <a:t>Modeling a city </a:t>
            </a:r>
            <a:r>
              <a:rPr lang="en-US" b="1" dirty="0">
                <a:solidFill>
                  <a:schemeClr val="bg1"/>
                </a:solidFill>
              </a:rPr>
              <a:t>map</a:t>
            </a:r>
          </a:p>
          <a:p>
            <a:pPr lvl="2"/>
            <a:r>
              <a:rPr lang="en-US" dirty="0"/>
              <a:t>Streets are edges, crossings are vertices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Social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networks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People are nodes and their connections are edges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State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machines</a:t>
            </a:r>
          </a:p>
          <a:p>
            <a:pPr lvl="2"/>
            <a:r>
              <a:rPr lang="en-US" dirty="0"/>
              <a:t>States are nodes, transitions are edges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Graphs and Their Applications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10594" name="Picture 2" descr="https://promo-manager.server-secure.com/download/files/01301/128743/socialnetwork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68000" y="4638484"/>
            <a:ext cx="1296058" cy="17786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026" name="Picture 2" descr="http://2.bp.blogspot.com/-kydxfTuUQbw/Uepycjta4FI/AAAAAAAAI-I/qf06jDW67lc/s1600/situated-0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3818" y="2570477"/>
            <a:ext cx="2876313" cy="1987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2088" y="1303166"/>
            <a:ext cx="2500313" cy="1037426"/>
          </a:xfrm>
          <a:prstGeom prst="roundRect">
            <a:avLst>
              <a:gd name="adj" fmla="val 2833"/>
            </a:avLst>
          </a:prstGeom>
        </p:spPr>
      </p:pic>
    </p:spTree>
    <p:extLst>
      <p:ext uri="{BB962C8B-B14F-4D97-AF65-F5344CB8AC3E}">
        <p14:creationId xmlns:p14="http://schemas.microsoft.com/office/powerpoint/2010/main" val="294687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Classic and OOP Ways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Representing Graphs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881000" y="1629000"/>
            <a:ext cx="2438400" cy="1800000"/>
          </a:xfrm>
          <a:prstGeom prst="roundRect">
            <a:avLst>
              <a:gd name="adj" fmla="val 18762"/>
            </a:avLst>
          </a:prstGeom>
          <a:noFill/>
          <a:ln w="6350" algn="ctr">
            <a:noFill/>
            <a:round/>
            <a:headEnd/>
            <a:tailEnd/>
          </a:ln>
          <a:effectLst/>
          <a:extLst>
            <a:ext uri="{31F19639-BCED-4A60-ADC4-E9642A236FB7}">
              <a14:hiddenScene3d xmlns:a14="http://schemas.microsoft.com/office/drawing/2010/main">
                <a:camera prst="perspectiveRelaxedModerately">
                  <a:rot lat="0" lon="0" rev="0"/>
                </a:camera>
                <a:lightRig rig="threePt" dir="t"/>
              </a14:hiddenScene3d>
            </a:ext>
          </a:extLst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{1,2} {1,4} {2,3} {3,1} {4,2}</a:t>
            </a:r>
          </a:p>
        </p:txBody>
      </p:sp>
    </p:spTree>
    <p:extLst>
      <p:ext uri="{BB962C8B-B14F-4D97-AF65-F5344CB8AC3E}">
        <p14:creationId xmlns:p14="http://schemas.microsoft.com/office/powerpoint/2010/main" val="124968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Adjacency list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Each node holds a list </a:t>
            </a:r>
            <a:br>
              <a:rPr lang="en-US" dirty="0"/>
            </a:br>
            <a:r>
              <a:rPr lang="en-US" dirty="0"/>
              <a:t>of its neighbors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Adjacency matrix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Each cell keeps whether and </a:t>
            </a:r>
            <a:br>
              <a:rPr lang="en-US" dirty="0"/>
            </a:br>
            <a:r>
              <a:rPr lang="en-US" dirty="0"/>
              <a:t>how two nodes are connected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List of edges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Graphs</a:t>
            </a:r>
          </a:p>
        </p:txBody>
      </p:sp>
      <p:sp>
        <p:nvSpPr>
          <p:cNvPr id="2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987374" y="416083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987374" y="4622406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987374" y="509325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987374" y="554249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408039" y="3765767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916110" y="376874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433627" y="376874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961302" y="376874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8489085" y="1285445"/>
            <a:ext cx="2200388" cy="2065680"/>
            <a:chOff x="7890077" y="944526"/>
            <a:chExt cx="2657071" cy="2505149"/>
          </a:xfrm>
          <a:noFill/>
        </p:grpSpPr>
        <p:sp>
          <p:nvSpPr>
            <p:cNvPr id="31" name="Freeform 30"/>
            <p:cNvSpPr/>
            <p:nvPr/>
          </p:nvSpPr>
          <p:spPr>
            <a:xfrm>
              <a:off x="7890077" y="944526"/>
              <a:ext cx="2657071" cy="2505149"/>
            </a:xfrm>
            <a:custGeom>
              <a:avLst/>
              <a:gdLst>
                <a:gd name="connsiteX0" fmla="*/ 338137 w 2776537"/>
                <a:gd name="connsiteY0" fmla="*/ 1223962 h 2362199"/>
                <a:gd name="connsiteX1" fmla="*/ 338137 w 2776537"/>
                <a:gd name="connsiteY1" fmla="*/ 357187 h 2362199"/>
                <a:gd name="connsiteX2" fmla="*/ 2366962 w 2776537"/>
                <a:gd name="connsiteY2" fmla="*/ 271462 h 2362199"/>
                <a:gd name="connsiteX3" fmla="*/ 2452687 w 2776537"/>
                <a:gd name="connsiteY3" fmla="*/ 1985962 h 2362199"/>
                <a:gd name="connsiteX4" fmla="*/ 423862 w 2776537"/>
                <a:gd name="connsiteY4" fmla="*/ 2224087 h 2362199"/>
                <a:gd name="connsiteX5" fmla="*/ 319087 w 2776537"/>
                <a:gd name="connsiteY5" fmla="*/ 1157287 h 2362199"/>
                <a:gd name="connsiteX0" fmla="*/ 338137 w 2776537"/>
                <a:gd name="connsiteY0" fmla="*/ 1223962 h 2362199"/>
                <a:gd name="connsiteX1" fmla="*/ 338137 w 2776537"/>
                <a:gd name="connsiteY1" fmla="*/ 357187 h 2362199"/>
                <a:gd name="connsiteX2" fmla="*/ 2366962 w 2776537"/>
                <a:gd name="connsiteY2" fmla="*/ 271462 h 2362199"/>
                <a:gd name="connsiteX3" fmla="*/ 2452687 w 2776537"/>
                <a:gd name="connsiteY3" fmla="*/ 1985962 h 2362199"/>
                <a:gd name="connsiteX4" fmla="*/ 423862 w 2776537"/>
                <a:gd name="connsiteY4" fmla="*/ 2224087 h 2362199"/>
                <a:gd name="connsiteX5" fmla="*/ 319087 w 2776537"/>
                <a:gd name="connsiteY5" fmla="*/ 1157287 h 2362199"/>
                <a:gd name="connsiteX6" fmla="*/ 338137 w 2776537"/>
                <a:gd name="connsiteY6" fmla="*/ 1223962 h 2362199"/>
                <a:gd name="connsiteX0" fmla="*/ 250825 w 2708275"/>
                <a:gd name="connsiteY0" fmla="*/ 1157287 h 2362199"/>
                <a:gd name="connsiteX1" fmla="*/ 269875 w 2708275"/>
                <a:gd name="connsiteY1" fmla="*/ 357187 h 2362199"/>
                <a:gd name="connsiteX2" fmla="*/ 2298700 w 2708275"/>
                <a:gd name="connsiteY2" fmla="*/ 271462 h 2362199"/>
                <a:gd name="connsiteX3" fmla="*/ 2384425 w 2708275"/>
                <a:gd name="connsiteY3" fmla="*/ 1985962 h 2362199"/>
                <a:gd name="connsiteX4" fmla="*/ 355600 w 2708275"/>
                <a:gd name="connsiteY4" fmla="*/ 2224087 h 2362199"/>
                <a:gd name="connsiteX5" fmla="*/ 250825 w 2708275"/>
                <a:gd name="connsiteY5" fmla="*/ 1157287 h 2362199"/>
                <a:gd name="connsiteX0" fmla="*/ 234950 w 2711450"/>
                <a:gd name="connsiteY0" fmla="*/ 347662 h 2497137"/>
                <a:gd name="connsiteX1" fmla="*/ 273050 w 2711450"/>
                <a:gd name="connsiteY1" fmla="*/ 357187 h 2497137"/>
                <a:gd name="connsiteX2" fmla="*/ 2301875 w 2711450"/>
                <a:gd name="connsiteY2" fmla="*/ 271462 h 2497137"/>
                <a:gd name="connsiteX3" fmla="*/ 2387600 w 2711450"/>
                <a:gd name="connsiteY3" fmla="*/ 1985962 h 2497137"/>
                <a:gd name="connsiteX4" fmla="*/ 358775 w 2711450"/>
                <a:gd name="connsiteY4" fmla="*/ 2224087 h 2497137"/>
                <a:gd name="connsiteX5" fmla="*/ 234950 w 2711450"/>
                <a:gd name="connsiteY5" fmla="*/ 347662 h 2497137"/>
                <a:gd name="connsiteX0" fmla="*/ 409575 w 2762250"/>
                <a:gd name="connsiteY0" fmla="*/ 2224087 h 2495549"/>
                <a:gd name="connsiteX1" fmla="*/ 323850 w 2762250"/>
                <a:gd name="connsiteY1" fmla="*/ 357187 h 2495549"/>
                <a:gd name="connsiteX2" fmla="*/ 2352675 w 2762250"/>
                <a:gd name="connsiteY2" fmla="*/ 271462 h 2495549"/>
                <a:gd name="connsiteX3" fmla="*/ 2438400 w 2762250"/>
                <a:gd name="connsiteY3" fmla="*/ 1985962 h 2495549"/>
                <a:gd name="connsiteX4" fmla="*/ 409575 w 2762250"/>
                <a:gd name="connsiteY4" fmla="*/ 2224087 h 2495549"/>
                <a:gd name="connsiteX0" fmla="*/ 333375 w 2686050"/>
                <a:gd name="connsiteY0" fmla="*/ 2212975 h 2473325"/>
                <a:gd name="connsiteX1" fmla="*/ 361950 w 2686050"/>
                <a:gd name="connsiteY1" fmla="*/ 412750 h 2473325"/>
                <a:gd name="connsiteX2" fmla="*/ 2276475 w 2686050"/>
                <a:gd name="connsiteY2" fmla="*/ 260350 h 2473325"/>
                <a:gd name="connsiteX3" fmla="*/ 2362200 w 2686050"/>
                <a:gd name="connsiteY3" fmla="*/ 1974850 h 2473325"/>
                <a:gd name="connsiteX4" fmla="*/ 333375 w 2686050"/>
                <a:gd name="connsiteY4" fmla="*/ 2212975 h 2473325"/>
                <a:gd name="connsiteX0" fmla="*/ 333375 w 2652712"/>
                <a:gd name="connsiteY0" fmla="*/ 2089150 h 2349500"/>
                <a:gd name="connsiteX1" fmla="*/ 333375 w 2652712"/>
                <a:gd name="connsiteY1" fmla="*/ 412750 h 2349500"/>
                <a:gd name="connsiteX2" fmla="*/ 2247900 w 2652712"/>
                <a:gd name="connsiteY2" fmla="*/ 260350 h 2349500"/>
                <a:gd name="connsiteX3" fmla="*/ 2333625 w 2652712"/>
                <a:gd name="connsiteY3" fmla="*/ 1974850 h 2349500"/>
                <a:gd name="connsiteX4" fmla="*/ 333375 w 2652712"/>
                <a:gd name="connsiteY4" fmla="*/ 2089150 h 2349500"/>
                <a:gd name="connsiteX0" fmla="*/ 319087 w 2538412"/>
                <a:gd name="connsiteY0" fmla="*/ 2108200 h 2413000"/>
                <a:gd name="connsiteX1" fmla="*/ 319087 w 2538412"/>
                <a:gd name="connsiteY1" fmla="*/ 431800 h 2413000"/>
                <a:gd name="connsiteX2" fmla="*/ 2233612 w 2538412"/>
                <a:gd name="connsiteY2" fmla="*/ 279400 h 2413000"/>
                <a:gd name="connsiteX3" fmla="*/ 2147887 w 2538412"/>
                <a:gd name="connsiteY3" fmla="*/ 2108200 h 2413000"/>
                <a:gd name="connsiteX4" fmla="*/ 319087 w 2538412"/>
                <a:gd name="connsiteY4" fmla="*/ 2108200 h 2413000"/>
                <a:gd name="connsiteX0" fmla="*/ 304800 w 2438400"/>
                <a:gd name="connsiteY0" fmla="*/ 1955800 h 2235200"/>
                <a:gd name="connsiteX1" fmla="*/ 304800 w 2438400"/>
                <a:gd name="connsiteY1" fmla="*/ 279400 h 2235200"/>
                <a:gd name="connsiteX2" fmla="*/ 2133600 w 2438400"/>
                <a:gd name="connsiteY2" fmla="*/ 279400 h 2235200"/>
                <a:gd name="connsiteX3" fmla="*/ 2133600 w 2438400"/>
                <a:gd name="connsiteY3" fmla="*/ 1955800 h 2235200"/>
                <a:gd name="connsiteX4" fmla="*/ 304800 w 2438400"/>
                <a:gd name="connsiteY4" fmla="*/ 1955800 h 223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8400" h="2235200">
                  <a:moveTo>
                    <a:pt x="304800" y="1955800"/>
                  </a:moveTo>
                  <a:cubicBezTo>
                    <a:pt x="0" y="1676400"/>
                    <a:pt x="0" y="558800"/>
                    <a:pt x="304800" y="279400"/>
                  </a:cubicBezTo>
                  <a:cubicBezTo>
                    <a:pt x="609600" y="0"/>
                    <a:pt x="1828800" y="0"/>
                    <a:pt x="2133600" y="279400"/>
                  </a:cubicBezTo>
                  <a:cubicBezTo>
                    <a:pt x="2438400" y="558800"/>
                    <a:pt x="2438400" y="1676400"/>
                    <a:pt x="2133600" y="1955800"/>
                  </a:cubicBezTo>
                  <a:cubicBezTo>
                    <a:pt x="1828800" y="2235200"/>
                    <a:pt x="609600" y="2235200"/>
                    <a:pt x="304800" y="1955800"/>
                  </a:cubicBezTo>
                  <a:close/>
                </a:path>
              </a:pathLst>
            </a:custGeom>
            <a:grpFill/>
            <a:ln w="6350" algn="ctr">
              <a:noFill/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8380411" y="1435100"/>
              <a:ext cx="1676402" cy="1491865"/>
              <a:chOff x="5812704" y="5001881"/>
              <a:chExt cx="1885060" cy="1654933"/>
            </a:xfrm>
            <a:grpFill/>
          </p:grpSpPr>
          <p:sp>
            <p:nvSpPr>
              <p:cNvPr id="33" name="Oval 32"/>
              <p:cNvSpPr>
                <a:spLocks noChangeArrowheads="1"/>
              </p:cNvSpPr>
              <p:nvPr/>
            </p:nvSpPr>
            <p:spPr bwMode="auto">
              <a:xfrm>
                <a:off x="7097973" y="5001881"/>
                <a:ext cx="599791" cy="591704"/>
              </a:xfrm>
              <a:prstGeom prst="ellipse">
                <a:avLst/>
              </a:prstGeom>
              <a:grpFill/>
              <a:ln w="38100" algn="ctr">
                <a:solidFill>
                  <a:srgbClr val="234465"/>
                </a:solidFill>
                <a:round/>
                <a:headEnd/>
                <a:tailEnd/>
              </a:ln>
              <a:effectLst/>
            </p:spPr>
            <p:txBody>
              <a:bodyPr lIns="36000" rIns="36000" anchor="ctr"/>
              <a:lstStyle/>
              <a:p>
                <a:pPr algn="ctr"/>
                <a:r>
                  <a:rPr lang="en-US" sz="2000" b="1" dirty="0">
                    <a:latin typeface="Calibri" pitchFamily="34" charset="0"/>
                  </a:rPr>
                  <a:t>2</a:t>
                </a:r>
                <a:endParaRPr lang="bg-BG" sz="2000" b="1" dirty="0">
                  <a:latin typeface="Calibri" pitchFamily="34" charset="0"/>
                </a:endParaRPr>
              </a:p>
            </p:txBody>
          </p:sp>
          <p:sp>
            <p:nvSpPr>
              <p:cNvPr id="34" name="Oval 33"/>
              <p:cNvSpPr>
                <a:spLocks noChangeArrowheads="1"/>
              </p:cNvSpPr>
              <p:nvPr/>
            </p:nvSpPr>
            <p:spPr bwMode="auto">
              <a:xfrm>
                <a:off x="7097971" y="6100760"/>
                <a:ext cx="599791" cy="556054"/>
              </a:xfrm>
              <a:prstGeom prst="ellipse">
                <a:avLst/>
              </a:prstGeom>
              <a:grpFill/>
              <a:ln w="38100" algn="ctr">
                <a:solidFill>
                  <a:srgbClr val="234465"/>
                </a:solidFill>
                <a:round/>
                <a:headEnd/>
                <a:tailEnd/>
              </a:ln>
              <a:effectLst/>
            </p:spPr>
            <p:txBody>
              <a:bodyPr lIns="36000" rIns="36000" anchor="ctr"/>
              <a:lstStyle/>
              <a:p>
                <a:pPr algn="ctr"/>
                <a:r>
                  <a:rPr lang="en-US" sz="2000" b="1" dirty="0">
                    <a:latin typeface="Calibri" pitchFamily="34" charset="0"/>
                  </a:rPr>
                  <a:t>4</a:t>
                </a:r>
                <a:endParaRPr lang="bg-BG" sz="2000" b="1" dirty="0">
                  <a:latin typeface="Calibri" pitchFamily="34" charset="0"/>
                </a:endParaRPr>
              </a:p>
            </p:txBody>
          </p:sp>
          <p:sp>
            <p:nvSpPr>
              <p:cNvPr id="35" name="Oval 34"/>
              <p:cNvSpPr>
                <a:spLocks noChangeArrowheads="1"/>
              </p:cNvSpPr>
              <p:nvPr/>
            </p:nvSpPr>
            <p:spPr bwMode="auto">
              <a:xfrm>
                <a:off x="5812704" y="6100759"/>
                <a:ext cx="599791" cy="556055"/>
              </a:xfrm>
              <a:prstGeom prst="ellipse">
                <a:avLst/>
              </a:prstGeom>
              <a:grpFill/>
              <a:ln w="38100" algn="ctr">
                <a:solidFill>
                  <a:srgbClr val="234465"/>
                </a:solidFill>
                <a:round/>
                <a:headEnd/>
                <a:tailEnd/>
              </a:ln>
              <a:effectLst/>
            </p:spPr>
            <p:txBody>
              <a:bodyPr lIns="36000" rIns="36000" anchor="ctr"/>
              <a:lstStyle/>
              <a:p>
                <a:pPr algn="ctr"/>
                <a:r>
                  <a:rPr lang="en-US" sz="2000" b="1" dirty="0">
                    <a:latin typeface="Calibri" pitchFamily="34" charset="0"/>
                  </a:rPr>
                  <a:t>1</a:t>
                </a:r>
                <a:endParaRPr lang="bg-BG" sz="2000" b="1" dirty="0">
                  <a:latin typeface="Calibri" pitchFamily="34" charset="0"/>
                </a:endParaRPr>
              </a:p>
            </p:txBody>
          </p:sp>
          <p:sp>
            <p:nvSpPr>
              <p:cNvPr id="36" name="Oval 35"/>
              <p:cNvSpPr>
                <a:spLocks noChangeArrowheads="1"/>
              </p:cNvSpPr>
              <p:nvPr/>
            </p:nvSpPr>
            <p:spPr bwMode="auto">
              <a:xfrm>
                <a:off x="5812705" y="5001883"/>
                <a:ext cx="599791" cy="591703"/>
              </a:xfrm>
              <a:prstGeom prst="ellipse">
                <a:avLst/>
              </a:prstGeom>
              <a:grpFill/>
              <a:ln w="38100" algn="ctr">
                <a:solidFill>
                  <a:srgbClr val="234465"/>
                </a:solidFill>
                <a:round/>
                <a:headEnd/>
                <a:tailEnd/>
              </a:ln>
              <a:effectLst/>
            </p:spPr>
            <p:txBody>
              <a:bodyPr lIns="36000" rIns="36000" anchor="ctr"/>
              <a:lstStyle/>
              <a:p>
                <a:pPr algn="ctr"/>
                <a:r>
                  <a:rPr lang="en-US" sz="2000" b="1" dirty="0">
                    <a:latin typeface="Calibri" pitchFamily="34" charset="0"/>
                  </a:rPr>
                  <a:t>3</a:t>
                </a:r>
                <a:endParaRPr lang="bg-BG" sz="2000" b="1" dirty="0">
                  <a:latin typeface="Calibri" pitchFamily="34" charset="0"/>
                </a:endParaRPr>
              </a:p>
            </p:txBody>
          </p:sp>
          <p:cxnSp>
            <p:nvCxnSpPr>
              <p:cNvPr id="37" name="Straight Arrow Connector 36"/>
              <p:cNvCxnSpPr>
                <a:cxnSpLocks noChangeShapeType="1"/>
                <a:stCxn id="33" idx="4"/>
                <a:endCxn id="34" idx="0"/>
              </p:cNvCxnSpPr>
              <p:nvPr/>
            </p:nvCxnSpPr>
            <p:spPr bwMode="auto">
              <a:xfrm rot="5400000">
                <a:off x="7144281" y="5847172"/>
                <a:ext cx="507174" cy="1"/>
              </a:xfrm>
              <a:prstGeom prst="straightConnector1">
                <a:avLst/>
              </a:prstGeom>
              <a:grpFill/>
              <a:ln w="38100" algn="ctr">
                <a:solidFill>
                  <a:srgbClr val="234465"/>
                </a:solidFill>
                <a:round/>
                <a:headEnd type="arrow"/>
                <a:tailEnd type="none" w="med" len="med"/>
              </a:ln>
              <a:effectLst/>
            </p:spPr>
          </p:cxnSp>
          <p:cxnSp>
            <p:nvCxnSpPr>
              <p:cNvPr id="38" name="Straight Arrow Connector 37"/>
              <p:cNvCxnSpPr>
                <a:cxnSpLocks noChangeShapeType="1"/>
                <a:stCxn id="34" idx="2"/>
                <a:endCxn id="35" idx="6"/>
              </p:cNvCxnSpPr>
              <p:nvPr/>
            </p:nvCxnSpPr>
            <p:spPr bwMode="auto">
              <a:xfrm rot="10800000">
                <a:off x="6412496" y="6378788"/>
                <a:ext cx="685476" cy="1762"/>
              </a:xfrm>
              <a:prstGeom prst="straightConnector1">
                <a:avLst/>
              </a:prstGeom>
              <a:grpFill/>
              <a:ln w="38100" algn="ctr">
                <a:solidFill>
                  <a:srgbClr val="234465"/>
                </a:solidFill>
                <a:round/>
                <a:headEnd type="arrow"/>
                <a:tailEnd type="none" w="med" len="med"/>
              </a:ln>
              <a:effectLst/>
            </p:spPr>
          </p:cxnSp>
          <p:cxnSp>
            <p:nvCxnSpPr>
              <p:cNvPr id="39" name="Straight Arrow Connector 38"/>
              <p:cNvCxnSpPr>
                <a:cxnSpLocks noChangeShapeType="1"/>
                <a:stCxn id="33" idx="3"/>
                <a:endCxn id="35" idx="7"/>
              </p:cNvCxnSpPr>
              <p:nvPr/>
            </p:nvCxnSpPr>
            <p:spPr bwMode="auto">
              <a:xfrm rot="5400000">
                <a:off x="6417606" y="5413985"/>
                <a:ext cx="675259" cy="861152"/>
              </a:xfrm>
              <a:prstGeom prst="straightConnector1">
                <a:avLst/>
              </a:prstGeom>
              <a:grpFill/>
              <a:ln w="38100" algn="ctr">
                <a:solidFill>
                  <a:srgbClr val="234465"/>
                </a:solidFill>
                <a:round/>
                <a:headEnd type="arrow"/>
                <a:tailEnd type="none" w="med" len="med"/>
              </a:ln>
              <a:effectLst/>
            </p:spPr>
          </p:cxnSp>
          <p:cxnSp>
            <p:nvCxnSpPr>
              <p:cNvPr id="40" name="Straight Arrow Connector 39"/>
              <p:cNvCxnSpPr>
                <a:cxnSpLocks noChangeShapeType="1"/>
                <a:stCxn id="36" idx="6"/>
                <a:endCxn id="33" idx="2"/>
              </p:cNvCxnSpPr>
              <p:nvPr/>
            </p:nvCxnSpPr>
            <p:spPr bwMode="auto">
              <a:xfrm>
                <a:off x="6412496" y="5297734"/>
                <a:ext cx="685477" cy="1762"/>
              </a:xfrm>
              <a:prstGeom prst="straightConnector1">
                <a:avLst/>
              </a:prstGeom>
              <a:grpFill/>
              <a:ln w="38100" algn="ctr">
                <a:solidFill>
                  <a:srgbClr val="234465"/>
                </a:solidFill>
                <a:round/>
                <a:headEnd type="arrow"/>
                <a:tailEnd type="none" w="med" len="med"/>
              </a:ln>
              <a:effectLst/>
            </p:spPr>
          </p:cxnSp>
          <p:cxnSp>
            <p:nvCxnSpPr>
              <p:cNvPr id="41" name="Straight Arrow Connector 40"/>
              <p:cNvCxnSpPr>
                <a:cxnSpLocks noChangeShapeType="1"/>
                <a:stCxn id="35" idx="0"/>
                <a:endCxn id="36" idx="4"/>
              </p:cNvCxnSpPr>
              <p:nvPr/>
            </p:nvCxnSpPr>
            <p:spPr bwMode="auto">
              <a:xfrm rot="5400000" flipH="1" flipV="1">
                <a:off x="5859014" y="5847161"/>
                <a:ext cx="507174" cy="1786"/>
              </a:xfrm>
              <a:prstGeom prst="straightConnector1">
                <a:avLst/>
              </a:prstGeom>
              <a:grpFill/>
              <a:ln w="38100" algn="ctr">
                <a:solidFill>
                  <a:srgbClr val="234465"/>
                </a:solidFill>
                <a:round/>
                <a:headEnd type="arrow"/>
                <a:tailEnd type="none" w="med" len="med"/>
              </a:ln>
              <a:effectLst/>
            </p:spPr>
          </p:cxnSp>
        </p:grpSp>
      </p:grp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80AD6482-9D74-40E8-9845-79AAE6FB3A3B}"/>
              </a:ext>
            </a:extLst>
          </p:cNvPr>
          <p:cNvSpPr txBox="1">
            <a:spLocks/>
          </p:cNvSpPr>
          <p:nvPr/>
        </p:nvSpPr>
        <p:spPr>
          <a:xfrm>
            <a:off x="5179450" y="1209563"/>
            <a:ext cx="2740118" cy="18481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rgbClr val="244465"/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1 -&gt; {2, 4}</a:t>
            </a:r>
          </a:p>
          <a:p>
            <a:r>
              <a:rPr lang="en-US" dirty="0"/>
              <a:t>2 -&gt; {3}</a:t>
            </a:r>
          </a:p>
          <a:p>
            <a:r>
              <a:rPr lang="en-US" dirty="0"/>
              <a:t>3 -&gt; {1}</a:t>
            </a:r>
          </a:p>
          <a:p>
            <a:r>
              <a:rPr lang="en-US" dirty="0"/>
              <a:t>4 -&gt; {2}</a:t>
            </a:r>
          </a:p>
        </p:txBody>
      </p:sp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80AD6482-9D74-40E8-9845-79AAE6FB3A3B}"/>
              </a:ext>
            </a:extLst>
          </p:cNvPr>
          <p:cNvSpPr txBox="1">
            <a:spLocks/>
          </p:cNvSpPr>
          <p:nvPr/>
        </p:nvSpPr>
        <p:spPr>
          <a:xfrm>
            <a:off x="937269" y="5784507"/>
            <a:ext cx="6491577" cy="7401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rgbClr val="244465"/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{1,2}, {1,4}, {2,3}, {3,1}, {4,2}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511769"/>
              </p:ext>
            </p:extLst>
          </p:nvPr>
        </p:nvGraphicFramePr>
        <p:xfrm>
          <a:off x="8334154" y="4096114"/>
          <a:ext cx="2039000" cy="1827532"/>
        </p:xfrm>
        <a:graphic>
          <a:graphicData uri="http://schemas.openxmlformats.org/drawingml/2006/table">
            <a:tbl>
              <a:tblPr bandRow="1">
                <a:effectLst/>
                <a:tableStyleId>{5C22544A-7EE6-4342-B048-85BDC9FD1C3A}</a:tableStyleId>
              </a:tblPr>
              <a:tblGrid>
                <a:gridCol w="509750">
                  <a:extLst>
                    <a:ext uri="{9D8B030D-6E8A-4147-A177-3AD203B41FA5}">
                      <a16:colId xmlns:a16="http://schemas.microsoft.com/office/drawing/2014/main" val="1291539693"/>
                    </a:ext>
                  </a:extLst>
                </a:gridCol>
                <a:gridCol w="509750">
                  <a:extLst>
                    <a:ext uri="{9D8B030D-6E8A-4147-A177-3AD203B41FA5}">
                      <a16:colId xmlns:a16="http://schemas.microsoft.com/office/drawing/2014/main" val="3312791880"/>
                    </a:ext>
                  </a:extLst>
                </a:gridCol>
                <a:gridCol w="509750">
                  <a:extLst>
                    <a:ext uri="{9D8B030D-6E8A-4147-A177-3AD203B41FA5}">
                      <a16:colId xmlns:a16="http://schemas.microsoft.com/office/drawing/2014/main" val="3292043872"/>
                    </a:ext>
                  </a:extLst>
                </a:gridCol>
                <a:gridCol w="509750">
                  <a:extLst>
                    <a:ext uri="{9D8B030D-6E8A-4147-A177-3AD203B41FA5}">
                      <a16:colId xmlns:a16="http://schemas.microsoft.com/office/drawing/2014/main" val="3989931600"/>
                    </a:ext>
                  </a:extLst>
                </a:gridCol>
              </a:tblGrid>
              <a:tr h="3364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06585"/>
                  </a:ext>
                </a:extLst>
              </a:tr>
              <a:tr h="3364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762455"/>
                  </a:ext>
                </a:extLst>
              </a:tr>
              <a:tr h="3364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827417"/>
                  </a:ext>
                </a:extLst>
              </a:tr>
              <a:tr h="3364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1569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277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30" grpId="0" animBg="1"/>
      <p:bldP spid="4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551000" y="1269375"/>
            <a:ext cx="9540000" cy="5237625"/>
          </a:xfrm>
          <a:ln>
            <a:solidFill>
              <a:srgbClr val="244465"/>
            </a:solidFill>
          </a:ln>
        </p:spPr>
        <p:txBody>
          <a:bodyPr/>
          <a:lstStyle/>
          <a:p>
            <a:r>
              <a:rPr lang="en-US" dirty="0"/>
              <a:t>var g = new List&lt;int&gt;[] {</a:t>
            </a:r>
          </a:p>
          <a:p>
            <a:r>
              <a:rPr lang="en-US" dirty="0"/>
              <a:t>  new List&lt;int&gt; {3, 6}, </a:t>
            </a:r>
          </a:p>
          <a:p>
            <a:r>
              <a:rPr lang="en-US" dirty="0"/>
              <a:t>  new List&lt;int&gt; {2, 3, 4, 5, 6},</a:t>
            </a:r>
          </a:p>
          <a:p>
            <a:r>
              <a:rPr lang="en-US" dirty="0"/>
              <a:t>  new List&lt;int&gt; {1, 4, 5},</a:t>
            </a:r>
          </a:p>
          <a:p>
            <a:r>
              <a:rPr lang="en-US" dirty="0"/>
              <a:t>  new List&lt;int&gt; {0, 1, 5},</a:t>
            </a:r>
          </a:p>
          <a:p>
            <a:r>
              <a:rPr lang="en-US" dirty="0"/>
              <a:t>  new List&lt;int&gt; {1, 2, 6},</a:t>
            </a:r>
          </a:p>
          <a:p>
            <a:r>
              <a:rPr lang="en-US" dirty="0"/>
              <a:t>  new List&lt;int&gt; {1, 2, 3},</a:t>
            </a:r>
          </a:p>
          <a:p>
            <a:r>
              <a:rPr lang="en-US" dirty="0"/>
              <a:t>  new List&lt;int&gt; {0, 1, 4}</a:t>
            </a:r>
          </a:p>
          <a:p>
            <a:r>
              <a:rPr lang="en-US" dirty="0"/>
              <a:t>};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 Add an edge { 3 -&gt; 6 }</a:t>
            </a:r>
          </a:p>
          <a:p>
            <a:r>
              <a:rPr lang="en-US" dirty="0"/>
              <a:t>g[3].Add(6);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 List the children of node #1</a:t>
            </a:r>
          </a:p>
          <a:p>
            <a:r>
              <a:rPr lang="en-US" dirty="0"/>
              <a:t>var </a:t>
            </a:r>
            <a:r>
              <a:rPr lang="en-US" dirty="0" err="1"/>
              <a:t>childNodes</a:t>
            </a:r>
            <a:r>
              <a:rPr lang="en-US" dirty="0"/>
              <a:t> = g[1];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Representation: Adjacency List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58B3DA9-F6F7-4396-8E79-2C5FEB19242C}"/>
              </a:ext>
            </a:extLst>
          </p:cNvPr>
          <p:cNvGrpSpPr/>
          <p:nvPr/>
        </p:nvGrpSpPr>
        <p:grpSpPr>
          <a:xfrm>
            <a:off x="7986000" y="1359000"/>
            <a:ext cx="2743200" cy="2378075"/>
            <a:chOff x="6387407" y="1779589"/>
            <a:chExt cx="2625969" cy="2378075"/>
          </a:xfrm>
        </p:grpSpPr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1D13DA0C-7ED6-4590-84D2-B22B4F0A67B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561872" y="1779589"/>
              <a:ext cx="503237" cy="50323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2E7C3BB8-A010-4659-A139-D4894B4DC59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460351" y="2008188"/>
              <a:ext cx="503237" cy="50165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6</a:t>
              </a:r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768359EA-0778-46BA-B149-93A362087E5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387407" y="3121026"/>
              <a:ext cx="503238" cy="50323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A7412496-ECC2-4AC2-9108-697241C39D6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488931" y="2740026"/>
              <a:ext cx="501650" cy="50323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13C75CD1-A7C3-4AED-960C-72E54E4CE83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502771" y="3273426"/>
              <a:ext cx="503237" cy="50323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5</a:t>
              </a:r>
            </a:p>
          </p:txBody>
        </p:sp>
        <p:sp>
          <p:nvSpPr>
            <p:cNvPr id="13" name="Oval 11">
              <a:extLst>
                <a:ext uri="{FF2B5EF4-FFF2-40B4-BE49-F238E27FC236}">
                  <a16:creationId xmlns:a16="http://schemas.microsoft.com/office/drawing/2014/main" id="{4355C203-F647-4BD4-B6F0-34E322C5D26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488929" y="3654426"/>
              <a:ext cx="503237" cy="50323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2</a:t>
              </a:r>
            </a:p>
          </p:txBody>
        </p:sp>
        <p:cxnSp>
          <p:nvCxnSpPr>
            <p:cNvPr id="14" name="AutoShape 12">
              <a:extLst>
                <a:ext uri="{FF2B5EF4-FFF2-40B4-BE49-F238E27FC236}">
                  <a16:creationId xmlns:a16="http://schemas.microsoft.com/office/drawing/2014/main" id="{E76AE7E3-8B44-4B0F-9D15-C922B356E7C4}"/>
                </a:ext>
              </a:extLst>
            </p:cNvPr>
            <p:cNvCxnSpPr>
              <a:cxnSpLocks noChangeAspect="1" noChangeShapeType="1"/>
              <a:stCxn id="8" idx="2"/>
              <a:endCxn id="9" idx="6"/>
            </p:cNvCxnSpPr>
            <p:nvPr/>
          </p:nvCxnSpPr>
          <p:spPr bwMode="auto">
            <a:xfrm rot="10800000" flipV="1">
              <a:off x="6963588" y="2031207"/>
              <a:ext cx="598285" cy="227805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15" name="AutoShape 13">
              <a:extLst>
                <a:ext uri="{FF2B5EF4-FFF2-40B4-BE49-F238E27FC236}">
                  <a16:creationId xmlns:a16="http://schemas.microsoft.com/office/drawing/2014/main" id="{26194367-DE17-41BD-9190-42734BE8400F}"/>
                </a:ext>
              </a:extLst>
            </p:cNvPr>
            <p:cNvCxnSpPr>
              <a:cxnSpLocks noChangeAspect="1" noChangeShapeType="1"/>
              <a:stCxn id="8" idx="6"/>
              <a:endCxn id="25" idx="1"/>
            </p:cNvCxnSpPr>
            <p:nvPr/>
          </p:nvCxnSpPr>
          <p:spPr bwMode="auto">
            <a:xfrm>
              <a:off x="8065109" y="2031208"/>
              <a:ext cx="520082" cy="325315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16" name="AutoShape 14">
              <a:extLst>
                <a:ext uri="{FF2B5EF4-FFF2-40B4-BE49-F238E27FC236}">
                  <a16:creationId xmlns:a16="http://schemas.microsoft.com/office/drawing/2014/main" id="{1BBCE72F-9342-419C-B72C-7CB05987BA5F}"/>
                </a:ext>
              </a:extLst>
            </p:cNvPr>
            <p:cNvCxnSpPr>
              <a:cxnSpLocks noChangeAspect="1" noChangeShapeType="1"/>
              <a:stCxn id="25" idx="4"/>
              <a:endCxn id="12" idx="0"/>
            </p:cNvCxnSpPr>
            <p:nvPr/>
          </p:nvCxnSpPr>
          <p:spPr bwMode="auto">
            <a:xfrm rot="5400000">
              <a:off x="8514790" y="3025664"/>
              <a:ext cx="487362" cy="8162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17" name="AutoShape 15">
              <a:extLst>
                <a:ext uri="{FF2B5EF4-FFF2-40B4-BE49-F238E27FC236}">
                  <a16:creationId xmlns:a16="http://schemas.microsoft.com/office/drawing/2014/main" id="{2F4DC288-839A-42C6-8199-1F16C943B7C4}"/>
                </a:ext>
              </a:extLst>
            </p:cNvPr>
            <p:cNvCxnSpPr>
              <a:cxnSpLocks noChangeAspect="1" noChangeShapeType="1"/>
              <a:stCxn id="9" idx="5"/>
              <a:endCxn id="11" idx="1"/>
            </p:cNvCxnSpPr>
            <p:nvPr/>
          </p:nvCxnSpPr>
          <p:spPr bwMode="auto">
            <a:xfrm rot="16200000" flipH="1">
              <a:off x="7037468" y="2288795"/>
              <a:ext cx="377350" cy="672505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18" name="AutoShape 16">
              <a:extLst>
                <a:ext uri="{FF2B5EF4-FFF2-40B4-BE49-F238E27FC236}">
                  <a16:creationId xmlns:a16="http://schemas.microsoft.com/office/drawing/2014/main" id="{828ADFC9-2766-40B3-BBB4-FBB839105BC2}"/>
                </a:ext>
              </a:extLst>
            </p:cNvPr>
            <p:cNvCxnSpPr>
              <a:cxnSpLocks noChangeAspect="1" noChangeShapeType="1"/>
              <a:stCxn id="9" idx="4"/>
              <a:endCxn id="10" idx="0"/>
            </p:cNvCxnSpPr>
            <p:nvPr/>
          </p:nvCxnSpPr>
          <p:spPr bwMode="auto">
            <a:xfrm rot="5400000">
              <a:off x="6369904" y="2778960"/>
              <a:ext cx="611188" cy="7294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19" name="AutoShape 17">
              <a:extLst>
                <a:ext uri="{FF2B5EF4-FFF2-40B4-BE49-F238E27FC236}">
                  <a16:creationId xmlns:a16="http://schemas.microsoft.com/office/drawing/2014/main" id="{0B40094A-480C-4683-87D8-F70FB7C3DF51}"/>
                </a:ext>
              </a:extLst>
            </p:cNvPr>
            <p:cNvCxnSpPr>
              <a:cxnSpLocks noChangeAspect="1" noChangeShapeType="1"/>
              <a:stCxn id="10" idx="5"/>
              <a:endCxn id="13" idx="2"/>
            </p:cNvCxnSpPr>
            <p:nvPr/>
          </p:nvCxnSpPr>
          <p:spPr bwMode="auto">
            <a:xfrm rot="16200000" flipH="1">
              <a:off x="6975198" y="3392314"/>
              <a:ext cx="355479" cy="671982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20" name="AutoShape 25">
              <a:extLst>
                <a:ext uri="{FF2B5EF4-FFF2-40B4-BE49-F238E27FC236}">
                  <a16:creationId xmlns:a16="http://schemas.microsoft.com/office/drawing/2014/main" id="{C535C56E-A95A-4992-AD8E-9069C1952C80}"/>
                </a:ext>
              </a:extLst>
            </p:cNvPr>
            <p:cNvCxnSpPr>
              <a:cxnSpLocks noChangeAspect="1" noChangeShapeType="1"/>
              <a:stCxn id="25" idx="2"/>
              <a:endCxn id="11" idx="7"/>
            </p:cNvCxnSpPr>
            <p:nvPr/>
          </p:nvCxnSpPr>
          <p:spPr bwMode="auto">
            <a:xfrm rot="10800000" flipV="1">
              <a:off x="7917115" y="2534445"/>
              <a:ext cx="594611" cy="27927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21" name="AutoShape 26">
              <a:extLst>
                <a:ext uri="{FF2B5EF4-FFF2-40B4-BE49-F238E27FC236}">
                  <a16:creationId xmlns:a16="http://schemas.microsoft.com/office/drawing/2014/main" id="{5EF9C825-EC7C-40F9-ABFA-B1DEED5551D4}"/>
                </a:ext>
              </a:extLst>
            </p:cNvPr>
            <p:cNvCxnSpPr>
              <a:cxnSpLocks noChangeAspect="1" noChangeShapeType="1"/>
              <a:stCxn id="11" idx="4"/>
              <a:endCxn id="13" idx="0"/>
            </p:cNvCxnSpPr>
            <p:nvPr/>
          </p:nvCxnSpPr>
          <p:spPr bwMode="auto">
            <a:xfrm rot="16200000" flipH="1">
              <a:off x="7534570" y="3448449"/>
              <a:ext cx="411162" cy="792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22" name="AutoShape 27">
              <a:extLst>
                <a:ext uri="{FF2B5EF4-FFF2-40B4-BE49-F238E27FC236}">
                  <a16:creationId xmlns:a16="http://schemas.microsoft.com/office/drawing/2014/main" id="{72EC64F2-F635-4F43-9B3E-E234C4564468}"/>
                </a:ext>
              </a:extLst>
            </p:cNvPr>
            <p:cNvCxnSpPr>
              <a:cxnSpLocks noChangeAspect="1" noChangeShapeType="1"/>
              <a:stCxn id="12" idx="3"/>
              <a:endCxn id="13" idx="6"/>
            </p:cNvCxnSpPr>
            <p:nvPr/>
          </p:nvCxnSpPr>
          <p:spPr bwMode="auto">
            <a:xfrm rot="5400000">
              <a:off x="8182778" y="3512354"/>
              <a:ext cx="203079" cy="584302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23" name="AutoShape 28">
              <a:extLst>
                <a:ext uri="{FF2B5EF4-FFF2-40B4-BE49-F238E27FC236}">
                  <a16:creationId xmlns:a16="http://schemas.microsoft.com/office/drawing/2014/main" id="{845435B2-A810-4797-BC8C-CBFBF6BE275E}"/>
                </a:ext>
              </a:extLst>
            </p:cNvPr>
            <p:cNvCxnSpPr>
              <a:cxnSpLocks noChangeAspect="1" noChangeShapeType="1"/>
              <a:stCxn id="10" idx="6"/>
              <a:endCxn id="11" idx="3"/>
            </p:cNvCxnSpPr>
            <p:nvPr/>
          </p:nvCxnSpPr>
          <p:spPr bwMode="auto">
            <a:xfrm flipV="1">
              <a:off x="6890645" y="3169567"/>
              <a:ext cx="671751" cy="20307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24" name="AutoShape 29">
              <a:extLst>
                <a:ext uri="{FF2B5EF4-FFF2-40B4-BE49-F238E27FC236}">
                  <a16:creationId xmlns:a16="http://schemas.microsoft.com/office/drawing/2014/main" id="{C0FD2BFD-EE66-48FB-B8EA-08D13CDF640F}"/>
                </a:ext>
              </a:extLst>
            </p:cNvPr>
            <p:cNvCxnSpPr>
              <a:cxnSpLocks noChangeAspect="1" noChangeShapeType="1"/>
              <a:stCxn id="11" idx="5"/>
              <a:endCxn id="12" idx="1"/>
            </p:cNvCxnSpPr>
            <p:nvPr/>
          </p:nvCxnSpPr>
          <p:spPr bwMode="auto">
            <a:xfrm rot="16200000" flipH="1">
              <a:off x="8158014" y="2928669"/>
              <a:ext cx="177556" cy="659353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sp>
          <p:nvSpPr>
            <p:cNvPr id="25" name="Oval 30">
              <a:extLst>
                <a:ext uri="{FF2B5EF4-FFF2-40B4-BE49-F238E27FC236}">
                  <a16:creationId xmlns:a16="http://schemas.microsoft.com/office/drawing/2014/main" id="{F1364AFB-0647-4F49-BF2F-5648D41840B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511726" y="2282826"/>
              <a:ext cx="501650" cy="50323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72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656466" y="1178898"/>
            <a:ext cx="6751322" cy="5625102"/>
          </a:xfrm>
          <a:ln>
            <a:solidFill>
              <a:srgbClr val="244465"/>
            </a:solidFill>
          </a:ln>
        </p:spPr>
        <p:txBody>
          <a:bodyPr/>
          <a:lstStyle/>
          <a:p>
            <a:r>
              <a:rPr lang="en-US" dirty="0"/>
              <a:t>int[][] graph = new int[][] {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>
                <a:solidFill>
                  <a:schemeClr val="accent2"/>
                </a:solidFill>
              </a:rPr>
              <a:t>// 0  1  2  3  4  5  6</a:t>
            </a:r>
            <a:br>
              <a:rPr lang="en-US" dirty="0"/>
            </a:br>
            <a:r>
              <a:rPr lang="en-US" dirty="0"/>
              <a:t>    { 0, 0, 0, 1, 0, 0, 1 }, </a:t>
            </a:r>
            <a:r>
              <a:rPr lang="en-US" dirty="0">
                <a:solidFill>
                  <a:schemeClr val="accent2"/>
                </a:solidFill>
              </a:rPr>
              <a:t>// node 0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/>
              <a:t>    { 0, 0, 1, 1, 1, 1, 1 }, </a:t>
            </a:r>
            <a:r>
              <a:rPr lang="en-US" dirty="0">
                <a:solidFill>
                  <a:schemeClr val="accent2"/>
                </a:solidFill>
              </a:rPr>
              <a:t>// node 1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/>
              <a:t>    { 0, 1, 0, 0, 1, 1, 0 }, </a:t>
            </a:r>
            <a:r>
              <a:rPr lang="en-US" dirty="0">
                <a:solidFill>
                  <a:schemeClr val="accent2"/>
                </a:solidFill>
              </a:rPr>
              <a:t>// node 2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/>
              <a:t>    { 1, 1, 0, 0, 0, 1, 0 }, </a:t>
            </a:r>
            <a:r>
              <a:rPr lang="en-US" dirty="0">
                <a:solidFill>
                  <a:schemeClr val="accent2"/>
                </a:solidFill>
              </a:rPr>
              <a:t>// node 3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/>
              <a:t>    { 0, 1, 1, 0, 0, 0, 1 }, </a:t>
            </a:r>
            <a:r>
              <a:rPr lang="en-US" dirty="0">
                <a:solidFill>
                  <a:schemeClr val="accent2"/>
                </a:solidFill>
              </a:rPr>
              <a:t>// node 4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/>
              <a:t>    { 0, 1, 1, 1, 0, 0, 0 }, </a:t>
            </a:r>
            <a:r>
              <a:rPr lang="en-US" dirty="0">
                <a:solidFill>
                  <a:schemeClr val="accent2"/>
                </a:solidFill>
              </a:rPr>
              <a:t>// node 5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/>
              <a:t>    { 1, 1, 0, 0, 1, 0, 0 }, </a:t>
            </a:r>
            <a:r>
              <a:rPr lang="en-US" dirty="0">
                <a:solidFill>
                  <a:schemeClr val="accent2"/>
                </a:solidFill>
              </a:rPr>
              <a:t>// node 6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/>
              <a:t>};</a:t>
            </a:r>
            <a:br>
              <a:rPr lang="en-US" dirty="0"/>
            </a:br>
            <a:r>
              <a:rPr lang="en-US" dirty="0">
                <a:solidFill>
                  <a:schemeClr val="accent2"/>
                </a:solidFill>
              </a:rPr>
              <a:t>// Add an edge { 3 -&gt; 6 }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/>
              <a:t>graph[3][6] = 1;</a:t>
            </a:r>
            <a:br>
              <a:rPr lang="en-US" dirty="0"/>
            </a:br>
            <a:r>
              <a:rPr lang="en-US" dirty="0">
                <a:solidFill>
                  <a:schemeClr val="accent2"/>
                </a:solidFill>
              </a:rPr>
              <a:t>// List the children of node #1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/>
              <a:t>int[] childNodes = graph[1];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Representation: Adjacency Matrix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182B25B-4BE1-45C8-BDA8-8DBE2B1EADA9}"/>
              </a:ext>
            </a:extLst>
          </p:cNvPr>
          <p:cNvGrpSpPr/>
          <p:nvPr/>
        </p:nvGrpSpPr>
        <p:grpSpPr>
          <a:xfrm>
            <a:off x="9535534" y="1314000"/>
            <a:ext cx="2572783" cy="2230341"/>
            <a:chOff x="6387407" y="1779589"/>
            <a:chExt cx="2625969" cy="2378075"/>
          </a:xfrm>
        </p:grpSpPr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26461E60-01B2-49E2-AE4A-B81D6705255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561872" y="1779589"/>
              <a:ext cx="503237" cy="50323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1050D6B-A12E-4D87-B529-A4491E95748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460351" y="2008188"/>
              <a:ext cx="503237" cy="50165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6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7C6A6F6-E489-4C3F-9300-72BCF2424B4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387407" y="3121026"/>
              <a:ext cx="503238" cy="50323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65D0BD4-A452-4200-80FB-54ED8063016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488931" y="2740026"/>
              <a:ext cx="501650" cy="50323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7420BC3-FC05-4F32-BCCE-4DE7E556DA8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502771" y="3273426"/>
              <a:ext cx="503237" cy="50323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5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D71750A-B98F-43D1-9068-BDA2C17EA70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488929" y="3654426"/>
              <a:ext cx="503237" cy="50323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2</a:t>
              </a:r>
            </a:p>
          </p:txBody>
        </p:sp>
        <p:cxnSp>
          <p:nvCxnSpPr>
            <p:cNvPr id="13" name="AutoShape 12">
              <a:extLst>
                <a:ext uri="{FF2B5EF4-FFF2-40B4-BE49-F238E27FC236}">
                  <a16:creationId xmlns:a16="http://schemas.microsoft.com/office/drawing/2014/main" id="{92876041-B1E5-4C95-A3C2-686D2A7A0817}"/>
                </a:ext>
              </a:extLst>
            </p:cNvPr>
            <p:cNvCxnSpPr>
              <a:cxnSpLocks noChangeAspect="1" noChangeShapeType="1"/>
              <a:stCxn id="6" idx="2"/>
              <a:endCxn id="8" idx="6"/>
            </p:cNvCxnSpPr>
            <p:nvPr/>
          </p:nvCxnSpPr>
          <p:spPr bwMode="auto">
            <a:xfrm rot="10800000" flipV="1">
              <a:off x="6963588" y="2031207"/>
              <a:ext cx="598285" cy="227805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14" name="AutoShape 13">
              <a:extLst>
                <a:ext uri="{FF2B5EF4-FFF2-40B4-BE49-F238E27FC236}">
                  <a16:creationId xmlns:a16="http://schemas.microsoft.com/office/drawing/2014/main" id="{20E42661-1D86-4F2E-B6ED-B477D6FABC69}"/>
                </a:ext>
              </a:extLst>
            </p:cNvPr>
            <p:cNvCxnSpPr>
              <a:cxnSpLocks noChangeAspect="1" noChangeShapeType="1"/>
              <a:stCxn id="6" idx="6"/>
              <a:endCxn id="24" idx="1"/>
            </p:cNvCxnSpPr>
            <p:nvPr/>
          </p:nvCxnSpPr>
          <p:spPr bwMode="auto">
            <a:xfrm>
              <a:off x="8065109" y="2031208"/>
              <a:ext cx="520082" cy="325315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15" name="AutoShape 14">
              <a:extLst>
                <a:ext uri="{FF2B5EF4-FFF2-40B4-BE49-F238E27FC236}">
                  <a16:creationId xmlns:a16="http://schemas.microsoft.com/office/drawing/2014/main" id="{A16CC3B0-BE35-4E4F-9B6F-EBF293012EEB}"/>
                </a:ext>
              </a:extLst>
            </p:cNvPr>
            <p:cNvCxnSpPr>
              <a:cxnSpLocks noChangeAspect="1" noChangeShapeType="1"/>
              <a:stCxn id="24" idx="4"/>
              <a:endCxn id="11" idx="0"/>
            </p:cNvCxnSpPr>
            <p:nvPr/>
          </p:nvCxnSpPr>
          <p:spPr bwMode="auto">
            <a:xfrm rot="5400000">
              <a:off x="8514790" y="3025664"/>
              <a:ext cx="487362" cy="8162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16" name="AutoShape 15">
              <a:extLst>
                <a:ext uri="{FF2B5EF4-FFF2-40B4-BE49-F238E27FC236}">
                  <a16:creationId xmlns:a16="http://schemas.microsoft.com/office/drawing/2014/main" id="{163859BE-2C34-484E-8BD2-440E67A3CA5A}"/>
                </a:ext>
              </a:extLst>
            </p:cNvPr>
            <p:cNvCxnSpPr>
              <a:cxnSpLocks noChangeAspect="1" noChangeShapeType="1"/>
              <a:stCxn id="8" idx="5"/>
              <a:endCxn id="10" idx="1"/>
            </p:cNvCxnSpPr>
            <p:nvPr/>
          </p:nvCxnSpPr>
          <p:spPr bwMode="auto">
            <a:xfrm rot="16200000" flipH="1">
              <a:off x="7037468" y="2288795"/>
              <a:ext cx="377350" cy="672505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17" name="AutoShape 16">
              <a:extLst>
                <a:ext uri="{FF2B5EF4-FFF2-40B4-BE49-F238E27FC236}">
                  <a16:creationId xmlns:a16="http://schemas.microsoft.com/office/drawing/2014/main" id="{081723B9-F8E3-4E77-9ED2-B4736618F1EA}"/>
                </a:ext>
              </a:extLst>
            </p:cNvPr>
            <p:cNvCxnSpPr>
              <a:cxnSpLocks noChangeAspect="1" noChangeShapeType="1"/>
              <a:stCxn id="8" idx="4"/>
              <a:endCxn id="9" idx="0"/>
            </p:cNvCxnSpPr>
            <p:nvPr/>
          </p:nvCxnSpPr>
          <p:spPr bwMode="auto">
            <a:xfrm rot="5400000">
              <a:off x="6369904" y="2778960"/>
              <a:ext cx="611188" cy="7294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18" name="AutoShape 17">
              <a:extLst>
                <a:ext uri="{FF2B5EF4-FFF2-40B4-BE49-F238E27FC236}">
                  <a16:creationId xmlns:a16="http://schemas.microsoft.com/office/drawing/2014/main" id="{C37E61CC-721F-4799-96F6-574EE726FC24}"/>
                </a:ext>
              </a:extLst>
            </p:cNvPr>
            <p:cNvCxnSpPr>
              <a:cxnSpLocks noChangeAspect="1" noChangeShapeType="1"/>
              <a:stCxn id="9" idx="5"/>
              <a:endCxn id="12" idx="2"/>
            </p:cNvCxnSpPr>
            <p:nvPr/>
          </p:nvCxnSpPr>
          <p:spPr bwMode="auto">
            <a:xfrm rot="16200000" flipH="1">
              <a:off x="6975198" y="3392314"/>
              <a:ext cx="355479" cy="671982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19" name="AutoShape 25">
              <a:extLst>
                <a:ext uri="{FF2B5EF4-FFF2-40B4-BE49-F238E27FC236}">
                  <a16:creationId xmlns:a16="http://schemas.microsoft.com/office/drawing/2014/main" id="{610689DB-D194-409C-8D5E-446DC2CA167D}"/>
                </a:ext>
              </a:extLst>
            </p:cNvPr>
            <p:cNvCxnSpPr>
              <a:cxnSpLocks noChangeAspect="1" noChangeShapeType="1"/>
              <a:stCxn id="24" idx="2"/>
              <a:endCxn id="10" idx="7"/>
            </p:cNvCxnSpPr>
            <p:nvPr/>
          </p:nvCxnSpPr>
          <p:spPr bwMode="auto">
            <a:xfrm rot="10800000" flipV="1">
              <a:off x="7917115" y="2534445"/>
              <a:ext cx="594611" cy="27927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20" name="AutoShape 26">
              <a:extLst>
                <a:ext uri="{FF2B5EF4-FFF2-40B4-BE49-F238E27FC236}">
                  <a16:creationId xmlns:a16="http://schemas.microsoft.com/office/drawing/2014/main" id="{582725F0-DC47-452B-8035-7933E61B13F9}"/>
                </a:ext>
              </a:extLst>
            </p:cNvPr>
            <p:cNvCxnSpPr>
              <a:cxnSpLocks noChangeAspect="1" noChangeShapeType="1"/>
              <a:stCxn id="10" idx="4"/>
              <a:endCxn id="12" idx="0"/>
            </p:cNvCxnSpPr>
            <p:nvPr/>
          </p:nvCxnSpPr>
          <p:spPr bwMode="auto">
            <a:xfrm rot="16200000" flipH="1">
              <a:off x="7534570" y="3448449"/>
              <a:ext cx="411162" cy="792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21" name="AutoShape 27">
              <a:extLst>
                <a:ext uri="{FF2B5EF4-FFF2-40B4-BE49-F238E27FC236}">
                  <a16:creationId xmlns:a16="http://schemas.microsoft.com/office/drawing/2014/main" id="{57CD3EFF-63D6-48D1-9003-FE6DFF4D59EF}"/>
                </a:ext>
              </a:extLst>
            </p:cNvPr>
            <p:cNvCxnSpPr>
              <a:cxnSpLocks noChangeAspect="1" noChangeShapeType="1"/>
              <a:stCxn id="11" idx="3"/>
              <a:endCxn id="12" idx="6"/>
            </p:cNvCxnSpPr>
            <p:nvPr/>
          </p:nvCxnSpPr>
          <p:spPr bwMode="auto">
            <a:xfrm rot="5400000">
              <a:off x="8182778" y="3512354"/>
              <a:ext cx="203079" cy="584302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22" name="AutoShape 28">
              <a:extLst>
                <a:ext uri="{FF2B5EF4-FFF2-40B4-BE49-F238E27FC236}">
                  <a16:creationId xmlns:a16="http://schemas.microsoft.com/office/drawing/2014/main" id="{1448C602-EFA4-4CB7-A6D5-8154976A6831}"/>
                </a:ext>
              </a:extLst>
            </p:cNvPr>
            <p:cNvCxnSpPr>
              <a:cxnSpLocks noChangeAspect="1" noChangeShapeType="1"/>
              <a:stCxn id="9" idx="6"/>
              <a:endCxn id="10" idx="3"/>
            </p:cNvCxnSpPr>
            <p:nvPr/>
          </p:nvCxnSpPr>
          <p:spPr bwMode="auto">
            <a:xfrm flipV="1">
              <a:off x="6890645" y="3169567"/>
              <a:ext cx="671751" cy="20307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23" name="AutoShape 29">
              <a:extLst>
                <a:ext uri="{FF2B5EF4-FFF2-40B4-BE49-F238E27FC236}">
                  <a16:creationId xmlns:a16="http://schemas.microsoft.com/office/drawing/2014/main" id="{FEF13553-A12C-48E9-B0E2-20CD4E7AAB38}"/>
                </a:ext>
              </a:extLst>
            </p:cNvPr>
            <p:cNvCxnSpPr>
              <a:cxnSpLocks noChangeAspect="1" noChangeShapeType="1"/>
              <a:stCxn id="10" idx="5"/>
              <a:endCxn id="11" idx="1"/>
            </p:cNvCxnSpPr>
            <p:nvPr/>
          </p:nvCxnSpPr>
          <p:spPr bwMode="auto">
            <a:xfrm rot="16200000" flipH="1">
              <a:off x="8158014" y="2928669"/>
              <a:ext cx="177556" cy="659353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sp>
          <p:nvSpPr>
            <p:cNvPr id="24" name="Oval 30">
              <a:extLst>
                <a:ext uri="{FF2B5EF4-FFF2-40B4-BE49-F238E27FC236}">
                  <a16:creationId xmlns:a16="http://schemas.microsoft.com/office/drawing/2014/main" id="{A462CAB5-050B-4A3C-B9B4-9D84EF5069A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511726" y="2282826"/>
              <a:ext cx="501650" cy="50323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965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001000" y="1289726"/>
            <a:ext cx="8613542" cy="5237625"/>
          </a:xfrm>
          <a:ln>
            <a:solidFill>
              <a:srgbClr val="244465"/>
            </a:solidFill>
          </a:ln>
        </p:spPr>
        <p:txBody>
          <a:bodyPr/>
          <a:lstStyle/>
          <a:p>
            <a:r>
              <a:rPr lang="en-US" dirty="0"/>
              <a:t>class Edge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public int Parent {get; set; }</a:t>
            </a:r>
          </a:p>
          <a:p>
            <a:r>
              <a:rPr lang="en-US" dirty="0"/>
              <a:t>  public int Child {get; set; }</a:t>
            </a:r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dirty="0"/>
              <a:t>var graph = new List&lt;Edge&gt;() {</a:t>
            </a:r>
          </a:p>
          <a:p>
            <a:r>
              <a:rPr lang="en-US" dirty="0"/>
              <a:t>  new Edge() { Parent = 0, Child = 3 },</a:t>
            </a:r>
          </a:p>
          <a:p>
            <a:r>
              <a:rPr lang="en-US" dirty="0"/>
              <a:t>  new Edge() { Parent = 0, Child = 6 }, …</a:t>
            </a:r>
          </a:p>
          <a:p>
            <a:r>
              <a:rPr lang="en-US" dirty="0"/>
              <a:t>}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 Add an edge { 3 -&gt; 6 }</a:t>
            </a:r>
          </a:p>
          <a:p>
            <a:r>
              <a:rPr lang="en-US" dirty="0" err="1"/>
              <a:t>graph.Add</a:t>
            </a:r>
            <a:r>
              <a:rPr lang="en-US" dirty="0"/>
              <a:t>(new Edge() { Parent = 3, Child = 6 });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 List the children of node #1</a:t>
            </a:r>
          </a:p>
          <a:p>
            <a:r>
              <a:rPr lang="en-US" dirty="0"/>
              <a:t>var </a:t>
            </a:r>
            <a:r>
              <a:rPr lang="en-US" dirty="0" err="1"/>
              <a:t>childNodes</a:t>
            </a:r>
            <a:r>
              <a:rPr lang="en-US" dirty="0"/>
              <a:t> = </a:t>
            </a:r>
            <a:r>
              <a:rPr lang="en-US" dirty="0" err="1"/>
              <a:t>graph.Where</a:t>
            </a:r>
            <a:r>
              <a:rPr lang="en-US" dirty="0"/>
              <a:t>(e =&gt; </a:t>
            </a:r>
            <a:r>
              <a:rPr lang="en-US" dirty="0" err="1"/>
              <a:t>e.Parent</a:t>
            </a:r>
            <a:r>
              <a:rPr lang="en-US" dirty="0"/>
              <a:t> == 1);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Representation: List of Edges</a:t>
            </a:r>
          </a:p>
        </p:txBody>
      </p:sp>
    </p:spTree>
    <p:extLst>
      <p:ext uri="{BB962C8B-B14F-4D97-AF65-F5344CB8AC3E}">
        <p14:creationId xmlns:p14="http://schemas.microsoft.com/office/powerpoint/2010/main" val="3228764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Placeholder 4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common technique to </a:t>
            </a:r>
            <a:r>
              <a:rPr lang="en-US" b="1" dirty="0">
                <a:solidFill>
                  <a:schemeClr val="bg1"/>
                </a:solidFill>
              </a:rPr>
              <a:t>speed up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working with graphs</a:t>
            </a:r>
          </a:p>
          <a:p>
            <a:pPr lvl="1">
              <a:buClr>
                <a:schemeClr val="tx1"/>
              </a:buClr>
            </a:pPr>
            <a:r>
              <a:rPr lang="en-US" sz="3398" b="1" dirty="0">
                <a:solidFill>
                  <a:schemeClr val="bg1"/>
                </a:solidFill>
              </a:rPr>
              <a:t>Numbering the nodes </a:t>
            </a:r>
            <a:r>
              <a:rPr lang="en-US" dirty="0"/>
              <a:t>and accessing them by index (not by name)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Numbering Graph Nodes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595852" y="3048000"/>
            <a:ext cx="2743200" cy="2378075"/>
            <a:chOff x="6387407" y="1779589"/>
            <a:chExt cx="2625969" cy="2378075"/>
          </a:xfrm>
        </p:grpSpPr>
        <p:sp>
          <p:nvSpPr>
            <p:cNvPr id="6" name="Oval 6"/>
            <p:cNvSpPr>
              <a:spLocks noChangeAspect="1" noChangeArrowheads="1"/>
            </p:cNvSpPr>
            <p:nvPr/>
          </p:nvSpPr>
          <p:spPr bwMode="auto">
            <a:xfrm>
              <a:off x="7561872" y="1779589"/>
              <a:ext cx="503237" cy="50323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7" name="Oval 7"/>
            <p:cNvSpPr>
              <a:spLocks noChangeAspect="1" noChangeArrowheads="1"/>
            </p:cNvSpPr>
            <p:nvPr/>
          </p:nvSpPr>
          <p:spPr bwMode="auto">
            <a:xfrm>
              <a:off x="6460351" y="2008188"/>
              <a:ext cx="503237" cy="50165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6</a:t>
              </a:r>
            </a:p>
          </p:txBody>
        </p:sp>
        <p:sp>
          <p:nvSpPr>
            <p:cNvPr id="8" name="Oval 8"/>
            <p:cNvSpPr>
              <a:spLocks noChangeAspect="1" noChangeArrowheads="1"/>
            </p:cNvSpPr>
            <p:nvPr/>
          </p:nvSpPr>
          <p:spPr bwMode="auto">
            <a:xfrm>
              <a:off x="6387407" y="3121026"/>
              <a:ext cx="503238" cy="50323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9" name="Oval 9"/>
            <p:cNvSpPr>
              <a:spLocks noChangeAspect="1" noChangeArrowheads="1"/>
            </p:cNvSpPr>
            <p:nvPr/>
          </p:nvSpPr>
          <p:spPr bwMode="auto">
            <a:xfrm>
              <a:off x="7488931" y="2740026"/>
              <a:ext cx="501650" cy="50323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0" name="Oval 10"/>
            <p:cNvSpPr>
              <a:spLocks noChangeAspect="1" noChangeArrowheads="1"/>
            </p:cNvSpPr>
            <p:nvPr/>
          </p:nvSpPr>
          <p:spPr bwMode="auto">
            <a:xfrm>
              <a:off x="8502771" y="3273426"/>
              <a:ext cx="503237" cy="50323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5</a:t>
              </a:r>
            </a:p>
          </p:txBody>
        </p:sp>
        <p:sp>
          <p:nvSpPr>
            <p:cNvPr id="11" name="Oval 11"/>
            <p:cNvSpPr>
              <a:spLocks noChangeAspect="1" noChangeArrowheads="1"/>
            </p:cNvSpPr>
            <p:nvPr/>
          </p:nvSpPr>
          <p:spPr bwMode="auto">
            <a:xfrm>
              <a:off x="7488929" y="3654426"/>
              <a:ext cx="503237" cy="50323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2</a:t>
              </a:r>
            </a:p>
          </p:txBody>
        </p:sp>
        <p:cxnSp>
          <p:nvCxnSpPr>
            <p:cNvPr id="12" name="AutoShape 12"/>
            <p:cNvCxnSpPr>
              <a:cxnSpLocks noChangeAspect="1" noChangeShapeType="1"/>
              <a:stCxn id="6" idx="2"/>
              <a:endCxn id="7" idx="6"/>
            </p:cNvCxnSpPr>
            <p:nvPr/>
          </p:nvCxnSpPr>
          <p:spPr bwMode="auto">
            <a:xfrm rot="10800000" flipV="1">
              <a:off x="6963588" y="2031207"/>
              <a:ext cx="598285" cy="227805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13" name="AutoShape 13"/>
            <p:cNvCxnSpPr>
              <a:cxnSpLocks noChangeAspect="1" noChangeShapeType="1"/>
              <a:stCxn id="6" idx="6"/>
              <a:endCxn id="23" idx="1"/>
            </p:cNvCxnSpPr>
            <p:nvPr/>
          </p:nvCxnSpPr>
          <p:spPr bwMode="auto">
            <a:xfrm>
              <a:off x="8065109" y="2031208"/>
              <a:ext cx="520082" cy="325315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14" name="AutoShape 14"/>
            <p:cNvCxnSpPr>
              <a:cxnSpLocks noChangeAspect="1" noChangeShapeType="1"/>
              <a:stCxn id="23" idx="4"/>
              <a:endCxn id="10" idx="0"/>
            </p:cNvCxnSpPr>
            <p:nvPr/>
          </p:nvCxnSpPr>
          <p:spPr bwMode="auto">
            <a:xfrm rot="5400000">
              <a:off x="8514790" y="3025664"/>
              <a:ext cx="487362" cy="8162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15" name="AutoShape 15"/>
            <p:cNvCxnSpPr>
              <a:cxnSpLocks noChangeAspect="1" noChangeShapeType="1"/>
              <a:stCxn id="7" idx="5"/>
              <a:endCxn id="9" idx="1"/>
            </p:cNvCxnSpPr>
            <p:nvPr/>
          </p:nvCxnSpPr>
          <p:spPr bwMode="auto">
            <a:xfrm rot="16200000" flipH="1">
              <a:off x="7037468" y="2288795"/>
              <a:ext cx="377350" cy="672505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16" name="AutoShape 16"/>
            <p:cNvCxnSpPr>
              <a:cxnSpLocks noChangeAspect="1" noChangeShapeType="1"/>
              <a:stCxn id="7" idx="4"/>
              <a:endCxn id="8" idx="0"/>
            </p:cNvCxnSpPr>
            <p:nvPr/>
          </p:nvCxnSpPr>
          <p:spPr bwMode="auto">
            <a:xfrm rot="5400000">
              <a:off x="6369904" y="2778960"/>
              <a:ext cx="611188" cy="7294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17" name="AutoShape 17"/>
            <p:cNvCxnSpPr>
              <a:cxnSpLocks noChangeAspect="1" noChangeShapeType="1"/>
              <a:stCxn id="8" idx="5"/>
              <a:endCxn id="11" idx="2"/>
            </p:cNvCxnSpPr>
            <p:nvPr/>
          </p:nvCxnSpPr>
          <p:spPr bwMode="auto">
            <a:xfrm rot="16200000" flipH="1">
              <a:off x="6975198" y="3392314"/>
              <a:ext cx="355479" cy="671982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18" name="AutoShape 25"/>
            <p:cNvCxnSpPr>
              <a:cxnSpLocks noChangeAspect="1" noChangeShapeType="1"/>
              <a:stCxn id="23" idx="2"/>
              <a:endCxn id="9" idx="7"/>
            </p:cNvCxnSpPr>
            <p:nvPr/>
          </p:nvCxnSpPr>
          <p:spPr bwMode="auto">
            <a:xfrm rot="10800000" flipV="1">
              <a:off x="7917115" y="2534445"/>
              <a:ext cx="594611" cy="27927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19" name="AutoShape 26"/>
            <p:cNvCxnSpPr>
              <a:cxnSpLocks noChangeAspect="1" noChangeShapeType="1"/>
              <a:stCxn id="9" idx="4"/>
              <a:endCxn id="11" idx="0"/>
            </p:cNvCxnSpPr>
            <p:nvPr/>
          </p:nvCxnSpPr>
          <p:spPr bwMode="auto">
            <a:xfrm rot="16200000" flipH="1">
              <a:off x="7534570" y="3448449"/>
              <a:ext cx="411162" cy="792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20" name="AutoShape 27"/>
            <p:cNvCxnSpPr>
              <a:cxnSpLocks noChangeAspect="1" noChangeShapeType="1"/>
              <a:stCxn id="10" idx="3"/>
              <a:endCxn id="11" idx="6"/>
            </p:cNvCxnSpPr>
            <p:nvPr/>
          </p:nvCxnSpPr>
          <p:spPr bwMode="auto">
            <a:xfrm rot="5400000">
              <a:off x="8182778" y="3512354"/>
              <a:ext cx="203079" cy="584302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21" name="AutoShape 28"/>
            <p:cNvCxnSpPr>
              <a:cxnSpLocks noChangeAspect="1" noChangeShapeType="1"/>
              <a:stCxn id="8" idx="6"/>
              <a:endCxn id="9" idx="3"/>
            </p:cNvCxnSpPr>
            <p:nvPr/>
          </p:nvCxnSpPr>
          <p:spPr bwMode="auto">
            <a:xfrm flipV="1">
              <a:off x="6890645" y="3169567"/>
              <a:ext cx="671751" cy="20307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22" name="AutoShape 29"/>
            <p:cNvCxnSpPr>
              <a:cxnSpLocks noChangeAspect="1" noChangeShapeType="1"/>
              <a:stCxn id="9" idx="5"/>
              <a:endCxn id="10" idx="1"/>
            </p:cNvCxnSpPr>
            <p:nvPr/>
          </p:nvCxnSpPr>
          <p:spPr bwMode="auto">
            <a:xfrm rot="16200000" flipH="1">
              <a:off x="8158014" y="2928669"/>
              <a:ext cx="177556" cy="659353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sp>
          <p:nvSpPr>
            <p:cNvPr id="23" name="Oval 30"/>
            <p:cNvSpPr>
              <a:spLocks noChangeAspect="1" noChangeArrowheads="1"/>
            </p:cNvSpPr>
            <p:nvPr/>
          </p:nvSpPr>
          <p:spPr bwMode="auto">
            <a:xfrm>
              <a:off x="8511726" y="2282826"/>
              <a:ext cx="501650" cy="50323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3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394476" y="2819401"/>
            <a:ext cx="4425924" cy="2822553"/>
            <a:chOff x="6557591" y="1785456"/>
            <a:chExt cx="2331507" cy="2318083"/>
          </a:xfrm>
        </p:grpSpPr>
        <p:sp>
          <p:nvSpPr>
            <p:cNvPr id="25" name="Oval 6"/>
            <p:cNvSpPr>
              <a:spLocks noChangeAspect="1" noChangeArrowheads="1"/>
            </p:cNvSpPr>
            <p:nvPr/>
          </p:nvSpPr>
          <p:spPr bwMode="auto">
            <a:xfrm>
              <a:off x="7472905" y="1785456"/>
              <a:ext cx="577089" cy="50323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Ruse</a:t>
              </a:r>
            </a:p>
          </p:txBody>
        </p:sp>
        <p:sp>
          <p:nvSpPr>
            <p:cNvPr id="26" name="Oval 7"/>
            <p:cNvSpPr>
              <a:spLocks noChangeAspect="1" noChangeArrowheads="1"/>
            </p:cNvSpPr>
            <p:nvPr/>
          </p:nvSpPr>
          <p:spPr bwMode="auto">
            <a:xfrm>
              <a:off x="6612273" y="2008188"/>
              <a:ext cx="634901" cy="50165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>
                  <a:latin typeface="Calibri" pitchFamily="34" charset="0"/>
                </a:rPr>
                <a:t>Plovdiv</a:t>
              </a:r>
              <a:endParaRPr lang="en-US" sz="2000" b="1" dirty="0">
                <a:latin typeface="Calibri" pitchFamily="34" charset="0"/>
              </a:endParaRPr>
            </a:p>
          </p:txBody>
        </p:sp>
        <p:sp>
          <p:nvSpPr>
            <p:cNvPr id="27" name="Oval 8"/>
            <p:cNvSpPr>
              <a:spLocks noChangeAspect="1" noChangeArrowheads="1"/>
            </p:cNvSpPr>
            <p:nvPr/>
          </p:nvSpPr>
          <p:spPr bwMode="auto">
            <a:xfrm>
              <a:off x="6557591" y="3121026"/>
              <a:ext cx="689583" cy="50323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>
                  <a:latin typeface="Calibri" pitchFamily="34" charset="0"/>
                </a:rPr>
                <a:t>Bourgas</a:t>
              </a:r>
              <a:endParaRPr lang="en-US" sz="2000" b="1" dirty="0">
                <a:latin typeface="Calibri" pitchFamily="34" charset="0"/>
              </a:endParaRPr>
            </a:p>
          </p:txBody>
        </p:sp>
        <p:sp>
          <p:nvSpPr>
            <p:cNvPr id="28" name="Oval 9"/>
            <p:cNvSpPr>
              <a:spLocks noChangeAspect="1" noChangeArrowheads="1"/>
            </p:cNvSpPr>
            <p:nvPr/>
          </p:nvSpPr>
          <p:spPr bwMode="auto">
            <a:xfrm>
              <a:off x="7414402" y="2661588"/>
              <a:ext cx="650707" cy="50323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Sofia</a:t>
              </a:r>
            </a:p>
          </p:txBody>
        </p:sp>
        <p:sp>
          <p:nvSpPr>
            <p:cNvPr id="29" name="Oval 10"/>
            <p:cNvSpPr>
              <a:spLocks noChangeAspect="1" noChangeArrowheads="1"/>
            </p:cNvSpPr>
            <p:nvPr/>
          </p:nvSpPr>
          <p:spPr bwMode="auto">
            <a:xfrm>
              <a:off x="8210558" y="3213357"/>
              <a:ext cx="678540" cy="63727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noProof="1">
                  <a:latin typeface="Calibri" pitchFamily="34" charset="0"/>
                </a:rPr>
                <a:t>Stara</a:t>
              </a:r>
              <a:r>
                <a:rPr lang="en-US" sz="2000" b="1" dirty="0">
                  <a:latin typeface="Calibri" pitchFamily="34" charset="0"/>
                </a:rPr>
                <a:t> Zagora</a:t>
              </a:r>
            </a:p>
          </p:txBody>
        </p:sp>
        <p:sp>
          <p:nvSpPr>
            <p:cNvPr id="30" name="Oval 11"/>
            <p:cNvSpPr>
              <a:spLocks noChangeAspect="1" noChangeArrowheads="1"/>
            </p:cNvSpPr>
            <p:nvPr/>
          </p:nvSpPr>
          <p:spPr bwMode="auto">
            <a:xfrm>
              <a:off x="7415986" y="3600301"/>
              <a:ext cx="649123" cy="50323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Pleven</a:t>
              </a:r>
            </a:p>
          </p:txBody>
        </p:sp>
        <p:cxnSp>
          <p:nvCxnSpPr>
            <p:cNvPr id="31" name="AutoShape 12"/>
            <p:cNvCxnSpPr>
              <a:cxnSpLocks noChangeAspect="1" noChangeShapeType="1"/>
              <a:stCxn id="25" idx="2"/>
              <a:endCxn id="26" idx="6"/>
            </p:cNvCxnSpPr>
            <p:nvPr/>
          </p:nvCxnSpPr>
          <p:spPr bwMode="auto">
            <a:xfrm flipH="1">
              <a:off x="7247174" y="2037075"/>
              <a:ext cx="225731" cy="22193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32" name="AutoShape 13"/>
            <p:cNvCxnSpPr>
              <a:cxnSpLocks noChangeAspect="1" noChangeShapeType="1"/>
              <a:stCxn id="25" idx="6"/>
              <a:endCxn id="42" idx="1"/>
            </p:cNvCxnSpPr>
            <p:nvPr/>
          </p:nvCxnSpPr>
          <p:spPr bwMode="auto">
            <a:xfrm>
              <a:off x="8049994" y="2037075"/>
              <a:ext cx="281754" cy="31944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33" name="AutoShape 14"/>
            <p:cNvCxnSpPr>
              <a:cxnSpLocks noChangeAspect="1" noChangeShapeType="1"/>
              <a:stCxn id="42" idx="4"/>
              <a:endCxn id="29" idx="0"/>
            </p:cNvCxnSpPr>
            <p:nvPr/>
          </p:nvCxnSpPr>
          <p:spPr bwMode="auto">
            <a:xfrm>
              <a:off x="8527421" y="2786065"/>
              <a:ext cx="22407" cy="427292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34" name="AutoShape 15"/>
            <p:cNvCxnSpPr>
              <a:cxnSpLocks noChangeAspect="1" noChangeShapeType="1"/>
              <a:stCxn id="26" idx="5"/>
              <a:endCxn id="28" idx="1"/>
            </p:cNvCxnSpPr>
            <p:nvPr/>
          </p:nvCxnSpPr>
          <p:spPr bwMode="auto">
            <a:xfrm>
              <a:off x="7154195" y="2436373"/>
              <a:ext cx="355501" cy="298913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35" name="AutoShape 16"/>
            <p:cNvCxnSpPr>
              <a:cxnSpLocks noChangeAspect="1" noChangeShapeType="1"/>
              <a:stCxn id="26" idx="4"/>
              <a:endCxn id="27" idx="0"/>
            </p:cNvCxnSpPr>
            <p:nvPr/>
          </p:nvCxnSpPr>
          <p:spPr bwMode="auto">
            <a:xfrm flipH="1">
              <a:off x="6902383" y="2509838"/>
              <a:ext cx="27341" cy="61118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36" name="AutoShape 17"/>
            <p:cNvCxnSpPr>
              <a:cxnSpLocks noChangeAspect="1" noChangeShapeType="1"/>
              <a:stCxn id="27" idx="5"/>
              <a:endCxn id="30" idx="2"/>
            </p:cNvCxnSpPr>
            <p:nvPr/>
          </p:nvCxnSpPr>
          <p:spPr bwMode="auto">
            <a:xfrm>
              <a:off x="7146187" y="3550565"/>
              <a:ext cx="269799" cy="301355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37" name="AutoShape 25"/>
            <p:cNvCxnSpPr>
              <a:cxnSpLocks noChangeAspect="1" noChangeShapeType="1"/>
              <a:stCxn id="42" idx="2"/>
              <a:endCxn id="28" idx="7"/>
            </p:cNvCxnSpPr>
            <p:nvPr/>
          </p:nvCxnSpPr>
          <p:spPr bwMode="auto">
            <a:xfrm flipH="1">
              <a:off x="7969815" y="2534446"/>
              <a:ext cx="280883" cy="20084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38" name="AutoShape 26"/>
            <p:cNvCxnSpPr>
              <a:cxnSpLocks noChangeAspect="1" noChangeShapeType="1"/>
              <a:stCxn id="28" idx="4"/>
              <a:endCxn id="30" idx="0"/>
            </p:cNvCxnSpPr>
            <p:nvPr/>
          </p:nvCxnSpPr>
          <p:spPr bwMode="auto">
            <a:xfrm>
              <a:off x="7739755" y="3164826"/>
              <a:ext cx="792" cy="43547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39" name="AutoShape 27"/>
            <p:cNvCxnSpPr>
              <a:cxnSpLocks noChangeAspect="1" noChangeShapeType="1"/>
              <a:stCxn id="29" idx="3"/>
              <a:endCxn id="30" idx="6"/>
            </p:cNvCxnSpPr>
            <p:nvPr/>
          </p:nvCxnSpPr>
          <p:spPr bwMode="auto">
            <a:xfrm flipH="1">
              <a:off x="8065109" y="3757301"/>
              <a:ext cx="244819" cy="9462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40" name="AutoShape 28"/>
            <p:cNvCxnSpPr>
              <a:cxnSpLocks noChangeAspect="1" noChangeShapeType="1"/>
              <a:stCxn id="27" idx="6"/>
              <a:endCxn id="28" idx="3"/>
            </p:cNvCxnSpPr>
            <p:nvPr/>
          </p:nvCxnSpPr>
          <p:spPr bwMode="auto">
            <a:xfrm flipV="1">
              <a:off x="7247174" y="3091129"/>
              <a:ext cx="262521" cy="281516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41" name="AutoShape 29"/>
            <p:cNvCxnSpPr>
              <a:cxnSpLocks noChangeAspect="1" noChangeShapeType="1"/>
              <a:stCxn id="28" idx="5"/>
              <a:endCxn id="29" idx="1"/>
            </p:cNvCxnSpPr>
            <p:nvPr/>
          </p:nvCxnSpPr>
          <p:spPr bwMode="auto">
            <a:xfrm>
              <a:off x="7969815" y="3091129"/>
              <a:ext cx="340112" cy="21555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sp>
          <p:nvSpPr>
            <p:cNvPr id="42" name="Oval 30"/>
            <p:cNvSpPr>
              <a:spLocks noChangeAspect="1" noChangeArrowheads="1"/>
            </p:cNvSpPr>
            <p:nvPr/>
          </p:nvSpPr>
          <p:spPr bwMode="auto">
            <a:xfrm>
              <a:off x="8250698" y="2282826"/>
              <a:ext cx="553445" cy="50323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Varna</a:t>
              </a:r>
            </a:p>
          </p:txBody>
        </p:sp>
      </p:grpSp>
      <p:sp>
        <p:nvSpPr>
          <p:cNvPr id="83" name="Left-Right Arrow 82"/>
          <p:cNvSpPr/>
          <p:nvPr/>
        </p:nvSpPr>
        <p:spPr>
          <a:xfrm>
            <a:off x="4953000" y="4056373"/>
            <a:ext cx="838200" cy="355844"/>
          </a:xfrm>
          <a:prstGeom prst="leftRightArrow">
            <a:avLst/>
          </a:prstGeom>
          <a:solidFill>
            <a:schemeClr val="tx1"/>
          </a:solidFill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7" name="TextBox 86"/>
          <p:cNvSpPr txBox="1"/>
          <p:nvPr/>
        </p:nvSpPr>
        <p:spPr>
          <a:xfrm>
            <a:off x="597934" y="5875581"/>
            <a:ext cx="5625835" cy="6152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Graph of </a:t>
            </a:r>
            <a:r>
              <a:rPr lang="en-US" sz="3398" b="1" dirty="0">
                <a:solidFill>
                  <a:schemeClr val="bg1"/>
                </a:solidFill>
              </a:rPr>
              <a:t>numbered nodes</a:t>
            </a:r>
            <a:r>
              <a:rPr lang="en-US" sz="2800" dirty="0"/>
              <a:t>: [0…6]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844554" y="5877580"/>
            <a:ext cx="3989234" cy="6152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Graph of </a:t>
            </a:r>
            <a:r>
              <a:rPr lang="en-US" sz="3398" b="1" dirty="0">
                <a:solidFill>
                  <a:schemeClr val="bg1"/>
                </a:solidFill>
              </a:rPr>
              <a:t>named nodes</a:t>
            </a:r>
          </a:p>
        </p:txBody>
      </p:sp>
    </p:spTree>
    <p:extLst>
      <p:ext uri="{BB962C8B-B14F-4D97-AF65-F5344CB8AC3E}">
        <p14:creationId xmlns:p14="http://schemas.microsoft.com/office/powerpoint/2010/main" val="298554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Suppose we have a </a:t>
            </a:r>
            <a:r>
              <a:rPr lang="en-US" sz="3200" b="1" dirty="0">
                <a:solidFill>
                  <a:schemeClr val="bg1"/>
                </a:solidFill>
              </a:rPr>
              <a:t>graph of </a:t>
            </a:r>
            <a:r>
              <a:rPr lang="en-US" sz="3200" b="1" i="1" dirty="0">
                <a:solidFill>
                  <a:schemeClr val="bg1"/>
                </a:solidFill>
              </a:rPr>
              <a:t>n</a:t>
            </a:r>
            <a:r>
              <a:rPr lang="en-US" sz="3200" b="1" dirty="0">
                <a:solidFill>
                  <a:schemeClr val="bg1"/>
                </a:solidFill>
              </a:rPr>
              <a:t> nodes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W</a:t>
            </a:r>
            <a:r>
              <a:rPr lang="en-US" sz="3000" dirty="0">
                <a:sym typeface="Wingdings" panose="05000000000000000000" pitchFamily="2" charset="2"/>
              </a:rPr>
              <a:t>e can assign a number for each node in the range [0…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n</a:t>
            </a:r>
            <a:r>
              <a:rPr lang="en-US" sz="3000" dirty="0">
                <a:sym typeface="Wingdings" panose="05000000000000000000" pitchFamily="2" charset="2"/>
              </a:rPr>
              <a:t>-1]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Numbering Graph Nodes – How?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788169"/>
              </p:ext>
            </p:extLst>
          </p:nvPr>
        </p:nvGraphicFramePr>
        <p:xfrm>
          <a:off x="4791000" y="2619000"/>
          <a:ext cx="2124901" cy="373481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3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13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851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2"/>
                          </a:solidFill>
                          <a:effectLst/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bg2"/>
                          </a:solidFill>
                          <a:effectLst/>
                        </a:rPr>
                        <a:t>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043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effectLst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noProof="1">
                          <a:effectLst/>
                        </a:rPr>
                        <a:t>Ruse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043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effectLst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noProof="1">
                          <a:effectLst/>
                        </a:rPr>
                        <a:t>Sofia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043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effectLst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noProof="1">
                          <a:effectLst/>
                        </a:rPr>
                        <a:t>Pleven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043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effectLst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noProof="1">
                          <a:effectLst/>
                        </a:rPr>
                        <a:t>Varna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8043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effectLst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noProof="1">
                          <a:effectLst/>
                        </a:rPr>
                        <a:t>Bourgas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8043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effectLst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noProof="1">
                          <a:effectLst/>
                        </a:rPr>
                        <a:t>Stara Zagora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8043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effectLst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noProof="1">
                          <a:effectLst/>
                        </a:rPr>
                        <a:t>Plovdiv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006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049234" cy="5385646"/>
          </a:xfrm>
        </p:spPr>
        <p:txBody>
          <a:bodyPr>
            <a:noAutofit/>
          </a:bodyPr>
          <a:lstStyle/>
          <a:p>
            <a:pPr marL="514350" indent="-514350"/>
            <a:r>
              <a:rPr lang="en-US" sz="2800" dirty="0"/>
              <a:t>Graph Definitions and Terminology</a:t>
            </a:r>
          </a:p>
          <a:p>
            <a:pPr marL="514350" indent="-514350"/>
            <a:r>
              <a:rPr lang="en-US" sz="2800" dirty="0"/>
              <a:t>Representing Graphs </a:t>
            </a:r>
          </a:p>
          <a:p>
            <a:pPr marL="514350" indent="-514350"/>
            <a:r>
              <a:rPr lang="en-US" sz="2800" dirty="0"/>
              <a:t>Graph Traversal Algorithms</a:t>
            </a:r>
          </a:p>
          <a:p>
            <a:pPr marL="631825" lvl="1" indent="-328613"/>
            <a:r>
              <a:rPr lang="en-US" sz="2800" dirty="0"/>
              <a:t>Depth-First-Search (DFS)</a:t>
            </a:r>
          </a:p>
          <a:p>
            <a:pPr marL="631825" lvl="1" indent="-328613"/>
            <a:r>
              <a:rPr lang="en-US" sz="2800" dirty="0"/>
              <a:t>Breadth-First-Search (BFS)</a:t>
            </a:r>
          </a:p>
          <a:p>
            <a:pPr marL="514350" indent="-514350"/>
            <a:r>
              <a:rPr lang="en-US" sz="2800" dirty="0"/>
              <a:t>Connected Components</a:t>
            </a:r>
          </a:p>
          <a:p>
            <a:pPr marL="514350" indent="-514350"/>
            <a:r>
              <a:rPr lang="en-US" sz="2800" dirty="0"/>
              <a:t>Topological Sorting</a:t>
            </a:r>
          </a:p>
          <a:p>
            <a:pPr lvl="1"/>
            <a:r>
              <a:rPr lang="en-US" sz="2800" dirty="0"/>
              <a:t>Source Removal and DFS Algorithms</a:t>
            </a:r>
          </a:p>
          <a:p>
            <a:r>
              <a:rPr lang="en-US" sz="2800" dirty="0"/>
              <a:t>Shortest Path in Unweighted Graph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OOP:</a:t>
            </a:r>
          </a:p>
          <a:p>
            <a:pPr lvl="1"/>
            <a:r>
              <a:rPr lang="en-US" dirty="0"/>
              <a:t>Class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</a:p>
          <a:p>
            <a:pPr lvl="1"/>
            <a:r>
              <a:rPr lang="en-US" dirty="0"/>
              <a:t>Class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Edge</a:t>
            </a:r>
            <a:r>
              <a:rPr lang="en-US" dirty="0"/>
              <a:t>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Connection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Class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Graph</a:t>
            </a:r>
          </a:p>
          <a:p>
            <a:pPr lvl="1"/>
            <a:r>
              <a:rPr lang="en-US" dirty="0"/>
              <a:t>Optional classes</a:t>
            </a:r>
          </a:p>
          <a:p>
            <a:pPr lvl="1"/>
            <a:r>
              <a:rPr lang="en-US" dirty="0"/>
              <a:t>Algorithm classes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OOP-Based-Graph Representation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715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Depth-First Search and Breadth-First Search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Graphs Traversals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9BDAE6-623E-4FFD-8AAA-1877F59A9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000" y="1402337"/>
            <a:ext cx="3526623" cy="284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50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Traversing a graph </a:t>
            </a:r>
            <a:r>
              <a:rPr lang="en-US" dirty="0"/>
              <a:t>means to visit each of its nodes exactly once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dirty="0"/>
              <a:t>The order of visiting nodes may vary on the traversal algorithm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398" b="1" dirty="0">
                <a:solidFill>
                  <a:schemeClr val="bg1"/>
                </a:solidFill>
              </a:rPr>
              <a:t>Depth-First Search </a:t>
            </a:r>
            <a:r>
              <a:rPr lang="en-US" dirty="0"/>
              <a:t>(DFS)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lang="en-US" dirty="0"/>
              <a:t>Visit node's successors first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lang="en-US" dirty="0"/>
              <a:t>Usually implemented by </a:t>
            </a:r>
            <a:r>
              <a:rPr lang="en-US" sz="3398" b="1" dirty="0">
                <a:solidFill>
                  <a:schemeClr val="bg1"/>
                </a:solidFill>
              </a:rPr>
              <a:t>recursion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398" b="1" dirty="0">
                <a:solidFill>
                  <a:schemeClr val="bg1"/>
                </a:solidFill>
              </a:rPr>
              <a:t>Breadth-First Search </a:t>
            </a:r>
            <a:r>
              <a:rPr lang="en-US" dirty="0"/>
              <a:t>(BFS)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lang="en-US" dirty="0"/>
              <a:t>Nearest nodes visited first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lang="en-US" dirty="0"/>
              <a:t>Implemented with a </a:t>
            </a:r>
            <a:r>
              <a:rPr lang="en-US" sz="3398" b="1" dirty="0">
                <a:solidFill>
                  <a:schemeClr val="bg1"/>
                </a:solidFill>
              </a:rPr>
              <a:t>queue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Traversal Algorithms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16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Depth-First Search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DFS</a:t>
            </a:r>
            <a:r>
              <a:rPr lang="en-US" dirty="0"/>
              <a:t>) first visits all descendants of given node recursively, finally visits the node itself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 (DFS)</a:t>
            </a:r>
          </a:p>
        </p:txBody>
      </p:sp>
      <p:sp>
        <p:nvSpPr>
          <p:cNvPr id="3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6464312" y="2338102"/>
            <a:ext cx="4889489" cy="3910299"/>
            <a:chOff x="6462723" y="2338101"/>
            <a:chExt cx="4889489" cy="3910299"/>
          </a:xfrm>
        </p:grpSpPr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8890142" y="2546195"/>
              <a:ext cx="728769" cy="68720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10148142" y="4073193"/>
              <a:ext cx="728769" cy="68720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7668073" y="4068967"/>
              <a:ext cx="727345" cy="68720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12" name="Oval 8"/>
            <p:cNvSpPr>
              <a:spLocks noChangeArrowheads="1"/>
            </p:cNvSpPr>
            <p:nvPr/>
          </p:nvSpPr>
          <p:spPr bwMode="auto">
            <a:xfrm>
              <a:off x="9659754" y="5531204"/>
              <a:ext cx="728769" cy="68720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13" name="Oval 9"/>
            <p:cNvSpPr>
              <a:spLocks noChangeArrowheads="1"/>
            </p:cNvSpPr>
            <p:nvPr/>
          </p:nvSpPr>
          <p:spPr bwMode="auto">
            <a:xfrm>
              <a:off x="10620595" y="5532369"/>
              <a:ext cx="731617" cy="68720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H="1">
              <a:off x="8219692" y="3179841"/>
              <a:ext cx="819666" cy="943857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H="1">
              <a:off x="10119537" y="4746157"/>
              <a:ext cx="260512" cy="789263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10646918" y="4758362"/>
              <a:ext cx="285930" cy="764853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9471430" y="3179841"/>
              <a:ext cx="832374" cy="94385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Oval 6"/>
            <p:cNvSpPr>
              <a:spLocks noChangeArrowheads="1"/>
            </p:cNvSpPr>
            <p:nvPr/>
          </p:nvSpPr>
          <p:spPr bwMode="auto">
            <a:xfrm>
              <a:off x="8892159" y="4068773"/>
              <a:ext cx="728769" cy="68720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 flipH="1">
              <a:off x="9244800" y="3228662"/>
              <a:ext cx="10593" cy="81570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Oval 6"/>
            <p:cNvSpPr>
              <a:spLocks noChangeArrowheads="1"/>
            </p:cNvSpPr>
            <p:nvPr/>
          </p:nvSpPr>
          <p:spPr bwMode="auto">
            <a:xfrm>
              <a:off x="8627044" y="5561197"/>
              <a:ext cx="728769" cy="68720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21" name="Oval 7"/>
            <p:cNvSpPr>
              <a:spLocks noChangeArrowheads="1"/>
            </p:cNvSpPr>
            <p:nvPr/>
          </p:nvSpPr>
          <p:spPr bwMode="auto">
            <a:xfrm>
              <a:off x="6701090" y="5556972"/>
              <a:ext cx="727345" cy="68720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22" name="Line 10"/>
            <p:cNvSpPr>
              <a:spLocks noChangeShapeType="1"/>
            </p:cNvSpPr>
            <p:nvPr/>
          </p:nvSpPr>
          <p:spPr bwMode="auto">
            <a:xfrm flipH="1">
              <a:off x="7209408" y="4680045"/>
              <a:ext cx="575425" cy="89199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Line 13"/>
            <p:cNvSpPr>
              <a:spLocks noChangeShapeType="1"/>
            </p:cNvSpPr>
            <p:nvPr/>
          </p:nvSpPr>
          <p:spPr bwMode="auto">
            <a:xfrm>
              <a:off x="8251463" y="4693271"/>
              <a:ext cx="597276" cy="85435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Oval 6"/>
            <p:cNvSpPr>
              <a:spLocks noChangeArrowheads="1"/>
            </p:cNvSpPr>
            <p:nvPr/>
          </p:nvSpPr>
          <p:spPr bwMode="auto">
            <a:xfrm>
              <a:off x="7666711" y="5556778"/>
              <a:ext cx="728769" cy="68720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8016179" y="4770566"/>
              <a:ext cx="6541" cy="76485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62723" y="5386917"/>
              <a:ext cx="312906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434442" y="5381927"/>
              <a:ext cx="311579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422537" y="5386314"/>
              <a:ext cx="311579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389812" y="3976122"/>
              <a:ext cx="311579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651137" y="3976122"/>
              <a:ext cx="311579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877116" y="3976122"/>
              <a:ext cx="312906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446339" y="5386314"/>
              <a:ext cx="312906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437812" y="5379880"/>
              <a:ext cx="311579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714114" y="2338101"/>
              <a:ext cx="312906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38" name="Line 13"/>
            <p:cNvSpPr>
              <a:spLocks noChangeShapeType="1"/>
            </p:cNvSpPr>
            <p:nvPr/>
          </p:nvSpPr>
          <p:spPr bwMode="auto">
            <a:xfrm>
              <a:off x="8409090" y="439184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Line 10"/>
            <p:cNvSpPr>
              <a:spLocks noChangeShapeType="1"/>
            </p:cNvSpPr>
            <p:nvPr/>
          </p:nvSpPr>
          <p:spPr bwMode="auto">
            <a:xfrm flipV="1">
              <a:off x="6783404" y="2750060"/>
              <a:ext cx="2103002" cy="2821976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Line 13"/>
            <p:cNvSpPr>
              <a:spLocks noChangeShapeType="1"/>
            </p:cNvSpPr>
            <p:nvPr/>
          </p:nvSpPr>
          <p:spPr bwMode="auto">
            <a:xfrm flipV="1">
              <a:off x="9069188" y="4780385"/>
              <a:ext cx="110281" cy="7672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Line 13"/>
            <p:cNvSpPr>
              <a:spLocks noChangeShapeType="1"/>
            </p:cNvSpPr>
            <p:nvPr/>
          </p:nvSpPr>
          <p:spPr bwMode="auto">
            <a:xfrm flipH="1" flipV="1">
              <a:off x="9419441" y="4753491"/>
              <a:ext cx="433226" cy="78753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Line 13"/>
            <p:cNvSpPr>
              <a:spLocks noChangeShapeType="1"/>
            </p:cNvSpPr>
            <p:nvPr/>
          </p:nvSpPr>
          <p:spPr bwMode="auto">
            <a:xfrm flipV="1">
              <a:off x="9629614" y="4391847"/>
              <a:ext cx="518528" cy="4046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3" name="Text Placeholder 5">
            <a:extLst>
              <a:ext uri="{FF2B5EF4-FFF2-40B4-BE49-F238E27FC236}">
                <a16:creationId xmlns:a16="http://schemas.microsoft.com/office/drawing/2014/main" id="{80AD6482-9D74-40E8-9845-79AAE6FB3A3B}"/>
              </a:ext>
            </a:extLst>
          </p:cNvPr>
          <p:cNvSpPr txBox="1">
            <a:spLocks/>
          </p:cNvSpPr>
          <p:nvPr/>
        </p:nvSpPr>
        <p:spPr>
          <a:xfrm>
            <a:off x="434962" y="2517335"/>
            <a:ext cx="5770086" cy="4064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visited[0 … n-1] = false;</a:t>
            </a:r>
          </a:p>
          <a:p>
            <a:r>
              <a:rPr lang="en-US" dirty="0"/>
              <a:t>for (v = 0 … n-1) dfs(v)</a:t>
            </a:r>
          </a:p>
          <a:p>
            <a:r>
              <a:rPr lang="en-US" dirty="0"/>
              <a:t>dfs (node) {</a:t>
            </a:r>
          </a:p>
          <a:p>
            <a:r>
              <a:rPr lang="en-US" dirty="0"/>
              <a:t>  if not visited[node] {</a:t>
            </a:r>
          </a:p>
          <a:p>
            <a:r>
              <a:rPr lang="en-US" dirty="0"/>
              <a:t>    visited[node] = true;</a:t>
            </a:r>
          </a:p>
          <a:p>
            <a:r>
              <a:rPr lang="en-US" dirty="0"/>
              <a:t>    for each child c of node</a:t>
            </a:r>
          </a:p>
          <a:p>
            <a:r>
              <a:rPr lang="en-US" dirty="0"/>
              <a:t>      dfs(c);</a:t>
            </a:r>
          </a:p>
          <a:p>
            <a:r>
              <a:rPr lang="en-US" dirty="0"/>
              <a:t>    print node;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694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11752263" y="6507163"/>
            <a:ext cx="368300" cy="296862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</a:t>
            </a:r>
          </a:p>
          <a:p>
            <a:r>
              <a:rPr lang="en-US" dirty="0"/>
              <a:t>Output: (empty)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in Action (Step 1)</a:t>
            </a:r>
            <a:endParaRPr lang="en-US" dirty="0"/>
          </a:p>
        </p:txBody>
      </p:sp>
      <p:sp>
        <p:nvSpPr>
          <p:cNvPr id="59" name="Right Arrow 58"/>
          <p:cNvSpPr/>
          <p:nvPr/>
        </p:nvSpPr>
        <p:spPr>
          <a:xfrm rot="5400000">
            <a:off x="5882905" y="1391158"/>
            <a:ext cx="507868" cy="252000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29533" cy="93198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3" name="AutoShape 6"/>
          <p:cNvSpPr>
            <a:spLocks noChangeArrowheads="1"/>
          </p:cNvSpPr>
          <p:nvPr/>
        </p:nvSpPr>
        <p:spPr bwMode="auto">
          <a:xfrm>
            <a:off x="8290276" y="1359000"/>
            <a:ext cx="3231448" cy="1389920"/>
          </a:xfrm>
          <a:prstGeom prst="wedgeRoundRectCallout">
            <a:avLst>
              <a:gd name="adj1" fmla="val -88797"/>
              <a:gd name="adj2" fmla="val 199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3200" b="1" dirty="0">
                <a:solidFill>
                  <a:srgbClr val="FFFFFF"/>
                </a:solidFill>
                <a:latin typeface="Calibri"/>
              </a:rPr>
              <a:t>Start DFS from the initial node </a:t>
            </a:r>
            <a:r>
              <a:rPr lang="en-GB" sz="3200" b="1" dirty="0">
                <a:solidFill>
                  <a:schemeClr val="bg1"/>
                </a:solidFill>
                <a:latin typeface="Calibri"/>
              </a:rPr>
              <a:t>1</a:t>
            </a:r>
            <a:endParaRPr lang="en-US" sz="3200" b="1" noProof="1">
              <a:solidFill>
                <a:schemeClr val="bg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230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19</a:t>
            </a:r>
          </a:p>
          <a:p>
            <a:r>
              <a:rPr lang="en-US" dirty="0"/>
              <a:t>Output: (empty)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in Action (Step 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0" name="Right Arrow 59"/>
          <p:cNvSpPr/>
          <p:nvPr/>
        </p:nvSpPr>
        <p:spPr>
          <a:xfrm>
            <a:off x="3875873" y="3805054"/>
            <a:ext cx="507868" cy="252000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6" y="2611755"/>
              <a:ext cx="849844" cy="1014086"/>
            </a:xfrm>
            <a:prstGeom prst="line">
              <a:avLst/>
            </a:prstGeom>
            <a:noFill/>
            <a:ln w="69850" cap="sq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29533" cy="93198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1" name="AutoShape 6"/>
          <p:cNvSpPr>
            <a:spLocks noChangeArrowheads="1"/>
          </p:cNvSpPr>
          <p:nvPr/>
        </p:nvSpPr>
        <p:spPr bwMode="auto">
          <a:xfrm>
            <a:off x="281608" y="3078857"/>
            <a:ext cx="3231448" cy="1389920"/>
          </a:xfrm>
          <a:prstGeom prst="wedgeRoundRectCallout">
            <a:avLst>
              <a:gd name="adj1" fmla="val 57422"/>
              <a:gd name="adj2" fmla="val 121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rgbClr val="FFFFFF"/>
                </a:solidFill>
              </a:rPr>
              <a:t>Enter recursively into the first child </a:t>
            </a:r>
            <a:r>
              <a:rPr lang="en-US" sz="3200" b="1" dirty="0">
                <a:solidFill>
                  <a:schemeClr val="bg1"/>
                </a:solidFill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64422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19, 7</a:t>
            </a:r>
          </a:p>
          <a:p>
            <a:r>
              <a:rPr lang="en-US" dirty="0"/>
              <a:t>Output: (empty)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in Action (Step 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0" name="Right Arrow 59"/>
          <p:cNvSpPr/>
          <p:nvPr/>
        </p:nvSpPr>
        <p:spPr>
          <a:xfrm>
            <a:off x="2725533" y="5437956"/>
            <a:ext cx="507868" cy="252000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29533" cy="93198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2" name="AutoShape 6"/>
          <p:cNvSpPr>
            <a:spLocks noChangeArrowheads="1"/>
          </p:cNvSpPr>
          <p:nvPr/>
        </p:nvSpPr>
        <p:spPr bwMode="auto">
          <a:xfrm>
            <a:off x="101381" y="3565925"/>
            <a:ext cx="3231448" cy="1389920"/>
          </a:xfrm>
          <a:prstGeom prst="wedgeRoundRectCallout">
            <a:avLst>
              <a:gd name="adj1" fmla="val 53046"/>
              <a:gd name="adj2" fmla="val 718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rgbClr val="FFFFFF"/>
                </a:solidFill>
              </a:rPr>
              <a:t>Enter recursively into the first child </a:t>
            </a:r>
            <a:r>
              <a:rPr lang="en-US" sz="3200" b="1" dirty="0">
                <a:solidFill>
                  <a:schemeClr val="bg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729531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19, 7, 1</a:t>
            </a:r>
          </a:p>
          <a:p>
            <a:r>
              <a:rPr lang="en-US" dirty="0"/>
              <a:t>Output: (empty)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0" name="Right Arrow 59"/>
          <p:cNvSpPr/>
          <p:nvPr/>
        </p:nvSpPr>
        <p:spPr>
          <a:xfrm rot="5400000">
            <a:off x="5883464" y="1378830"/>
            <a:ext cx="507868" cy="252000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29533" cy="93198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</p:grpSp>
      <p:sp>
        <p:nvSpPr>
          <p:cNvPr id="31" name="AutoShape 6"/>
          <p:cNvSpPr>
            <a:spLocks noChangeArrowheads="1"/>
          </p:cNvSpPr>
          <p:nvPr/>
        </p:nvSpPr>
        <p:spPr bwMode="auto">
          <a:xfrm>
            <a:off x="7764707" y="1379506"/>
            <a:ext cx="3231448" cy="1389920"/>
          </a:xfrm>
          <a:prstGeom prst="wedgeRoundRectCallout">
            <a:avLst>
              <a:gd name="adj1" fmla="val -71227"/>
              <a:gd name="adj2" fmla="val 155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rgbClr val="FFFFFF"/>
                </a:solidFill>
              </a:rPr>
              <a:t>Enter recursively into the first child </a:t>
            </a:r>
            <a:r>
              <a:rPr lang="en-US" sz="32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280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19, 7</a:t>
            </a:r>
          </a:p>
          <a:p>
            <a:r>
              <a:rPr lang="en-US" dirty="0"/>
              <a:t>Output: (empty)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0" name="Right Arrow 59"/>
          <p:cNvSpPr/>
          <p:nvPr/>
        </p:nvSpPr>
        <p:spPr>
          <a:xfrm>
            <a:off x="2725533" y="5437956"/>
            <a:ext cx="507868" cy="252000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29533" cy="93198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1" name="AutoShape 6"/>
          <p:cNvSpPr>
            <a:spLocks noChangeArrowheads="1"/>
          </p:cNvSpPr>
          <p:nvPr/>
        </p:nvSpPr>
        <p:spPr bwMode="auto">
          <a:xfrm>
            <a:off x="7911425" y="1367229"/>
            <a:ext cx="3231448" cy="1389920"/>
          </a:xfrm>
          <a:prstGeom prst="wedgeRoundRectCallout">
            <a:avLst>
              <a:gd name="adj1" fmla="val -71227"/>
              <a:gd name="adj2" fmla="val 155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rgbClr val="FFFFFF"/>
                </a:solidFill>
              </a:rPr>
              <a:t>Node </a:t>
            </a:r>
            <a:r>
              <a:rPr lang="en-US" sz="3200" b="1" dirty="0">
                <a:solidFill>
                  <a:schemeClr val="bg1"/>
                </a:solidFill>
              </a:rPr>
              <a:t>1</a:t>
            </a:r>
            <a:r>
              <a:rPr lang="en-US" sz="3200" b="1" dirty="0">
                <a:solidFill>
                  <a:srgbClr val="FFFFFF"/>
                </a:solidFill>
              </a:rPr>
              <a:t> already visited - return back</a:t>
            </a:r>
          </a:p>
        </p:txBody>
      </p:sp>
    </p:spTree>
    <p:extLst>
      <p:ext uri="{BB962C8B-B14F-4D97-AF65-F5344CB8AC3E}">
        <p14:creationId xmlns:p14="http://schemas.microsoft.com/office/powerpoint/2010/main" val="256138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19</a:t>
            </a:r>
          </a:p>
          <a:p>
            <a:r>
              <a:rPr lang="en-US" dirty="0"/>
              <a:t>Output: 7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115" name="Right Arrow 114"/>
          <p:cNvSpPr/>
          <p:nvPr/>
        </p:nvSpPr>
        <p:spPr>
          <a:xfrm>
            <a:off x="3875873" y="3805054"/>
            <a:ext cx="507868" cy="252000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455088" y="1905000"/>
            <a:ext cx="4902316" cy="4038600"/>
            <a:chOff x="3453500" y="1905000"/>
            <a:chExt cx="4902316" cy="4038600"/>
          </a:xfrm>
        </p:grpSpPr>
        <p:sp>
          <p:nvSpPr>
            <p:cNvPr id="97" name="Line 10"/>
            <p:cNvSpPr>
              <a:spLocks noChangeShapeType="1"/>
            </p:cNvSpPr>
            <p:nvPr/>
          </p:nvSpPr>
          <p:spPr bwMode="auto">
            <a:xfrm flipH="1">
              <a:off x="5054116" y="2596222"/>
              <a:ext cx="863934" cy="1029619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3989270" y="4232739"/>
              <a:ext cx="606502" cy="973040"/>
            </a:xfrm>
            <a:prstGeom prst="line">
              <a:avLst/>
            </a:prstGeom>
            <a:noFill/>
            <a:ln w="38100" cmpd="sng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Oval 5"/>
            <p:cNvSpPr>
              <a:spLocks noChangeArrowheads="1"/>
            </p:cNvSpPr>
            <p:nvPr/>
          </p:nvSpPr>
          <p:spPr bwMode="auto">
            <a:xfrm>
              <a:off x="5760776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7086717" y="357074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101" name="Oval 7"/>
            <p:cNvSpPr>
              <a:spLocks noChangeArrowheads="1"/>
            </p:cNvSpPr>
            <p:nvPr/>
          </p:nvSpPr>
          <p:spPr bwMode="auto">
            <a:xfrm>
              <a:off x="4472706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102" name="Oval 8"/>
            <p:cNvSpPr>
              <a:spLocks noChangeArrowheads="1"/>
            </p:cNvSpPr>
            <p:nvPr/>
          </p:nvSpPr>
          <p:spPr bwMode="auto">
            <a:xfrm>
              <a:off x="6571953" y="51612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103" name="Oval 9"/>
            <p:cNvSpPr>
              <a:spLocks noChangeArrowheads="1"/>
            </p:cNvSpPr>
            <p:nvPr/>
          </p:nvSpPr>
          <p:spPr bwMode="auto">
            <a:xfrm>
              <a:off x="7584686" y="51625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104" name="Line 11"/>
            <p:cNvSpPr>
              <a:spLocks noChangeShapeType="1"/>
            </p:cNvSpPr>
            <p:nvPr/>
          </p:nvSpPr>
          <p:spPr bwMode="auto">
            <a:xfrm flipH="1">
              <a:off x="7056568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5" name="Line 12"/>
            <p:cNvSpPr>
              <a:spLocks noChangeShapeType="1"/>
            </p:cNvSpPr>
            <p:nvPr/>
          </p:nvSpPr>
          <p:spPr bwMode="auto">
            <a:xfrm>
              <a:off x="7612431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6" name="Line 13"/>
            <p:cNvSpPr>
              <a:spLocks noChangeShapeType="1"/>
            </p:cNvSpPr>
            <p:nvPr/>
          </p:nvSpPr>
          <p:spPr bwMode="auto">
            <a:xfrm>
              <a:off x="6373458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7" name="Oval 6"/>
            <p:cNvSpPr>
              <a:spLocks noChangeArrowheads="1"/>
            </p:cNvSpPr>
            <p:nvPr/>
          </p:nvSpPr>
          <p:spPr bwMode="auto">
            <a:xfrm>
              <a:off x="5762902" y="3565925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8" name="Line 13"/>
            <p:cNvSpPr>
              <a:spLocks noChangeShapeType="1"/>
            </p:cNvSpPr>
            <p:nvPr/>
          </p:nvSpPr>
          <p:spPr bwMode="auto">
            <a:xfrm flipH="1">
              <a:off x="6134588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9" name="Oval 6"/>
            <p:cNvSpPr>
              <a:spLocks noChangeArrowheads="1"/>
            </p:cNvSpPr>
            <p:nvPr/>
          </p:nvSpPr>
          <p:spPr bwMode="auto">
            <a:xfrm>
              <a:off x="5483468" y="519395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110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111" name="Line 13"/>
            <p:cNvSpPr>
              <a:spLocks noChangeShapeType="1"/>
            </p:cNvSpPr>
            <p:nvPr/>
          </p:nvSpPr>
          <p:spPr bwMode="auto">
            <a:xfrm>
              <a:off x="5087604" y="4247167"/>
              <a:ext cx="629533" cy="93198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2" name="Oval 6"/>
            <p:cNvSpPr>
              <a:spLocks noChangeArrowheads="1"/>
            </p:cNvSpPr>
            <p:nvPr/>
          </p:nvSpPr>
          <p:spPr bwMode="auto">
            <a:xfrm>
              <a:off x="4471271" y="5189134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13" name="Line 13"/>
            <p:cNvSpPr>
              <a:spLocks noChangeShapeType="1"/>
            </p:cNvSpPr>
            <p:nvPr/>
          </p:nvSpPr>
          <p:spPr bwMode="auto">
            <a:xfrm>
              <a:off x="4839612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2" name="AutoShape 6"/>
          <p:cNvSpPr>
            <a:spLocks noChangeArrowheads="1"/>
          </p:cNvSpPr>
          <p:nvPr/>
        </p:nvSpPr>
        <p:spPr bwMode="auto">
          <a:xfrm>
            <a:off x="8056575" y="1359000"/>
            <a:ext cx="3717744" cy="1961281"/>
          </a:xfrm>
          <a:prstGeom prst="wedgeRoundRectCallout">
            <a:avLst>
              <a:gd name="adj1" fmla="val -79595"/>
              <a:gd name="adj2" fmla="val 241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rgbClr val="FFFFFF"/>
                </a:solidFill>
              </a:rPr>
              <a:t>Return back from recursion and print the last visited node - </a:t>
            </a:r>
            <a:r>
              <a:rPr lang="en-US" sz="3200" b="1" dirty="0">
                <a:solidFill>
                  <a:schemeClr val="bg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71871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Definitions and Terminology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Graphs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9BDAE6-623E-4FFD-8AAA-1877F59A9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000" y="1402337"/>
            <a:ext cx="3526623" cy="284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38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19, 12</a:t>
            </a:r>
          </a:p>
          <a:p>
            <a:r>
              <a:rPr lang="en-US" dirty="0"/>
              <a:t>Output: 7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7)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9" name="Right Arrow 58"/>
          <p:cNvSpPr/>
          <p:nvPr/>
        </p:nvSpPr>
        <p:spPr>
          <a:xfrm rot="16200000">
            <a:off x="4676626" y="6106730"/>
            <a:ext cx="350752" cy="248911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69850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29533" cy="93198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519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19</a:t>
            </a:r>
          </a:p>
          <a:p>
            <a:r>
              <a:rPr lang="en-US" dirty="0"/>
              <a:t>Output: 7, 12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27" name="Right Arrow 26"/>
          <p:cNvSpPr/>
          <p:nvPr/>
        </p:nvSpPr>
        <p:spPr>
          <a:xfrm>
            <a:off x="3875873" y="3805054"/>
            <a:ext cx="507868" cy="252000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69850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29533" cy="93198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450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19, 31</a:t>
            </a:r>
          </a:p>
          <a:p>
            <a:r>
              <a:rPr lang="en-US" dirty="0"/>
              <a:t>Output: 7, 12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9)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 rot="16200000">
            <a:off x="5681202" y="6106730"/>
            <a:ext cx="350752" cy="248911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33796" cy="941964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539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19, 31, 21</a:t>
            </a:r>
          </a:p>
          <a:p>
            <a:r>
              <a:rPr lang="en-US" dirty="0"/>
              <a:t>Output: 7, 12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10)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 rot="2061507">
            <a:off x="5439247" y="3393941"/>
            <a:ext cx="380424" cy="246956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33796" cy="941964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04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19, 31, 21, 14</a:t>
            </a:r>
          </a:p>
          <a:p>
            <a:r>
              <a:rPr lang="en-US" dirty="0"/>
              <a:t>Output: 7, 12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11)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 rot="10800000">
            <a:off x="8024651" y="3803027"/>
            <a:ext cx="449143" cy="293688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33796" cy="941964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7102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19, 31, 21, 14, 6</a:t>
            </a:r>
          </a:p>
          <a:p>
            <a:r>
              <a:rPr lang="en-US" dirty="0"/>
              <a:t>Output: 7, 12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12)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 rot="10800000">
            <a:off x="8547420" y="5389215"/>
            <a:ext cx="449143" cy="293688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33796" cy="941964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6</a:t>
              </a: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620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19, 31, 21, 14</a:t>
            </a:r>
          </a:p>
          <a:p>
            <a:r>
              <a:rPr lang="en-US" dirty="0"/>
              <a:t>Output: 7, 12, 6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13)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 rot="10800000">
            <a:off x="8074237" y="3797415"/>
            <a:ext cx="449143" cy="293688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33796" cy="941964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6</a:t>
              </a: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5179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19, 31, 21, 14, 23</a:t>
            </a:r>
          </a:p>
          <a:p>
            <a:r>
              <a:rPr lang="en-US" dirty="0"/>
              <a:t>Output: 7, 12, 6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14)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 rot="16200000">
            <a:off x="6735986" y="6127238"/>
            <a:ext cx="449143" cy="293688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33796" cy="941964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6</a:t>
              </a: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21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23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274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19, 31, 21, 14, 23, 21</a:t>
            </a:r>
          </a:p>
          <a:p>
            <a:r>
              <a:rPr lang="en-US" dirty="0"/>
              <a:t>Output: 7, 12, 6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15)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 rot="2443376">
            <a:off x="5437878" y="3316265"/>
            <a:ext cx="449143" cy="293688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33796" cy="941964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6</a:t>
              </a: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21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23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9825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19, 31, 21, 14, 23</a:t>
            </a:r>
          </a:p>
          <a:p>
            <a:r>
              <a:rPr lang="en-US" dirty="0"/>
              <a:t>Output: 7, 12, 6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39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33796" cy="941964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6</a:t>
              </a: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21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23</a:t>
              </a:r>
            </a:p>
          </p:txBody>
        </p:sp>
      </p:grpSp>
      <p:sp>
        <p:nvSpPr>
          <p:cNvPr id="33" name="Right Arrow 32"/>
          <p:cNvSpPr/>
          <p:nvPr/>
        </p:nvSpPr>
        <p:spPr>
          <a:xfrm rot="16200000">
            <a:off x="6735986" y="6127238"/>
            <a:ext cx="449143" cy="293688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507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Graph</a:t>
            </a:r>
            <a:r>
              <a:rPr lang="bg-BG" sz="3000" dirty="0"/>
              <a:t>, </a:t>
            </a:r>
            <a:r>
              <a:rPr lang="en-US" sz="3000" dirty="0"/>
              <a:t>denoted as </a:t>
            </a:r>
            <a:r>
              <a:rPr lang="en-US" sz="3000" b="1" dirty="0">
                <a:solidFill>
                  <a:schemeClr val="bg1"/>
                </a:solidFill>
              </a:rPr>
              <a:t>G(V, E)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800" dirty="0"/>
              <a:t>Set of nodes </a:t>
            </a:r>
            <a:r>
              <a:rPr lang="en-US" sz="3000" b="1" dirty="0">
                <a:solidFill>
                  <a:schemeClr val="bg1"/>
                </a:solidFill>
              </a:rPr>
              <a:t>V</a:t>
            </a:r>
            <a:r>
              <a:rPr lang="en-US" sz="2800" dirty="0"/>
              <a:t> with many-to-many relationship between them (edges </a:t>
            </a:r>
            <a:r>
              <a:rPr lang="en-US" sz="3000" b="1" dirty="0">
                <a:solidFill>
                  <a:schemeClr val="bg1"/>
                </a:solidFill>
              </a:rPr>
              <a:t>E</a:t>
            </a:r>
            <a:r>
              <a:rPr lang="en-US" sz="2800" dirty="0"/>
              <a:t>)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800" dirty="0"/>
              <a:t>Each </a:t>
            </a:r>
            <a:r>
              <a:rPr lang="en-US" sz="3000" b="1" dirty="0">
                <a:solidFill>
                  <a:schemeClr val="bg1"/>
                </a:solidFill>
              </a:rPr>
              <a:t>node</a:t>
            </a:r>
            <a:r>
              <a:rPr lang="en-US" sz="2800" dirty="0"/>
              <a:t> (</a:t>
            </a:r>
            <a:r>
              <a:rPr lang="en-US" sz="3000" b="1" dirty="0">
                <a:solidFill>
                  <a:schemeClr val="bg1"/>
                </a:solidFill>
              </a:rPr>
              <a:t>vertex</a:t>
            </a:r>
            <a:r>
              <a:rPr lang="en-US" sz="2800" dirty="0"/>
              <a:t>) has </a:t>
            </a:r>
            <a:r>
              <a:rPr lang="en-US" sz="3000" b="1" dirty="0">
                <a:solidFill>
                  <a:schemeClr val="bg1"/>
                </a:solidFill>
              </a:rPr>
              <a:t>multiple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predecessors and </a:t>
            </a:r>
            <a:r>
              <a:rPr lang="en-US" sz="3000" b="1" dirty="0">
                <a:solidFill>
                  <a:schemeClr val="bg1"/>
                </a:solidFill>
              </a:rPr>
              <a:t>multiple</a:t>
            </a:r>
            <a:r>
              <a:rPr lang="en-US" sz="2800" dirty="0"/>
              <a:t> successors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Edges</a:t>
            </a:r>
            <a:r>
              <a:rPr lang="en-US" sz="2800" dirty="0"/>
              <a:t> connect two nodes (vertices)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Data Structure</a:t>
            </a:r>
          </a:p>
        </p:txBody>
      </p:sp>
      <p:sp>
        <p:nvSpPr>
          <p:cNvPr id="3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3524250" y="4114787"/>
            <a:ext cx="4933950" cy="2286015"/>
            <a:chOff x="1552575" y="3914760"/>
            <a:chExt cx="4933950" cy="2286015"/>
          </a:xfrm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4941314" y="3914760"/>
              <a:ext cx="558022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latin typeface="Calibri" pitchFamily="34" charset="0"/>
                </a:rPr>
                <a:t>7</a:t>
              </a: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4135277" y="5521155"/>
              <a:ext cx="558022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latin typeface="Calibri" pitchFamily="34" charset="0"/>
                </a:rPr>
                <a:t>19</a:t>
              </a: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4809208" y="4841529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latin typeface="Calibri" pitchFamily="34" charset="0"/>
                </a:rPr>
                <a:t>21</a:t>
              </a: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5794973" y="4295775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latin typeface="Calibri" pitchFamily="34" charset="0"/>
                </a:rPr>
                <a:t>14</a:t>
              </a: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3374066" y="4100113"/>
              <a:ext cx="588334" cy="55605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3143232" y="5521152"/>
              <a:ext cx="558021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latin typeface="Calibri" pitchFamily="34" charset="0"/>
                </a:rPr>
                <a:t>12</a:t>
              </a: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5313331" y="5644721"/>
              <a:ext cx="558022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latin typeface="Calibri" pitchFamily="34" charset="0"/>
                </a:rPr>
                <a:t>31</a:t>
              </a:r>
            </a:p>
          </p:txBody>
        </p:sp>
        <p:cxnSp>
          <p:nvCxnSpPr>
            <p:cNvPr id="14" name="Straight Arrow Connector 13"/>
            <p:cNvCxnSpPr>
              <a:cxnSpLocks noChangeShapeType="1"/>
              <a:stCxn id="11" idx="6"/>
              <a:endCxn id="7" idx="2"/>
            </p:cNvCxnSpPr>
            <p:nvPr/>
          </p:nvCxnSpPr>
          <p:spPr bwMode="auto">
            <a:xfrm flipV="1">
              <a:off x="3962400" y="4192788"/>
              <a:ext cx="978914" cy="185353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15" name="Straight Arrow Connector 14"/>
            <p:cNvCxnSpPr>
              <a:cxnSpLocks noChangeShapeType="1"/>
              <a:stCxn id="8" idx="7"/>
              <a:endCxn id="9" idx="3"/>
            </p:cNvCxnSpPr>
            <p:nvPr/>
          </p:nvCxnSpPr>
          <p:spPr bwMode="auto">
            <a:xfrm rot="5400000" flipH="1" flipV="1">
              <a:off x="4612575" y="5315155"/>
              <a:ext cx="286436" cy="28842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16" name="Straight Arrow Connector 15"/>
            <p:cNvCxnSpPr>
              <a:cxnSpLocks noChangeShapeType="1"/>
              <a:endCxn id="9" idx="0"/>
            </p:cNvCxnSpPr>
            <p:nvPr/>
          </p:nvCxnSpPr>
          <p:spPr bwMode="auto">
            <a:xfrm rot="5400000">
              <a:off x="4953735" y="4623189"/>
              <a:ext cx="383826" cy="52855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17" name="Straight Arrow Connector 16"/>
            <p:cNvCxnSpPr>
              <a:cxnSpLocks noChangeShapeType="1"/>
            </p:cNvCxnSpPr>
            <p:nvPr/>
          </p:nvCxnSpPr>
          <p:spPr bwMode="auto">
            <a:xfrm rot="16200000" flipH="1">
              <a:off x="5224466" y="5414964"/>
              <a:ext cx="304796" cy="180973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18" name="Straight Arrow Connector 17"/>
            <p:cNvCxnSpPr>
              <a:cxnSpLocks noChangeShapeType="1"/>
              <a:stCxn id="9" idx="7"/>
            </p:cNvCxnSpPr>
            <p:nvPr/>
          </p:nvCxnSpPr>
          <p:spPr bwMode="auto">
            <a:xfrm rot="5400000" flipH="1" flipV="1">
              <a:off x="5446486" y="4559197"/>
              <a:ext cx="255711" cy="471818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19" name="Straight Arrow Connector 18"/>
            <p:cNvCxnSpPr>
              <a:cxnSpLocks noChangeShapeType="1"/>
              <a:stCxn id="11" idx="5"/>
              <a:endCxn id="9" idx="1"/>
            </p:cNvCxnSpPr>
            <p:nvPr/>
          </p:nvCxnSpPr>
          <p:spPr bwMode="auto">
            <a:xfrm rot="16200000" flipH="1">
              <a:off x="4214012" y="4236964"/>
              <a:ext cx="348225" cy="1023768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0" name="Straight Arrow Connector 19"/>
            <p:cNvCxnSpPr>
              <a:cxnSpLocks noChangeShapeType="1"/>
              <a:stCxn id="8" idx="1"/>
            </p:cNvCxnSpPr>
            <p:nvPr/>
          </p:nvCxnSpPr>
          <p:spPr bwMode="auto">
            <a:xfrm rot="16200000" flipV="1">
              <a:off x="3517256" y="4902845"/>
              <a:ext cx="973437" cy="426047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1" name="Straight Arrow Connector 20"/>
            <p:cNvCxnSpPr>
              <a:cxnSpLocks noChangeShapeType="1"/>
              <a:stCxn id="12" idx="6"/>
              <a:endCxn id="8" idx="2"/>
            </p:cNvCxnSpPr>
            <p:nvPr/>
          </p:nvCxnSpPr>
          <p:spPr bwMode="auto">
            <a:xfrm>
              <a:off x="3701253" y="5799180"/>
              <a:ext cx="434024" cy="3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2" name="Straight Arrow Connector 21"/>
            <p:cNvCxnSpPr>
              <a:cxnSpLocks noChangeShapeType="1"/>
              <a:stCxn id="11" idx="4"/>
              <a:endCxn id="12" idx="0"/>
            </p:cNvCxnSpPr>
            <p:nvPr/>
          </p:nvCxnSpPr>
          <p:spPr bwMode="auto">
            <a:xfrm rot="5400000">
              <a:off x="3112746" y="4965665"/>
              <a:ext cx="864984" cy="24599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3" name="Straight Connector 22"/>
            <p:cNvCxnSpPr>
              <a:cxnSpLocks noChangeShapeType="1"/>
            </p:cNvCxnSpPr>
            <p:nvPr/>
          </p:nvCxnSpPr>
          <p:spPr bwMode="auto">
            <a:xfrm>
              <a:off x="6396307" y="5212230"/>
              <a:ext cx="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" name="Straight Arrow Connector 50"/>
            <p:cNvCxnSpPr>
              <a:cxnSpLocks noChangeShapeType="1"/>
            </p:cNvCxnSpPr>
            <p:nvPr/>
          </p:nvCxnSpPr>
          <p:spPr bwMode="auto">
            <a:xfrm rot="16200000" flipH="1">
              <a:off x="6148985" y="4524225"/>
              <a:ext cx="16476" cy="523576"/>
            </a:xfrm>
            <a:prstGeom prst="curvedConnector4">
              <a:avLst>
                <a:gd name="adj1" fmla="val 2183333"/>
                <a:gd name="adj2" fmla="val 118944"/>
              </a:avLst>
            </a:prstGeom>
            <a:noFill/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25" name="Straight Arrow Connector 50"/>
            <p:cNvCxnSpPr>
              <a:cxnSpLocks noChangeShapeType="1"/>
            </p:cNvCxnSpPr>
            <p:nvPr/>
          </p:nvCxnSpPr>
          <p:spPr bwMode="auto">
            <a:xfrm flipH="1" flipV="1">
              <a:off x="6373543" y="4703634"/>
              <a:ext cx="112982" cy="148281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2314575" y="4524375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4</a:t>
              </a:r>
              <a:endParaRPr lang="bg-BG" sz="2000" b="1" dirty="0">
                <a:latin typeface="Calibri" pitchFamily="34" charset="0"/>
              </a:endParaRPr>
            </a:p>
          </p:txBody>
        </p:sp>
        <p:cxnSp>
          <p:nvCxnSpPr>
            <p:cNvPr id="27" name="Straight Arrow Connector 26"/>
            <p:cNvCxnSpPr>
              <a:cxnSpLocks noChangeShapeType="1"/>
              <a:stCxn id="26" idx="7"/>
              <a:endCxn id="11" idx="2"/>
            </p:cNvCxnSpPr>
            <p:nvPr/>
          </p:nvCxnSpPr>
          <p:spPr bwMode="auto">
            <a:xfrm rot="5400000" flipH="1" flipV="1">
              <a:off x="2981574" y="4213316"/>
              <a:ext cx="227666" cy="557317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8" name="Straight Arrow Connector 27"/>
            <p:cNvCxnSpPr>
              <a:cxnSpLocks noChangeShapeType="1"/>
              <a:stCxn id="26" idx="4"/>
              <a:endCxn id="12" idx="2"/>
            </p:cNvCxnSpPr>
            <p:nvPr/>
          </p:nvCxnSpPr>
          <p:spPr bwMode="auto">
            <a:xfrm rot="16200000" flipH="1">
              <a:off x="2516612" y="5172560"/>
              <a:ext cx="718750" cy="53449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9" name="Straight Arrow Connector 28"/>
            <p:cNvCxnSpPr>
              <a:cxnSpLocks noChangeShapeType="1"/>
              <a:stCxn id="12" idx="1"/>
              <a:endCxn id="26" idx="5"/>
            </p:cNvCxnSpPr>
            <p:nvPr/>
          </p:nvCxnSpPr>
          <p:spPr bwMode="auto">
            <a:xfrm rot="16200000" flipV="1">
              <a:off x="2719058" y="5096689"/>
              <a:ext cx="603586" cy="408203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1552575" y="5362575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11</a:t>
              </a:r>
              <a:endParaRPr lang="bg-BG" sz="2000" b="1" dirty="0">
                <a:latin typeface="Calibri" pitchFamily="34" charset="0"/>
              </a:endParaRPr>
            </a:p>
          </p:txBody>
        </p:sp>
        <p:cxnSp>
          <p:nvCxnSpPr>
            <p:cNvPr id="31" name="Straight Arrow Connector 30"/>
            <p:cNvCxnSpPr>
              <a:cxnSpLocks noChangeShapeType="1"/>
              <a:stCxn id="30" idx="7"/>
              <a:endCxn id="26" idx="3"/>
            </p:cNvCxnSpPr>
            <p:nvPr/>
          </p:nvCxnSpPr>
          <p:spPr bwMode="auto">
            <a:xfrm rot="5400000" flipH="1" flipV="1">
              <a:off x="2005238" y="5048510"/>
              <a:ext cx="445009" cy="345986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</p:grpSp>
      <p:cxnSp>
        <p:nvCxnSpPr>
          <p:cNvPr id="36" name="Straight Arrow Connector 35"/>
          <p:cNvCxnSpPr>
            <a:cxnSpLocks noChangeShapeType="1"/>
          </p:cNvCxnSpPr>
          <p:nvPr/>
        </p:nvCxnSpPr>
        <p:spPr bwMode="auto">
          <a:xfrm>
            <a:off x="7458075" y="4486275"/>
            <a:ext cx="342900" cy="161928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arrow" w="med" len="med"/>
          </a:ln>
          <a:effectLst/>
        </p:spPr>
      </p:cxnSp>
      <p:sp>
        <p:nvSpPr>
          <p:cNvPr id="41" name="AutoShape 6"/>
          <p:cNvSpPr>
            <a:spLocks noChangeArrowheads="1"/>
          </p:cNvSpPr>
          <p:nvPr/>
        </p:nvSpPr>
        <p:spPr bwMode="auto">
          <a:xfrm>
            <a:off x="4881306" y="3722429"/>
            <a:ext cx="1324062" cy="496278"/>
          </a:xfrm>
          <a:prstGeom prst="wedgeRoundRectCallout">
            <a:avLst>
              <a:gd name="adj1" fmla="val 63926"/>
              <a:gd name="adj2" fmla="val 541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2800" b="1" dirty="0">
                <a:solidFill>
                  <a:srgbClr val="FFFFFF"/>
                </a:solidFill>
                <a:latin typeface="Calibri"/>
              </a:rPr>
              <a:t>Edge</a:t>
            </a:r>
            <a:endParaRPr lang="en-US" sz="2800" b="1" noProof="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2" name="AutoShape 6"/>
          <p:cNvSpPr>
            <a:spLocks noChangeArrowheads="1"/>
          </p:cNvSpPr>
          <p:nvPr/>
        </p:nvSpPr>
        <p:spPr bwMode="auto">
          <a:xfrm>
            <a:off x="1011000" y="3924000"/>
            <a:ext cx="3162686" cy="1070278"/>
          </a:xfrm>
          <a:prstGeom prst="wedgeRoundRectCallout">
            <a:avLst>
              <a:gd name="adj1" fmla="val 53695"/>
              <a:gd name="adj2" fmla="val 339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2800" b="1" dirty="0">
                <a:solidFill>
                  <a:srgbClr val="FFFFFF"/>
                </a:solidFill>
              </a:rPr>
              <a:t>Node with multiple predecessors</a:t>
            </a:r>
          </a:p>
        </p:txBody>
      </p:sp>
      <p:sp>
        <p:nvSpPr>
          <p:cNvPr id="43" name="AutoShape 6"/>
          <p:cNvSpPr>
            <a:spLocks noChangeArrowheads="1"/>
          </p:cNvSpPr>
          <p:nvPr/>
        </p:nvSpPr>
        <p:spPr bwMode="auto">
          <a:xfrm>
            <a:off x="1940789" y="5553079"/>
            <a:ext cx="1042663" cy="593976"/>
          </a:xfrm>
          <a:prstGeom prst="wedgeRoundRectCallout">
            <a:avLst>
              <a:gd name="adj1" fmla="val 94664"/>
              <a:gd name="adj2" fmla="val 171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2800" b="1" dirty="0">
                <a:solidFill>
                  <a:srgbClr val="FFFFFF"/>
                </a:solidFill>
                <a:latin typeface="Calibri"/>
              </a:rPr>
              <a:t>Node</a:t>
            </a:r>
            <a:endParaRPr lang="en-US" sz="2800" b="1" noProof="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4" name="AutoShape 6"/>
          <p:cNvSpPr>
            <a:spLocks noChangeArrowheads="1"/>
          </p:cNvSpPr>
          <p:nvPr/>
        </p:nvSpPr>
        <p:spPr bwMode="auto">
          <a:xfrm>
            <a:off x="7910567" y="3338999"/>
            <a:ext cx="3405434" cy="912853"/>
          </a:xfrm>
          <a:prstGeom prst="wedgeRoundRectCallout">
            <a:avLst>
              <a:gd name="adj1" fmla="val -60973"/>
              <a:gd name="adj2" fmla="val 500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2800" b="1" dirty="0">
                <a:solidFill>
                  <a:srgbClr val="FFFFFF"/>
                </a:solidFill>
              </a:rPr>
              <a:t>Node with multiple successors</a:t>
            </a:r>
          </a:p>
        </p:txBody>
      </p:sp>
      <p:sp>
        <p:nvSpPr>
          <p:cNvPr id="45" name="AutoShape 6"/>
          <p:cNvSpPr>
            <a:spLocks noChangeArrowheads="1"/>
          </p:cNvSpPr>
          <p:nvPr/>
        </p:nvSpPr>
        <p:spPr bwMode="auto">
          <a:xfrm>
            <a:off x="8560976" y="5401449"/>
            <a:ext cx="3028502" cy="912853"/>
          </a:xfrm>
          <a:prstGeom prst="wedgeRoundRectCallout">
            <a:avLst>
              <a:gd name="adj1" fmla="val -57562"/>
              <a:gd name="adj2" fmla="val -557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2800" b="1" dirty="0">
                <a:solidFill>
                  <a:srgbClr val="FFFFFF"/>
                </a:solidFill>
              </a:rPr>
              <a:t>Self-relationship (loop)</a:t>
            </a:r>
          </a:p>
        </p:txBody>
      </p:sp>
    </p:spTree>
    <p:extLst>
      <p:ext uri="{BB962C8B-B14F-4D97-AF65-F5344CB8AC3E}">
        <p14:creationId xmlns:p14="http://schemas.microsoft.com/office/powerpoint/2010/main" val="396280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 animBg="1"/>
      <p:bldP spid="4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/>
          <a:lstStyle/>
          <a:p>
            <a:r>
              <a:rPr lang="en-US" dirty="0"/>
              <a:t>Stack: 1, 19, 31, 21, 14</a:t>
            </a:r>
          </a:p>
          <a:p>
            <a:r>
              <a:rPr lang="en-US" dirty="0"/>
              <a:t>Output: 7, 12, 6, 23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17)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40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33796" cy="941964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6</a:t>
              </a: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21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23</a:t>
              </a:r>
            </a:p>
          </p:txBody>
        </p:sp>
      </p:grpSp>
      <p:sp>
        <p:nvSpPr>
          <p:cNvPr id="33" name="Right Arrow 32"/>
          <p:cNvSpPr/>
          <p:nvPr/>
        </p:nvSpPr>
        <p:spPr>
          <a:xfrm rot="10800000">
            <a:off x="8046520" y="3789454"/>
            <a:ext cx="449143" cy="293688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71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19, 31, 21</a:t>
            </a:r>
          </a:p>
          <a:p>
            <a:r>
              <a:rPr lang="en-US" dirty="0"/>
              <a:t>Output: 7, 12, 6, 23, 14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18)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41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33796" cy="941964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6</a:t>
              </a: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21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23</a:t>
              </a:r>
            </a:p>
          </p:txBody>
        </p:sp>
      </p:grpSp>
      <p:sp>
        <p:nvSpPr>
          <p:cNvPr id="33" name="Right Arrow 32"/>
          <p:cNvSpPr/>
          <p:nvPr/>
        </p:nvSpPr>
        <p:spPr>
          <a:xfrm rot="2693967">
            <a:off x="5437871" y="3298964"/>
            <a:ext cx="449143" cy="293688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74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19, 31</a:t>
            </a:r>
          </a:p>
          <a:p>
            <a:r>
              <a:rPr lang="en-US" dirty="0"/>
              <a:t>Output: 7, 12, 6, 23,</a:t>
            </a:r>
            <a:br>
              <a:rPr lang="en-US" dirty="0"/>
            </a:br>
            <a:r>
              <a:rPr lang="en-US" dirty="0"/>
              <a:t>14, 21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19)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42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33796" cy="941964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6</a:t>
              </a: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21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23</a:t>
              </a:r>
            </a:p>
          </p:txBody>
        </p:sp>
      </p:grpSp>
      <p:sp>
        <p:nvSpPr>
          <p:cNvPr id="33" name="Right Arrow 32"/>
          <p:cNvSpPr/>
          <p:nvPr/>
        </p:nvSpPr>
        <p:spPr>
          <a:xfrm rot="16200000">
            <a:off x="5644552" y="6163422"/>
            <a:ext cx="449143" cy="293688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804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19</a:t>
            </a:r>
          </a:p>
          <a:p>
            <a:r>
              <a:rPr lang="en-US" dirty="0"/>
              <a:t>Output: 7, 12, 6, 23,</a:t>
            </a:r>
            <a:br>
              <a:rPr lang="en-US" dirty="0"/>
            </a:br>
            <a:r>
              <a:rPr lang="en-US" dirty="0"/>
              <a:t>14, 21, 31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20)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43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33796" cy="94196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</p:grpSp>
      <p:sp>
        <p:nvSpPr>
          <p:cNvPr id="33" name="Right Arrow 32"/>
          <p:cNvSpPr/>
          <p:nvPr/>
        </p:nvSpPr>
        <p:spPr>
          <a:xfrm>
            <a:off x="3925252" y="3784562"/>
            <a:ext cx="449143" cy="293688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71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/>
          <a:lstStyle/>
          <a:p>
            <a:r>
              <a:rPr lang="en-US" dirty="0"/>
              <a:t>Stack: 1, 19, 21</a:t>
            </a:r>
          </a:p>
          <a:p>
            <a:r>
              <a:rPr lang="en-US" dirty="0"/>
              <a:t>Output: 7, 12, 6, 23,</a:t>
            </a:r>
            <a:br>
              <a:rPr lang="en-US" dirty="0"/>
            </a:br>
            <a:r>
              <a:rPr lang="en-US" dirty="0"/>
              <a:t>14, 21, 31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21)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44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33796" cy="941964"/>
            </a:xfrm>
            <a:prstGeom prst="lin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19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31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6</a:t>
              </a: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21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23</a:t>
              </a:r>
            </a:p>
          </p:txBody>
        </p:sp>
      </p:grpSp>
      <p:sp>
        <p:nvSpPr>
          <p:cNvPr id="33" name="Right Arrow 32"/>
          <p:cNvSpPr/>
          <p:nvPr/>
        </p:nvSpPr>
        <p:spPr>
          <a:xfrm rot="2442411">
            <a:off x="5426359" y="3333071"/>
            <a:ext cx="449143" cy="293688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89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19</a:t>
            </a:r>
          </a:p>
          <a:p>
            <a:r>
              <a:rPr lang="en-US" dirty="0"/>
              <a:t>Output: 7, 12, 6, 23,</a:t>
            </a:r>
            <a:br>
              <a:rPr lang="en-US" dirty="0"/>
            </a:br>
            <a:r>
              <a:rPr lang="en-US" dirty="0"/>
              <a:t>14, 21, 31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22)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45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33796" cy="94196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6</a:t>
              </a: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21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23</a:t>
              </a:r>
            </a:p>
          </p:txBody>
        </p:sp>
      </p:grpSp>
      <p:sp>
        <p:nvSpPr>
          <p:cNvPr id="33" name="Right Arrow 32"/>
          <p:cNvSpPr/>
          <p:nvPr/>
        </p:nvSpPr>
        <p:spPr>
          <a:xfrm>
            <a:off x="3925252" y="3784562"/>
            <a:ext cx="449143" cy="293688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62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</a:t>
            </a:r>
          </a:p>
          <a:p>
            <a:r>
              <a:rPr lang="en-US" dirty="0"/>
              <a:t>Output: 7, 12, 6, 23,</a:t>
            </a:r>
            <a:br>
              <a:rPr lang="en-US" dirty="0"/>
            </a:br>
            <a:r>
              <a:rPr lang="en-US" dirty="0"/>
              <a:t>14, 21, 31, 19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23)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46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33796" cy="94196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6</a:t>
              </a: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21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23</a:t>
              </a:r>
            </a:p>
          </p:txBody>
        </p:sp>
      </p:grpSp>
      <p:sp>
        <p:nvSpPr>
          <p:cNvPr id="33" name="Right Arrow 32"/>
          <p:cNvSpPr/>
          <p:nvPr/>
        </p:nvSpPr>
        <p:spPr>
          <a:xfrm rot="5400000">
            <a:off x="5920224" y="1394358"/>
            <a:ext cx="449143" cy="293688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805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21</a:t>
            </a:r>
          </a:p>
          <a:p>
            <a:r>
              <a:rPr lang="en-US" dirty="0"/>
              <a:t>Output: 7, 12, 6, 23,</a:t>
            </a:r>
            <a:br>
              <a:rPr lang="en-US" dirty="0"/>
            </a:br>
            <a:r>
              <a:rPr lang="en-US" dirty="0"/>
              <a:t>14, 21, 31, 19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24)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47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33796" cy="94196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31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6</a:t>
              </a: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21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23</a:t>
              </a:r>
            </a:p>
          </p:txBody>
        </p:sp>
      </p:grpSp>
      <p:sp>
        <p:nvSpPr>
          <p:cNvPr id="33" name="Right Arrow 32"/>
          <p:cNvSpPr/>
          <p:nvPr/>
        </p:nvSpPr>
        <p:spPr>
          <a:xfrm rot="2402473">
            <a:off x="5402271" y="3331824"/>
            <a:ext cx="449143" cy="293688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555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</a:t>
            </a:r>
          </a:p>
          <a:p>
            <a:r>
              <a:rPr lang="en-US" dirty="0"/>
              <a:t>Output: 7, 12, 6, 23,</a:t>
            </a:r>
            <a:br>
              <a:rPr lang="en-US" dirty="0"/>
            </a:br>
            <a:r>
              <a:rPr lang="en-US" dirty="0"/>
              <a:t>14, 21, 31, 19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25)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48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33796" cy="94196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6</a:t>
              </a: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21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23</a:t>
              </a:r>
            </a:p>
          </p:txBody>
        </p:sp>
      </p:grpSp>
      <p:sp>
        <p:nvSpPr>
          <p:cNvPr id="31" name="Right Arrow 30"/>
          <p:cNvSpPr/>
          <p:nvPr/>
        </p:nvSpPr>
        <p:spPr>
          <a:xfrm rot="5400000">
            <a:off x="5920224" y="1394358"/>
            <a:ext cx="449143" cy="293688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882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14</a:t>
            </a:r>
          </a:p>
          <a:p>
            <a:r>
              <a:rPr lang="en-US" dirty="0"/>
              <a:t>Output: 7, 12, 6, 23,</a:t>
            </a:r>
            <a:br>
              <a:rPr lang="en-US" dirty="0"/>
            </a:br>
            <a:r>
              <a:rPr lang="en-US" dirty="0"/>
              <a:t>14, 21, 31, 19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26)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31" name="Right Arrow 30"/>
          <p:cNvSpPr/>
          <p:nvPr/>
        </p:nvSpPr>
        <p:spPr>
          <a:xfrm rot="10800000">
            <a:off x="8029595" y="3793903"/>
            <a:ext cx="449143" cy="293688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33796" cy="94196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6</a:t>
              </a: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21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23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14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2573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Node</a:t>
            </a:r>
            <a:r>
              <a:rPr lang="en-US" dirty="0"/>
              <a:t> (vertex)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Element of a graph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Can have name / value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Keeps a list of adjacent nodes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Edge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Connection between two nodes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Can be directed / undirected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Can be weighted / unweighted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Can have name / value</a:t>
            </a:r>
          </a:p>
        </p:txBody>
      </p:sp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 Definitions</a:t>
            </a:r>
            <a:endParaRPr 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8001000" y="2286000"/>
            <a:ext cx="609600" cy="6096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3000" b="1" dirty="0">
                <a:latin typeface="Calibri" pitchFamily="34" charset="0"/>
              </a:rPr>
              <a:t>A</a:t>
            </a:r>
            <a:endParaRPr lang="bg-BG" sz="3000" b="1" dirty="0">
              <a:latin typeface="Calibri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7696200" y="5105400"/>
            <a:ext cx="609600" cy="6096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3000" b="1" dirty="0">
                <a:latin typeface="Calibri" pitchFamily="34" charset="0"/>
              </a:rPr>
              <a:t>A</a:t>
            </a:r>
            <a:endParaRPr lang="bg-BG" sz="3000" b="1" dirty="0">
              <a:latin typeface="Calibri" pitchFamily="34" charset="0"/>
            </a:endParaRP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9372600" y="5105400"/>
            <a:ext cx="609600" cy="6096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3000" b="1" dirty="0">
                <a:latin typeface="Calibri" pitchFamily="34" charset="0"/>
              </a:rPr>
              <a:t>B</a:t>
            </a:r>
            <a:endParaRPr lang="bg-BG" sz="3000" b="1" dirty="0">
              <a:latin typeface="Calibri" pitchFamily="34" charset="0"/>
            </a:endParaRPr>
          </a:p>
        </p:txBody>
      </p:sp>
      <p:cxnSp>
        <p:nvCxnSpPr>
          <p:cNvPr id="17" name="Straight Connector 16"/>
          <p:cNvCxnSpPr>
            <a:stCxn id="13" idx="6"/>
            <a:endCxn id="15" idx="2"/>
          </p:cNvCxnSpPr>
          <p:nvPr/>
        </p:nvCxnSpPr>
        <p:spPr>
          <a:xfrm>
            <a:off x="8305800" y="5410200"/>
            <a:ext cx="1066800" cy="0"/>
          </a:xfrm>
          <a:prstGeom prst="lin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</p:cxn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8177169" y="4224467"/>
            <a:ext cx="1324062" cy="688889"/>
          </a:xfrm>
          <a:prstGeom prst="wedgeRoundRectCallout">
            <a:avLst>
              <a:gd name="adj1" fmla="val 3532"/>
              <a:gd name="adj2" fmla="val 1006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3200" b="1" dirty="0">
                <a:solidFill>
                  <a:srgbClr val="FFFFFF"/>
                </a:solidFill>
                <a:latin typeface="Calibri"/>
              </a:rPr>
              <a:t>Edge</a:t>
            </a:r>
            <a:endParaRPr lang="en-US" sz="3200" b="1" noProof="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" name="AutoShape 6"/>
          <p:cNvSpPr>
            <a:spLocks noChangeArrowheads="1"/>
          </p:cNvSpPr>
          <p:nvPr/>
        </p:nvSpPr>
        <p:spPr bwMode="auto">
          <a:xfrm>
            <a:off x="8931000" y="1480248"/>
            <a:ext cx="1324062" cy="688889"/>
          </a:xfrm>
          <a:prstGeom prst="wedgeRoundRectCallout">
            <a:avLst>
              <a:gd name="adj1" fmla="val -73359"/>
              <a:gd name="adj2" fmla="val 678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3200" b="1" dirty="0">
                <a:solidFill>
                  <a:srgbClr val="FFFFFF"/>
                </a:solidFill>
                <a:latin typeface="Calibri"/>
              </a:rPr>
              <a:t>Node</a:t>
            </a:r>
            <a:endParaRPr lang="en-US" sz="3200" b="1" noProof="1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025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</a:t>
            </a:r>
          </a:p>
          <a:p>
            <a:r>
              <a:rPr lang="en-US" dirty="0"/>
              <a:t>Output: 7, 12, 6, 23,</a:t>
            </a:r>
            <a:br>
              <a:rPr lang="en-US" dirty="0"/>
            </a:br>
            <a:r>
              <a:rPr lang="en-US" dirty="0"/>
              <a:t>14, 21, 31, 19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27)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50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33796" cy="94196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6</a:t>
              </a: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21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23</a:t>
              </a:r>
            </a:p>
          </p:txBody>
        </p:sp>
      </p:grpSp>
      <p:sp>
        <p:nvSpPr>
          <p:cNvPr id="31" name="Right Arrow 30"/>
          <p:cNvSpPr/>
          <p:nvPr/>
        </p:nvSpPr>
        <p:spPr>
          <a:xfrm rot="5400000">
            <a:off x="5920224" y="1394358"/>
            <a:ext cx="449143" cy="293688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9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(empty)</a:t>
            </a:r>
          </a:p>
          <a:p>
            <a:r>
              <a:rPr lang="en-US" dirty="0"/>
              <a:t>Output: 7, 12, 6, 23,</a:t>
            </a:r>
            <a:br>
              <a:rPr lang="en-US" dirty="0"/>
            </a:br>
            <a:r>
              <a:rPr lang="en-US" dirty="0"/>
              <a:t>14, 21, 31, 19, 1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28)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51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25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6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14</a:t>
              </a:r>
            </a:p>
          </p:txBody>
        </p:sp>
        <p:sp>
          <p:nvSpPr>
            <p:cNvPr id="28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29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23</a:t>
              </a:r>
            </a:p>
          </p:txBody>
        </p:sp>
        <p:sp>
          <p:nvSpPr>
            <p:cNvPr id="30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6</a:t>
              </a:r>
            </a:p>
          </p:txBody>
        </p:sp>
        <p:sp>
          <p:nvSpPr>
            <p:cNvPr id="31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36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38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39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29533" cy="93198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9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772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Breadth-First Search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(</a:t>
            </a:r>
            <a:r>
              <a:rPr lang="en-US" sz="3400" b="1" dirty="0">
                <a:solidFill>
                  <a:schemeClr val="bg1"/>
                </a:solidFill>
              </a:rPr>
              <a:t>BFS</a:t>
            </a:r>
            <a:r>
              <a:rPr lang="en-US" sz="3400" dirty="0"/>
              <a:t>) first visits the neighbor nodes,      then the neighbors of neighbors, then their neighbors, etc.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 (BFS)</a:t>
            </a:r>
          </a:p>
        </p:txBody>
      </p:sp>
      <p:sp>
        <p:nvSpPr>
          <p:cNvPr id="3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6616712" y="2338102"/>
            <a:ext cx="4889489" cy="3910299"/>
            <a:chOff x="6615123" y="2338101"/>
            <a:chExt cx="4889489" cy="3910299"/>
          </a:xfrm>
        </p:grpSpPr>
        <p:sp>
          <p:nvSpPr>
            <p:cNvPr id="39" name="Oval 5"/>
            <p:cNvSpPr>
              <a:spLocks noChangeArrowheads="1"/>
            </p:cNvSpPr>
            <p:nvPr/>
          </p:nvSpPr>
          <p:spPr bwMode="auto">
            <a:xfrm>
              <a:off x="9042542" y="2546195"/>
              <a:ext cx="728769" cy="68720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0" name="Oval 6"/>
            <p:cNvSpPr>
              <a:spLocks noChangeArrowheads="1"/>
            </p:cNvSpPr>
            <p:nvPr/>
          </p:nvSpPr>
          <p:spPr bwMode="auto">
            <a:xfrm>
              <a:off x="10300542" y="4073193"/>
              <a:ext cx="728769" cy="68720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1" name="Oval 7"/>
            <p:cNvSpPr>
              <a:spLocks noChangeArrowheads="1"/>
            </p:cNvSpPr>
            <p:nvPr/>
          </p:nvSpPr>
          <p:spPr bwMode="auto">
            <a:xfrm>
              <a:off x="7820473" y="4068967"/>
              <a:ext cx="727345" cy="68720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2" name="Oval 8"/>
            <p:cNvSpPr>
              <a:spLocks noChangeArrowheads="1"/>
            </p:cNvSpPr>
            <p:nvPr/>
          </p:nvSpPr>
          <p:spPr bwMode="auto">
            <a:xfrm>
              <a:off x="9812154" y="5531204"/>
              <a:ext cx="728769" cy="68720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3" name="Oval 9"/>
            <p:cNvSpPr>
              <a:spLocks noChangeArrowheads="1"/>
            </p:cNvSpPr>
            <p:nvPr/>
          </p:nvSpPr>
          <p:spPr bwMode="auto">
            <a:xfrm>
              <a:off x="10772995" y="5532369"/>
              <a:ext cx="731617" cy="68720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4" name="Line 10"/>
            <p:cNvSpPr>
              <a:spLocks noChangeShapeType="1"/>
            </p:cNvSpPr>
            <p:nvPr/>
          </p:nvSpPr>
          <p:spPr bwMode="auto">
            <a:xfrm flipH="1">
              <a:off x="8372092" y="3179841"/>
              <a:ext cx="819666" cy="943857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Line 11"/>
            <p:cNvSpPr>
              <a:spLocks noChangeShapeType="1"/>
            </p:cNvSpPr>
            <p:nvPr/>
          </p:nvSpPr>
          <p:spPr bwMode="auto">
            <a:xfrm flipH="1">
              <a:off x="10271937" y="4746157"/>
              <a:ext cx="260512" cy="789263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Line 12"/>
            <p:cNvSpPr>
              <a:spLocks noChangeShapeType="1"/>
            </p:cNvSpPr>
            <p:nvPr/>
          </p:nvSpPr>
          <p:spPr bwMode="auto">
            <a:xfrm>
              <a:off x="10799318" y="4758362"/>
              <a:ext cx="285930" cy="764853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Line 13"/>
            <p:cNvSpPr>
              <a:spLocks noChangeShapeType="1"/>
            </p:cNvSpPr>
            <p:nvPr/>
          </p:nvSpPr>
          <p:spPr bwMode="auto">
            <a:xfrm>
              <a:off x="9623830" y="3179841"/>
              <a:ext cx="832374" cy="94385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Oval 6"/>
            <p:cNvSpPr>
              <a:spLocks noChangeArrowheads="1"/>
            </p:cNvSpPr>
            <p:nvPr/>
          </p:nvSpPr>
          <p:spPr bwMode="auto">
            <a:xfrm>
              <a:off x="9044559" y="4068773"/>
              <a:ext cx="728769" cy="68720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49" name="Line 13"/>
            <p:cNvSpPr>
              <a:spLocks noChangeShapeType="1"/>
            </p:cNvSpPr>
            <p:nvPr/>
          </p:nvSpPr>
          <p:spPr bwMode="auto">
            <a:xfrm flipH="1">
              <a:off x="9397200" y="3228662"/>
              <a:ext cx="10593" cy="81570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Oval 6"/>
            <p:cNvSpPr>
              <a:spLocks noChangeArrowheads="1"/>
            </p:cNvSpPr>
            <p:nvPr/>
          </p:nvSpPr>
          <p:spPr bwMode="auto">
            <a:xfrm>
              <a:off x="8779444" y="5561197"/>
              <a:ext cx="728769" cy="68720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1" name="Oval 7"/>
            <p:cNvSpPr>
              <a:spLocks noChangeArrowheads="1"/>
            </p:cNvSpPr>
            <p:nvPr/>
          </p:nvSpPr>
          <p:spPr bwMode="auto">
            <a:xfrm>
              <a:off x="6853490" y="5556972"/>
              <a:ext cx="727345" cy="68720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2" name="Line 10"/>
            <p:cNvSpPr>
              <a:spLocks noChangeShapeType="1"/>
            </p:cNvSpPr>
            <p:nvPr/>
          </p:nvSpPr>
          <p:spPr bwMode="auto">
            <a:xfrm flipH="1">
              <a:off x="7361808" y="4680045"/>
              <a:ext cx="575425" cy="89199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Line 13"/>
            <p:cNvSpPr>
              <a:spLocks noChangeShapeType="1"/>
            </p:cNvSpPr>
            <p:nvPr/>
          </p:nvSpPr>
          <p:spPr bwMode="auto">
            <a:xfrm>
              <a:off x="8403863" y="4693271"/>
              <a:ext cx="597276" cy="85435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6"/>
            <p:cNvSpPr>
              <a:spLocks noChangeArrowheads="1"/>
            </p:cNvSpPr>
            <p:nvPr/>
          </p:nvSpPr>
          <p:spPr bwMode="auto">
            <a:xfrm>
              <a:off x="7819111" y="5556778"/>
              <a:ext cx="728769" cy="68720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5" name="Line 13"/>
            <p:cNvSpPr>
              <a:spLocks noChangeShapeType="1"/>
            </p:cNvSpPr>
            <p:nvPr/>
          </p:nvSpPr>
          <p:spPr bwMode="auto">
            <a:xfrm>
              <a:off x="8168579" y="4770566"/>
              <a:ext cx="6541" cy="76485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615123" y="5386917"/>
              <a:ext cx="312906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586842" y="5381927"/>
              <a:ext cx="311579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574937" y="5386314"/>
              <a:ext cx="311579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542212" y="3976122"/>
              <a:ext cx="311579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8803537" y="3976122"/>
              <a:ext cx="311579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0029516" y="3976122"/>
              <a:ext cx="312906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598739" y="5386314"/>
              <a:ext cx="312906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0590212" y="5379880"/>
              <a:ext cx="311579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866514" y="2338101"/>
              <a:ext cx="312906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26" name="Line 13"/>
            <p:cNvSpPr>
              <a:spLocks noChangeShapeType="1"/>
            </p:cNvSpPr>
            <p:nvPr/>
          </p:nvSpPr>
          <p:spPr bwMode="auto">
            <a:xfrm>
              <a:off x="8566660" y="4379273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7" name="Line 10"/>
            <p:cNvSpPr>
              <a:spLocks noChangeShapeType="1"/>
            </p:cNvSpPr>
            <p:nvPr/>
          </p:nvSpPr>
          <p:spPr bwMode="auto">
            <a:xfrm flipV="1">
              <a:off x="6940974" y="2737487"/>
              <a:ext cx="2103002" cy="2821976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8" name="Line 13"/>
            <p:cNvSpPr>
              <a:spLocks noChangeShapeType="1"/>
            </p:cNvSpPr>
            <p:nvPr/>
          </p:nvSpPr>
          <p:spPr bwMode="auto">
            <a:xfrm flipV="1">
              <a:off x="9209333" y="4767812"/>
              <a:ext cx="127707" cy="788966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9" name="Line 13"/>
            <p:cNvSpPr>
              <a:spLocks noChangeShapeType="1"/>
            </p:cNvSpPr>
            <p:nvPr/>
          </p:nvSpPr>
          <p:spPr bwMode="auto">
            <a:xfrm flipH="1" flipV="1">
              <a:off x="9563562" y="4740917"/>
              <a:ext cx="452506" cy="8001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0" name="Line 13"/>
            <p:cNvSpPr>
              <a:spLocks noChangeShapeType="1"/>
            </p:cNvSpPr>
            <p:nvPr/>
          </p:nvSpPr>
          <p:spPr bwMode="auto">
            <a:xfrm flipV="1">
              <a:off x="9787184" y="4379274"/>
              <a:ext cx="518528" cy="4046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5" name="Text Placeholder 5">
            <a:extLst>
              <a:ext uri="{FF2B5EF4-FFF2-40B4-BE49-F238E27FC236}">
                <a16:creationId xmlns:a16="http://schemas.microsoft.com/office/drawing/2014/main" id="{80AD6482-9D74-40E8-9845-79AAE6FB3A3B}"/>
              </a:ext>
            </a:extLst>
          </p:cNvPr>
          <p:cNvSpPr txBox="1">
            <a:spLocks/>
          </p:cNvSpPr>
          <p:nvPr/>
        </p:nvSpPr>
        <p:spPr>
          <a:xfrm>
            <a:off x="586758" y="2288038"/>
            <a:ext cx="5572159" cy="4433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rgbClr val="244465"/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bfs(node) {</a:t>
            </a:r>
          </a:p>
          <a:p>
            <a:r>
              <a:rPr lang="en-US" dirty="0"/>
              <a:t>  queue    node</a:t>
            </a:r>
          </a:p>
          <a:p>
            <a:r>
              <a:rPr lang="en-US" dirty="0"/>
              <a:t>  visited[node] = true</a:t>
            </a:r>
          </a:p>
          <a:p>
            <a:r>
              <a:rPr lang="en-US" dirty="0"/>
              <a:t>  while queue not empty</a:t>
            </a:r>
          </a:p>
          <a:p>
            <a:r>
              <a:rPr lang="en-US" dirty="0"/>
              <a:t>    v    queue</a:t>
            </a:r>
          </a:p>
          <a:p>
            <a:r>
              <a:rPr lang="en-US" dirty="0"/>
              <a:t>    print v</a:t>
            </a:r>
          </a:p>
          <a:p>
            <a:r>
              <a:rPr lang="en-US" dirty="0"/>
              <a:t>    for each child c of v</a:t>
            </a:r>
          </a:p>
          <a:p>
            <a:r>
              <a:rPr lang="en-US" dirty="0"/>
              <a:t>      if not visited[c]</a:t>
            </a:r>
          </a:p>
          <a:p>
            <a:r>
              <a:rPr lang="en-US" dirty="0"/>
              <a:t>        queue     c</a:t>
            </a:r>
          </a:p>
          <a:p>
            <a:r>
              <a:rPr lang="en-US" dirty="0"/>
              <a:t>        visited[c] = true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Right Arrow 4"/>
          <p:cNvSpPr/>
          <p:nvPr/>
        </p:nvSpPr>
        <p:spPr bwMode="auto">
          <a:xfrm rot="10800000">
            <a:off x="1956000" y="4037523"/>
            <a:ext cx="450000" cy="22190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67" name="Right Arrow 66"/>
          <p:cNvSpPr/>
          <p:nvPr/>
        </p:nvSpPr>
        <p:spPr bwMode="auto">
          <a:xfrm rot="10800000">
            <a:off x="2316000" y="2928169"/>
            <a:ext cx="450000" cy="22190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68" name="Right Arrow 67"/>
          <p:cNvSpPr/>
          <p:nvPr/>
        </p:nvSpPr>
        <p:spPr bwMode="auto">
          <a:xfrm rot="10800000">
            <a:off x="3372837" y="5445826"/>
            <a:ext cx="450000" cy="22190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13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5" grpId="0" animBg="1"/>
      <p:bldP spid="67" grpId="0" animBg="1"/>
      <p:bldP spid="6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</a:t>
            </a:r>
          </a:p>
          <a:p>
            <a:r>
              <a:rPr lang="en-US" dirty="0"/>
              <a:t>Output: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53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455088" y="2057400"/>
            <a:ext cx="4902318" cy="4038600"/>
            <a:chOff x="3453500" y="2057400"/>
            <a:chExt cx="4902318" cy="40386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20574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72314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718537"/>
              <a:ext cx="766627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3136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3149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748622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4572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4705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7486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718325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8018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34635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341746"/>
              <a:ext cx="766627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3851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399567"/>
              <a:ext cx="629533" cy="93198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341534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4838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1" name="Right Arrow 30"/>
          <p:cNvSpPr/>
          <p:nvPr/>
        </p:nvSpPr>
        <p:spPr>
          <a:xfrm rot="5400000">
            <a:off x="5951132" y="1583267"/>
            <a:ext cx="390594" cy="272063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06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</a:t>
            </a:r>
          </a:p>
          <a:p>
            <a:r>
              <a:rPr lang="en-US" dirty="0"/>
              <a:t>Output: 7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2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54</a:t>
            </a:fld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2001000" y="1337037"/>
            <a:ext cx="304721" cy="304800"/>
            <a:chOff x="1066800" y="2819400"/>
            <a:chExt cx="228600" cy="304800"/>
          </a:xfrm>
        </p:grpSpPr>
        <p:cxnSp>
          <p:nvCxnSpPr>
            <p:cNvPr id="28" name="Straight Connector 27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3455088" y="2057400"/>
            <a:ext cx="4902318" cy="4038600"/>
            <a:chOff x="3453500" y="2057400"/>
            <a:chExt cx="4902318" cy="40386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20574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72314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718537"/>
              <a:ext cx="766627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3136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3149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748622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4572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4705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7486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718325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8018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34635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341746"/>
              <a:ext cx="766627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3851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399567"/>
              <a:ext cx="629533" cy="93198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341534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4838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5837888" y="2106304"/>
              <a:ext cx="641204" cy="609600"/>
              <a:chOff x="1066800" y="2819400"/>
              <a:chExt cx="228600" cy="304800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9" name="Right Arrow 38"/>
          <p:cNvSpPr/>
          <p:nvPr/>
        </p:nvSpPr>
        <p:spPr>
          <a:xfrm rot="5400000">
            <a:off x="5951132" y="1583267"/>
            <a:ext cx="390594" cy="272063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65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</a:t>
            </a:r>
          </a:p>
          <a:p>
            <a:r>
              <a:rPr lang="en-US" dirty="0"/>
              <a:t>Output: 7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3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55</a:t>
            </a:fld>
            <a:endParaRPr lang="en-US" dirty="0"/>
          </a:p>
        </p:txBody>
      </p:sp>
      <p:grpSp>
        <p:nvGrpSpPr>
          <p:cNvPr id="60" name="Group 59"/>
          <p:cNvGrpSpPr/>
          <p:nvPr/>
        </p:nvGrpSpPr>
        <p:grpSpPr>
          <a:xfrm>
            <a:off x="2001000" y="1341749"/>
            <a:ext cx="304721" cy="304800"/>
            <a:chOff x="1066800" y="2819400"/>
            <a:chExt cx="228600" cy="304800"/>
          </a:xfrm>
        </p:grpSpPr>
        <p:cxnSp>
          <p:nvCxnSpPr>
            <p:cNvPr id="61" name="Straight Connector 6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3455088" y="2057400"/>
            <a:ext cx="4902318" cy="4038600"/>
            <a:chOff x="3453500" y="20574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736001"/>
              <a:ext cx="863934" cy="1029619"/>
            </a:xfrm>
            <a:prstGeom prst="line">
              <a:avLst/>
            </a:prstGeom>
            <a:noFill/>
            <a:ln w="6985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20574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7231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7185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3136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3149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4572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4705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7486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7183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8018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34635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341746"/>
              <a:ext cx="766627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3851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399567"/>
              <a:ext cx="629533" cy="93198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341534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4838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4" name="Straight Connector 63"/>
            <p:cNvCxnSpPr/>
            <p:nvPr/>
          </p:nvCxnSpPr>
          <p:spPr>
            <a:xfrm rot="16200000" flipH="1">
              <a:off x="5853690" y="2090502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853690" y="2090502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8" name="Right Arrow 37"/>
          <p:cNvSpPr/>
          <p:nvPr/>
        </p:nvSpPr>
        <p:spPr>
          <a:xfrm rot="5400000">
            <a:off x="5951132" y="1583267"/>
            <a:ext cx="390594" cy="272063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42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</a:t>
            </a:r>
          </a:p>
          <a:p>
            <a:r>
              <a:rPr lang="en-US" dirty="0"/>
              <a:t>Output: 7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4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56</a:t>
            </a:fld>
            <a:endParaRPr lang="en-US" dirty="0"/>
          </a:p>
        </p:txBody>
      </p:sp>
      <p:grpSp>
        <p:nvGrpSpPr>
          <p:cNvPr id="78" name="Group 77"/>
          <p:cNvGrpSpPr/>
          <p:nvPr/>
        </p:nvGrpSpPr>
        <p:grpSpPr>
          <a:xfrm>
            <a:off x="2001000" y="1337037"/>
            <a:ext cx="304721" cy="304800"/>
            <a:chOff x="1066800" y="2819400"/>
            <a:chExt cx="228600" cy="304800"/>
          </a:xfrm>
        </p:grpSpPr>
        <p:cxnSp>
          <p:nvCxnSpPr>
            <p:cNvPr id="79" name="Straight Connector 7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455088" y="2057400"/>
            <a:ext cx="4902318" cy="4038600"/>
            <a:chOff x="3453500" y="2057400"/>
            <a:chExt cx="4902318" cy="4038600"/>
          </a:xfrm>
        </p:grpSpPr>
        <p:sp>
          <p:nvSpPr>
            <p:cNvPr id="61" name="Line 10"/>
            <p:cNvSpPr>
              <a:spLocks noChangeShapeType="1"/>
            </p:cNvSpPr>
            <p:nvPr/>
          </p:nvSpPr>
          <p:spPr bwMode="auto">
            <a:xfrm flipH="1">
              <a:off x="5054118" y="2736001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Oval 5"/>
            <p:cNvSpPr>
              <a:spLocks noChangeArrowheads="1"/>
            </p:cNvSpPr>
            <p:nvPr/>
          </p:nvSpPr>
          <p:spPr bwMode="auto">
            <a:xfrm>
              <a:off x="5760778" y="20574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63" name="Oval 6"/>
            <p:cNvSpPr>
              <a:spLocks noChangeArrowheads="1"/>
            </p:cNvSpPr>
            <p:nvPr/>
          </p:nvSpPr>
          <p:spPr bwMode="auto">
            <a:xfrm>
              <a:off x="7086719" y="372314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64" name="Oval 7"/>
            <p:cNvSpPr>
              <a:spLocks noChangeArrowheads="1"/>
            </p:cNvSpPr>
            <p:nvPr/>
          </p:nvSpPr>
          <p:spPr bwMode="auto">
            <a:xfrm>
              <a:off x="4472708" y="37185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65" name="Oval 8"/>
            <p:cNvSpPr>
              <a:spLocks noChangeArrowheads="1"/>
            </p:cNvSpPr>
            <p:nvPr/>
          </p:nvSpPr>
          <p:spPr bwMode="auto">
            <a:xfrm>
              <a:off x="6571955" y="53136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66" name="Oval 9"/>
            <p:cNvSpPr>
              <a:spLocks noChangeArrowheads="1"/>
            </p:cNvSpPr>
            <p:nvPr/>
          </p:nvSpPr>
          <p:spPr bwMode="auto">
            <a:xfrm>
              <a:off x="7584688" y="53149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67" name="Line 11"/>
            <p:cNvSpPr>
              <a:spLocks noChangeShapeType="1"/>
            </p:cNvSpPr>
            <p:nvPr/>
          </p:nvSpPr>
          <p:spPr bwMode="auto">
            <a:xfrm flipH="1">
              <a:off x="7056570" y="44572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Line 12"/>
            <p:cNvSpPr>
              <a:spLocks noChangeShapeType="1"/>
            </p:cNvSpPr>
            <p:nvPr/>
          </p:nvSpPr>
          <p:spPr bwMode="auto">
            <a:xfrm>
              <a:off x="7612433" y="44705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Line 13"/>
            <p:cNvSpPr>
              <a:spLocks noChangeShapeType="1"/>
            </p:cNvSpPr>
            <p:nvPr/>
          </p:nvSpPr>
          <p:spPr bwMode="auto">
            <a:xfrm>
              <a:off x="6373460" y="27486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1" name="Line 13"/>
            <p:cNvSpPr>
              <a:spLocks noChangeShapeType="1"/>
            </p:cNvSpPr>
            <p:nvPr/>
          </p:nvSpPr>
          <p:spPr bwMode="auto">
            <a:xfrm flipH="1">
              <a:off x="6134590" y="2801879"/>
              <a:ext cx="11165" cy="889820"/>
            </a:xfrm>
            <a:prstGeom prst="line">
              <a:avLst/>
            </a:prstGeom>
            <a:noFill/>
            <a:ln w="6985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2" name="Oval 6"/>
            <p:cNvSpPr>
              <a:spLocks noChangeArrowheads="1"/>
            </p:cNvSpPr>
            <p:nvPr/>
          </p:nvSpPr>
          <p:spPr bwMode="auto">
            <a:xfrm>
              <a:off x="5483470" y="534635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73" name="Oval 7"/>
            <p:cNvSpPr>
              <a:spLocks noChangeArrowheads="1"/>
            </p:cNvSpPr>
            <p:nvPr/>
          </p:nvSpPr>
          <p:spPr bwMode="auto">
            <a:xfrm>
              <a:off x="3453500" y="5341746"/>
              <a:ext cx="766627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74" name="Line 10"/>
            <p:cNvSpPr>
              <a:spLocks noChangeShapeType="1"/>
            </p:cNvSpPr>
            <p:nvPr/>
          </p:nvSpPr>
          <p:spPr bwMode="auto">
            <a:xfrm flipH="1">
              <a:off x="3989271" y="43851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Line 13"/>
            <p:cNvSpPr>
              <a:spLocks noChangeShapeType="1"/>
            </p:cNvSpPr>
            <p:nvPr/>
          </p:nvSpPr>
          <p:spPr bwMode="auto">
            <a:xfrm>
              <a:off x="5087605" y="4399567"/>
              <a:ext cx="629533" cy="93198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6" name="Oval 6"/>
            <p:cNvSpPr>
              <a:spLocks noChangeArrowheads="1"/>
            </p:cNvSpPr>
            <p:nvPr/>
          </p:nvSpPr>
          <p:spPr bwMode="auto">
            <a:xfrm>
              <a:off x="4471272" y="5341534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77" name="Line 13"/>
            <p:cNvSpPr>
              <a:spLocks noChangeShapeType="1"/>
            </p:cNvSpPr>
            <p:nvPr/>
          </p:nvSpPr>
          <p:spPr bwMode="auto">
            <a:xfrm>
              <a:off x="4839614" y="44838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Oval 6"/>
            <p:cNvSpPr>
              <a:spLocks noChangeArrowheads="1"/>
            </p:cNvSpPr>
            <p:nvPr/>
          </p:nvSpPr>
          <p:spPr bwMode="auto">
            <a:xfrm>
              <a:off x="5762904" y="3718325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21</a:t>
              </a:r>
            </a:p>
          </p:txBody>
        </p:sp>
        <p:cxnSp>
          <p:nvCxnSpPr>
            <p:cNvPr id="82" name="Straight Connector 81"/>
            <p:cNvCxnSpPr/>
            <p:nvPr/>
          </p:nvCxnSpPr>
          <p:spPr>
            <a:xfrm rot="16200000" flipH="1">
              <a:off x="5853690" y="2090502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5853690" y="2090502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8" name="Right Arrow 37"/>
          <p:cNvSpPr/>
          <p:nvPr/>
        </p:nvSpPr>
        <p:spPr>
          <a:xfrm rot="5400000">
            <a:off x="5951132" y="1583267"/>
            <a:ext cx="390594" cy="272063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35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</a:p>
          <a:p>
            <a:r>
              <a:rPr lang="en-US" dirty="0"/>
              <a:t>Output: 7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5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57</a:t>
            </a:fld>
            <a:endParaRPr lang="en-US" dirty="0"/>
          </a:p>
        </p:txBody>
      </p:sp>
      <p:grpSp>
        <p:nvGrpSpPr>
          <p:cNvPr id="60" name="Group 59"/>
          <p:cNvGrpSpPr/>
          <p:nvPr/>
        </p:nvGrpSpPr>
        <p:grpSpPr>
          <a:xfrm>
            <a:off x="2001000" y="1356675"/>
            <a:ext cx="304721" cy="304800"/>
            <a:chOff x="1066800" y="2819400"/>
            <a:chExt cx="228600" cy="304800"/>
          </a:xfrm>
        </p:grpSpPr>
        <p:cxnSp>
          <p:nvCxnSpPr>
            <p:cNvPr id="61" name="Straight Connector 6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455088" y="2057400"/>
            <a:ext cx="4902318" cy="4038600"/>
            <a:chOff x="3453500" y="2057400"/>
            <a:chExt cx="4902318" cy="4038600"/>
          </a:xfrm>
        </p:grpSpPr>
        <p:sp>
          <p:nvSpPr>
            <p:cNvPr id="28" name="Line 10"/>
            <p:cNvSpPr>
              <a:spLocks noChangeShapeType="1"/>
            </p:cNvSpPr>
            <p:nvPr/>
          </p:nvSpPr>
          <p:spPr bwMode="auto">
            <a:xfrm flipH="1">
              <a:off x="5054118" y="2736001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Oval 5"/>
            <p:cNvSpPr>
              <a:spLocks noChangeArrowheads="1"/>
            </p:cNvSpPr>
            <p:nvPr/>
          </p:nvSpPr>
          <p:spPr bwMode="auto">
            <a:xfrm>
              <a:off x="5760778" y="20574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31" name="Oval 7"/>
            <p:cNvSpPr>
              <a:spLocks noChangeArrowheads="1"/>
            </p:cNvSpPr>
            <p:nvPr/>
          </p:nvSpPr>
          <p:spPr bwMode="auto">
            <a:xfrm>
              <a:off x="4472708" y="37185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32" name="Oval 8"/>
            <p:cNvSpPr>
              <a:spLocks noChangeArrowheads="1"/>
            </p:cNvSpPr>
            <p:nvPr/>
          </p:nvSpPr>
          <p:spPr bwMode="auto">
            <a:xfrm>
              <a:off x="6571955" y="53136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33" name="Oval 9"/>
            <p:cNvSpPr>
              <a:spLocks noChangeArrowheads="1"/>
            </p:cNvSpPr>
            <p:nvPr/>
          </p:nvSpPr>
          <p:spPr bwMode="auto">
            <a:xfrm>
              <a:off x="7584688" y="53149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34" name="Line 11"/>
            <p:cNvSpPr>
              <a:spLocks noChangeShapeType="1"/>
            </p:cNvSpPr>
            <p:nvPr/>
          </p:nvSpPr>
          <p:spPr bwMode="auto">
            <a:xfrm flipH="1">
              <a:off x="7056570" y="44572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Line 12"/>
            <p:cNvSpPr>
              <a:spLocks noChangeShapeType="1"/>
            </p:cNvSpPr>
            <p:nvPr/>
          </p:nvSpPr>
          <p:spPr bwMode="auto">
            <a:xfrm>
              <a:off x="7612433" y="44705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Line 13"/>
            <p:cNvSpPr>
              <a:spLocks noChangeShapeType="1"/>
            </p:cNvSpPr>
            <p:nvPr/>
          </p:nvSpPr>
          <p:spPr bwMode="auto">
            <a:xfrm>
              <a:off x="6357258" y="2714171"/>
              <a:ext cx="893533" cy="1064070"/>
            </a:xfrm>
            <a:prstGeom prst="line">
              <a:avLst/>
            </a:prstGeom>
            <a:noFill/>
            <a:ln w="6985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Line 13"/>
            <p:cNvSpPr>
              <a:spLocks noChangeShapeType="1"/>
            </p:cNvSpPr>
            <p:nvPr/>
          </p:nvSpPr>
          <p:spPr bwMode="auto">
            <a:xfrm flipH="1">
              <a:off x="6134590" y="28018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Oval 6"/>
            <p:cNvSpPr>
              <a:spLocks noChangeArrowheads="1"/>
            </p:cNvSpPr>
            <p:nvPr/>
          </p:nvSpPr>
          <p:spPr bwMode="auto">
            <a:xfrm>
              <a:off x="5483470" y="534635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39" name="Oval 7"/>
            <p:cNvSpPr>
              <a:spLocks noChangeArrowheads="1"/>
            </p:cNvSpPr>
            <p:nvPr/>
          </p:nvSpPr>
          <p:spPr bwMode="auto">
            <a:xfrm>
              <a:off x="3453500" y="5341746"/>
              <a:ext cx="766627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0" name="Line 10"/>
            <p:cNvSpPr>
              <a:spLocks noChangeShapeType="1"/>
            </p:cNvSpPr>
            <p:nvPr/>
          </p:nvSpPr>
          <p:spPr bwMode="auto">
            <a:xfrm flipH="1">
              <a:off x="3989271" y="43851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Line 13"/>
            <p:cNvSpPr>
              <a:spLocks noChangeShapeType="1"/>
            </p:cNvSpPr>
            <p:nvPr/>
          </p:nvSpPr>
          <p:spPr bwMode="auto">
            <a:xfrm>
              <a:off x="5087605" y="4399567"/>
              <a:ext cx="629533" cy="93198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Oval 6"/>
            <p:cNvSpPr>
              <a:spLocks noChangeArrowheads="1"/>
            </p:cNvSpPr>
            <p:nvPr/>
          </p:nvSpPr>
          <p:spPr bwMode="auto">
            <a:xfrm>
              <a:off x="4471272" y="5341534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>
              <a:off x="4839614" y="44838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Oval 6"/>
            <p:cNvSpPr>
              <a:spLocks noChangeArrowheads="1"/>
            </p:cNvSpPr>
            <p:nvPr/>
          </p:nvSpPr>
          <p:spPr bwMode="auto">
            <a:xfrm>
              <a:off x="5762904" y="37183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21</a:t>
              </a:r>
            </a:p>
          </p:txBody>
        </p:sp>
        <p:sp>
          <p:nvSpPr>
            <p:cNvPr id="30" name="Oval 6"/>
            <p:cNvSpPr>
              <a:spLocks noChangeArrowheads="1"/>
            </p:cNvSpPr>
            <p:nvPr/>
          </p:nvSpPr>
          <p:spPr bwMode="auto">
            <a:xfrm>
              <a:off x="7086719" y="37231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14</a:t>
              </a:r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5837888" y="2106304"/>
              <a:ext cx="641204" cy="609600"/>
              <a:chOff x="1066800" y="2819400"/>
              <a:chExt cx="228600" cy="304800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9" name="Right Arrow 48"/>
          <p:cNvSpPr/>
          <p:nvPr/>
        </p:nvSpPr>
        <p:spPr>
          <a:xfrm rot="5400000">
            <a:off x="5951132" y="1583267"/>
            <a:ext cx="390594" cy="272063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848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</a:p>
          <a:p>
            <a:r>
              <a:rPr lang="en-US" dirty="0"/>
              <a:t>Output: 7, 19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6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58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1992205" y="1356675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572963" y="1356676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Right Arrow 112"/>
          <p:cNvSpPr/>
          <p:nvPr/>
        </p:nvSpPr>
        <p:spPr>
          <a:xfrm>
            <a:off x="3983200" y="3959279"/>
            <a:ext cx="390594" cy="272063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455088" y="2057400"/>
            <a:ext cx="4902318" cy="4038600"/>
            <a:chOff x="3453500" y="2057400"/>
            <a:chExt cx="4902318" cy="40386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054118" y="2736001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760778" y="20574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472708" y="37185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571955" y="53136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584688" y="53149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7056570" y="44572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612433" y="44705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73460" y="27486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34590" y="28018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483470" y="534635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3453500" y="5341746"/>
              <a:ext cx="766627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3989271" y="43851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087605" y="4399567"/>
              <a:ext cx="629533" cy="93198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471272" y="5341534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4839614" y="44838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762904" y="3718325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7086719" y="372314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14</a:t>
              </a: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5837888" y="2106304"/>
              <a:ext cx="641204" cy="609600"/>
              <a:chOff x="1066800" y="2819400"/>
              <a:chExt cx="228600" cy="3048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/>
            <p:cNvGrpSpPr/>
            <p:nvPr/>
          </p:nvGrpSpPr>
          <p:grpSpPr>
            <a:xfrm>
              <a:off x="4543727" y="3802108"/>
              <a:ext cx="641204" cy="609600"/>
              <a:chOff x="1066800" y="2819400"/>
              <a:chExt cx="228600" cy="304800"/>
            </a:xfrm>
          </p:grpSpPr>
          <p:cxnSp>
            <p:nvCxnSpPr>
              <p:cNvPr id="111" name="Straight Connector 110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2606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</a:t>
            </a:r>
            <a:endParaRPr lang="en-US" dirty="0"/>
          </a:p>
          <a:p>
            <a:r>
              <a:rPr lang="en-US" dirty="0"/>
              <a:t>Output: 7, 19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7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59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2012809" y="1332322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660545" y="1335466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455088" y="2057400"/>
            <a:ext cx="4902318" cy="4038600"/>
            <a:chOff x="3453500" y="2057400"/>
            <a:chExt cx="4902318" cy="40386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054118" y="2736001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760778" y="20574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472708" y="37185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571955" y="53136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584688" y="53149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7056570" y="44572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612433" y="44705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73460" y="27486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34590" y="28018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483470" y="534635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3453500" y="5341746"/>
              <a:ext cx="766627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3989271" y="4385139"/>
              <a:ext cx="606502" cy="973040"/>
            </a:xfrm>
            <a:prstGeom prst="line">
              <a:avLst/>
            </a:prstGeom>
            <a:noFill/>
            <a:ln w="6985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087605" y="4399567"/>
              <a:ext cx="629533" cy="93198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471272" y="5341534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4839614" y="44838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762904" y="3718325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7086719" y="372314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14</a:t>
              </a: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5837888" y="2106304"/>
              <a:ext cx="641204" cy="609600"/>
              <a:chOff x="1066800" y="2819400"/>
              <a:chExt cx="228600" cy="3048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/>
            <p:cNvGrpSpPr/>
            <p:nvPr/>
          </p:nvGrpSpPr>
          <p:grpSpPr>
            <a:xfrm>
              <a:off x="4543727" y="3802108"/>
              <a:ext cx="641204" cy="609600"/>
              <a:chOff x="1066800" y="2819400"/>
              <a:chExt cx="228600" cy="304800"/>
            </a:xfrm>
          </p:grpSpPr>
          <p:cxnSp>
            <p:nvCxnSpPr>
              <p:cNvPr id="111" name="Straight Connector 110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8" name="Right Arrow 47"/>
          <p:cNvSpPr/>
          <p:nvPr/>
        </p:nvSpPr>
        <p:spPr>
          <a:xfrm>
            <a:off x="3983200" y="3959279"/>
            <a:ext cx="390594" cy="272063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5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Freeform 272"/>
          <p:cNvSpPr/>
          <p:nvPr/>
        </p:nvSpPr>
        <p:spPr>
          <a:xfrm>
            <a:off x="6462895" y="2636875"/>
            <a:ext cx="3976507" cy="3728715"/>
          </a:xfrm>
          <a:custGeom>
            <a:avLst/>
            <a:gdLst>
              <a:gd name="connsiteX0" fmla="*/ 1178372 w 4097494"/>
              <a:gd name="connsiteY0" fmla="*/ 97963 h 3792878"/>
              <a:gd name="connsiteX1" fmla="*/ 1167740 w 4097494"/>
              <a:gd name="connsiteY1" fmla="*/ 66066 h 3792878"/>
              <a:gd name="connsiteX2" fmla="*/ 1018884 w 4097494"/>
              <a:gd name="connsiteY2" fmla="*/ 34168 h 3792878"/>
              <a:gd name="connsiteX3" fmla="*/ 976354 w 4097494"/>
              <a:gd name="connsiteY3" fmla="*/ 23536 h 3792878"/>
              <a:gd name="connsiteX4" fmla="*/ 944456 w 4097494"/>
              <a:gd name="connsiteY4" fmla="*/ 12903 h 3792878"/>
              <a:gd name="connsiteX5" fmla="*/ 838130 w 4097494"/>
              <a:gd name="connsiteY5" fmla="*/ 2270 h 3792878"/>
              <a:gd name="connsiteX6" fmla="*/ 455358 w 4097494"/>
              <a:gd name="connsiteY6" fmla="*/ 12903 h 3792878"/>
              <a:gd name="connsiteX7" fmla="*/ 391563 w 4097494"/>
              <a:gd name="connsiteY7" fmla="*/ 34168 h 3792878"/>
              <a:gd name="connsiteX8" fmla="*/ 285237 w 4097494"/>
              <a:gd name="connsiteY8" fmla="*/ 87331 h 3792878"/>
              <a:gd name="connsiteX9" fmla="*/ 253340 w 4097494"/>
              <a:gd name="connsiteY9" fmla="*/ 108596 h 3792878"/>
              <a:gd name="connsiteX10" fmla="*/ 200177 w 4097494"/>
              <a:gd name="connsiteY10" fmla="*/ 151126 h 3792878"/>
              <a:gd name="connsiteX11" fmla="*/ 168279 w 4097494"/>
              <a:gd name="connsiteY11" fmla="*/ 161759 h 3792878"/>
              <a:gd name="connsiteX12" fmla="*/ 125749 w 4097494"/>
              <a:gd name="connsiteY12" fmla="*/ 257452 h 3792878"/>
              <a:gd name="connsiteX13" fmla="*/ 115116 w 4097494"/>
              <a:gd name="connsiteY13" fmla="*/ 289349 h 3792878"/>
              <a:gd name="connsiteX14" fmla="*/ 104484 w 4097494"/>
              <a:gd name="connsiteY14" fmla="*/ 321247 h 3792878"/>
              <a:gd name="connsiteX15" fmla="*/ 83219 w 4097494"/>
              <a:gd name="connsiteY15" fmla="*/ 353145 h 3792878"/>
              <a:gd name="connsiteX16" fmla="*/ 72586 w 4097494"/>
              <a:gd name="connsiteY16" fmla="*/ 395675 h 3792878"/>
              <a:gd name="connsiteX17" fmla="*/ 61954 w 4097494"/>
              <a:gd name="connsiteY17" fmla="*/ 427573 h 3792878"/>
              <a:gd name="connsiteX18" fmla="*/ 51321 w 4097494"/>
              <a:gd name="connsiteY18" fmla="*/ 512633 h 3792878"/>
              <a:gd name="connsiteX19" fmla="*/ 30056 w 4097494"/>
              <a:gd name="connsiteY19" fmla="*/ 618959 h 3792878"/>
              <a:gd name="connsiteX20" fmla="*/ 51321 w 4097494"/>
              <a:gd name="connsiteY20" fmla="*/ 1171852 h 3792878"/>
              <a:gd name="connsiteX21" fmla="*/ 61954 w 4097494"/>
              <a:gd name="connsiteY21" fmla="*/ 1203749 h 3792878"/>
              <a:gd name="connsiteX22" fmla="*/ 83219 w 4097494"/>
              <a:gd name="connsiteY22" fmla="*/ 1278177 h 3792878"/>
              <a:gd name="connsiteX23" fmla="*/ 125749 w 4097494"/>
              <a:gd name="connsiteY23" fmla="*/ 1341973 h 3792878"/>
              <a:gd name="connsiteX24" fmla="*/ 168279 w 4097494"/>
              <a:gd name="connsiteY24" fmla="*/ 1395136 h 3792878"/>
              <a:gd name="connsiteX25" fmla="*/ 200177 w 4097494"/>
              <a:gd name="connsiteY25" fmla="*/ 1501461 h 3792878"/>
              <a:gd name="connsiteX26" fmla="*/ 221442 w 4097494"/>
              <a:gd name="connsiteY26" fmla="*/ 1533359 h 3792878"/>
              <a:gd name="connsiteX27" fmla="*/ 253340 w 4097494"/>
              <a:gd name="connsiteY27" fmla="*/ 1554624 h 3792878"/>
              <a:gd name="connsiteX28" fmla="*/ 263972 w 4097494"/>
              <a:gd name="connsiteY28" fmla="*/ 1586522 h 3792878"/>
              <a:gd name="connsiteX29" fmla="*/ 306502 w 4097494"/>
              <a:gd name="connsiteY29" fmla="*/ 1650317 h 3792878"/>
              <a:gd name="connsiteX30" fmla="*/ 338400 w 4097494"/>
              <a:gd name="connsiteY30" fmla="*/ 1714112 h 3792878"/>
              <a:gd name="connsiteX31" fmla="*/ 327767 w 4097494"/>
              <a:gd name="connsiteY31" fmla="*/ 1948029 h 3792878"/>
              <a:gd name="connsiteX32" fmla="*/ 306502 w 4097494"/>
              <a:gd name="connsiteY32" fmla="*/ 2043722 h 3792878"/>
              <a:gd name="connsiteX33" fmla="*/ 295870 w 4097494"/>
              <a:gd name="connsiteY33" fmla="*/ 2086252 h 3792878"/>
              <a:gd name="connsiteX34" fmla="*/ 263972 w 4097494"/>
              <a:gd name="connsiteY34" fmla="*/ 2181945 h 3792878"/>
              <a:gd name="connsiteX35" fmla="*/ 253340 w 4097494"/>
              <a:gd name="connsiteY35" fmla="*/ 2213843 h 3792878"/>
              <a:gd name="connsiteX36" fmla="*/ 242707 w 4097494"/>
              <a:gd name="connsiteY36" fmla="*/ 2256373 h 3792878"/>
              <a:gd name="connsiteX37" fmla="*/ 221442 w 4097494"/>
              <a:gd name="connsiteY37" fmla="*/ 2298903 h 3792878"/>
              <a:gd name="connsiteX38" fmla="*/ 200177 w 4097494"/>
              <a:gd name="connsiteY38" fmla="*/ 2362698 h 3792878"/>
              <a:gd name="connsiteX39" fmla="*/ 189544 w 4097494"/>
              <a:gd name="connsiteY39" fmla="*/ 2394596 h 3792878"/>
              <a:gd name="connsiteX40" fmla="*/ 168279 w 4097494"/>
              <a:gd name="connsiteY40" fmla="*/ 2426494 h 3792878"/>
              <a:gd name="connsiteX41" fmla="*/ 136381 w 4097494"/>
              <a:gd name="connsiteY41" fmla="*/ 2543452 h 3792878"/>
              <a:gd name="connsiteX42" fmla="*/ 104484 w 4097494"/>
              <a:gd name="connsiteY42" fmla="*/ 2660410 h 3792878"/>
              <a:gd name="connsiteX43" fmla="*/ 93851 w 4097494"/>
              <a:gd name="connsiteY43" fmla="*/ 2745470 h 3792878"/>
              <a:gd name="connsiteX44" fmla="*/ 83219 w 4097494"/>
              <a:gd name="connsiteY44" fmla="*/ 2968754 h 3792878"/>
              <a:gd name="connsiteX45" fmla="*/ 72586 w 4097494"/>
              <a:gd name="connsiteY45" fmla="*/ 3000652 h 3792878"/>
              <a:gd name="connsiteX46" fmla="*/ 61954 w 4097494"/>
              <a:gd name="connsiteY46" fmla="*/ 3106977 h 3792878"/>
              <a:gd name="connsiteX47" fmla="*/ 83219 w 4097494"/>
              <a:gd name="connsiteY47" fmla="*/ 3319629 h 3792878"/>
              <a:gd name="connsiteX48" fmla="*/ 93851 w 4097494"/>
              <a:gd name="connsiteY48" fmla="*/ 3351526 h 3792878"/>
              <a:gd name="connsiteX49" fmla="*/ 125749 w 4097494"/>
              <a:gd name="connsiteY49" fmla="*/ 3383424 h 3792878"/>
              <a:gd name="connsiteX50" fmla="*/ 147014 w 4097494"/>
              <a:gd name="connsiteY50" fmla="*/ 3415322 h 3792878"/>
              <a:gd name="connsiteX51" fmla="*/ 210809 w 4097494"/>
              <a:gd name="connsiteY51" fmla="*/ 3457852 h 3792878"/>
              <a:gd name="connsiteX52" fmla="*/ 253340 w 4097494"/>
              <a:gd name="connsiteY52" fmla="*/ 3511015 h 3792878"/>
              <a:gd name="connsiteX53" fmla="*/ 306502 w 4097494"/>
              <a:gd name="connsiteY53" fmla="*/ 3574810 h 3792878"/>
              <a:gd name="connsiteX54" fmla="*/ 370298 w 4097494"/>
              <a:gd name="connsiteY54" fmla="*/ 3617340 h 3792878"/>
              <a:gd name="connsiteX55" fmla="*/ 402195 w 4097494"/>
              <a:gd name="connsiteY55" fmla="*/ 3638605 h 3792878"/>
              <a:gd name="connsiteX56" fmla="*/ 487256 w 4097494"/>
              <a:gd name="connsiteY56" fmla="*/ 3649238 h 3792878"/>
              <a:gd name="connsiteX57" fmla="*/ 529786 w 4097494"/>
              <a:gd name="connsiteY57" fmla="*/ 3659870 h 3792878"/>
              <a:gd name="connsiteX58" fmla="*/ 678642 w 4097494"/>
              <a:gd name="connsiteY58" fmla="*/ 3681136 h 3792878"/>
              <a:gd name="connsiteX59" fmla="*/ 731805 w 4097494"/>
              <a:gd name="connsiteY59" fmla="*/ 3691768 h 3792878"/>
              <a:gd name="connsiteX60" fmla="*/ 1444186 w 4097494"/>
              <a:gd name="connsiteY60" fmla="*/ 3702401 h 3792878"/>
              <a:gd name="connsiteX61" fmla="*/ 2730726 w 4097494"/>
              <a:gd name="connsiteY61" fmla="*/ 3702401 h 3792878"/>
              <a:gd name="connsiteX62" fmla="*/ 2794521 w 4097494"/>
              <a:gd name="connsiteY62" fmla="*/ 3681136 h 3792878"/>
              <a:gd name="connsiteX63" fmla="*/ 2900847 w 4097494"/>
              <a:gd name="connsiteY63" fmla="*/ 3670503 h 3792878"/>
              <a:gd name="connsiteX64" fmla="*/ 3241088 w 4097494"/>
              <a:gd name="connsiteY64" fmla="*/ 3649238 h 3792878"/>
              <a:gd name="connsiteX65" fmla="*/ 3358047 w 4097494"/>
              <a:gd name="connsiteY65" fmla="*/ 3627973 h 3792878"/>
              <a:gd name="connsiteX66" fmla="*/ 3432474 w 4097494"/>
              <a:gd name="connsiteY66" fmla="*/ 3617340 h 3792878"/>
              <a:gd name="connsiteX67" fmla="*/ 3528167 w 4097494"/>
              <a:gd name="connsiteY67" fmla="*/ 3585443 h 3792878"/>
              <a:gd name="connsiteX68" fmla="*/ 3560065 w 4097494"/>
              <a:gd name="connsiteY68" fmla="*/ 3574810 h 3792878"/>
              <a:gd name="connsiteX69" fmla="*/ 3591963 w 4097494"/>
              <a:gd name="connsiteY69" fmla="*/ 3564177 h 3792878"/>
              <a:gd name="connsiteX70" fmla="*/ 3708921 w 4097494"/>
              <a:gd name="connsiteY70" fmla="*/ 3532280 h 3792878"/>
              <a:gd name="connsiteX71" fmla="*/ 3740819 w 4097494"/>
              <a:gd name="connsiteY71" fmla="*/ 3521647 h 3792878"/>
              <a:gd name="connsiteX72" fmla="*/ 3804614 w 4097494"/>
              <a:gd name="connsiteY72" fmla="*/ 3489749 h 3792878"/>
              <a:gd name="connsiteX73" fmla="*/ 3836512 w 4097494"/>
              <a:gd name="connsiteY73" fmla="*/ 3457852 h 3792878"/>
              <a:gd name="connsiteX74" fmla="*/ 3868409 w 4097494"/>
              <a:gd name="connsiteY74" fmla="*/ 3436587 h 3792878"/>
              <a:gd name="connsiteX75" fmla="*/ 3910940 w 4097494"/>
              <a:gd name="connsiteY75" fmla="*/ 3383424 h 3792878"/>
              <a:gd name="connsiteX76" fmla="*/ 3942837 w 4097494"/>
              <a:gd name="connsiteY76" fmla="*/ 3372791 h 3792878"/>
              <a:gd name="connsiteX77" fmla="*/ 3964102 w 4097494"/>
              <a:gd name="connsiteY77" fmla="*/ 3340894 h 3792878"/>
              <a:gd name="connsiteX78" fmla="*/ 3985367 w 4097494"/>
              <a:gd name="connsiteY78" fmla="*/ 3277098 h 3792878"/>
              <a:gd name="connsiteX79" fmla="*/ 4038530 w 4097494"/>
              <a:gd name="connsiteY79" fmla="*/ 3223936 h 3792878"/>
              <a:gd name="connsiteX80" fmla="*/ 4059795 w 4097494"/>
              <a:gd name="connsiteY80" fmla="*/ 3149508 h 3792878"/>
              <a:gd name="connsiteX81" fmla="*/ 4081060 w 4097494"/>
              <a:gd name="connsiteY81" fmla="*/ 3085712 h 3792878"/>
              <a:gd name="connsiteX82" fmla="*/ 4091693 w 4097494"/>
              <a:gd name="connsiteY82" fmla="*/ 3053815 h 3792878"/>
              <a:gd name="connsiteX83" fmla="*/ 4059795 w 4097494"/>
              <a:gd name="connsiteY83" fmla="*/ 2798633 h 3792878"/>
              <a:gd name="connsiteX84" fmla="*/ 4017265 w 4097494"/>
              <a:gd name="connsiteY84" fmla="*/ 2745470 h 3792878"/>
              <a:gd name="connsiteX85" fmla="*/ 3964102 w 4097494"/>
              <a:gd name="connsiteY85" fmla="*/ 2649777 h 3792878"/>
              <a:gd name="connsiteX86" fmla="*/ 3921572 w 4097494"/>
              <a:gd name="connsiteY86" fmla="*/ 2575349 h 3792878"/>
              <a:gd name="connsiteX87" fmla="*/ 3857777 w 4097494"/>
              <a:gd name="connsiteY87" fmla="*/ 2511554 h 3792878"/>
              <a:gd name="connsiteX88" fmla="*/ 3815247 w 4097494"/>
              <a:gd name="connsiteY88" fmla="*/ 2415861 h 3792878"/>
              <a:gd name="connsiteX89" fmla="*/ 3762084 w 4097494"/>
              <a:gd name="connsiteY89" fmla="*/ 2362698 h 3792878"/>
              <a:gd name="connsiteX90" fmla="*/ 3730186 w 4097494"/>
              <a:gd name="connsiteY90" fmla="*/ 2352066 h 3792878"/>
              <a:gd name="connsiteX91" fmla="*/ 3645126 w 4097494"/>
              <a:gd name="connsiteY91" fmla="*/ 2277638 h 3792878"/>
              <a:gd name="connsiteX92" fmla="*/ 3602595 w 4097494"/>
              <a:gd name="connsiteY92" fmla="*/ 2224475 h 3792878"/>
              <a:gd name="connsiteX93" fmla="*/ 3602595 w 4097494"/>
              <a:gd name="connsiteY93" fmla="*/ 1990559 h 3792878"/>
              <a:gd name="connsiteX94" fmla="*/ 3613228 w 4097494"/>
              <a:gd name="connsiteY94" fmla="*/ 1948029 h 3792878"/>
              <a:gd name="connsiteX95" fmla="*/ 3634493 w 4097494"/>
              <a:gd name="connsiteY95" fmla="*/ 1926763 h 3792878"/>
              <a:gd name="connsiteX96" fmla="*/ 3655758 w 4097494"/>
              <a:gd name="connsiteY96" fmla="*/ 1884233 h 3792878"/>
              <a:gd name="connsiteX97" fmla="*/ 3687656 w 4097494"/>
              <a:gd name="connsiteY97" fmla="*/ 1799173 h 3792878"/>
              <a:gd name="connsiteX98" fmla="*/ 3708921 w 4097494"/>
              <a:gd name="connsiteY98" fmla="*/ 1703480 h 3792878"/>
              <a:gd name="connsiteX99" fmla="*/ 3730186 w 4097494"/>
              <a:gd name="connsiteY99" fmla="*/ 1639684 h 3792878"/>
              <a:gd name="connsiteX100" fmla="*/ 3751451 w 4097494"/>
              <a:gd name="connsiteY100" fmla="*/ 1597154 h 3792878"/>
              <a:gd name="connsiteX101" fmla="*/ 3762084 w 4097494"/>
              <a:gd name="connsiteY101" fmla="*/ 1543991 h 3792878"/>
              <a:gd name="connsiteX102" fmla="*/ 3772716 w 4097494"/>
              <a:gd name="connsiteY102" fmla="*/ 1458931 h 3792878"/>
              <a:gd name="connsiteX103" fmla="*/ 3804614 w 4097494"/>
              <a:gd name="connsiteY103" fmla="*/ 1384503 h 3792878"/>
              <a:gd name="connsiteX104" fmla="*/ 3815247 w 4097494"/>
              <a:gd name="connsiteY104" fmla="*/ 1288810 h 3792878"/>
              <a:gd name="connsiteX105" fmla="*/ 3836512 w 4097494"/>
              <a:gd name="connsiteY105" fmla="*/ 1214382 h 3792878"/>
              <a:gd name="connsiteX106" fmla="*/ 3857777 w 4097494"/>
              <a:gd name="connsiteY106" fmla="*/ 1139954 h 3792878"/>
              <a:gd name="connsiteX107" fmla="*/ 3847144 w 4097494"/>
              <a:gd name="connsiteY107" fmla="*/ 1086791 h 3792878"/>
              <a:gd name="connsiteX108" fmla="*/ 3815247 w 4097494"/>
              <a:gd name="connsiteY108" fmla="*/ 1054894 h 3792878"/>
              <a:gd name="connsiteX109" fmla="*/ 3793981 w 4097494"/>
              <a:gd name="connsiteY109" fmla="*/ 1012363 h 3792878"/>
              <a:gd name="connsiteX110" fmla="*/ 3772716 w 4097494"/>
              <a:gd name="connsiteY110" fmla="*/ 916670 h 3792878"/>
              <a:gd name="connsiteX111" fmla="*/ 3762084 w 4097494"/>
              <a:gd name="connsiteY111" fmla="*/ 863508 h 3792878"/>
              <a:gd name="connsiteX112" fmla="*/ 3751451 w 4097494"/>
              <a:gd name="connsiteY112" fmla="*/ 831610 h 3792878"/>
              <a:gd name="connsiteX113" fmla="*/ 3666391 w 4097494"/>
              <a:gd name="connsiteY113" fmla="*/ 757182 h 3792878"/>
              <a:gd name="connsiteX114" fmla="*/ 3623860 w 4097494"/>
              <a:gd name="connsiteY114" fmla="*/ 725284 h 3792878"/>
              <a:gd name="connsiteX115" fmla="*/ 3528167 w 4097494"/>
              <a:gd name="connsiteY115" fmla="*/ 682754 h 3792878"/>
              <a:gd name="connsiteX116" fmla="*/ 3496270 w 4097494"/>
              <a:gd name="connsiteY116" fmla="*/ 661489 h 3792878"/>
              <a:gd name="connsiteX117" fmla="*/ 3464372 w 4097494"/>
              <a:gd name="connsiteY117" fmla="*/ 629591 h 3792878"/>
              <a:gd name="connsiteX118" fmla="*/ 3400577 w 4097494"/>
              <a:gd name="connsiteY118" fmla="*/ 608326 h 3792878"/>
              <a:gd name="connsiteX119" fmla="*/ 3358047 w 4097494"/>
              <a:gd name="connsiteY119" fmla="*/ 576429 h 3792878"/>
              <a:gd name="connsiteX120" fmla="*/ 3336781 w 4097494"/>
              <a:gd name="connsiteY120" fmla="*/ 555163 h 3792878"/>
              <a:gd name="connsiteX121" fmla="*/ 3262354 w 4097494"/>
              <a:gd name="connsiteY121" fmla="*/ 533898 h 3792878"/>
              <a:gd name="connsiteX122" fmla="*/ 3166660 w 4097494"/>
              <a:gd name="connsiteY122" fmla="*/ 470103 h 3792878"/>
              <a:gd name="connsiteX123" fmla="*/ 3134763 w 4097494"/>
              <a:gd name="connsiteY123" fmla="*/ 448838 h 3792878"/>
              <a:gd name="connsiteX124" fmla="*/ 3070967 w 4097494"/>
              <a:gd name="connsiteY124" fmla="*/ 427573 h 3792878"/>
              <a:gd name="connsiteX125" fmla="*/ 3007172 w 4097494"/>
              <a:gd name="connsiteY125" fmla="*/ 406308 h 3792878"/>
              <a:gd name="connsiteX126" fmla="*/ 2868949 w 4097494"/>
              <a:gd name="connsiteY126" fmla="*/ 385043 h 3792878"/>
              <a:gd name="connsiteX127" fmla="*/ 2709460 w 4097494"/>
              <a:gd name="connsiteY127" fmla="*/ 331880 h 3792878"/>
              <a:gd name="connsiteX128" fmla="*/ 2656298 w 4097494"/>
              <a:gd name="connsiteY128" fmla="*/ 321247 h 3792878"/>
              <a:gd name="connsiteX129" fmla="*/ 2592502 w 4097494"/>
              <a:gd name="connsiteY129" fmla="*/ 299982 h 3792878"/>
              <a:gd name="connsiteX130" fmla="*/ 2507442 w 4097494"/>
              <a:gd name="connsiteY130" fmla="*/ 289349 h 3792878"/>
              <a:gd name="connsiteX131" fmla="*/ 2443647 w 4097494"/>
              <a:gd name="connsiteY131" fmla="*/ 278717 h 3792878"/>
              <a:gd name="connsiteX132" fmla="*/ 2337321 w 4097494"/>
              <a:gd name="connsiteY132" fmla="*/ 268084 h 3792878"/>
              <a:gd name="connsiteX133" fmla="*/ 2209730 w 4097494"/>
              <a:gd name="connsiteY133" fmla="*/ 225554 h 3792878"/>
              <a:gd name="connsiteX134" fmla="*/ 2177833 w 4097494"/>
              <a:gd name="connsiteY134" fmla="*/ 214922 h 3792878"/>
              <a:gd name="connsiteX135" fmla="*/ 1954549 w 4097494"/>
              <a:gd name="connsiteY135" fmla="*/ 204289 h 3792878"/>
              <a:gd name="connsiteX136" fmla="*/ 1741898 w 4097494"/>
              <a:gd name="connsiteY136" fmla="*/ 183024 h 3792878"/>
              <a:gd name="connsiteX137" fmla="*/ 1603674 w 4097494"/>
              <a:gd name="connsiteY137" fmla="*/ 172391 h 3792878"/>
              <a:gd name="connsiteX138" fmla="*/ 1454819 w 4097494"/>
              <a:gd name="connsiteY138" fmla="*/ 151126 h 3792878"/>
              <a:gd name="connsiteX139" fmla="*/ 1412288 w 4097494"/>
              <a:gd name="connsiteY139" fmla="*/ 140494 h 3792878"/>
              <a:gd name="connsiteX140" fmla="*/ 1348493 w 4097494"/>
              <a:gd name="connsiteY140" fmla="*/ 119229 h 3792878"/>
              <a:gd name="connsiteX141" fmla="*/ 1252800 w 4097494"/>
              <a:gd name="connsiteY141" fmla="*/ 76698 h 3792878"/>
              <a:gd name="connsiteX142" fmla="*/ 1220902 w 4097494"/>
              <a:gd name="connsiteY142" fmla="*/ 66066 h 3792878"/>
              <a:gd name="connsiteX143" fmla="*/ 1189005 w 4097494"/>
              <a:gd name="connsiteY143" fmla="*/ 44801 h 3792878"/>
              <a:gd name="connsiteX144" fmla="*/ 901926 w 4097494"/>
              <a:gd name="connsiteY144" fmla="*/ 23536 h 3792878"/>
              <a:gd name="connsiteX0" fmla="*/ 1178372 w 4097494"/>
              <a:gd name="connsiteY0" fmla="*/ 97963 h 3792878"/>
              <a:gd name="connsiteX1" fmla="*/ 1167740 w 4097494"/>
              <a:gd name="connsiteY1" fmla="*/ 66066 h 3792878"/>
              <a:gd name="connsiteX2" fmla="*/ 1018884 w 4097494"/>
              <a:gd name="connsiteY2" fmla="*/ 34168 h 3792878"/>
              <a:gd name="connsiteX3" fmla="*/ 976354 w 4097494"/>
              <a:gd name="connsiteY3" fmla="*/ 23536 h 3792878"/>
              <a:gd name="connsiteX4" fmla="*/ 944456 w 4097494"/>
              <a:gd name="connsiteY4" fmla="*/ 12903 h 3792878"/>
              <a:gd name="connsiteX5" fmla="*/ 838130 w 4097494"/>
              <a:gd name="connsiteY5" fmla="*/ 2270 h 3792878"/>
              <a:gd name="connsiteX6" fmla="*/ 455358 w 4097494"/>
              <a:gd name="connsiteY6" fmla="*/ 12903 h 3792878"/>
              <a:gd name="connsiteX7" fmla="*/ 391563 w 4097494"/>
              <a:gd name="connsiteY7" fmla="*/ 34168 h 3792878"/>
              <a:gd name="connsiteX8" fmla="*/ 285237 w 4097494"/>
              <a:gd name="connsiteY8" fmla="*/ 87331 h 3792878"/>
              <a:gd name="connsiteX9" fmla="*/ 253340 w 4097494"/>
              <a:gd name="connsiteY9" fmla="*/ 108596 h 3792878"/>
              <a:gd name="connsiteX10" fmla="*/ 200177 w 4097494"/>
              <a:gd name="connsiteY10" fmla="*/ 151126 h 3792878"/>
              <a:gd name="connsiteX11" fmla="*/ 168279 w 4097494"/>
              <a:gd name="connsiteY11" fmla="*/ 161759 h 3792878"/>
              <a:gd name="connsiteX12" fmla="*/ 125749 w 4097494"/>
              <a:gd name="connsiteY12" fmla="*/ 257452 h 3792878"/>
              <a:gd name="connsiteX13" fmla="*/ 115116 w 4097494"/>
              <a:gd name="connsiteY13" fmla="*/ 289349 h 3792878"/>
              <a:gd name="connsiteX14" fmla="*/ 104484 w 4097494"/>
              <a:gd name="connsiteY14" fmla="*/ 321247 h 3792878"/>
              <a:gd name="connsiteX15" fmla="*/ 83219 w 4097494"/>
              <a:gd name="connsiteY15" fmla="*/ 353145 h 3792878"/>
              <a:gd name="connsiteX16" fmla="*/ 72586 w 4097494"/>
              <a:gd name="connsiteY16" fmla="*/ 395675 h 3792878"/>
              <a:gd name="connsiteX17" fmla="*/ 61954 w 4097494"/>
              <a:gd name="connsiteY17" fmla="*/ 427573 h 3792878"/>
              <a:gd name="connsiteX18" fmla="*/ 51321 w 4097494"/>
              <a:gd name="connsiteY18" fmla="*/ 512633 h 3792878"/>
              <a:gd name="connsiteX19" fmla="*/ 30056 w 4097494"/>
              <a:gd name="connsiteY19" fmla="*/ 618959 h 3792878"/>
              <a:gd name="connsiteX20" fmla="*/ 51321 w 4097494"/>
              <a:gd name="connsiteY20" fmla="*/ 1171852 h 3792878"/>
              <a:gd name="connsiteX21" fmla="*/ 61954 w 4097494"/>
              <a:gd name="connsiteY21" fmla="*/ 1203749 h 3792878"/>
              <a:gd name="connsiteX22" fmla="*/ 83219 w 4097494"/>
              <a:gd name="connsiteY22" fmla="*/ 1278177 h 3792878"/>
              <a:gd name="connsiteX23" fmla="*/ 125749 w 4097494"/>
              <a:gd name="connsiteY23" fmla="*/ 1341973 h 3792878"/>
              <a:gd name="connsiteX24" fmla="*/ 168279 w 4097494"/>
              <a:gd name="connsiteY24" fmla="*/ 1395136 h 3792878"/>
              <a:gd name="connsiteX25" fmla="*/ 200177 w 4097494"/>
              <a:gd name="connsiteY25" fmla="*/ 1501461 h 3792878"/>
              <a:gd name="connsiteX26" fmla="*/ 221442 w 4097494"/>
              <a:gd name="connsiteY26" fmla="*/ 1533359 h 3792878"/>
              <a:gd name="connsiteX27" fmla="*/ 253340 w 4097494"/>
              <a:gd name="connsiteY27" fmla="*/ 1554624 h 3792878"/>
              <a:gd name="connsiteX28" fmla="*/ 263972 w 4097494"/>
              <a:gd name="connsiteY28" fmla="*/ 1586522 h 3792878"/>
              <a:gd name="connsiteX29" fmla="*/ 306502 w 4097494"/>
              <a:gd name="connsiteY29" fmla="*/ 1650317 h 3792878"/>
              <a:gd name="connsiteX30" fmla="*/ 338400 w 4097494"/>
              <a:gd name="connsiteY30" fmla="*/ 1714112 h 3792878"/>
              <a:gd name="connsiteX31" fmla="*/ 327767 w 4097494"/>
              <a:gd name="connsiteY31" fmla="*/ 1948029 h 3792878"/>
              <a:gd name="connsiteX32" fmla="*/ 306502 w 4097494"/>
              <a:gd name="connsiteY32" fmla="*/ 2043722 h 3792878"/>
              <a:gd name="connsiteX33" fmla="*/ 295870 w 4097494"/>
              <a:gd name="connsiteY33" fmla="*/ 2086252 h 3792878"/>
              <a:gd name="connsiteX34" fmla="*/ 263972 w 4097494"/>
              <a:gd name="connsiteY34" fmla="*/ 2181945 h 3792878"/>
              <a:gd name="connsiteX35" fmla="*/ 253340 w 4097494"/>
              <a:gd name="connsiteY35" fmla="*/ 2213843 h 3792878"/>
              <a:gd name="connsiteX36" fmla="*/ 242707 w 4097494"/>
              <a:gd name="connsiteY36" fmla="*/ 2256373 h 3792878"/>
              <a:gd name="connsiteX37" fmla="*/ 221442 w 4097494"/>
              <a:gd name="connsiteY37" fmla="*/ 2298903 h 3792878"/>
              <a:gd name="connsiteX38" fmla="*/ 200177 w 4097494"/>
              <a:gd name="connsiteY38" fmla="*/ 2362698 h 3792878"/>
              <a:gd name="connsiteX39" fmla="*/ 189544 w 4097494"/>
              <a:gd name="connsiteY39" fmla="*/ 2394596 h 3792878"/>
              <a:gd name="connsiteX40" fmla="*/ 168279 w 4097494"/>
              <a:gd name="connsiteY40" fmla="*/ 2426494 h 3792878"/>
              <a:gd name="connsiteX41" fmla="*/ 136381 w 4097494"/>
              <a:gd name="connsiteY41" fmla="*/ 2543452 h 3792878"/>
              <a:gd name="connsiteX42" fmla="*/ 104484 w 4097494"/>
              <a:gd name="connsiteY42" fmla="*/ 2660410 h 3792878"/>
              <a:gd name="connsiteX43" fmla="*/ 93851 w 4097494"/>
              <a:gd name="connsiteY43" fmla="*/ 2745470 h 3792878"/>
              <a:gd name="connsiteX44" fmla="*/ 83219 w 4097494"/>
              <a:gd name="connsiteY44" fmla="*/ 2968754 h 3792878"/>
              <a:gd name="connsiteX45" fmla="*/ 72586 w 4097494"/>
              <a:gd name="connsiteY45" fmla="*/ 3000652 h 3792878"/>
              <a:gd name="connsiteX46" fmla="*/ 61954 w 4097494"/>
              <a:gd name="connsiteY46" fmla="*/ 3106977 h 3792878"/>
              <a:gd name="connsiteX47" fmla="*/ 83219 w 4097494"/>
              <a:gd name="connsiteY47" fmla="*/ 3319629 h 3792878"/>
              <a:gd name="connsiteX48" fmla="*/ 93851 w 4097494"/>
              <a:gd name="connsiteY48" fmla="*/ 3351526 h 3792878"/>
              <a:gd name="connsiteX49" fmla="*/ 125749 w 4097494"/>
              <a:gd name="connsiteY49" fmla="*/ 3383424 h 3792878"/>
              <a:gd name="connsiteX50" fmla="*/ 147014 w 4097494"/>
              <a:gd name="connsiteY50" fmla="*/ 3415322 h 3792878"/>
              <a:gd name="connsiteX51" fmla="*/ 210809 w 4097494"/>
              <a:gd name="connsiteY51" fmla="*/ 3457852 h 3792878"/>
              <a:gd name="connsiteX52" fmla="*/ 253340 w 4097494"/>
              <a:gd name="connsiteY52" fmla="*/ 3511015 h 3792878"/>
              <a:gd name="connsiteX53" fmla="*/ 306502 w 4097494"/>
              <a:gd name="connsiteY53" fmla="*/ 3574810 h 3792878"/>
              <a:gd name="connsiteX54" fmla="*/ 370298 w 4097494"/>
              <a:gd name="connsiteY54" fmla="*/ 3617340 h 3792878"/>
              <a:gd name="connsiteX55" fmla="*/ 402195 w 4097494"/>
              <a:gd name="connsiteY55" fmla="*/ 3638605 h 3792878"/>
              <a:gd name="connsiteX56" fmla="*/ 487256 w 4097494"/>
              <a:gd name="connsiteY56" fmla="*/ 3649238 h 3792878"/>
              <a:gd name="connsiteX57" fmla="*/ 529786 w 4097494"/>
              <a:gd name="connsiteY57" fmla="*/ 3659870 h 3792878"/>
              <a:gd name="connsiteX58" fmla="*/ 678642 w 4097494"/>
              <a:gd name="connsiteY58" fmla="*/ 3681136 h 3792878"/>
              <a:gd name="connsiteX59" fmla="*/ 731805 w 4097494"/>
              <a:gd name="connsiteY59" fmla="*/ 3691768 h 3792878"/>
              <a:gd name="connsiteX60" fmla="*/ 1444186 w 4097494"/>
              <a:gd name="connsiteY60" fmla="*/ 3702401 h 3792878"/>
              <a:gd name="connsiteX61" fmla="*/ 2730726 w 4097494"/>
              <a:gd name="connsiteY61" fmla="*/ 3702401 h 3792878"/>
              <a:gd name="connsiteX62" fmla="*/ 2794521 w 4097494"/>
              <a:gd name="connsiteY62" fmla="*/ 3681136 h 3792878"/>
              <a:gd name="connsiteX63" fmla="*/ 2900847 w 4097494"/>
              <a:gd name="connsiteY63" fmla="*/ 3670503 h 3792878"/>
              <a:gd name="connsiteX64" fmla="*/ 3241088 w 4097494"/>
              <a:gd name="connsiteY64" fmla="*/ 3649238 h 3792878"/>
              <a:gd name="connsiteX65" fmla="*/ 3358047 w 4097494"/>
              <a:gd name="connsiteY65" fmla="*/ 3627973 h 3792878"/>
              <a:gd name="connsiteX66" fmla="*/ 3432474 w 4097494"/>
              <a:gd name="connsiteY66" fmla="*/ 3617340 h 3792878"/>
              <a:gd name="connsiteX67" fmla="*/ 3528167 w 4097494"/>
              <a:gd name="connsiteY67" fmla="*/ 3585443 h 3792878"/>
              <a:gd name="connsiteX68" fmla="*/ 3560065 w 4097494"/>
              <a:gd name="connsiteY68" fmla="*/ 3574810 h 3792878"/>
              <a:gd name="connsiteX69" fmla="*/ 3591963 w 4097494"/>
              <a:gd name="connsiteY69" fmla="*/ 3564177 h 3792878"/>
              <a:gd name="connsiteX70" fmla="*/ 3708921 w 4097494"/>
              <a:gd name="connsiteY70" fmla="*/ 3532280 h 3792878"/>
              <a:gd name="connsiteX71" fmla="*/ 3740819 w 4097494"/>
              <a:gd name="connsiteY71" fmla="*/ 3521647 h 3792878"/>
              <a:gd name="connsiteX72" fmla="*/ 3804614 w 4097494"/>
              <a:gd name="connsiteY72" fmla="*/ 3489749 h 3792878"/>
              <a:gd name="connsiteX73" fmla="*/ 3836512 w 4097494"/>
              <a:gd name="connsiteY73" fmla="*/ 3457852 h 3792878"/>
              <a:gd name="connsiteX74" fmla="*/ 3868409 w 4097494"/>
              <a:gd name="connsiteY74" fmla="*/ 3436587 h 3792878"/>
              <a:gd name="connsiteX75" fmla="*/ 3910940 w 4097494"/>
              <a:gd name="connsiteY75" fmla="*/ 3383424 h 3792878"/>
              <a:gd name="connsiteX76" fmla="*/ 3942837 w 4097494"/>
              <a:gd name="connsiteY76" fmla="*/ 3372791 h 3792878"/>
              <a:gd name="connsiteX77" fmla="*/ 3964102 w 4097494"/>
              <a:gd name="connsiteY77" fmla="*/ 3340894 h 3792878"/>
              <a:gd name="connsiteX78" fmla="*/ 3985367 w 4097494"/>
              <a:gd name="connsiteY78" fmla="*/ 3277098 h 3792878"/>
              <a:gd name="connsiteX79" fmla="*/ 4038530 w 4097494"/>
              <a:gd name="connsiteY79" fmla="*/ 3223936 h 3792878"/>
              <a:gd name="connsiteX80" fmla="*/ 4059795 w 4097494"/>
              <a:gd name="connsiteY80" fmla="*/ 3149508 h 3792878"/>
              <a:gd name="connsiteX81" fmla="*/ 4081060 w 4097494"/>
              <a:gd name="connsiteY81" fmla="*/ 3085712 h 3792878"/>
              <a:gd name="connsiteX82" fmla="*/ 4091693 w 4097494"/>
              <a:gd name="connsiteY82" fmla="*/ 3053815 h 3792878"/>
              <a:gd name="connsiteX83" fmla="*/ 4059795 w 4097494"/>
              <a:gd name="connsiteY83" fmla="*/ 2798633 h 3792878"/>
              <a:gd name="connsiteX84" fmla="*/ 4017265 w 4097494"/>
              <a:gd name="connsiteY84" fmla="*/ 2745470 h 3792878"/>
              <a:gd name="connsiteX85" fmla="*/ 3964102 w 4097494"/>
              <a:gd name="connsiteY85" fmla="*/ 2649777 h 3792878"/>
              <a:gd name="connsiteX86" fmla="*/ 3921572 w 4097494"/>
              <a:gd name="connsiteY86" fmla="*/ 2575349 h 3792878"/>
              <a:gd name="connsiteX87" fmla="*/ 3857777 w 4097494"/>
              <a:gd name="connsiteY87" fmla="*/ 2511554 h 3792878"/>
              <a:gd name="connsiteX88" fmla="*/ 3815247 w 4097494"/>
              <a:gd name="connsiteY88" fmla="*/ 2415861 h 3792878"/>
              <a:gd name="connsiteX89" fmla="*/ 3762084 w 4097494"/>
              <a:gd name="connsiteY89" fmla="*/ 2362698 h 3792878"/>
              <a:gd name="connsiteX90" fmla="*/ 3730186 w 4097494"/>
              <a:gd name="connsiteY90" fmla="*/ 2352066 h 3792878"/>
              <a:gd name="connsiteX91" fmla="*/ 3645126 w 4097494"/>
              <a:gd name="connsiteY91" fmla="*/ 2277638 h 3792878"/>
              <a:gd name="connsiteX92" fmla="*/ 3602595 w 4097494"/>
              <a:gd name="connsiteY92" fmla="*/ 2224475 h 3792878"/>
              <a:gd name="connsiteX93" fmla="*/ 3602595 w 4097494"/>
              <a:gd name="connsiteY93" fmla="*/ 1990559 h 3792878"/>
              <a:gd name="connsiteX94" fmla="*/ 3613228 w 4097494"/>
              <a:gd name="connsiteY94" fmla="*/ 1948029 h 3792878"/>
              <a:gd name="connsiteX95" fmla="*/ 3634493 w 4097494"/>
              <a:gd name="connsiteY95" fmla="*/ 1926763 h 3792878"/>
              <a:gd name="connsiteX96" fmla="*/ 3655758 w 4097494"/>
              <a:gd name="connsiteY96" fmla="*/ 1884233 h 3792878"/>
              <a:gd name="connsiteX97" fmla="*/ 3687656 w 4097494"/>
              <a:gd name="connsiteY97" fmla="*/ 1799173 h 3792878"/>
              <a:gd name="connsiteX98" fmla="*/ 3708921 w 4097494"/>
              <a:gd name="connsiteY98" fmla="*/ 1703480 h 3792878"/>
              <a:gd name="connsiteX99" fmla="*/ 3730186 w 4097494"/>
              <a:gd name="connsiteY99" fmla="*/ 1639684 h 3792878"/>
              <a:gd name="connsiteX100" fmla="*/ 3751451 w 4097494"/>
              <a:gd name="connsiteY100" fmla="*/ 1597154 h 3792878"/>
              <a:gd name="connsiteX101" fmla="*/ 3762084 w 4097494"/>
              <a:gd name="connsiteY101" fmla="*/ 1543991 h 3792878"/>
              <a:gd name="connsiteX102" fmla="*/ 3772716 w 4097494"/>
              <a:gd name="connsiteY102" fmla="*/ 1458931 h 3792878"/>
              <a:gd name="connsiteX103" fmla="*/ 3804614 w 4097494"/>
              <a:gd name="connsiteY103" fmla="*/ 1384503 h 3792878"/>
              <a:gd name="connsiteX104" fmla="*/ 3815247 w 4097494"/>
              <a:gd name="connsiteY104" fmla="*/ 1288810 h 3792878"/>
              <a:gd name="connsiteX105" fmla="*/ 3836512 w 4097494"/>
              <a:gd name="connsiteY105" fmla="*/ 1214382 h 3792878"/>
              <a:gd name="connsiteX106" fmla="*/ 3857777 w 4097494"/>
              <a:gd name="connsiteY106" fmla="*/ 1139954 h 3792878"/>
              <a:gd name="connsiteX107" fmla="*/ 3847144 w 4097494"/>
              <a:gd name="connsiteY107" fmla="*/ 1086791 h 3792878"/>
              <a:gd name="connsiteX108" fmla="*/ 3815247 w 4097494"/>
              <a:gd name="connsiteY108" fmla="*/ 1054894 h 3792878"/>
              <a:gd name="connsiteX109" fmla="*/ 3793981 w 4097494"/>
              <a:gd name="connsiteY109" fmla="*/ 1012363 h 3792878"/>
              <a:gd name="connsiteX110" fmla="*/ 3772716 w 4097494"/>
              <a:gd name="connsiteY110" fmla="*/ 916670 h 3792878"/>
              <a:gd name="connsiteX111" fmla="*/ 3762084 w 4097494"/>
              <a:gd name="connsiteY111" fmla="*/ 863508 h 3792878"/>
              <a:gd name="connsiteX112" fmla="*/ 3751451 w 4097494"/>
              <a:gd name="connsiteY112" fmla="*/ 831610 h 3792878"/>
              <a:gd name="connsiteX113" fmla="*/ 3666391 w 4097494"/>
              <a:gd name="connsiteY113" fmla="*/ 757182 h 3792878"/>
              <a:gd name="connsiteX114" fmla="*/ 3623860 w 4097494"/>
              <a:gd name="connsiteY114" fmla="*/ 725284 h 3792878"/>
              <a:gd name="connsiteX115" fmla="*/ 3528167 w 4097494"/>
              <a:gd name="connsiteY115" fmla="*/ 682754 h 3792878"/>
              <a:gd name="connsiteX116" fmla="*/ 3496270 w 4097494"/>
              <a:gd name="connsiteY116" fmla="*/ 661489 h 3792878"/>
              <a:gd name="connsiteX117" fmla="*/ 3464372 w 4097494"/>
              <a:gd name="connsiteY117" fmla="*/ 629591 h 3792878"/>
              <a:gd name="connsiteX118" fmla="*/ 3400577 w 4097494"/>
              <a:gd name="connsiteY118" fmla="*/ 608326 h 3792878"/>
              <a:gd name="connsiteX119" fmla="*/ 3358047 w 4097494"/>
              <a:gd name="connsiteY119" fmla="*/ 576429 h 3792878"/>
              <a:gd name="connsiteX120" fmla="*/ 3336781 w 4097494"/>
              <a:gd name="connsiteY120" fmla="*/ 555163 h 3792878"/>
              <a:gd name="connsiteX121" fmla="*/ 3262354 w 4097494"/>
              <a:gd name="connsiteY121" fmla="*/ 533898 h 3792878"/>
              <a:gd name="connsiteX122" fmla="*/ 3166660 w 4097494"/>
              <a:gd name="connsiteY122" fmla="*/ 470103 h 3792878"/>
              <a:gd name="connsiteX123" fmla="*/ 3134763 w 4097494"/>
              <a:gd name="connsiteY123" fmla="*/ 448838 h 3792878"/>
              <a:gd name="connsiteX124" fmla="*/ 3070967 w 4097494"/>
              <a:gd name="connsiteY124" fmla="*/ 427573 h 3792878"/>
              <a:gd name="connsiteX125" fmla="*/ 3007172 w 4097494"/>
              <a:gd name="connsiteY125" fmla="*/ 406308 h 3792878"/>
              <a:gd name="connsiteX126" fmla="*/ 2868949 w 4097494"/>
              <a:gd name="connsiteY126" fmla="*/ 385043 h 3792878"/>
              <a:gd name="connsiteX127" fmla="*/ 2709460 w 4097494"/>
              <a:gd name="connsiteY127" fmla="*/ 331880 h 3792878"/>
              <a:gd name="connsiteX128" fmla="*/ 2656298 w 4097494"/>
              <a:gd name="connsiteY128" fmla="*/ 321247 h 3792878"/>
              <a:gd name="connsiteX129" fmla="*/ 2592502 w 4097494"/>
              <a:gd name="connsiteY129" fmla="*/ 299982 h 3792878"/>
              <a:gd name="connsiteX130" fmla="*/ 2507442 w 4097494"/>
              <a:gd name="connsiteY130" fmla="*/ 289349 h 3792878"/>
              <a:gd name="connsiteX131" fmla="*/ 2443647 w 4097494"/>
              <a:gd name="connsiteY131" fmla="*/ 278717 h 3792878"/>
              <a:gd name="connsiteX132" fmla="*/ 2337321 w 4097494"/>
              <a:gd name="connsiteY132" fmla="*/ 268084 h 3792878"/>
              <a:gd name="connsiteX133" fmla="*/ 2209730 w 4097494"/>
              <a:gd name="connsiteY133" fmla="*/ 225554 h 3792878"/>
              <a:gd name="connsiteX134" fmla="*/ 2177833 w 4097494"/>
              <a:gd name="connsiteY134" fmla="*/ 214922 h 3792878"/>
              <a:gd name="connsiteX135" fmla="*/ 1954549 w 4097494"/>
              <a:gd name="connsiteY135" fmla="*/ 204289 h 3792878"/>
              <a:gd name="connsiteX136" fmla="*/ 1741898 w 4097494"/>
              <a:gd name="connsiteY136" fmla="*/ 183024 h 3792878"/>
              <a:gd name="connsiteX137" fmla="*/ 1603674 w 4097494"/>
              <a:gd name="connsiteY137" fmla="*/ 172391 h 3792878"/>
              <a:gd name="connsiteX138" fmla="*/ 1454819 w 4097494"/>
              <a:gd name="connsiteY138" fmla="*/ 151126 h 3792878"/>
              <a:gd name="connsiteX139" fmla="*/ 1412288 w 4097494"/>
              <a:gd name="connsiteY139" fmla="*/ 140494 h 3792878"/>
              <a:gd name="connsiteX140" fmla="*/ 1348493 w 4097494"/>
              <a:gd name="connsiteY140" fmla="*/ 119229 h 3792878"/>
              <a:gd name="connsiteX141" fmla="*/ 1252800 w 4097494"/>
              <a:gd name="connsiteY141" fmla="*/ 76698 h 3792878"/>
              <a:gd name="connsiteX142" fmla="*/ 1220902 w 4097494"/>
              <a:gd name="connsiteY142" fmla="*/ 66066 h 3792878"/>
              <a:gd name="connsiteX143" fmla="*/ 1189005 w 4097494"/>
              <a:gd name="connsiteY143" fmla="*/ 44801 h 3792878"/>
              <a:gd name="connsiteX144" fmla="*/ 901926 w 4097494"/>
              <a:gd name="connsiteY144" fmla="*/ 23536 h 3792878"/>
              <a:gd name="connsiteX145" fmla="*/ 1178372 w 4097494"/>
              <a:gd name="connsiteY145" fmla="*/ 97963 h 3792878"/>
              <a:gd name="connsiteX0" fmla="*/ 901926 w 4097494"/>
              <a:gd name="connsiteY0" fmla="*/ 23536 h 3792878"/>
              <a:gd name="connsiteX1" fmla="*/ 1167740 w 4097494"/>
              <a:gd name="connsiteY1" fmla="*/ 66066 h 3792878"/>
              <a:gd name="connsiteX2" fmla="*/ 1018884 w 4097494"/>
              <a:gd name="connsiteY2" fmla="*/ 34168 h 3792878"/>
              <a:gd name="connsiteX3" fmla="*/ 976354 w 4097494"/>
              <a:gd name="connsiteY3" fmla="*/ 23536 h 3792878"/>
              <a:gd name="connsiteX4" fmla="*/ 944456 w 4097494"/>
              <a:gd name="connsiteY4" fmla="*/ 12903 h 3792878"/>
              <a:gd name="connsiteX5" fmla="*/ 838130 w 4097494"/>
              <a:gd name="connsiteY5" fmla="*/ 2270 h 3792878"/>
              <a:gd name="connsiteX6" fmla="*/ 455358 w 4097494"/>
              <a:gd name="connsiteY6" fmla="*/ 12903 h 3792878"/>
              <a:gd name="connsiteX7" fmla="*/ 391563 w 4097494"/>
              <a:gd name="connsiteY7" fmla="*/ 34168 h 3792878"/>
              <a:gd name="connsiteX8" fmla="*/ 285237 w 4097494"/>
              <a:gd name="connsiteY8" fmla="*/ 87331 h 3792878"/>
              <a:gd name="connsiteX9" fmla="*/ 253340 w 4097494"/>
              <a:gd name="connsiteY9" fmla="*/ 108596 h 3792878"/>
              <a:gd name="connsiteX10" fmla="*/ 200177 w 4097494"/>
              <a:gd name="connsiteY10" fmla="*/ 151126 h 3792878"/>
              <a:gd name="connsiteX11" fmla="*/ 168279 w 4097494"/>
              <a:gd name="connsiteY11" fmla="*/ 161759 h 3792878"/>
              <a:gd name="connsiteX12" fmla="*/ 125749 w 4097494"/>
              <a:gd name="connsiteY12" fmla="*/ 257452 h 3792878"/>
              <a:gd name="connsiteX13" fmla="*/ 115116 w 4097494"/>
              <a:gd name="connsiteY13" fmla="*/ 289349 h 3792878"/>
              <a:gd name="connsiteX14" fmla="*/ 104484 w 4097494"/>
              <a:gd name="connsiteY14" fmla="*/ 321247 h 3792878"/>
              <a:gd name="connsiteX15" fmla="*/ 83219 w 4097494"/>
              <a:gd name="connsiteY15" fmla="*/ 353145 h 3792878"/>
              <a:gd name="connsiteX16" fmla="*/ 72586 w 4097494"/>
              <a:gd name="connsiteY16" fmla="*/ 395675 h 3792878"/>
              <a:gd name="connsiteX17" fmla="*/ 61954 w 4097494"/>
              <a:gd name="connsiteY17" fmla="*/ 427573 h 3792878"/>
              <a:gd name="connsiteX18" fmla="*/ 51321 w 4097494"/>
              <a:gd name="connsiteY18" fmla="*/ 512633 h 3792878"/>
              <a:gd name="connsiteX19" fmla="*/ 30056 w 4097494"/>
              <a:gd name="connsiteY19" fmla="*/ 618959 h 3792878"/>
              <a:gd name="connsiteX20" fmla="*/ 51321 w 4097494"/>
              <a:gd name="connsiteY20" fmla="*/ 1171852 h 3792878"/>
              <a:gd name="connsiteX21" fmla="*/ 61954 w 4097494"/>
              <a:gd name="connsiteY21" fmla="*/ 1203749 h 3792878"/>
              <a:gd name="connsiteX22" fmla="*/ 83219 w 4097494"/>
              <a:gd name="connsiteY22" fmla="*/ 1278177 h 3792878"/>
              <a:gd name="connsiteX23" fmla="*/ 125749 w 4097494"/>
              <a:gd name="connsiteY23" fmla="*/ 1341973 h 3792878"/>
              <a:gd name="connsiteX24" fmla="*/ 168279 w 4097494"/>
              <a:gd name="connsiteY24" fmla="*/ 1395136 h 3792878"/>
              <a:gd name="connsiteX25" fmla="*/ 200177 w 4097494"/>
              <a:gd name="connsiteY25" fmla="*/ 1501461 h 3792878"/>
              <a:gd name="connsiteX26" fmla="*/ 221442 w 4097494"/>
              <a:gd name="connsiteY26" fmla="*/ 1533359 h 3792878"/>
              <a:gd name="connsiteX27" fmla="*/ 253340 w 4097494"/>
              <a:gd name="connsiteY27" fmla="*/ 1554624 h 3792878"/>
              <a:gd name="connsiteX28" fmla="*/ 263972 w 4097494"/>
              <a:gd name="connsiteY28" fmla="*/ 1586522 h 3792878"/>
              <a:gd name="connsiteX29" fmla="*/ 306502 w 4097494"/>
              <a:gd name="connsiteY29" fmla="*/ 1650317 h 3792878"/>
              <a:gd name="connsiteX30" fmla="*/ 338400 w 4097494"/>
              <a:gd name="connsiteY30" fmla="*/ 1714112 h 3792878"/>
              <a:gd name="connsiteX31" fmla="*/ 327767 w 4097494"/>
              <a:gd name="connsiteY31" fmla="*/ 1948029 h 3792878"/>
              <a:gd name="connsiteX32" fmla="*/ 306502 w 4097494"/>
              <a:gd name="connsiteY32" fmla="*/ 2043722 h 3792878"/>
              <a:gd name="connsiteX33" fmla="*/ 295870 w 4097494"/>
              <a:gd name="connsiteY33" fmla="*/ 2086252 h 3792878"/>
              <a:gd name="connsiteX34" fmla="*/ 263972 w 4097494"/>
              <a:gd name="connsiteY34" fmla="*/ 2181945 h 3792878"/>
              <a:gd name="connsiteX35" fmla="*/ 253340 w 4097494"/>
              <a:gd name="connsiteY35" fmla="*/ 2213843 h 3792878"/>
              <a:gd name="connsiteX36" fmla="*/ 242707 w 4097494"/>
              <a:gd name="connsiteY36" fmla="*/ 2256373 h 3792878"/>
              <a:gd name="connsiteX37" fmla="*/ 221442 w 4097494"/>
              <a:gd name="connsiteY37" fmla="*/ 2298903 h 3792878"/>
              <a:gd name="connsiteX38" fmla="*/ 200177 w 4097494"/>
              <a:gd name="connsiteY38" fmla="*/ 2362698 h 3792878"/>
              <a:gd name="connsiteX39" fmla="*/ 189544 w 4097494"/>
              <a:gd name="connsiteY39" fmla="*/ 2394596 h 3792878"/>
              <a:gd name="connsiteX40" fmla="*/ 168279 w 4097494"/>
              <a:gd name="connsiteY40" fmla="*/ 2426494 h 3792878"/>
              <a:gd name="connsiteX41" fmla="*/ 136381 w 4097494"/>
              <a:gd name="connsiteY41" fmla="*/ 2543452 h 3792878"/>
              <a:gd name="connsiteX42" fmla="*/ 104484 w 4097494"/>
              <a:gd name="connsiteY42" fmla="*/ 2660410 h 3792878"/>
              <a:gd name="connsiteX43" fmla="*/ 93851 w 4097494"/>
              <a:gd name="connsiteY43" fmla="*/ 2745470 h 3792878"/>
              <a:gd name="connsiteX44" fmla="*/ 83219 w 4097494"/>
              <a:gd name="connsiteY44" fmla="*/ 2968754 h 3792878"/>
              <a:gd name="connsiteX45" fmla="*/ 72586 w 4097494"/>
              <a:gd name="connsiteY45" fmla="*/ 3000652 h 3792878"/>
              <a:gd name="connsiteX46" fmla="*/ 61954 w 4097494"/>
              <a:gd name="connsiteY46" fmla="*/ 3106977 h 3792878"/>
              <a:gd name="connsiteX47" fmla="*/ 83219 w 4097494"/>
              <a:gd name="connsiteY47" fmla="*/ 3319629 h 3792878"/>
              <a:gd name="connsiteX48" fmla="*/ 93851 w 4097494"/>
              <a:gd name="connsiteY48" fmla="*/ 3351526 h 3792878"/>
              <a:gd name="connsiteX49" fmla="*/ 125749 w 4097494"/>
              <a:gd name="connsiteY49" fmla="*/ 3383424 h 3792878"/>
              <a:gd name="connsiteX50" fmla="*/ 147014 w 4097494"/>
              <a:gd name="connsiteY50" fmla="*/ 3415322 h 3792878"/>
              <a:gd name="connsiteX51" fmla="*/ 210809 w 4097494"/>
              <a:gd name="connsiteY51" fmla="*/ 3457852 h 3792878"/>
              <a:gd name="connsiteX52" fmla="*/ 253340 w 4097494"/>
              <a:gd name="connsiteY52" fmla="*/ 3511015 h 3792878"/>
              <a:gd name="connsiteX53" fmla="*/ 306502 w 4097494"/>
              <a:gd name="connsiteY53" fmla="*/ 3574810 h 3792878"/>
              <a:gd name="connsiteX54" fmla="*/ 370298 w 4097494"/>
              <a:gd name="connsiteY54" fmla="*/ 3617340 h 3792878"/>
              <a:gd name="connsiteX55" fmla="*/ 402195 w 4097494"/>
              <a:gd name="connsiteY55" fmla="*/ 3638605 h 3792878"/>
              <a:gd name="connsiteX56" fmla="*/ 487256 w 4097494"/>
              <a:gd name="connsiteY56" fmla="*/ 3649238 h 3792878"/>
              <a:gd name="connsiteX57" fmla="*/ 529786 w 4097494"/>
              <a:gd name="connsiteY57" fmla="*/ 3659870 h 3792878"/>
              <a:gd name="connsiteX58" fmla="*/ 678642 w 4097494"/>
              <a:gd name="connsiteY58" fmla="*/ 3681136 h 3792878"/>
              <a:gd name="connsiteX59" fmla="*/ 731805 w 4097494"/>
              <a:gd name="connsiteY59" fmla="*/ 3691768 h 3792878"/>
              <a:gd name="connsiteX60" fmla="*/ 1444186 w 4097494"/>
              <a:gd name="connsiteY60" fmla="*/ 3702401 h 3792878"/>
              <a:gd name="connsiteX61" fmla="*/ 2730726 w 4097494"/>
              <a:gd name="connsiteY61" fmla="*/ 3702401 h 3792878"/>
              <a:gd name="connsiteX62" fmla="*/ 2794521 w 4097494"/>
              <a:gd name="connsiteY62" fmla="*/ 3681136 h 3792878"/>
              <a:gd name="connsiteX63" fmla="*/ 2900847 w 4097494"/>
              <a:gd name="connsiteY63" fmla="*/ 3670503 h 3792878"/>
              <a:gd name="connsiteX64" fmla="*/ 3241088 w 4097494"/>
              <a:gd name="connsiteY64" fmla="*/ 3649238 h 3792878"/>
              <a:gd name="connsiteX65" fmla="*/ 3358047 w 4097494"/>
              <a:gd name="connsiteY65" fmla="*/ 3627973 h 3792878"/>
              <a:gd name="connsiteX66" fmla="*/ 3432474 w 4097494"/>
              <a:gd name="connsiteY66" fmla="*/ 3617340 h 3792878"/>
              <a:gd name="connsiteX67" fmla="*/ 3528167 w 4097494"/>
              <a:gd name="connsiteY67" fmla="*/ 3585443 h 3792878"/>
              <a:gd name="connsiteX68" fmla="*/ 3560065 w 4097494"/>
              <a:gd name="connsiteY68" fmla="*/ 3574810 h 3792878"/>
              <a:gd name="connsiteX69" fmla="*/ 3591963 w 4097494"/>
              <a:gd name="connsiteY69" fmla="*/ 3564177 h 3792878"/>
              <a:gd name="connsiteX70" fmla="*/ 3708921 w 4097494"/>
              <a:gd name="connsiteY70" fmla="*/ 3532280 h 3792878"/>
              <a:gd name="connsiteX71" fmla="*/ 3740819 w 4097494"/>
              <a:gd name="connsiteY71" fmla="*/ 3521647 h 3792878"/>
              <a:gd name="connsiteX72" fmla="*/ 3804614 w 4097494"/>
              <a:gd name="connsiteY72" fmla="*/ 3489749 h 3792878"/>
              <a:gd name="connsiteX73" fmla="*/ 3836512 w 4097494"/>
              <a:gd name="connsiteY73" fmla="*/ 3457852 h 3792878"/>
              <a:gd name="connsiteX74" fmla="*/ 3868409 w 4097494"/>
              <a:gd name="connsiteY74" fmla="*/ 3436587 h 3792878"/>
              <a:gd name="connsiteX75" fmla="*/ 3910940 w 4097494"/>
              <a:gd name="connsiteY75" fmla="*/ 3383424 h 3792878"/>
              <a:gd name="connsiteX76" fmla="*/ 3942837 w 4097494"/>
              <a:gd name="connsiteY76" fmla="*/ 3372791 h 3792878"/>
              <a:gd name="connsiteX77" fmla="*/ 3964102 w 4097494"/>
              <a:gd name="connsiteY77" fmla="*/ 3340894 h 3792878"/>
              <a:gd name="connsiteX78" fmla="*/ 3985367 w 4097494"/>
              <a:gd name="connsiteY78" fmla="*/ 3277098 h 3792878"/>
              <a:gd name="connsiteX79" fmla="*/ 4038530 w 4097494"/>
              <a:gd name="connsiteY79" fmla="*/ 3223936 h 3792878"/>
              <a:gd name="connsiteX80" fmla="*/ 4059795 w 4097494"/>
              <a:gd name="connsiteY80" fmla="*/ 3149508 h 3792878"/>
              <a:gd name="connsiteX81" fmla="*/ 4081060 w 4097494"/>
              <a:gd name="connsiteY81" fmla="*/ 3085712 h 3792878"/>
              <a:gd name="connsiteX82" fmla="*/ 4091693 w 4097494"/>
              <a:gd name="connsiteY82" fmla="*/ 3053815 h 3792878"/>
              <a:gd name="connsiteX83" fmla="*/ 4059795 w 4097494"/>
              <a:gd name="connsiteY83" fmla="*/ 2798633 h 3792878"/>
              <a:gd name="connsiteX84" fmla="*/ 4017265 w 4097494"/>
              <a:gd name="connsiteY84" fmla="*/ 2745470 h 3792878"/>
              <a:gd name="connsiteX85" fmla="*/ 3964102 w 4097494"/>
              <a:gd name="connsiteY85" fmla="*/ 2649777 h 3792878"/>
              <a:gd name="connsiteX86" fmla="*/ 3921572 w 4097494"/>
              <a:gd name="connsiteY86" fmla="*/ 2575349 h 3792878"/>
              <a:gd name="connsiteX87" fmla="*/ 3857777 w 4097494"/>
              <a:gd name="connsiteY87" fmla="*/ 2511554 h 3792878"/>
              <a:gd name="connsiteX88" fmla="*/ 3815247 w 4097494"/>
              <a:gd name="connsiteY88" fmla="*/ 2415861 h 3792878"/>
              <a:gd name="connsiteX89" fmla="*/ 3762084 w 4097494"/>
              <a:gd name="connsiteY89" fmla="*/ 2362698 h 3792878"/>
              <a:gd name="connsiteX90" fmla="*/ 3730186 w 4097494"/>
              <a:gd name="connsiteY90" fmla="*/ 2352066 h 3792878"/>
              <a:gd name="connsiteX91" fmla="*/ 3645126 w 4097494"/>
              <a:gd name="connsiteY91" fmla="*/ 2277638 h 3792878"/>
              <a:gd name="connsiteX92" fmla="*/ 3602595 w 4097494"/>
              <a:gd name="connsiteY92" fmla="*/ 2224475 h 3792878"/>
              <a:gd name="connsiteX93" fmla="*/ 3602595 w 4097494"/>
              <a:gd name="connsiteY93" fmla="*/ 1990559 h 3792878"/>
              <a:gd name="connsiteX94" fmla="*/ 3613228 w 4097494"/>
              <a:gd name="connsiteY94" fmla="*/ 1948029 h 3792878"/>
              <a:gd name="connsiteX95" fmla="*/ 3634493 w 4097494"/>
              <a:gd name="connsiteY95" fmla="*/ 1926763 h 3792878"/>
              <a:gd name="connsiteX96" fmla="*/ 3655758 w 4097494"/>
              <a:gd name="connsiteY96" fmla="*/ 1884233 h 3792878"/>
              <a:gd name="connsiteX97" fmla="*/ 3687656 w 4097494"/>
              <a:gd name="connsiteY97" fmla="*/ 1799173 h 3792878"/>
              <a:gd name="connsiteX98" fmla="*/ 3708921 w 4097494"/>
              <a:gd name="connsiteY98" fmla="*/ 1703480 h 3792878"/>
              <a:gd name="connsiteX99" fmla="*/ 3730186 w 4097494"/>
              <a:gd name="connsiteY99" fmla="*/ 1639684 h 3792878"/>
              <a:gd name="connsiteX100" fmla="*/ 3751451 w 4097494"/>
              <a:gd name="connsiteY100" fmla="*/ 1597154 h 3792878"/>
              <a:gd name="connsiteX101" fmla="*/ 3762084 w 4097494"/>
              <a:gd name="connsiteY101" fmla="*/ 1543991 h 3792878"/>
              <a:gd name="connsiteX102" fmla="*/ 3772716 w 4097494"/>
              <a:gd name="connsiteY102" fmla="*/ 1458931 h 3792878"/>
              <a:gd name="connsiteX103" fmla="*/ 3804614 w 4097494"/>
              <a:gd name="connsiteY103" fmla="*/ 1384503 h 3792878"/>
              <a:gd name="connsiteX104" fmla="*/ 3815247 w 4097494"/>
              <a:gd name="connsiteY104" fmla="*/ 1288810 h 3792878"/>
              <a:gd name="connsiteX105" fmla="*/ 3836512 w 4097494"/>
              <a:gd name="connsiteY105" fmla="*/ 1214382 h 3792878"/>
              <a:gd name="connsiteX106" fmla="*/ 3857777 w 4097494"/>
              <a:gd name="connsiteY106" fmla="*/ 1139954 h 3792878"/>
              <a:gd name="connsiteX107" fmla="*/ 3847144 w 4097494"/>
              <a:gd name="connsiteY107" fmla="*/ 1086791 h 3792878"/>
              <a:gd name="connsiteX108" fmla="*/ 3815247 w 4097494"/>
              <a:gd name="connsiteY108" fmla="*/ 1054894 h 3792878"/>
              <a:gd name="connsiteX109" fmla="*/ 3793981 w 4097494"/>
              <a:gd name="connsiteY109" fmla="*/ 1012363 h 3792878"/>
              <a:gd name="connsiteX110" fmla="*/ 3772716 w 4097494"/>
              <a:gd name="connsiteY110" fmla="*/ 916670 h 3792878"/>
              <a:gd name="connsiteX111" fmla="*/ 3762084 w 4097494"/>
              <a:gd name="connsiteY111" fmla="*/ 863508 h 3792878"/>
              <a:gd name="connsiteX112" fmla="*/ 3751451 w 4097494"/>
              <a:gd name="connsiteY112" fmla="*/ 831610 h 3792878"/>
              <a:gd name="connsiteX113" fmla="*/ 3666391 w 4097494"/>
              <a:gd name="connsiteY113" fmla="*/ 757182 h 3792878"/>
              <a:gd name="connsiteX114" fmla="*/ 3623860 w 4097494"/>
              <a:gd name="connsiteY114" fmla="*/ 725284 h 3792878"/>
              <a:gd name="connsiteX115" fmla="*/ 3528167 w 4097494"/>
              <a:gd name="connsiteY115" fmla="*/ 682754 h 3792878"/>
              <a:gd name="connsiteX116" fmla="*/ 3496270 w 4097494"/>
              <a:gd name="connsiteY116" fmla="*/ 661489 h 3792878"/>
              <a:gd name="connsiteX117" fmla="*/ 3464372 w 4097494"/>
              <a:gd name="connsiteY117" fmla="*/ 629591 h 3792878"/>
              <a:gd name="connsiteX118" fmla="*/ 3400577 w 4097494"/>
              <a:gd name="connsiteY118" fmla="*/ 608326 h 3792878"/>
              <a:gd name="connsiteX119" fmla="*/ 3358047 w 4097494"/>
              <a:gd name="connsiteY119" fmla="*/ 576429 h 3792878"/>
              <a:gd name="connsiteX120" fmla="*/ 3336781 w 4097494"/>
              <a:gd name="connsiteY120" fmla="*/ 555163 h 3792878"/>
              <a:gd name="connsiteX121" fmla="*/ 3262354 w 4097494"/>
              <a:gd name="connsiteY121" fmla="*/ 533898 h 3792878"/>
              <a:gd name="connsiteX122" fmla="*/ 3166660 w 4097494"/>
              <a:gd name="connsiteY122" fmla="*/ 470103 h 3792878"/>
              <a:gd name="connsiteX123" fmla="*/ 3134763 w 4097494"/>
              <a:gd name="connsiteY123" fmla="*/ 448838 h 3792878"/>
              <a:gd name="connsiteX124" fmla="*/ 3070967 w 4097494"/>
              <a:gd name="connsiteY124" fmla="*/ 427573 h 3792878"/>
              <a:gd name="connsiteX125" fmla="*/ 3007172 w 4097494"/>
              <a:gd name="connsiteY125" fmla="*/ 406308 h 3792878"/>
              <a:gd name="connsiteX126" fmla="*/ 2868949 w 4097494"/>
              <a:gd name="connsiteY126" fmla="*/ 385043 h 3792878"/>
              <a:gd name="connsiteX127" fmla="*/ 2709460 w 4097494"/>
              <a:gd name="connsiteY127" fmla="*/ 331880 h 3792878"/>
              <a:gd name="connsiteX128" fmla="*/ 2656298 w 4097494"/>
              <a:gd name="connsiteY128" fmla="*/ 321247 h 3792878"/>
              <a:gd name="connsiteX129" fmla="*/ 2592502 w 4097494"/>
              <a:gd name="connsiteY129" fmla="*/ 299982 h 3792878"/>
              <a:gd name="connsiteX130" fmla="*/ 2507442 w 4097494"/>
              <a:gd name="connsiteY130" fmla="*/ 289349 h 3792878"/>
              <a:gd name="connsiteX131" fmla="*/ 2443647 w 4097494"/>
              <a:gd name="connsiteY131" fmla="*/ 278717 h 3792878"/>
              <a:gd name="connsiteX132" fmla="*/ 2337321 w 4097494"/>
              <a:gd name="connsiteY132" fmla="*/ 268084 h 3792878"/>
              <a:gd name="connsiteX133" fmla="*/ 2209730 w 4097494"/>
              <a:gd name="connsiteY133" fmla="*/ 225554 h 3792878"/>
              <a:gd name="connsiteX134" fmla="*/ 2177833 w 4097494"/>
              <a:gd name="connsiteY134" fmla="*/ 214922 h 3792878"/>
              <a:gd name="connsiteX135" fmla="*/ 1954549 w 4097494"/>
              <a:gd name="connsiteY135" fmla="*/ 204289 h 3792878"/>
              <a:gd name="connsiteX136" fmla="*/ 1741898 w 4097494"/>
              <a:gd name="connsiteY136" fmla="*/ 183024 h 3792878"/>
              <a:gd name="connsiteX137" fmla="*/ 1603674 w 4097494"/>
              <a:gd name="connsiteY137" fmla="*/ 172391 h 3792878"/>
              <a:gd name="connsiteX138" fmla="*/ 1454819 w 4097494"/>
              <a:gd name="connsiteY138" fmla="*/ 151126 h 3792878"/>
              <a:gd name="connsiteX139" fmla="*/ 1412288 w 4097494"/>
              <a:gd name="connsiteY139" fmla="*/ 140494 h 3792878"/>
              <a:gd name="connsiteX140" fmla="*/ 1348493 w 4097494"/>
              <a:gd name="connsiteY140" fmla="*/ 119229 h 3792878"/>
              <a:gd name="connsiteX141" fmla="*/ 1252800 w 4097494"/>
              <a:gd name="connsiteY141" fmla="*/ 76698 h 3792878"/>
              <a:gd name="connsiteX142" fmla="*/ 1220902 w 4097494"/>
              <a:gd name="connsiteY142" fmla="*/ 66066 h 3792878"/>
              <a:gd name="connsiteX143" fmla="*/ 1189005 w 4097494"/>
              <a:gd name="connsiteY143" fmla="*/ 44801 h 3792878"/>
              <a:gd name="connsiteX144" fmla="*/ 901926 w 4097494"/>
              <a:gd name="connsiteY144" fmla="*/ 23536 h 3792878"/>
              <a:gd name="connsiteX0" fmla="*/ 901926 w 4097494"/>
              <a:gd name="connsiteY0" fmla="*/ 23536 h 3792878"/>
              <a:gd name="connsiteX1" fmla="*/ 1018884 w 4097494"/>
              <a:gd name="connsiteY1" fmla="*/ 34168 h 3792878"/>
              <a:gd name="connsiteX2" fmla="*/ 976354 w 4097494"/>
              <a:gd name="connsiteY2" fmla="*/ 23536 h 3792878"/>
              <a:gd name="connsiteX3" fmla="*/ 944456 w 4097494"/>
              <a:gd name="connsiteY3" fmla="*/ 12903 h 3792878"/>
              <a:gd name="connsiteX4" fmla="*/ 838130 w 4097494"/>
              <a:gd name="connsiteY4" fmla="*/ 2270 h 3792878"/>
              <a:gd name="connsiteX5" fmla="*/ 455358 w 4097494"/>
              <a:gd name="connsiteY5" fmla="*/ 12903 h 3792878"/>
              <a:gd name="connsiteX6" fmla="*/ 391563 w 4097494"/>
              <a:gd name="connsiteY6" fmla="*/ 34168 h 3792878"/>
              <a:gd name="connsiteX7" fmla="*/ 285237 w 4097494"/>
              <a:gd name="connsiteY7" fmla="*/ 87331 h 3792878"/>
              <a:gd name="connsiteX8" fmla="*/ 253340 w 4097494"/>
              <a:gd name="connsiteY8" fmla="*/ 108596 h 3792878"/>
              <a:gd name="connsiteX9" fmla="*/ 200177 w 4097494"/>
              <a:gd name="connsiteY9" fmla="*/ 151126 h 3792878"/>
              <a:gd name="connsiteX10" fmla="*/ 168279 w 4097494"/>
              <a:gd name="connsiteY10" fmla="*/ 161759 h 3792878"/>
              <a:gd name="connsiteX11" fmla="*/ 125749 w 4097494"/>
              <a:gd name="connsiteY11" fmla="*/ 257452 h 3792878"/>
              <a:gd name="connsiteX12" fmla="*/ 115116 w 4097494"/>
              <a:gd name="connsiteY12" fmla="*/ 289349 h 3792878"/>
              <a:gd name="connsiteX13" fmla="*/ 104484 w 4097494"/>
              <a:gd name="connsiteY13" fmla="*/ 321247 h 3792878"/>
              <a:gd name="connsiteX14" fmla="*/ 83219 w 4097494"/>
              <a:gd name="connsiteY14" fmla="*/ 353145 h 3792878"/>
              <a:gd name="connsiteX15" fmla="*/ 72586 w 4097494"/>
              <a:gd name="connsiteY15" fmla="*/ 395675 h 3792878"/>
              <a:gd name="connsiteX16" fmla="*/ 61954 w 4097494"/>
              <a:gd name="connsiteY16" fmla="*/ 427573 h 3792878"/>
              <a:gd name="connsiteX17" fmla="*/ 51321 w 4097494"/>
              <a:gd name="connsiteY17" fmla="*/ 512633 h 3792878"/>
              <a:gd name="connsiteX18" fmla="*/ 30056 w 4097494"/>
              <a:gd name="connsiteY18" fmla="*/ 618959 h 3792878"/>
              <a:gd name="connsiteX19" fmla="*/ 51321 w 4097494"/>
              <a:gd name="connsiteY19" fmla="*/ 1171852 h 3792878"/>
              <a:gd name="connsiteX20" fmla="*/ 61954 w 4097494"/>
              <a:gd name="connsiteY20" fmla="*/ 1203749 h 3792878"/>
              <a:gd name="connsiteX21" fmla="*/ 83219 w 4097494"/>
              <a:gd name="connsiteY21" fmla="*/ 1278177 h 3792878"/>
              <a:gd name="connsiteX22" fmla="*/ 125749 w 4097494"/>
              <a:gd name="connsiteY22" fmla="*/ 1341973 h 3792878"/>
              <a:gd name="connsiteX23" fmla="*/ 168279 w 4097494"/>
              <a:gd name="connsiteY23" fmla="*/ 1395136 h 3792878"/>
              <a:gd name="connsiteX24" fmla="*/ 200177 w 4097494"/>
              <a:gd name="connsiteY24" fmla="*/ 1501461 h 3792878"/>
              <a:gd name="connsiteX25" fmla="*/ 221442 w 4097494"/>
              <a:gd name="connsiteY25" fmla="*/ 1533359 h 3792878"/>
              <a:gd name="connsiteX26" fmla="*/ 253340 w 4097494"/>
              <a:gd name="connsiteY26" fmla="*/ 1554624 h 3792878"/>
              <a:gd name="connsiteX27" fmla="*/ 263972 w 4097494"/>
              <a:gd name="connsiteY27" fmla="*/ 1586522 h 3792878"/>
              <a:gd name="connsiteX28" fmla="*/ 306502 w 4097494"/>
              <a:gd name="connsiteY28" fmla="*/ 1650317 h 3792878"/>
              <a:gd name="connsiteX29" fmla="*/ 338400 w 4097494"/>
              <a:gd name="connsiteY29" fmla="*/ 1714112 h 3792878"/>
              <a:gd name="connsiteX30" fmla="*/ 327767 w 4097494"/>
              <a:gd name="connsiteY30" fmla="*/ 1948029 h 3792878"/>
              <a:gd name="connsiteX31" fmla="*/ 306502 w 4097494"/>
              <a:gd name="connsiteY31" fmla="*/ 2043722 h 3792878"/>
              <a:gd name="connsiteX32" fmla="*/ 295870 w 4097494"/>
              <a:gd name="connsiteY32" fmla="*/ 2086252 h 3792878"/>
              <a:gd name="connsiteX33" fmla="*/ 263972 w 4097494"/>
              <a:gd name="connsiteY33" fmla="*/ 2181945 h 3792878"/>
              <a:gd name="connsiteX34" fmla="*/ 253340 w 4097494"/>
              <a:gd name="connsiteY34" fmla="*/ 2213843 h 3792878"/>
              <a:gd name="connsiteX35" fmla="*/ 242707 w 4097494"/>
              <a:gd name="connsiteY35" fmla="*/ 2256373 h 3792878"/>
              <a:gd name="connsiteX36" fmla="*/ 221442 w 4097494"/>
              <a:gd name="connsiteY36" fmla="*/ 2298903 h 3792878"/>
              <a:gd name="connsiteX37" fmla="*/ 200177 w 4097494"/>
              <a:gd name="connsiteY37" fmla="*/ 2362698 h 3792878"/>
              <a:gd name="connsiteX38" fmla="*/ 189544 w 4097494"/>
              <a:gd name="connsiteY38" fmla="*/ 2394596 h 3792878"/>
              <a:gd name="connsiteX39" fmla="*/ 168279 w 4097494"/>
              <a:gd name="connsiteY39" fmla="*/ 2426494 h 3792878"/>
              <a:gd name="connsiteX40" fmla="*/ 136381 w 4097494"/>
              <a:gd name="connsiteY40" fmla="*/ 2543452 h 3792878"/>
              <a:gd name="connsiteX41" fmla="*/ 104484 w 4097494"/>
              <a:gd name="connsiteY41" fmla="*/ 2660410 h 3792878"/>
              <a:gd name="connsiteX42" fmla="*/ 93851 w 4097494"/>
              <a:gd name="connsiteY42" fmla="*/ 2745470 h 3792878"/>
              <a:gd name="connsiteX43" fmla="*/ 83219 w 4097494"/>
              <a:gd name="connsiteY43" fmla="*/ 2968754 h 3792878"/>
              <a:gd name="connsiteX44" fmla="*/ 72586 w 4097494"/>
              <a:gd name="connsiteY44" fmla="*/ 3000652 h 3792878"/>
              <a:gd name="connsiteX45" fmla="*/ 61954 w 4097494"/>
              <a:gd name="connsiteY45" fmla="*/ 3106977 h 3792878"/>
              <a:gd name="connsiteX46" fmla="*/ 83219 w 4097494"/>
              <a:gd name="connsiteY46" fmla="*/ 3319629 h 3792878"/>
              <a:gd name="connsiteX47" fmla="*/ 93851 w 4097494"/>
              <a:gd name="connsiteY47" fmla="*/ 3351526 h 3792878"/>
              <a:gd name="connsiteX48" fmla="*/ 125749 w 4097494"/>
              <a:gd name="connsiteY48" fmla="*/ 3383424 h 3792878"/>
              <a:gd name="connsiteX49" fmla="*/ 147014 w 4097494"/>
              <a:gd name="connsiteY49" fmla="*/ 3415322 h 3792878"/>
              <a:gd name="connsiteX50" fmla="*/ 210809 w 4097494"/>
              <a:gd name="connsiteY50" fmla="*/ 3457852 h 3792878"/>
              <a:gd name="connsiteX51" fmla="*/ 253340 w 4097494"/>
              <a:gd name="connsiteY51" fmla="*/ 3511015 h 3792878"/>
              <a:gd name="connsiteX52" fmla="*/ 306502 w 4097494"/>
              <a:gd name="connsiteY52" fmla="*/ 3574810 h 3792878"/>
              <a:gd name="connsiteX53" fmla="*/ 370298 w 4097494"/>
              <a:gd name="connsiteY53" fmla="*/ 3617340 h 3792878"/>
              <a:gd name="connsiteX54" fmla="*/ 402195 w 4097494"/>
              <a:gd name="connsiteY54" fmla="*/ 3638605 h 3792878"/>
              <a:gd name="connsiteX55" fmla="*/ 487256 w 4097494"/>
              <a:gd name="connsiteY55" fmla="*/ 3649238 h 3792878"/>
              <a:gd name="connsiteX56" fmla="*/ 529786 w 4097494"/>
              <a:gd name="connsiteY56" fmla="*/ 3659870 h 3792878"/>
              <a:gd name="connsiteX57" fmla="*/ 678642 w 4097494"/>
              <a:gd name="connsiteY57" fmla="*/ 3681136 h 3792878"/>
              <a:gd name="connsiteX58" fmla="*/ 731805 w 4097494"/>
              <a:gd name="connsiteY58" fmla="*/ 3691768 h 3792878"/>
              <a:gd name="connsiteX59" fmla="*/ 1444186 w 4097494"/>
              <a:gd name="connsiteY59" fmla="*/ 3702401 h 3792878"/>
              <a:gd name="connsiteX60" fmla="*/ 2730726 w 4097494"/>
              <a:gd name="connsiteY60" fmla="*/ 3702401 h 3792878"/>
              <a:gd name="connsiteX61" fmla="*/ 2794521 w 4097494"/>
              <a:gd name="connsiteY61" fmla="*/ 3681136 h 3792878"/>
              <a:gd name="connsiteX62" fmla="*/ 2900847 w 4097494"/>
              <a:gd name="connsiteY62" fmla="*/ 3670503 h 3792878"/>
              <a:gd name="connsiteX63" fmla="*/ 3241088 w 4097494"/>
              <a:gd name="connsiteY63" fmla="*/ 3649238 h 3792878"/>
              <a:gd name="connsiteX64" fmla="*/ 3358047 w 4097494"/>
              <a:gd name="connsiteY64" fmla="*/ 3627973 h 3792878"/>
              <a:gd name="connsiteX65" fmla="*/ 3432474 w 4097494"/>
              <a:gd name="connsiteY65" fmla="*/ 3617340 h 3792878"/>
              <a:gd name="connsiteX66" fmla="*/ 3528167 w 4097494"/>
              <a:gd name="connsiteY66" fmla="*/ 3585443 h 3792878"/>
              <a:gd name="connsiteX67" fmla="*/ 3560065 w 4097494"/>
              <a:gd name="connsiteY67" fmla="*/ 3574810 h 3792878"/>
              <a:gd name="connsiteX68" fmla="*/ 3591963 w 4097494"/>
              <a:gd name="connsiteY68" fmla="*/ 3564177 h 3792878"/>
              <a:gd name="connsiteX69" fmla="*/ 3708921 w 4097494"/>
              <a:gd name="connsiteY69" fmla="*/ 3532280 h 3792878"/>
              <a:gd name="connsiteX70" fmla="*/ 3740819 w 4097494"/>
              <a:gd name="connsiteY70" fmla="*/ 3521647 h 3792878"/>
              <a:gd name="connsiteX71" fmla="*/ 3804614 w 4097494"/>
              <a:gd name="connsiteY71" fmla="*/ 3489749 h 3792878"/>
              <a:gd name="connsiteX72" fmla="*/ 3836512 w 4097494"/>
              <a:gd name="connsiteY72" fmla="*/ 3457852 h 3792878"/>
              <a:gd name="connsiteX73" fmla="*/ 3868409 w 4097494"/>
              <a:gd name="connsiteY73" fmla="*/ 3436587 h 3792878"/>
              <a:gd name="connsiteX74" fmla="*/ 3910940 w 4097494"/>
              <a:gd name="connsiteY74" fmla="*/ 3383424 h 3792878"/>
              <a:gd name="connsiteX75" fmla="*/ 3942837 w 4097494"/>
              <a:gd name="connsiteY75" fmla="*/ 3372791 h 3792878"/>
              <a:gd name="connsiteX76" fmla="*/ 3964102 w 4097494"/>
              <a:gd name="connsiteY76" fmla="*/ 3340894 h 3792878"/>
              <a:gd name="connsiteX77" fmla="*/ 3985367 w 4097494"/>
              <a:gd name="connsiteY77" fmla="*/ 3277098 h 3792878"/>
              <a:gd name="connsiteX78" fmla="*/ 4038530 w 4097494"/>
              <a:gd name="connsiteY78" fmla="*/ 3223936 h 3792878"/>
              <a:gd name="connsiteX79" fmla="*/ 4059795 w 4097494"/>
              <a:gd name="connsiteY79" fmla="*/ 3149508 h 3792878"/>
              <a:gd name="connsiteX80" fmla="*/ 4081060 w 4097494"/>
              <a:gd name="connsiteY80" fmla="*/ 3085712 h 3792878"/>
              <a:gd name="connsiteX81" fmla="*/ 4091693 w 4097494"/>
              <a:gd name="connsiteY81" fmla="*/ 3053815 h 3792878"/>
              <a:gd name="connsiteX82" fmla="*/ 4059795 w 4097494"/>
              <a:gd name="connsiteY82" fmla="*/ 2798633 h 3792878"/>
              <a:gd name="connsiteX83" fmla="*/ 4017265 w 4097494"/>
              <a:gd name="connsiteY83" fmla="*/ 2745470 h 3792878"/>
              <a:gd name="connsiteX84" fmla="*/ 3964102 w 4097494"/>
              <a:gd name="connsiteY84" fmla="*/ 2649777 h 3792878"/>
              <a:gd name="connsiteX85" fmla="*/ 3921572 w 4097494"/>
              <a:gd name="connsiteY85" fmla="*/ 2575349 h 3792878"/>
              <a:gd name="connsiteX86" fmla="*/ 3857777 w 4097494"/>
              <a:gd name="connsiteY86" fmla="*/ 2511554 h 3792878"/>
              <a:gd name="connsiteX87" fmla="*/ 3815247 w 4097494"/>
              <a:gd name="connsiteY87" fmla="*/ 2415861 h 3792878"/>
              <a:gd name="connsiteX88" fmla="*/ 3762084 w 4097494"/>
              <a:gd name="connsiteY88" fmla="*/ 2362698 h 3792878"/>
              <a:gd name="connsiteX89" fmla="*/ 3730186 w 4097494"/>
              <a:gd name="connsiteY89" fmla="*/ 2352066 h 3792878"/>
              <a:gd name="connsiteX90" fmla="*/ 3645126 w 4097494"/>
              <a:gd name="connsiteY90" fmla="*/ 2277638 h 3792878"/>
              <a:gd name="connsiteX91" fmla="*/ 3602595 w 4097494"/>
              <a:gd name="connsiteY91" fmla="*/ 2224475 h 3792878"/>
              <a:gd name="connsiteX92" fmla="*/ 3602595 w 4097494"/>
              <a:gd name="connsiteY92" fmla="*/ 1990559 h 3792878"/>
              <a:gd name="connsiteX93" fmla="*/ 3613228 w 4097494"/>
              <a:gd name="connsiteY93" fmla="*/ 1948029 h 3792878"/>
              <a:gd name="connsiteX94" fmla="*/ 3634493 w 4097494"/>
              <a:gd name="connsiteY94" fmla="*/ 1926763 h 3792878"/>
              <a:gd name="connsiteX95" fmla="*/ 3655758 w 4097494"/>
              <a:gd name="connsiteY95" fmla="*/ 1884233 h 3792878"/>
              <a:gd name="connsiteX96" fmla="*/ 3687656 w 4097494"/>
              <a:gd name="connsiteY96" fmla="*/ 1799173 h 3792878"/>
              <a:gd name="connsiteX97" fmla="*/ 3708921 w 4097494"/>
              <a:gd name="connsiteY97" fmla="*/ 1703480 h 3792878"/>
              <a:gd name="connsiteX98" fmla="*/ 3730186 w 4097494"/>
              <a:gd name="connsiteY98" fmla="*/ 1639684 h 3792878"/>
              <a:gd name="connsiteX99" fmla="*/ 3751451 w 4097494"/>
              <a:gd name="connsiteY99" fmla="*/ 1597154 h 3792878"/>
              <a:gd name="connsiteX100" fmla="*/ 3762084 w 4097494"/>
              <a:gd name="connsiteY100" fmla="*/ 1543991 h 3792878"/>
              <a:gd name="connsiteX101" fmla="*/ 3772716 w 4097494"/>
              <a:gd name="connsiteY101" fmla="*/ 1458931 h 3792878"/>
              <a:gd name="connsiteX102" fmla="*/ 3804614 w 4097494"/>
              <a:gd name="connsiteY102" fmla="*/ 1384503 h 3792878"/>
              <a:gd name="connsiteX103" fmla="*/ 3815247 w 4097494"/>
              <a:gd name="connsiteY103" fmla="*/ 1288810 h 3792878"/>
              <a:gd name="connsiteX104" fmla="*/ 3836512 w 4097494"/>
              <a:gd name="connsiteY104" fmla="*/ 1214382 h 3792878"/>
              <a:gd name="connsiteX105" fmla="*/ 3857777 w 4097494"/>
              <a:gd name="connsiteY105" fmla="*/ 1139954 h 3792878"/>
              <a:gd name="connsiteX106" fmla="*/ 3847144 w 4097494"/>
              <a:gd name="connsiteY106" fmla="*/ 1086791 h 3792878"/>
              <a:gd name="connsiteX107" fmla="*/ 3815247 w 4097494"/>
              <a:gd name="connsiteY107" fmla="*/ 1054894 h 3792878"/>
              <a:gd name="connsiteX108" fmla="*/ 3793981 w 4097494"/>
              <a:gd name="connsiteY108" fmla="*/ 1012363 h 3792878"/>
              <a:gd name="connsiteX109" fmla="*/ 3772716 w 4097494"/>
              <a:gd name="connsiteY109" fmla="*/ 916670 h 3792878"/>
              <a:gd name="connsiteX110" fmla="*/ 3762084 w 4097494"/>
              <a:gd name="connsiteY110" fmla="*/ 863508 h 3792878"/>
              <a:gd name="connsiteX111" fmla="*/ 3751451 w 4097494"/>
              <a:gd name="connsiteY111" fmla="*/ 831610 h 3792878"/>
              <a:gd name="connsiteX112" fmla="*/ 3666391 w 4097494"/>
              <a:gd name="connsiteY112" fmla="*/ 757182 h 3792878"/>
              <a:gd name="connsiteX113" fmla="*/ 3623860 w 4097494"/>
              <a:gd name="connsiteY113" fmla="*/ 725284 h 3792878"/>
              <a:gd name="connsiteX114" fmla="*/ 3528167 w 4097494"/>
              <a:gd name="connsiteY114" fmla="*/ 682754 h 3792878"/>
              <a:gd name="connsiteX115" fmla="*/ 3496270 w 4097494"/>
              <a:gd name="connsiteY115" fmla="*/ 661489 h 3792878"/>
              <a:gd name="connsiteX116" fmla="*/ 3464372 w 4097494"/>
              <a:gd name="connsiteY116" fmla="*/ 629591 h 3792878"/>
              <a:gd name="connsiteX117" fmla="*/ 3400577 w 4097494"/>
              <a:gd name="connsiteY117" fmla="*/ 608326 h 3792878"/>
              <a:gd name="connsiteX118" fmla="*/ 3358047 w 4097494"/>
              <a:gd name="connsiteY118" fmla="*/ 576429 h 3792878"/>
              <a:gd name="connsiteX119" fmla="*/ 3336781 w 4097494"/>
              <a:gd name="connsiteY119" fmla="*/ 555163 h 3792878"/>
              <a:gd name="connsiteX120" fmla="*/ 3262354 w 4097494"/>
              <a:gd name="connsiteY120" fmla="*/ 533898 h 3792878"/>
              <a:gd name="connsiteX121" fmla="*/ 3166660 w 4097494"/>
              <a:gd name="connsiteY121" fmla="*/ 470103 h 3792878"/>
              <a:gd name="connsiteX122" fmla="*/ 3134763 w 4097494"/>
              <a:gd name="connsiteY122" fmla="*/ 448838 h 3792878"/>
              <a:gd name="connsiteX123" fmla="*/ 3070967 w 4097494"/>
              <a:gd name="connsiteY123" fmla="*/ 427573 h 3792878"/>
              <a:gd name="connsiteX124" fmla="*/ 3007172 w 4097494"/>
              <a:gd name="connsiteY124" fmla="*/ 406308 h 3792878"/>
              <a:gd name="connsiteX125" fmla="*/ 2868949 w 4097494"/>
              <a:gd name="connsiteY125" fmla="*/ 385043 h 3792878"/>
              <a:gd name="connsiteX126" fmla="*/ 2709460 w 4097494"/>
              <a:gd name="connsiteY126" fmla="*/ 331880 h 3792878"/>
              <a:gd name="connsiteX127" fmla="*/ 2656298 w 4097494"/>
              <a:gd name="connsiteY127" fmla="*/ 321247 h 3792878"/>
              <a:gd name="connsiteX128" fmla="*/ 2592502 w 4097494"/>
              <a:gd name="connsiteY128" fmla="*/ 299982 h 3792878"/>
              <a:gd name="connsiteX129" fmla="*/ 2507442 w 4097494"/>
              <a:gd name="connsiteY129" fmla="*/ 289349 h 3792878"/>
              <a:gd name="connsiteX130" fmla="*/ 2443647 w 4097494"/>
              <a:gd name="connsiteY130" fmla="*/ 278717 h 3792878"/>
              <a:gd name="connsiteX131" fmla="*/ 2337321 w 4097494"/>
              <a:gd name="connsiteY131" fmla="*/ 268084 h 3792878"/>
              <a:gd name="connsiteX132" fmla="*/ 2209730 w 4097494"/>
              <a:gd name="connsiteY132" fmla="*/ 225554 h 3792878"/>
              <a:gd name="connsiteX133" fmla="*/ 2177833 w 4097494"/>
              <a:gd name="connsiteY133" fmla="*/ 214922 h 3792878"/>
              <a:gd name="connsiteX134" fmla="*/ 1954549 w 4097494"/>
              <a:gd name="connsiteY134" fmla="*/ 204289 h 3792878"/>
              <a:gd name="connsiteX135" fmla="*/ 1741898 w 4097494"/>
              <a:gd name="connsiteY135" fmla="*/ 183024 h 3792878"/>
              <a:gd name="connsiteX136" fmla="*/ 1603674 w 4097494"/>
              <a:gd name="connsiteY136" fmla="*/ 172391 h 3792878"/>
              <a:gd name="connsiteX137" fmla="*/ 1454819 w 4097494"/>
              <a:gd name="connsiteY137" fmla="*/ 151126 h 3792878"/>
              <a:gd name="connsiteX138" fmla="*/ 1412288 w 4097494"/>
              <a:gd name="connsiteY138" fmla="*/ 140494 h 3792878"/>
              <a:gd name="connsiteX139" fmla="*/ 1348493 w 4097494"/>
              <a:gd name="connsiteY139" fmla="*/ 119229 h 3792878"/>
              <a:gd name="connsiteX140" fmla="*/ 1252800 w 4097494"/>
              <a:gd name="connsiteY140" fmla="*/ 76698 h 3792878"/>
              <a:gd name="connsiteX141" fmla="*/ 1220902 w 4097494"/>
              <a:gd name="connsiteY141" fmla="*/ 66066 h 3792878"/>
              <a:gd name="connsiteX142" fmla="*/ 1189005 w 4097494"/>
              <a:gd name="connsiteY142" fmla="*/ 44801 h 3792878"/>
              <a:gd name="connsiteX143" fmla="*/ 901926 w 4097494"/>
              <a:gd name="connsiteY143" fmla="*/ 23536 h 3792878"/>
              <a:gd name="connsiteX0" fmla="*/ 901926 w 4097494"/>
              <a:gd name="connsiteY0" fmla="*/ 23536 h 3792878"/>
              <a:gd name="connsiteX1" fmla="*/ 976354 w 4097494"/>
              <a:gd name="connsiteY1" fmla="*/ 23536 h 3792878"/>
              <a:gd name="connsiteX2" fmla="*/ 944456 w 4097494"/>
              <a:gd name="connsiteY2" fmla="*/ 12903 h 3792878"/>
              <a:gd name="connsiteX3" fmla="*/ 838130 w 4097494"/>
              <a:gd name="connsiteY3" fmla="*/ 2270 h 3792878"/>
              <a:gd name="connsiteX4" fmla="*/ 455358 w 4097494"/>
              <a:gd name="connsiteY4" fmla="*/ 12903 h 3792878"/>
              <a:gd name="connsiteX5" fmla="*/ 391563 w 4097494"/>
              <a:gd name="connsiteY5" fmla="*/ 34168 h 3792878"/>
              <a:gd name="connsiteX6" fmla="*/ 285237 w 4097494"/>
              <a:gd name="connsiteY6" fmla="*/ 87331 h 3792878"/>
              <a:gd name="connsiteX7" fmla="*/ 253340 w 4097494"/>
              <a:gd name="connsiteY7" fmla="*/ 108596 h 3792878"/>
              <a:gd name="connsiteX8" fmla="*/ 200177 w 4097494"/>
              <a:gd name="connsiteY8" fmla="*/ 151126 h 3792878"/>
              <a:gd name="connsiteX9" fmla="*/ 168279 w 4097494"/>
              <a:gd name="connsiteY9" fmla="*/ 161759 h 3792878"/>
              <a:gd name="connsiteX10" fmla="*/ 125749 w 4097494"/>
              <a:gd name="connsiteY10" fmla="*/ 257452 h 3792878"/>
              <a:gd name="connsiteX11" fmla="*/ 115116 w 4097494"/>
              <a:gd name="connsiteY11" fmla="*/ 289349 h 3792878"/>
              <a:gd name="connsiteX12" fmla="*/ 104484 w 4097494"/>
              <a:gd name="connsiteY12" fmla="*/ 321247 h 3792878"/>
              <a:gd name="connsiteX13" fmla="*/ 83219 w 4097494"/>
              <a:gd name="connsiteY13" fmla="*/ 353145 h 3792878"/>
              <a:gd name="connsiteX14" fmla="*/ 72586 w 4097494"/>
              <a:gd name="connsiteY14" fmla="*/ 395675 h 3792878"/>
              <a:gd name="connsiteX15" fmla="*/ 61954 w 4097494"/>
              <a:gd name="connsiteY15" fmla="*/ 427573 h 3792878"/>
              <a:gd name="connsiteX16" fmla="*/ 51321 w 4097494"/>
              <a:gd name="connsiteY16" fmla="*/ 512633 h 3792878"/>
              <a:gd name="connsiteX17" fmla="*/ 30056 w 4097494"/>
              <a:gd name="connsiteY17" fmla="*/ 618959 h 3792878"/>
              <a:gd name="connsiteX18" fmla="*/ 51321 w 4097494"/>
              <a:gd name="connsiteY18" fmla="*/ 1171852 h 3792878"/>
              <a:gd name="connsiteX19" fmla="*/ 61954 w 4097494"/>
              <a:gd name="connsiteY19" fmla="*/ 1203749 h 3792878"/>
              <a:gd name="connsiteX20" fmla="*/ 83219 w 4097494"/>
              <a:gd name="connsiteY20" fmla="*/ 1278177 h 3792878"/>
              <a:gd name="connsiteX21" fmla="*/ 125749 w 4097494"/>
              <a:gd name="connsiteY21" fmla="*/ 1341973 h 3792878"/>
              <a:gd name="connsiteX22" fmla="*/ 168279 w 4097494"/>
              <a:gd name="connsiteY22" fmla="*/ 1395136 h 3792878"/>
              <a:gd name="connsiteX23" fmla="*/ 200177 w 4097494"/>
              <a:gd name="connsiteY23" fmla="*/ 1501461 h 3792878"/>
              <a:gd name="connsiteX24" fmla="*/ 221442 w 4097494"/>
              <a:gd name="connsiteY24" fmla="*/ 1533359 h 3792878"/>
              <a:gd name="connsiteX25" fmla="*/ 253340 w 4097494"/>
              <a:gd name="connsiteY25" fmla="*/ 1554624 h 3792878"/>
              <a:gd name="connsiteX26" fmla="*/ 263972 w 4097494"/>
              <a:gd name="connsiteY26" fmla="*/ 1586522 h 3792878"/>
              <a:gd name="connsiteX27" fmla="*/ 306502 w 4097494"/>
              <a:gd name="connsiteY27" fmla="*/ 1650317 h 3792878"/>
              <a:gd name="connsiteX28" fmla="*/ 338400 w 4097494"/>
              <a:gd name="connsiteY28" fmla="*/ 1714112 h 3792878"/>
              <a:gd name="connsiteX29" fmla="*/ 327767 w 4097494"/>
              <a:gd name="connsiteY29" fmla="*/ 1948029 h 3792878"/>
              <a:gd name="connsiteX30" fmla="*/ 306502 w 4097494"/>
              <a:gd name="connsiteY30" fmla="*/ 2043722 h 3792878"/>
              <a:gd name="connsiteX31" fmla="*/ 295870 w 4097494"/>
              <a:gd name="connsiteY31" fmla="*/ 2086252 h 3792878"/>
              <a:gd name="connsiteX32" fmla="*/ 263972 w 4097494"/>
              <a:gd name="connsiteY32" fmla="*/ 2181945 h 3792878"/>
              <a:gd name="connsiteX33" fmla="*/ 253340 w 4097494"/>
              <a:gd name="connsiteY33" fmla="*/ 2213843 h 3792878"/>
              <a:gd name="connsiteX34" fmla="*/ 242707 w 4097494"/>
              <a:gd name="connsiteY34" fmla="*/ 2256373 h 3792878"/>
              <a:gd name="connsiteX35" fmla="*/ 221442 w 4097494"/>
              <a:gd name="connsiteY35" fmla="*/ 2298903 h 3792878"/>
              <a:gd name="connsiteX36" fmla="*/ 200177 w 4097494"/>
              <a:gd name="connsiteY36" fmla="*/ 2362698 h 3792878"/>
              <a:gd name="connsiteX37" fmla="*/ 189544 w 4097494"/>
              <a:gd name="connsiteY37" fmla="*/ 2394596 h 3792878"/>
              <a:gd name="connsiteX38" fmla="*/ 168279 w 4097494"/>
              <a:gd name="connsiteY38" fmla="*/ 2426494 h 3792878"/>
              <a:gd name="connsiteX39" fmla="*/ 136381 w 4097494"/>
              <a:gd name="connsiteY39" fmla="*/ 2543452 h 3792878"/>
              <a:gd name="connsiteX40" fmla="*/ 104484 w 4097494"/>
              <a:gd name="connsiteY40" fmla="*/ 2660410 h 3792878"/>
              <a:gd name="connsiteX41" fmla="*/ 93851 w 4097494"/>
              <a:gd name="connsiteY41" fmla="*/ 2745470 h 3792878"/>
              <a:gd name="connsiteX42" fmla="*/ 83219 w 4097494"/>
              <a:gd name="connsiteY42" fmla="*/ 2968754 h 3792878"/>
              <a:gd name="connsiteX43" fmla="*/ 72586 w 4097494"/>
              <a:gd name="connsiteY43" fmla="*/ 3000652 h 3792878"/>
              <a:gd name="connsiteX44" fmla="*/ 61954 w 4097494"/>
              <a:gd name="connsiteY44" fmla="*/ 3106977 h 3792878"/>
              <a:gd name="connsiteX45" fmla="*/ 83219 w 4097494"/>
              <a:gd name="connsiteY45" fmla="*/ 3319629 h 3792878"/>
              <a:gd name="connsiteX46" fmla="*/ 93851 w 4097494"/>
              <a:gd name="connsiteY46" fmla="*/ 3351526 h 3792878"/>
              <a:gd name="connsiteX47" fmla="*/ 125749 w 4097494"/>
              <a:gd name="connsiteY47" fmla="*/ 3383424 h 3792878"/>
              <a:gd name="connsiteX48" fmla="*/ 147014 w 4097494"/>
              <a:gd name="connsiteY48" fmla="*/ 3415322 h 3792878"/>
              <a:gd name="connsiteX49" fmla="*/ 210809 w 4097494"/>
              <a:gd name="connsiteY49" fmla="*/ 3457852 h 3792878"/>
              <a:gd name="connsiteX50" fmla="*/ 253340 w 4097494"/>
              <a:gd name="connsiteY50" fmla="*/ 3511015 h 3792878"/>
              <a:gd name="connsiteX51" fmla="*/ 306502 w 4097494"/>
              <a:gd name="connsiteY51" fmla="*/ 3574810 h 3792878"/>
              <a:gd name="connsiteX52" fmla="*/ 370298 w 4097494"/>
              <a:gd name="connsiteY52" fmla="*/ 3617340 h 3792878"/>
              <a:gd name="connsiteX53" fmla="*/ 402195 w 4097494"/>
              <a:gd name="connsiteY53" fmla="*/ 3638605 h 3792878"/>
              <a:gd name="connsiteX54" fmla="*/ 487256 w 4097494"/>
              <a:gd name="connsiteY54" fmla="*/ 3649238 h 3792878"/>
              <a:gd name="connsiteX55" fmla="*/ 529786 w 4097494"/>
              <a:gd name="connsiteY55" fmla="*/ 3659870 h 3792878"/>
              <a:gd name="connsiteX56" fmla="*/ 678642 w 4097494"/>
              <a:gd name="connsiteY56" fmla="*/ 3681136 h 3792878"/>
              <a:gd name="connsiteX57" fmla="*/ 731805 w 4097494"/>
              <a:gd name="connsiteY57" fmla="*/ 3691768 h 3792878"/>
              <a:gd name="connsiteX58" fmla="*/ 1444186 w 4097494"/>
              <a:gd name="connsiteY58" fmla="*/ 3702401 h 3792878"/>
              <a:gd name="connsiteX59" fmla="*/ 2730726 w 4097494"/>
              <a:gd name="connsiteY59" fmla="*/ 3702401 h 3792878"/>
              <a:gd name="connsiteX60" fmla="*/ 2794521 w 4097494"/>
              <a:gd name="connsiteY60" fmla="*/ 3681136 h 3792878"/>
              <a:gd name="connsiteX61" fmla="*/ 2900847 w 4097494"/>
              <a:gd name="connsiteY61" fmla="*/ 3670503 h 3792878"/>
              <a:gd name="connsiteX62" fmla="*/ 3241088 w 4097494"/>
              <a:gd name="connsiteY62" fmla="*/ 3649238 h 3792878"/>
              <a:gd name="connsiteX63" fmla="*/ 3358047 w 4097494"/>
              <a:gd name="connsiteY63" fmla="*/ 3627973 h 3792878"/>
              <a:gd name="connsiteX64" fmla="*/ 3432474 w 4097494"/>
              <a:gd name="connsiteY64" fmla="*/ 3617340 h 3792878"/>
              <a:gd name="connsiteX65" fmla="*/ 3528167 w 4097494"/>
              <a:gd name="connsiteY65" fmla="*/ 3585443 h 3792878"/>
              <a:gd name="connsiteX66" fmla="*/ 3560065 w 4097494"/>
              <a:gd name="connsiteY66" fmla="*/ 3574810 h 3792878"/>
              <a:gd name="connsiteX67" fmla="*/ 3591963 w 4097494"/>
              <a:gd name="connsiteY67" fmla="*/ 3564177 h 3792878"/>
              <a:gd name="connsiteX68" fmla="*/ 3708921 w 4097494"/>
              <a:gd name="connsiteY68" fmla="*/ 3532280 h 3792878"/>
              <a:gd name="connsiteX69" fmla="*/ 3740819 w 4097494"/>
              <a:gd name="connsiteY69" fmla="*/ 3521647 h 3792878"/>
              <a:gd name="connsiteX70" fmla="*/ 3804614 w 4097494"/>
              <a:gd name="connsiteY70" fmla="*/ 3489749 h 3792878"/>
              <a:gd name="connsiteX71" fmla="*/ 3836512 w 4097494"/>
              <a:gd name="connsiteY71" fmla="*/ 3457852 h 3792878"/>
              <a:gd name="connsiteX72" fmla="*/ 3868409 w 4097494"/>
              <a:gd name="connsiteY72" fmla="*/ 3436587 h 3792878"/>
              <a:gd name="connsiteX73" fmla="*/ 3910940 w 4097494"/>
              <a:gd name="connsiteY73" fmla="*/ 3383424 h 3792878"/>
              <a:gd name="connsiteX74" fmla="*/ 3942837 w 4097494"/>
              <a:gd name="connsiteY74" fmla="*/ 3372791 h 3792878"/>
              <a:gd name="connsiteX75" fmla="*/ 3964102 w 4097494"/>
              <a:gd name="connsiteY75" fmla="*/ 3340894 h 3792878"/>
              <a:gd name="connsiteX76" fmla="*/ 3985367 w 4097494"/>
              <a:gd name="connsiteY76" fmla="*/ 3277098 h 3792878"/>
              <a:gd name="connsiteX77" fmla="*/ 4038530 w 4097494"/>
              <a:gd name="connsiteY77" fmla="*/ 3223936 h 3792878"/>
              <a:gd name="connsiteX78" fmla="*/ 4059795 w 4097494"/>
              <a:gd name="connsiteY78" fmla="*/ 3149508 h 3792878"/>
              <a:gd name="connsiteX79" fmla="*/ 4081060 w 4097494"/>
              <a:gd name="connsiteY79" fmla="*/ 3085712 h 3792878"/>
              <a:gd name="connsiteX80" fmla="*/ 4091693 w 4097494"/>
              <a:gd name="connsiteY80" fmla="*/ 3053815 h 3792878"/>
              <a:gd name="connsiteX81" fmla="*/ 4059795 w 4097494"/>
              <a:gd name="connsiteY81" fmla="*/ 2798633 h 3792878"/>
              <a:gd name="connsiteX82" fmla="*/ 4017265 w 4097494"/>
              <a:gd name="connsiteY82" fmla="*/ 2745470 h 3792878"/>
              <a:gd name="connsiteX83" fmla="*/ 3964102 w 4097494"/>
              <a:gd name="connsiteY83" fmla="*/ 2649777 h 3792878"/>
              <a:gd name="connsiteX84" fmla="*/ 3921572 w 4097494"/>
              <a:gd name="connsiteY84" fmla="*/ 2575349 h 3792878"/>
              <a:gd name="connsiteX85" fmla="*/ 3857777 w 4097494"/>
              <a:gd name="connsiteY85" fmla="*/ 2511554 h 3792878"/>
              <a:gd name="connsiteX86" fmla="*/ 3815247 w 4097494"/>
              <a:gd name="connsiteY86" fmla="*/ 2415861 h 3792878"/>
              <a:gd name="connsiteX87" fmla="*/ 3762084 w 4097494"/>
              <a:gd name="connsiteY87" fmla="*/ 2362698 h 3792878"/>
              <a:gd name="connsiteX88" fmla="*/ 3730186 w 4097494"/>
              <a:gd name="connsiteY88" fmla="*/ 2352066 h 3792878"/>
              <a:gd name="connsiteX89" fmla="*/ 3645126 w 4097494"/>
              <a:gd name="connsiteY89" fmla="*/ 2277638 h 3792878"/>
              <a:gd name="connsiteX90" fmla="*/ 3602595 w 4097494"/>
              <a:gd name="connsiteY90" fmla="*/ 2224475 h 3792878"/>
              <a:gd name="connsiteX91" fmla="*/ 3602595 w 4097494"/>
              <a:gd name="connsiteY91" fmla="*/ 1990559 h 3792878"/>
              <a:gd name="connsiteX92" fmla="*/ 3613228 w 4097494"/>
              <a:gd name="connsiteY92" fmla="*/ 1948029 h 3792878"/>
              <a:gd name="connsiteX93" fmla="*/ 3634493 w 4097494"/>
              <a:gd name="connsiteY93" fmla="*/ 1926763 h 3792878"/>
              <a:gd name="connsiteX94" fmla="*/ 3655758 w 4097494"/>
              <a:gd name="connsiteY94" fmla="*/ 1884233 h 3792878"/>
              <a:gd name="connsiteX95" fmla="*/ 3687656 w 4097494"/>
              <a:gd name="connsiteY95" fmla="*/ 1799173 h 3792878"/>
              <a:gd name="connsiteX96" fmla="*/ 3708921 w 4097494"/>
              <a:gd name="connsiteY96" fmla="*/ 1703480 h 3792878"/>
              <a:gd name="connsiteX97" fmla="*/ 3730186 w 4097494"/>
              <a:gd name="connsiteY97" fmla="*/ 1639684 h 3792878"/>
              <a:gd name="connsiteX98" fmla="*/ 3751451 w 4097494"/>
              <a:gd name="connsiteY98" fmla="*/ 1597154 h 3792878"/>
              <a:gd name="connsiteX99" fmla="*/ 3762084 w 4097494"/>
              <a:gd name="connsiteY99" fmla="*/ 1543991 h 3792878"/>
              <a:gd name="connsiteX100" fmla="*/ 3772716 w 4097494"/>
              <a:gd name="connsiteY100" fmla="*/ 1458931 h 3792878"/>
              <a:gd name="connsiteX101" fmla="*/ 3804614 w 4097494"/>
              <a:gd name="connsiteY101" fmla="*/ 1384503 h 3792878"/>
              <a:gd name="connsiteX102" fmla="*/ 3815247 w 4097494"/>
              <a:gd name="connsiteY102" fmla="*/ 1288810 h 3792878"/>
              <a:gd name="connsiteX103" fmla="*/ 3836512 w 4097494"/>
              <a:gd name="connsiteY103" fmla="*/ 1214382 h 3792878"/>
              <a:gd name="connsiteX104" fmla="*/ 3857777 w 4097494"/>
              <a:gd name="connsiteY104" fmla="*/ 1139954 h 3792878"/>
              <a:gd name="connsiteX105" fmla="*/ 3847144 w 4097494"/>
              <a:gd name="connsiteY105" fmla="*/ 1086791 h 3792878"/>
              <a:gd name="connsiteX106" fmla="*/ 3815247 w 4097494"/>
              <a:gd name="connsiteY106" fmla="*/ 1054894 h 3792878"/>
              <a:gd name="connsiteX107" fmla="*/ 3793981 w 4097494"/>
              <a:gd name="connsiteY107" fmla="*/ 1012363 h 3792878"/>
              <a:gd name="connsiteX108" fmla="*/ 3772716 w 4097494"/>
              <a:gd name="connsiteY108" fmla="*/ 916670 h 3792878"/>
              <a:gd name="connsiteX109" fmla="*/ 3762084 w 4097494"/>
              <a:gd name="connsiteY109" fmla="*/ 863508 h 3792878"/>
              <a:gd name="connsiteX110" fmla="*/ 3751451 w 4097494"/>
              <a:gd name="connsiteY110" fmla="*/ 831610 h 3792878"/>
              <a:gd name="connsiteX111" fmla="*/ 3666391 w 4097494"/>
              <a:gd name="connsiteY111" fmla="*/ 757182 h 3792878"/>
              <a:gd name="connsiteX112" fmla="*/ 3623860 w 4097494"/>
              <a:gd name="connsiteY112" fmla="*/ 725284 h 3792878"/>
              <a:gd name="connsiteX113" fmla="*/ 3528167 w 4097494"/>
              <a:gd name="connsiteY113" fmla="*/ 682754 h 3792878"/>
              <a:gd name="connsiteX114" fmla="*/ 3496270 w 4097494"/>
              <a:gd name="connsiteY114" fmla="*/ 661489 h 3792878"/>
              <a:gd name="connsiteX115" fmla="*/ 3464372 w 4097494"/>
              <a:gd name="connsiteY115" fmla="*/ 629591 h 3792878"/>
              <a:gd name="connsiteX116" fmla="*/ 3400577 w 4097494"/>
              <a:gd name="connsiteY116" fmla="*/ 608326 h 3792878"/>
              <a:gd name="connsiteX117" fmla="*/ 3358047 w 4097494"/>
              <a:gd name="connsiteY117" fmla="*/ 576429 h 3792878"/>
              <a:gd name="connsiteX118" fmla="*/ 3336781 w 4097494"/>
              <a:gd name="connsiteY118" fmla="*/ 555163 h 3792878"/>
              <a:gd name="connsiteX119" fmla="*/ 3262354 w 4097494"/>
              <a:gd name="connsiteY119" fmla="*/ 533898 h 3792878"/>
              <a:gd name="connsiteX120" fmla="*/ 3166660 w 4097494"/>
              <a:gd name="connsiteY120" fmla="*/ 470103 h 3792878"/>
              <a:gd name="connsiteX121" fmla="*/ 3134763 w 4097494"/>
              <a:gd name="connsiteY121" fmla="*/ 448838 h 3792878"/>
              <a:gd name="connsiteX122" fmla="*/ 3070967 w 4097494"/>
              <a:gd name="connsiteY122" fmla="*/ 427573 h 3792878"/>
              <a:gd name="connsiteX123" fmla="*/ 3007172 w 4097494"/>
              <a:gd name="connsiteY123" fmla="*/ 406308 h 3792878"/>
              <a:gd name="connsiteX124" fmla="*/ 2868949 w 4097494"/>
              <a:gd name="connsiteY124" fmla="*/ 385043 h 3792878"/>
              <a:gd name="connsiteX125" fmla="*/ 2709460 w 4097494"/>
              <a:gd name="connsiteY125" fmla="*/ 331880 h 3792878"/>
              <a:gd name="connsiteX126" fmla="*/ 2656298 w 4097494"/>
              <a:gd name="connsiteY126" fmla="*/ 321247 h 3792878"/>
              <a:gd name="connsiteX127" fmla="*/ 2592502 w 4097494"/>
              <a:gd name="connsiteY127" fmla="*/ 299982 h 3792878"/>
              <a:gd name="connsiteX128" fmla="*/ 2507442 w 4097494"/>
              <a:gd name="connsiteY128" fmla="*/ 289349 h 3792878"/>
              <a:gd name="connsiteX129" fmla="*/ 2443647 w 4097494"/>
              <a:gd name="connsiteY129" fmla="*/ 278717 h 3792878"/>
              <a:gd name="connsiteX130" fmla="*/ 2337321 w 4097494"/>
              <a:gd name="connsiteY130" fmla="*/ 268084 h 3792878"/>
              <a:gd name="connsiteX131" fmla="*/ 2209730 w 4097494"/>
              <a:gd name="connsiteY131" fmla="*/ 225554 h 3792878"/>
              <a:gd name="connsiteX132" fmla="*/ 2177833 w 4097494"/>
              <a:gd name="connsiteY132" fmla="*/ 214922 h 3792878"/>
              <a:gd name="connsiteX133" fmla="*/ 1954549 w 4097494"/>
              <a:gd name="connsiteY133" fmla="*/ 204289 h 3792878"/>
              <a:gd name="connsiteX134" fmla="*/ 1741898 w 4097494"/>
              <a:gd name="connsiteY134" fmla="*/ 183024 h 3792878"/>
              <a:gd name="connsiteX135" fmla="*/ 1603674 w 4097494"/>
              <a:gd name="connsiteY135" fmla="*/ 172391 h 3792878"/>
              <a:gd name="connsiteX136" fmla="*/ 1454819 w 4097494"/>
              <a:gd name="connsiteY136" fmla="*/ 151126 h 3792878"/>
              <a:gd name="connsiteX137" fmla="*/ 1412288 w 4097494"/>
              <a:gd name="connsiteY137" fmla="*/ 140494 h 3792878"/>
              <a:gd name="connsiteX138" fmla="*/ 1348493 w 4097494"/>
              <a:gd name="connsiteY138" fmla="*/ 119229 h 3792878"/>
              <a:gd name="connsiteX139" fmla="*/ 1252800 w 4097494"/>
              <a:gd name="connsiteY139" fmla="*/ 76698 h 3792878"/>
              <a:gd name="connsiteX140" fmla="*/ 1220902 w 4097494"/>
              <a:gd name="connsiteY140" fmla="*/ 66066 h 3792878"/>
              <a:gd name="connsiteX141" fmla="*/ 1189005 w 4097494"/>
              <a:gd name="connsiteY141" fmla="*/ 44801 h 3792878"/>
              <a:gd name="connsiteX142" fmla="*/ 901926 w 4097494"/>
              <a:gd name="connsiteY142" fmla="*/ 23536 h 3792878"/>
              <a:gd name="connsiteX0" fmla="*/ 1189005 w 4097494"/>
              <a:gd name="connsiteY0" fmla="*/ 42531 h 3790608"/>
              <a:gd name="connsiteX1" fmla="*/ 976354 w 4097494"/>
              <a:gd name="connsiteY1" fmla="*/ 21266 h 3790608"/>
              <a:gd name="connsiteX2" fmla="*/ 944456 w 4097494"/>
              <a:gd name="connsiteY2" fmla="*/ 10633 h 3790608"/>
              <a:gd name="connsiteX3" fmla="*/ 838130 w 4097494"/>
              <a:gd name="connsiteY3" fmla="*/ 0 h 3790608"/>
              <a:gd name="connsiteX4" fmla="*/ 455358 w 4097494"/>
              <a:gd name="connsiteY4" fmla="*/ 10633 h 3790608"/>
              <a:gd name="connsiteX5" fmla="*/ 391563 w 4097494"/>
              <a:gd name="connsiteY5" fmla="*/ 31898 h 3790608"/>
              <a:gd name="connsiteX6" fmla="*/ 285237 w 4097494"/>
              <a:gd name="connsiteY6" fmla="*/ 85061 h 3790608"/>
              <a:gd name="connsiteX7" fmla="*/ 253340 w 4097494"/>
              <a:gd name="connsiteY7" fmla="*/ 106326 h 3790608"/>
              <a:gd name="connsiteX8" fmla="*/ 200177 w 4097494"/>
              <a:gd name="connsiteY8" fmla="*/ 148856 h 3790608"/>
              <a:gd name="connsiteX9" fmla="*/ 168279 w 4097494"/>
              <a:gd name="connsiteY9" fmla="*/ 159489 h 3790608"/>
              <a:gd name="connsiteX10" fmla="*/ 125749 w 4097494"/>
              <a:gd name="connsiteY10" fmla="*/ 255182 h 3790608"/>
              <a:gd name="connsiteX11" fmla="*/ 115116 w 4097494"/>
              <a:gd name="connsiteY11" fmla="*/ 287079 h 3790608"/>
              <a:gd name="connsiteX12" fmla="*/ 104484 w 4097494"/>
              <a:gd name="connsiteY12" fmla="*/ 318977 h 3790608"/>
              <a:gd name="connsiteX13" fmla="*/ 83219 w 4097494"/>
              <a:gd name="connsiteY13" fmla="*/ 350875 h 3790608"/>
              <a:gd name="connsiteX14" fmla="*/ 72586 w 4097494"/>
              <a:gd name="connsiteY14" fmla="*/ 393405 h 3790608"/>
              <a:gd name="connsiteX15" fmla="*/ 61954 w 4097494"/>
              <a:gd name="connsiteY15" fmla="*/ 425303 h 3790608"/>
              <a:gd name="connsiteX16" fmla="*/ 51321 w 4097494"/>
              <a:gd name="connsiteY16" fmla="*/ 510363 h 3790608"/>
              <a:gd name="connsiteX17" fmla="*/ 30056 w 4097494"/>
              <a:gd name="connsiteY17" fmla="*/ 616689 h 3790608"/>
              <a:gd name="connsiteX18" fmla="*/ 51321 w 4097494"/>
              <a:gd name="connsiteY18" fmla="*/ 1169582 h 3790608"/>
              <a:gd name="connsiteX19" fmla="*/ 61954 w 4097494"/>
              <a:gd name="connsiteY19" fmla="*/ 1201479 h 3790608"/>
              <a:gd name="connsiteX20" fmla="*/ 83219 w 4097494"/>
              <a:gd name="connsiteY20" fmla="*/ 1275907 h 3790608"/>
              <a:gd name="connsiteX21" fmla="*/ 125749 w 4097494"/>
              <a:gd name="connsiteY21" fmla="*/ 1339703 h 3790608"/>
              <a:gd name="connsiteX22" fmla="*/ 168279 w 4097494"/>
              <a:gd name="connsiteY22" fmla="*/ 1392866 h 3790608"/>
              <a:gd name="connsiteX23" fmla="*/ 200177 w 4097494"/>
              <a:gd name="connsiteY23" fmla="*/ 1499191 h 3790608"/>
              <a:gd name="connsiteX24" fmla="*/ 221442 w 4097494"/>
              <a:gd name="connsiteY24" fmla="*/ 1531089 h 3790608"/>
              <a:gd name="connsiteX25" fmla="*/ 253340 w 4097494"/>
              <a:gd name="connsiteY25" fmla="*/ 1552354 h 3790608"/>
              <a:gd name="connsiteX26" fmla="*/ 263972 w 4097494"/>
              <a:gd name="connsiteY26" fmla="*/ 1584252 h 3790608"/>
              <a:gd name="connsiteX27" fmla="*/ 306502 w 4097494"/>
              <a:gd name="connsiteY27" fmla="*/ 1648047 h 3790608"/>
              <a:gd name="connsiteX28" fmla="*/ 338400 w 4097494"/>
              <a:gd name="connsiteY28" fmla="*/ 1711842 h 3790608"/>
              <a:gd name="connsiteX29" fmla="*/ 327767 w 4097494"/>
              <a:gd name="connsiteY29" fmla="*/ 1945759 h 3790608"/>
              <a:gd name="connsiteX30" fmla="*/ 306502 w 4097494"/>
              <a:gd name="connsiteY30" fmla="*/ 2041452 h 3790608"/>
              <a:gd name="connsiteX31" fmla="*/ 295870 w 4097494"/>
              <a:gd name="connsiteY31" fmla="*/ 2083982 h 3790608"/>
              <a:gd name="connsiteX32" fmla="*/ 263972 w 4097494"/>
              <a:gd name="connsiteY32" fmla="*/ 2179675 h 3790608"/>
              <a:gd name="connsiteX33" fmla="*/ 253340 w 4097494"/>
              <a:gd name="connsiteY33" fmla="*/ 2211573 h 3790608"/>
              <a:gd name="connsiteX34" fmla="*/ 242707 w 4097494"/>
              <a:gd name="connsiteY34" fmla="*/ 2254103 h 3790608"/>
              <a:gd name="connsiteX35" fmla="*/ 221442 w 4097494"/>
              <a:gd name="connsiteY35" fmla="*/ 2296633 h 3790608"/>
              <a:gd name="connsiteX36" fmla="*/ 200177 w 4097494"/>
              <a:gd name="connsiteY36" fmla="*/ 2360428 h 3790608"/>
              <a:gd name="connsiteX37" fmla="*/ 189544 w 4097494"/>
              <a:gd name="connsiteY37" fmla="*/ 2392326 h 3790608"/>
              <a:gd name="connsiteX38" fmla="*/ 168279 w 4097494"/>
              <a:gd name="connsiteY38" fmla="*/ 2424224 h 3790608"/>
              <a:gd name="connsiteX39" fmla="*/ 136381 w 4097494"/>
              <a:gd name="connsiteY39" fmla="*/ 2541182 h 3790608"/>
              <a:gd name="connsiteX40" fmla="*/ 104484 w 4097494"/>
              <a:gd name="connsiteY40" fmla="*/ 2658140 h 3790608"/>
              <a:gd name="connsiteX41" fmla="*/ 93851 w 4097494"/>
              <a:gd name="connsiteY41" fmla="*/ 2743200 h 3790608"/>
              <a:gd name="connsiteX42" fmla="*/ 83219 w 4097494"/>
              <a:gd name="connsiteY42" fmla="*/ 2966484 h 3790608"/>
              <a:gd name="connsiteX43" fmla="*/ 72586 w 4097494"/>
              <a:gd name="connsiteY43" fmla="*/ 2998382 h 3790608"/>
              <a:gd name="connsiteX44" fmla="*/ 61954 w 4097494"/>
              <a:gd name="connsiteY44" fmla="*/ 3104707 h 3790608"/>
              <a:gd name="connsiteX45" fmla="*/ 83219 w 4097494"/>
              <a:gd name="connsiteY45" fmla="*/ 3317359 h 3790608"/>
              <a:gd name="connsiteX46" fmla="*/ 93851 w 4097494"/>
              <a:gd name="connsiteY46" fmla="*/ 3349256 h 3790608"/>
              <a:gd name="connsiteX47" fmla="*/ 125749 w 4097494"/>
              <a:gd name="connsiteY47" fmla="*/ 3381154 h 3790608"/>
              <a:gd name="connsiteX48" fmla="*/ 147014 w 4097494"/>
              <a:gd name="connsiteY48" fmla="*/ 3413052 h 3790608"/>
              <a:gd name="connsiteX49" fmla="*/ 210809 w 4097494"/>
              <a:gd name="connsiteY49" fmla="*/ 3455582 h 3790608"/>
              <a:gd name="connsiteX50" fmla="*/ 253340 w 4097494"/>
              <a:gd name="connsiteY50" fmla="*/ 3508745 h 3790608"/>
              <a:gd name="connsiteX51" fmla="*/ 306502 w 4097494"/>
              <a:gd name="connsiteY51" fmla="*/ 3572540 h 3790608"/>
              <a:gd name="connsiteX52" fmla="*/ 370298 w 4097494"/>
              <a:gd name="connsiteY52" fmla="*/ 3615070 h 3790608"/>
              <a:gd name="connsiteX53" fmla="*/ 402195 w 4097494"/>
              <a:gd name="connsiteY53" fmla="*/ 3636335 h 3790608"/>
              <a:gd name="connsiteX54" fmla="*/ 487256 w 4097494"/>
              <a:gd name="connsiteY54" fmla="*/ 3646968 h 3790608"/>
              <a:gd name="connsiteX55" fmla="*/ 529786 w 4097494"/>
              <a:gd name="connsiteY55" fmla="*/ 3657600 h 3790608"/>
              <a:gd name="connsiteX56" fmla="*/ 678642 w 4097494"/>
              <a:gd name="connsiteY56" fmla="*/ 3678866 h 3790608"/>
              <a:gd name="connsiteX57" fmla="*/ 731805 w 4097494"/>
              <a:gd name="connsiteY57" fmla="*/ 3689498 h 3790608"/>
              <a:gd name="connsiteX58" fmla="*/ 1444186 w 4097494"/>
              <a:gd name="connsiteY58" fmla="*/ 3700131 h 3790608"/>
              <a:gd name="connsiteX59" fmla="*/ 2730726 w 4097494"/>
              <a:gd name="connsiteY59" fmla="*/ 3700131 h 3790608"/>
              <a:gd name="connsiteX60" fmla="*/ 2794521 w 4097494"/>
              <a:gd name="connsiteY60" fmla="*/ 3678866 h 3790608"/>
              <a:gd name="connsiteX61" fmla="*/ 2900847 w 4097494"/>
              <a:gd name="connsiteY61" fmla="*/ 3668233 h 3790608"/>
              <a:gd name="connsiteX62" fmla="*/ 3241088 w 4097494"/>
              <a:gd name="connsiteY62" fmla="*/ 3646968 h 3790608"/>
              <a:gd name="connsiteX63" fmla="*/ 3358047 w 4097494"/>
              <a:gd name="connsiteY63" fmla="*/ 3625703 h 3790608"/>
              <a:gd name="connsiteX64" fmla="*/ 3432474 w 4097494"/>
              <a:gd name="connsiteY64" fmla="*/ 3615070 h 3790608"/>
              <a:gd name="connsiteX65" fmla="*/ 3528167 w 4097494"/>
              <a:gd name="connsiteY65" fmla="*/ 3583173 h 3790608"/>
              <a:gd name="connsiteX66" fmla="*/ 3560065 w 4097494"/>
              <a:gd name="connsiteY66" fmla="*/ 3572540 h 3790608"/>
              <a:gd name="connsiteX67" fmla="*/ 3591963 w 4097494"/>
              <a:gd name="connsiteY67" fmla="*/ 3561907 h 3790608"/>
              <a:gd name="connsiteX68" fmla="*/ 3708921 w 4097494"/>
              <a:gd name="connsiteY68" fmla="*/ 3530010 h 3790608"/>
              <a:gd name="connsiteX69" fmla="*/ 3740819 w 4097494"/>
              <a:gd name="connsiteY69" fmla="*/ 3519377 h 3790608"/>
              <a:gd name="connsiteX70" fmla="*/ 3804614 w 4097494"/>
              <a:gd name="connsiteY70" fmla="*/ 3487479 h 3790608"/>
              <a:gd name="connsiteX71" fmla="*/ 3836512 w 4097494"/>
              <a:gd name="connsiteY71" fmla="*/ 3455582 h 3790608"/>
              <a:gd name="connsiteX72" fmla="*/ 3868409 w 4097494"/>
              <a:gd name="connsiteY72" fmla="*/ 3434317 h 3790608"/>
              <a:gd name="connsiteX73" fmla="*/ 3910940 w 4097494"/>
              <a:gd name="connsiteY73" fmla="*/ 3381154 h 3790608"/>
              <a:gd name="connsiteX74" fmla="*/ 3942837 w 4097494"/>
              <a:gd name="connsiteY74" fmla="*/ 3370521 h 3790608"/>
              <a:gd name="connsiteX75" fmla="*/ 3964102 w 4097494"/>
              <a:gd name="connsiteY75" fmla="*/ 3338624 h 3790608"/>
              <a:gd name="connsiteX76" fmla="*/ 3985367 w 4097494"/>
              <a:gd name="connsiteY76" fmla="*/ 3274828 h 3790608"/>
              <a:gd name="connsiteX77" fmla="*/ 4038530 w 4097494"/>
              <a:gd name="connsiteY77" fmla="*/ 3221666 h 3790608"/>
              <a:gd name="connsiteX78" fmla="*/ 4059795 w 4097494"/>
              <a:gd name="connsiteY78" fmla="*/ 3147238 h 3790608"/>
              <a:gd name="connsiteX79" fmla="*/ 4081060 w 4097494"/>
              <a:gd name="connsiteY79" fmla="*/ 3083442 h 3790608"/>
              <a:gd name="connsiteX80" fmla="*/ 4091693 w 4097494"/>
              <a:gd name="connsiteY80" fmla="*/ 3051545 h 3790608"/>
              <a:gd name="connsiteX81" fmla="*/ 4059795 w 4097494"/>
              <a:gd name="connsiteY81" fmla="*/ 2796363 h 3790608"/>
              <a:gd name="connsiteX82" fmla="*/ 4017265 w 4097494"/>
              <a:gd name="connsiteY82" fmla="*/ 2743200 h 3790608"/>
              <a:gd name="connsiteX83" fmla="*/ 3964102 w 4097494"/>
              <a:gd name="connsiteY83" fmla="*/ 2647507 h 3790608"/>
              <a:gd name="connsiteX84" fmla="*/ 3921572 w 4097494"/>
              <a:gd name="connsiteY84" fmla="*/ 2573079 h 3790608"/>
              <a:gd name="connsiteX85" fmla="*/ 3857777 w 4097494"/>
              <a:gd name="connsiteY85" fmla="*/ 2509284 h 3790608"/>
              <a:gd name="connsiteX86" fmla="*/ 3815247 w 4097494"/>
              <a:gd name="connsiteY86" fmla="*/ 2413591 h 3790608"/>
              <a:gd name="connsiteX87" fmla="*/ 3762084 w 4097494"/>
              <a:gd name="connsiteY87" fmla="*/ 2360428 h 3790608"/>
              <a:gd name="connsiteX88" fmla="*/ 3730186 w 4097494"/>
              <a:gd name="connsiteY88" fmla="*/ 2349796 h 3790608"/>
              <a:gd name="connsiteX89" fmla="*/ 3645126 w 4097494"/>
              <a:gd name="connsiteY89" fmla="*/ 2275368 h 3790608"/>
              <a:gd name="connsiteX90" fmla="*/ 3602595 w 4097494"/>
              <a:gd name="connsiteY90" fmla="*/ 2222205 h 3790608"/>
              <a:gd name="connsiteX91" fmla="*/ 3602595 w 4097494"/>
              <a:gd name="connsiteY91" fmla="*/ 1988289 h 3790608"/>
              <a:gd name="connsiteX92" fmla="*/ 3613228 w 4097494"/>
              <a:gd name="connsiteY92" fmla="*/ 1945759 h 3790608"/>
              <a:gd name="connsiteX93" fmla="*/ 3634493 w 4097494"/>
              <a:gd name="connsiteY93" fmla="*/ 1924493 h 3790608"/>
              <a:gd name="connsiteX94" fmla="*/ 3655758 w 4097494"/>
              <a:gd name="connsiteY94" fmla="*/ 1881963 h 3790608"/>
              <a:gd name="connsiteX95" fmla="*/ 3687656 w 4097494"/>
              <a:gd name="connsiteY95" fmla="*/ 1796903 h 3790608"/>
              <a:gd name="connsiteX96" fmla="*/ 3708921 w 4097494"/>
              <a:gd name="connsiteY96" fmla="*/ 1701210 h 3790608"/>
              <a:gd name="connsiteX97" fmla="*/ 3730186 w 4097494"/>
              <a:gd name="connsiteY97" fmla="*/ 1637414 h 3790608"/>
              <a:gd name="connsiteX98" fmla="*/ 3751451 w 4097494"/>
              <a:gd name="connsiteY98" fmla="*/ 1594884 h 3790608"/>
              <a:gd name="connsiteX99" fmla="*/ 3762084 w 4097494"/>
              <a:gd name="connsiteY99" fmla="*/ 1541721 h 3790608"/>
              <a:gd name="connsiteX100" fmla="*/ 3772716 w 4097494"/>
              <a:gd name="connsiteY100" fmla="*/ 1456661 h 3790608"/>
              <a:gd name="connsiteX101" fmla="*/ 3804614 w 4097494"/>
              <a:gd name="connsiteY101" fmla="*/ 1382233 h 3790608"/>
              <a:gd name="connsiteX102" fmla="*/ 3815247 w 4097494"/>
              <a:gd name="connsiteY102" fmla="*/ 1286540 h 3790608"/>
              <a:gd name="connsiteX103" fmla="*/ 3836512 w 4097494"/>
              <a:gd name="connsiteY103" fmla="*/ 1212112 h 3790608"/>
              <a:gd name="connsiteX104" fmla="*/ 3857777 w 4097494"/>
              <a:gd name="connsiteY104" fmla="*/ 1137684 h 3790608"/>
              <a:gd name="connsiteX105" fmla="*/ 3847144 w 4097494"/>
              <a:gd name="connsiteY105" fmla="*/ 1084521 h 3790608"/>
              <a:gd name="connsiteX106" fmla="*/ 3815247 w 4097494"/>
              <a:gd name="connsiteY106" fmla="*/ 1052624 h 3790608"/>
              <a:gd name="connsiteX107" fmla="*/ 3793981 w 4097494"/>
              <a:gd name="connsiteY107" fmla="*/ 1010093 h 3790608"/>
              <a:gd name="connsiteX108" fmla="*/ 3772716 w 4097494"/>
              <a:gd name="connsiteY108" fmla="*/ 914400 h 3790608"/>
              <a:gd name="connsiteX109" fmla="*/ 3762084 w 4097494"/>
              <a:gd name="connsiteY109" fmla="*/ 861238 h 3790608"/>
              <a:gd name="connsiteX110" fmla="*/ 3751451 w 4097494"/>
              <a:gd name="connsiteY110" fmla="*/ 829340 h 3790608"/>
              <a:gd name="connsiteX111" fmla="*/ 3666391 w 4097494"/>
              <a:gd name="connsiteY111" fmla="*/ 754912 h 3790608"/>
              <a:gd name="connsiteX112" fmla="*/ 3623860 w 4097494"/>
              <a:gd name="connsiteY112" fmla="*/ 723014 h 3790608"/>
              <a:gd name="connsiteX113" fmla="*/ 3528167 w 4097494"/>
              <a:gd name="connsiteY113" fmla="*/ 680484 h 3790608"/>
              <a:gd name="connsiteX114" fmla="*/ 3496270 w 4097494"/>
              <a:gd name="connsiteY114" fmla="*/ 659219 h 3790608"/>
              <a:gd name="connsiteX115" fmla="*/ 3464372 w 4097494"/>
              <a:gd name="connsiteY115" fmla="*/ 627321 h 3790608"/>
              <a:gd name="connsiteX116" fmla="*/ 3400577 w 4097494"/>
              <a:gd name="connsiteY116" fmla="*/ 606056 h 3790608"/>
              <a:gd name="connsiteX117" fmla="*/ 3358047 w 4097494"/>
              <a:gd name="connsiteY117" fmla="*/ 574159 h 3790608"/>
              <a:gd name="connsiteX118" fmla="*/ 3336781 w 4097494"/>
              <a:gd name="connsiteY118" fmla="*/ 552893 h 3790608"/>
              <a:gd name="connsiteX119" fmla="*/ 3262354 w 4097494"/>
              <a:gd name="connsiteY119" fmla="*/ 531628 h 3790608"/>
              <a:gd name="connsiteX120" fmla="*/ 3166660 w 4097494"/>
              <a:gd name="connsiteY120" fmla="*/ 467833 h 3790608"/>
              <a:gd name="connsiteX121" fmla="*/ 3134763 w 4097494"/>
              <a:gd name="connsiteY121" fmla="*/ 446568 h 3790608"/>
              <a:gd name="connsiteX122" fmla="*/ 3070967 w 4097494"/>
              <a:gd name="connsiteY122" fmla="*/ 425303 h 3790608"/>
              <a:gd name="connsiteX123" fmla="*/ 3007172 w 4097494"/>
              <a:gd name="connsiteY123" fmla="*/ 404038 h 3790608"/>
              <a:gd name="connsiteX124" fmla="*/ 2868949 w 4097494"/>
              <a:gd name="connsiteY124" fmla="*/ 382773 h 3790608"/>
              <a:gd name="connsiteX125" fmla="*/ 2709460 w 4097494"/>
              <a:gd name="connsiteY125" fmla="*/ 329610 h 3790608"/>
              <a:gd name="connsiteX126" fmla="*/ 2656298 w 4097494"/>
              <a:gd name="connsiteY126" fmla="*/ 318977 h 3790608"/>
              <a:gd name="connsiteX127" fmla="*/ 2592502 w 4097494"/>
              <a:gd name="connsiteY127" fmla="*/ 297712 h 3790608"/>
              <a:gd name="connsiteX128" fmla="*/ 2507442 w 4097494"/>
              <a:gd name="connsiteY128" fmla="*/ 287079 h 3790608"/>
              <a:gd name="connsiteX129" fmla="*/ 2443647 w 4097494"/>
              <a:gd name="connsiteY129" fmla="*/ 276447 h 3790608"/>
              <a:gd name="connsiteX130" fmla="*/ 2337321 w 4097494"/>
              <a:gd name="connsiteY130" fmla="*/ 265814 h 3790608"/>
              <a:gd name="connsiteX131" fmla="*/ 2209730 w 4097494"/>
              <a:gd name="connsiteY131" fmla="*/ 223284 h 3790608"/>
              <a:gd name="connsiteX132" fmla="*/ 2177833 w 4097494"/>
              <a:gd name="connsiteY132" fmla="*/ 212652 h 3790608"/>
              <a:gd name="connsiteX133" fmla="*/ 1954549 w 4097494"/>
              <a:gd name="connsiteY133" fmla="*/ 202019 h 3790608"/>
              <a:gd name="connsiteX134" fmla="*/ 1741898 w 4097494"/>
              <a:gd name="connsiteY134" fmla="*/ 180754 h 3790608"/>
              <a:gd name="connsiteX135" fmla="*/ 1603674 w 4097494"/>
              <a:gd name="connsiteY135" fmla="*/ 170121 h 3790608"/>
              <a:gd name="connsiteX136" fmla="*/ 1454819 w 4097494"/>
              <a:gd name="connsiteY136" fmla="*/ 148856 h 3790608"/>
              <a:gd name="connsiteX137" fmla="*/ 1412288 w 4097494"/>
              <a:gd name="connsiteY137" fmla="*/ 138224 h 3790608"/>
              <a:gd name="connsiteX138" fmla="*/ 1348493 w 4097494"/>
              <a:gd name="connsiteY138" fmla="*/ 116959 h 3790608"/>
              <a:gd name="connsiteX139" fmla="*/ 1252800 w 4097494"/>
              <a:gd name="connsiteY139" fmla="*/ 74428 h 3790608"/>
              <a:gd name="connsiteX140" fmla="*/ 1220902 w 4097494"/>
              <a:gd name="connsiteY140" fmla="*/ 63796 h 3790608"/>
              <a:gd name="connsiteX141" fmla="*/ 1189005 w 4097494"/>
              <a:gd name="connsiteY141" fmla="*/ 42531 h 3790608"/>
              <a:gd name="connsiteX0" fmla="*/ 1189005 w 4097494"/>
              <a:gd name="connsiteY0" fmla="*/ 42531 h 3790608"/>
              <a:gd name="connsiteX1" fmla="*/ 944456 w 4097494"/>
              <a:gd name="connsiteY1" fmla="*/ 10633 h 3790608"/>
              <a:gd name="connsiteX2" fmla="*/ 838130 w 4097494"/>
              <a:gd name="connsiteY2" fmla="*/ 0 h 3790608"/>
              <a:gd name="connsiteX3" fmla="*/ 455358 w 4097494"/>
              <a:gd name="connsiteY3" fmla="*/ 10633 h 3790608"/>
              <a:gd name="connsiteX4" fmla="*/ 391563 w 4097494"/>
              <a:gd name="connsiteY4" fmla="*/ 31898 h 3790608"/>
              <a:gd name="connsiteX5" fmla="*/ 285237 w 4097494"/>
              <a:gd name="connsiteY5" fmla="*/ 85061 h 3790608"/>
              <a:gd name="connsiteX6" fmla="*/ 253340 w 4097494"/>
              <a:gd name="connsiteY6" fmla="*/ 106326 h 3790608"/>
              <a:gd name="connsiteX7" fmla="*/ 200177 w 4097494"/>
              <a:gd name="connsiteY7" fmla="*/ 148856 h 3790608"/>
              <a:gd name="connsiteX8" fmla="*/ 168279 w 4097494"/>
              <a:gd name="connsiteY8" fmla="*/ 159489 h 3790608"/>
              <a:gd name="connsiteX9" fmla="*/ 125749 w 4097494"/>
              <a:gd name="connsiteY9" fmla="*/ 255182 h 3790608"/>
              <a:gd name="connsiteX10" fmla="*/ 115116 w 4097494"/>
              <a:gd name="connsiteY10" fmla="*/ 287079 h 3790608"/>
              <a:gd name="connsiteX11" fmla="*/ 104484 w 4097494"/>
              <a:gd name="connsiteY11" fmla="*/ 318977 h 3790608"/>
              <a:gd name="connsiteX12" fmla="*/ 83219 w 4097494"/>
              <a:gd name="connsiteY12" fmla="*/ 350875 h 3790608"/>
              <a:gd name="connsiteX13" fmla="*/ 72586 w 4097494"/>
              <a:gd name="connsiteY13" fmla="*/ 393405 h 3790608"/>
              <a:gd name="connsiteX14" fmla="*/ 61954 w 4097494"/>
              <a:gd name="connsiteY14" fmla="*/ 425303 h 3790608"/>
              <a:gd name="connsiteX15" fmla="*/ 51321 w 4097494"/>
              <a:gd name="connsiteY15" fmla="*/ 510363 h 3790608"/>
              <a:gd name="connsiteX16" fmla="*/ 30056 w 4097494"/>
              <a:gd name="connsiteY16" fmla="*/ 616689 h 3790608"/>
              <a:gd name="connsiteX17" fmla="*/ 51321 w 4097494"/>
              <a:gd name="connsiteY17" fmla="*/ 1169582 h 3790608"/>
              <a:gd name="connsiteX18" fmla="*/ 61954 w 4097494"/>
              <a:gd name="connsiteY18" fmla="*/ 1201479 h 3790608"/>
              <a:gd name="connsiteX19" fmla="*/ 83219 w 4097494"/>
              <a:gd name="connsiteY19" fmla="*/ 1275907 h 3790608"/>
              <a:gd name="connsiteX20" fmla="*/ 125749 w 4097494"/>
              <a:gd name="connsiteY20" fmla="*/ 1339703 h 3790608"/>
              <a:gd name="connsiteX21" fmla="*/ 168279 w 4097494"/>
              <a:gd name="connsiteY21" fmla="*/ 1392866 h 3790608"/>
              <a:gd name="connsiteX22" fmla="*/ 200177 w 4097494"/>
              <a:gd name="connsiteY22" fmla="*/ 1499191 h 3790608"/>
              <a:gd name="connsiteX23" fmla="*/ 221442 w 4097494"/>
              <a:gd name="connsiteY23" fmla="*/ 1531089 h 3790608"/>
              <a:gd name="connsiteX24" fmla="*/ 253340 w 4097494"/>
              <a:gd name="connsiteY24" fmla="*/ 1552354 h 3790608"/>
              <a:gd name="connsiteX25" fmla="*/ 263972 w 4097494"/>
              <a:gd name="connsiteY25" fmla="*/ 1584252 h 3790608"/>
              <a:gd name="connsiteX26" fmla="*/ 306502 w 4097494"/>
              <a:gd name="connsiteY26" fmla="*/ 1648047 h 3790608"/>
              <a:gd name="connsiteX27" fmla="*/ 338400 w 4097494"/>
              <a:gd name="connsiteY27" fmla="*/ 1711842 h 3790608"/>
              <a:gd name="connsiteX28" fmla="*/ 327767 w 4097494"/>
              <a:gd name="connsiteY28" fmla="*/ 1945759 h 3790608"/>
              <a:gd name="connsiteX29" fmla="*/ 306502 w 4097494"/>
              <a:gd name="connsiteY29" fmla="*/ 2041452 h 3790608"/>
              <a:gd name="connsiteX30" fmla="*/ 295870 w 4097494"/>
              <a:gd name="connsiteY30" fmla="*/ 2083982 h 3790608"/>
              <a:gd name="connsiteX31" fmla="*/ 263972 w 4097494"/>
              <a:gd name="connsiteY31" fmla="*/ 2179675 h 3790608"/>
              <a:gd name="connsiteX32" fmla="*/ 253340 w 4097494"/>
              <a:gd name="connsiteY32" fmla="*/ 2211573 h 3790608"/>
              <a:gd name="connsiteX33" fmla="*/ 242707 w 4097494"/>
              <a:gd name="connsiteY33" fmla="*/ 2254103 h 3790608"/>
              <a:gd name="connsiteX34" fmla="*/ 221442 w 4097494"/>
              <a:gd name="connsiteY34" fmla="*/ 2296633 h 3790608"/>
              <a:gd name="connsiteX35" fmla="*/ 200177 w 4097494"/>
              <a:gd name="connsiteY35" fmla="*/ 2360428 h 3790608"/>
              <a:gd name="connsiteX36" fmla="*/ 189544 w 4097494"/>
              <a:gd name="connsiteY36" fmla="*/ 2392326 h 3790608"/>
              <a:gd name="connsiteX37" fmla="*/ 168279 w 4097494"/>
              <a:gd name="connsiteY37" fmla="*/ 2424224 h 3790608"/>
              <a:gd name="connsiteX38" fmla="*/ 136381 w 4097494"/>
              <a:gd name="connsiteY38" fmla="*/ 2541182 h 3790608"/>
              <a:gd name="connsiteX39" fmla="*/ 104484 w 4097494"/>
              <a:gd name="connsiteY39" fmla="*/ 2658140 h 3790608"/>
              <a:gd name="connsiteX40" fmla="*/ 93851 w 4097494"/>
              <a:gd name="connsiteY40" fmla="*/ 2743200 h 3790608"/>
              <a:gd name="connsiteX41" fmla="*/ 83219 w 4097494"/>
              <a:gd name="connsiteY41" fmla="*/ 2966484 h 3790608"/>
              <a:gd name="connsiteX42" fmla="*/ 72586 w 4097494"/>
              <a:gd name="connsiteY42" fmla="*/ 2998382 h 3790608"/>
              <a:gd name="connsiteX43" fmla="*/ 61954 w 4097494"/>
              <a:gd name="connsiteY43" fmla="*/ 3104707 h 3790608"/>
              <a:gd name="connsiteX44" fmla="*/ 83219 w 4097494"/>
              <a:gd name="connsiteY44" fmla="*/ 3317359 h 3790608"/>
              <a:gd name="connsiteX45" fmla="*/ 93851 w 4097494"/>
              <a:gd name="connsiteY45" fmla="*/ 3349256 h 3790608"/>
              <a:gd name="connsiteX46" fmla="*/ 125749 w 4097494"/>
              <a:gd name="connsiteY46" fmla="*/ 3381154 h 3790608"/>
              <a:gd name="connsiteX47" fmla="*/ 147014 w 4097494"/>
              <a:gd name="connsiteY47" fmla="*/ 3413052 h 3790608"/>
              <a:gd name="connsiteX48" fmla="*/ 210809 w 4097494"/>
              <a:gd name="connsiteY48" fmla="*/ 3455582 h 3790608"/>
              <a:gd name="connsiteX49" fmla="*/ 253340 w 4097494"/>
              <a:gd name="connsiteY49" fmla="*/ 3508745 h 3790608"/>
              <a:gd name="connsiteX50" fmla="*/ 306502 w 4097494"/>
              <a:gd name="connsiteY50" fmla="*/ 3572540 h 3790608"/>
              <a:gd name="connsiteX51" fmla="*/ 370298 w 4097494"/>
              <a:gd name="connsiteY51" fmla="*/ 3615070 h 3790608"/>
              <a:gd name="connsiteX52" fmla="*/ 402195 w 4097494"/>
              <a:gd name="connsiteY52" fmla="*/ 3636335 h 3790608"/>
              <a:gd name="connsiteX53" fmla="*/ 487256 w 4097494"/>
              <a:gd name="connsiteY53" fmla="*/ 3646968 h 3790608"/>
              <a:gd name="connsiteX54" fmla="*/ 529786 w 4097494"/>
              <a:gd name="connsiteY54" fmla="*/ 3657600 h 3790608"/>
              <a:gd name="connsiteX55" fmla="*/ 678642 w 4097494"/>
              <a:gd name="connsiteY55" fmla="*/ 3678866 h 3790608"/>
              <a:gd name="connsiteX56" fmla="*/ 731805 w 4097494"/>
              <a:gd name="connsiteY56" fmla="*/ 3689498 h 3790608"/>
              <a:gd name="connsiteX57" fmla="*/ 1444186 w 4097494"/>
              <a:gd name="connsiteY57" fmla="*/ 3700131 h 3790608"/>
              <a:gd name="connsiteX58" fmla="*/ 2730726 w 4097494"/>
              <a:gd name="connsiteY58" fmla="*/ 3700131 h 3790608"/>
              <a:gd name="connsiteX59" fmla="*/ 2794521 w 4097494"/>
              <a:gd name="connsiteY59" fmla="*/ 3678866 h 3790608"/>
              <a:gd name="connsiteX60" fmla="*/ 2900847 w 4097494"/>
              <a:gd name="connsiteY60" fmla="*/ 3668233 h 3790608"/>
              <a:gd name="connsiteX61" fmla="*/ 3241088 w 4097494"/>
              <a:gd name="connsiteY61" fmla="*/ 3646968 h 3790608"/>
              <a:gd name="connsiteX62" fmla="*/ 3358047 w 4097494"/>
              <a:gd name="connsiteY62" fmla="*/ 3625703 h 3790608"/>
              <a:gd name="connsiteX63" fmla="*/ 3432474 w 4097494"/>
              <a:gd name="connsiteY63" fmla="*/ 3615070 h 3790608"/>
              <a:gd name="connsiteX64" fmla="*/ 3528167 w 4097494"/>
              <a:gd name="connsiteY64" fmla="*/ 3583173 h 3790608"/>
              <a:gd name="connsiteX65" fmla="*/ 3560065 w 4097494"/>
              <a:gd name="connsiteY65" fmla="*/ 3572540 h 3790608"/>
              <a:gd name="connsiteX66" fmla="*/ 3591963 w 4097494"/>
              <a:gd name="connsiteY66" fmla="*/ 3561907 h 3790608"/>
              <a:gd name="connsiteX67" fmla="*/ 3708921 w 4097494"/>
              <a:gd name="connsiteY67" fmla="*/ 3530010 h 3790608"/>
              <a:gd name="connsiteX68" fmla="*/ 3740819 w 4097494"/>
              <a:gd name="connsiteY68" fmla="*/ 3519377 h 3790608"/>
              <a:gd name="connsiteX69" fmla="*/ 3804614 w 4097494"/>
              <a:gd name="connsiteY69" fmla="*/ 3487479 h 3790608"/>
              <a:gd name="connsiteX70" fmla="*/ 3836512 w 4097494"/>
              <a:gd name="connsiteY70" fmla="*/ 3455582 h 3790608"/>
              <a:gd name="connsiteX71" fmla="*/ 3868409 w 4097494"/>
              <a:gd name="connsiteY71" fmla="*/ 3434317 h 3790608"/>
              <a:gd name="connsiteX72" fmla="*/ 3910940 w 4097494"/>
              <a:gd name="connsiteY72" fmla="*/ 3381154 h 3790608"/>
              <a:gd name="connsiteX73" fmla="*/ 3942837 w 4097494"/>
              <a:gd name="connsiteY73" fmla="*/ 3370521 h 3790608"/>
              <a:gd name="connsiteX74" fmla="*/ 3964102 w 4097494"/>
              <a:gd name="connsiteY74" fmla="*/ 3338624 h 3790608"/>
              <a:gd name="connsiteX75" fmla="*/ 3985367 w 4097494"/>
              <a:gd name="connsiteY75" fmla="*/ 3274828 h 3790608"/>
              <a:gd name="connsiteX76" fmla="*/ 4038530 w 4097494"/>
              <a:gd name="connsiteY76" fmla="*/ 3221666 h 3790608"/>
              <a:gd name="connsiteX77" fmla="*/ 4059795 w 4097494"/>
              <a:gd name="connsiteY77" fmla="*/ 3147238 h 3790608"/>
              <a:gd name="connsiteX78" fmla="*/ 4081060 w 4097494"/>
              <a:gd name="connsiteY78" fmla="*/ 3083442 h 3790608"/>
              <a:gd name="connsiteX79" fmla="*/ 4091693 w 4097494"/>
              <a:gd name="connsiteY79" fmla="*/ 3051545 h 3790608"/>
              <a:gd name="connsiteX80" fmla="*/ 4059795 w 4097494"/>
              <a:gd name="connsiteY80" fmla="*/ 2796363 h 3790608"/>
              <a:gd name="connsiteX81" fmla="*/ 4017265 w 4097494"/>
              <a:gd name="connsiteY81" fmla="*/ 2743200 h 3790608"/>
              <a:gd name="connsiteX82" fmla="*/ 3964102 w 4097494"/>
              <a:gd name="connsiteY82" fmla="*/ 2647507 h 3790608"/>
              <a:gd name="connsiteX83" fmla="*/ 3921572 w 4097494"/>
              <a:gd name="connsiteY83" fmla="*/ 2573079 h 3790608"/>
              <a:gd name="connsiteX84" fmla="*/ 3857777 w 4097494"/>
              <a:gd name="connsiteY84" fmla="*/ 2509284 h 3790608"/>
              <a:gd name="connsiteX85" fmla="*/ 3815247 w 4097494"/>
              <a:gd name="connsiteY85" fmla="*/ 2413591 h 3790608"/>
              <a:gd name="connsiteX86" fmla="*/ 3762084 w 4097494"/>
              <a:gd name="connsiteY86" fmla="*/ 2360428 h 3790608"/>
              <a:gd name="connsiteX87" fmla="*/ 3730186 w 4097494"/>
              <a:gd name="connsiteY87" fmla="*/ 2349796 h 3790608"/>
              <a:gd name="connsiteX88" fmla="*/ 3645126 w 4097494"/>
              <a:gd name="connsiteY88" fmla="*/ 2275368 h 3790608"/>
              <a:gd name="connsiteX89" fmla="*/ 3602595 w 4097494"/>
              <a:gd name="connsiteY89" fmla="*/ 2222205 h 3790608"/>
              <a:gd name="connsiteX90" fmla="*/ 3602595 w 4097494"/>
              <a:gd name="connsiteY90" fmla="*/ 1988289 h 3790608"/>
              <a:gd name="connsiteX91" fmla="*/ 3613228 w 4097494"/>
              <a:gd name="connsiteY91" fmla="*/ 1945759 h 3790608"/>
              <a:gd name="connsiteX92" fmla="*/ 3634493 w 4097494"/>
              <a:gd name="connsiteY92" fmla="*/ 1924493 h 3790608"/>
              <a:gd name="connsiteX93" fmla="*/ 3655758 w 4097494"/>
              <a:gd name="connsiteY93" fmla="*/ 1881963 h 3790608"/>
              <a:gd name="connsiteX94" fmla="*/ 3687656 w 4097494"/>
              <a:gd name="connsiteY94" fmla="*/ 1796903 h 3790608"/>
              <a:gd name="connsiteX95" fmla="*/ 3708921 w 4097494"/>
              <a:gd name="connsiteY95" fmla="*/ 1701210 h 3790608"/>
              <a:gd name="connsiteX96" fmla="*/ 3730186 w 4097494"/>
              <a:gd name="connsiteY96" fmla="*/ 1637414 h 3790608"/>
              <a:gd name="connsiteX97" fmla="*/ 3751451 w 4097494"/>
              <a:gd name="connsiteY97" fmla="*/ 1594884 h 3790608"/>
              <a:gd name="connsiteX98" fmla="*/ 3762084 w 4097494"/>
              <a:gd name="connsiteY98" fmla="*/ 1541721 h 3790608"/>
              <a:gd name="connsiteX99" fmla="*/ 3772716 w 4097494"/>
              <a:gd name="connsiteY99" fmla="*/ 1456661 h 3790608"/>
              <a:gd name="connsiteX100" fmla="*/ 3804614 w 4097494"/>
              <a:gd name="connsiteY100" fmla="*/ 1382233 h 3790608"/>
              <a:gd name="connsiteX101" fmla="*/ 3815247 w 4097494"/>
              <a:gd name="connsiteY101" fmla="*/ 1286540 h 3790608"/>
              <a:gd name="connsiteX102" fmla="*/ 3836512 w 4097494"/>
              <a:gd name="connsiteY102" fmla="*/ 1212112 h 3790608"/>
              <a:gd name="connsiteX103" fmla="*/ 3857777 w 4097494"/>
              <a:gd name="connsiteY103" fmla="*/ 1137684 h 3790608"/>
              <a:gd name="connsiteX104" fmla="*/ 3847144 w 4097494"/>
              <a:gd name="connsiteY104" fmla="*/ 1084521 h 3790608"/>
              <a:gd name="connsiteX105" fmla="*/ 3815247 w 4097494"/>
              <a:gd name="connsiteY105" fmla="*/ 1052624 h 3790608"/>
              <a:gd name="connsiteX106" fmla="*/ 3793981 w 4097494"/>
              <a:gd name="connsiteY106" fmla="*/ 1010093 h 3790608"/>
              <a:gd name="connsiteX107" fmla="*/ 3772716 w 4097494"/>
              <a:gd name="connsiteY107" fmla="*/ 914400 h 3790608"/>
              <a:gd name="connsiteX108" fmla="*/ 3762084 w 4097494"/>
              <a:gd name="connsiteY108" fmla="*/ 861238 h 3790608"/>
              <a:gd name="connsiteX109" fmla="*/ 3751451 w 4097494"/>
              <a:gd name="connsiteY109" fmla="*/ 829340 h 3790608"/>
              <a:gd name="connsiteX110" fmla="*/ 3666391 w 4097494"/>
              <a:gd name="connsiteY110" fmla="*/ 754912 h 3790608"/>
              <a:gd name="connsiteX111" fmla="*/ 3623860 w 4097494"/>
              <a:gd name="connsiteY111" fmla="*/ 723014 h 3790608"/>
              <a:gd name="connsiteX112" fmla="*/ 3528167 w 4097494"/>
              <a:gd name="connsiteY112" fmla="*/ 680484 h 3790608"/>
              <a:gd name="connsiteX113" fmla="*/ 3496270 w 4097494"/>
              <a:gd name="connsiteY113" fmla="*/ 659219 h 3790608"/>
              <a:gd name="connsiteX114" fmla="*/ 3464372 w 4097494"/>
              <a:gd name="connsiteY114" fmla="*/ 627321 h 3790608"/>
              <a:gd name="connsiteX115" fmla="*/ 3400577 w 4097494"/>
              <a:gd name="connsiteY115" fmla="*/ 606056 h 3790608"/>
              <a:gd name="connsiteX116" fmla="*/ 3358047 w 4097494"/>
              <a:gd name="connsiteY116" fmla="*/ 574159 h 3790608"/>
              <a:gd name="connsiteX117" fmla="*/ 3336781 w 4097494"/>
              <a:gd name="connsiteY117" fmla="*/ 552893 h 3790608"/>
              <a:gd name="connsiteX118" fmla="*/ 3262354 w 4097494"/>
              <a:gd name="connsiteY118" fmla="*/ 531628 h 3790608"/>
              <a:gd name="connsiteX119" fmla="*/ 3166660 w 4097494"/>
              <a:gd name="connsiteY119" fmla="*/ 467833 h 3790608"/>
              <a:gd name="connsiteX120" fmla="*/ 3134763 w 4097494"/>
              <a:gd name="connsiteY120" fmla="*/ 446568 h 3790608"/>
              <a:gd name="connsiteX121" fmla="*/ 3070967 w 4097494"/>
              <a:gd name="connsiteY121" fmla="*/ 425303 h 3790608"/>
              <a:gd name="connsiteX122" fmla="*/ 3007172 w 4097494"/>
              <a:gd name="connsiteY122" fmla="*/ 404038 h 3790608"/>
              <a:gd name="connsiteX123" fmla="*/ 2868949 w 4097494"/>
              <a:gd name="connsiteY123" fmla="*/ 382773 h 3790608"/>
              <a:gd name="connsiteX124" fmla="*/ 2709460 w 4097494"/>
              <a:gd name="connsiteY124" fmla="*/ 329610 h 3790608"/>
              <a:gd name="connsiteX125" fmla="*/ 2656298 w 4097494"/>
              <a:gd name="connsiteY125" fmla="*/ 318977 h 3790608"/>
              <a:gd name="connsiteX126" fmla="*/ 2592502 w 4097494"/>
              <a:gd name="connsiteY126" fmla="*/ 297712 h 3790608"/>
              <a:gd name="connsiteX127" fmla="*/ 2507442 w 4097494"/>
              <a:gd name="connsiteY127" fmla="*/ 287079 h 3790608"/>
              <a:gd name="connsiteX128" fmla="*/ 2443647 w 4097494"/>
              <a:gd name="connsiteY128" fmla="*/ 276447 h 3790608"/>
              <a:gd name="connsiteX129" fmla="*/ 2337321 w 4097494"/>
              <a:gd name="connsiteY129" fmla="*/ 265814 h 3790608"/>
              <a:gd name="connsiteX130" fmla="*/ 2209730 w 4097494"/>
              <a:gd name="connsiteY130" fmla="*/ 223284 h 3790608"/>
              <a:gd name="connsiteX131" fmla="*/ 2177833 w 4097494"/>
              <a:gd name="connsiteY131" fmla="*/ 212652 h 3790608"/>
              <a:gd name="connsiteX132" fmla="*/ 1954549 w 4097494"/>
              <a:gd name="connsiteY132" fmla="*/ 202019 h 3790608"/>
              <a:gd name="connsiteX133" fmla="*/ 1741898 w 4097494"/>
              <a:gd name="connsiteY133" fmla="*/ 180754 h 3790608"/>
              <a:gd name="connsiteX134" fmla="*/ 1603674 w 4097494"/>
              <a:gd name="connsiteY134" fmla="*/ 170121 h 3790608"/>
              <a:gd name="connsiteX135" fmla="*/ 1454819 w 4097494"/>
              <a:gd name="connsiteY135" fmla="*/ 148856 h 3790608"/>
              <a:gd name="connsiteX136" fmla="*/ 1412288 w 4097494"/>
              <a:gd name="connsiteY136" fmla="*/ 138224 h 3790608"/>
              <a:gd name="connsiteX137" fmla="*/ 1348493 w 4097494"/>
              <a:gd name="connsiteY137" fmla="*/ 116959 h 3790608"/>
              <a:gd name="connsiteX138" fmla="*/ 1252800 w 4097494"/>
              <a:gd name="connsiteY138" fmla="*/ 74428 h 3790608"/>
              <a:gd name="connsiteX139" fmla="*/ 1220902 w 4097494"/>
              <a:gd name="connsiteY139" fmla="*/ 63796 h 3790608"/>
              <a:gd name="connsiteX140" fmla="*/ 1189005 w 4097494"/>
              <a:gd name="connsiteY140" fmla="*/ 42531 h 3790608"/>
              <a:gd name="connsiteX0" fmla="*/ 1220902 w 4097494"/>
              <a:gd name="connsiteY0" fmla="*/ 63796 h 3790608"/>
              <a:gd name="connsiteX1" fmla="*/ 944456 w 4097494"/>
              <a:gd name="connsiteY1" fmla="*/ 10633 h 3790608"/>
              <a:gd name="connsiteX2" fmla="*/ 838130 w 4097494"/>
              <a:gd name="connsiteY2" fmla="*/ 0 h 3790608"/>
              <a:gd name="connsiteX3" fmla="*/ 455358 w 4097494"/>
              <a:gd name="connsiteY3" fmla="*/ 10633 h 3790608"/>
              <a:gd name="connsiteX4" fmla="*/ 391563 w 4097494"/>
              <a:gd name="connsiteY4" fmla="*/ 31898 h 3790608"/>
              <a:gd name="connsiteX5" fmla="*/ 285237 w 4097494"/>
              <a:gd name="connsiteY5" fmla="*/ 85061 h 3790608"/>
              <a:gd name="connsiteX6" fmla="*/ 253340 w 4097494"/>
              <a:gd name="connsiteY6" fmla="*/ 106326 h 3790608"/>
              <a:gd name="connsiteX7" fmla="*/ 200177 w 4097494"/>
              <a:gd name="connsiteY7" fmla="*/ 148856 h 3790608"/>
              <a:gd name="connsiteX8" fmla="*/ 168279 w 4097494"/>
              <a:gd name="connsiteY8" fmla="*/ 159489 h 3790608"/>
              <a:gd name="connsiteX9" fmla="*/ 125749 w 4097494"/>
              <a:gd name="connsiteY9" fmla="*/ 255182 h 3790608"/>
              <a:gd name="connsiteX10" fmla="*/ 115116 w 4097494"/>
              <a:gd name="connsiteY10" fmla="*/ 287079 h 3790608"/>
              <a:gd name="connsiteX11" fmla="*/ 104484 w 4097494"/>
              <a:gd name="connsiteY11" fmla="*/ 318977 h 3790608"/>
              <a:gd name="connsiteX12" fmla="*/ 83219 w 4097494"/>
              <a:gd name="connsiteY12" fmla="*/ 350875 h 3790608"/>
              <a:gd name="connsiteX13" fmla="*/ 72586 w 4097494"/>
              <a:gd name="connsiteY13" fmla="*/ 393405 h 3790608"/>
              <a:gd name="connsiteX14" fmla="*/ 61954 w 4097494"/>
              <a:gd name="connsiteY14" fmla="*/ 425303 h 3790608"/>
              <a:gd name="connsiteX15" fmla="*/ 51321 w 4097494"/>
              <a:gd name="connsiteY15" fmla="*/ 510363 h 3790608"/>
              <a:gd name="connsiteX16" fmla="*/ 30056 w 4097494"/>
              <a:gd name="connsiteY16" fmla="*/ 616689 h 3790608"/>
              <a:gd name="connsiteX17" fmla="*/ 51321 w 4097494"/>
              <a:gd name="connsiteY17" fmla="*/ 1169582 h 3790608"/>
              <a:gd name="connsiteX18" fmla="*/ 61954 w 4097494"/>
              <a:gd name="connsiteY18" fmla="*/ 1201479 h 3790608"/>
              <a:gd name="connsiteX19" fmla="*/ 83219 w 4097494"/>
              <a:gd name="connsiteY19" fmla="*/ 1275907 h 3790608"/>
              <a:gd name="connsiteX20" fmla="*/ 125749 w 4097494"/>
              <a:gd name="connsiteY20" fmla="*/ 1339703 h 3790608"/>
              <a:gd name="connsiteX21" fmla="*/ 168279 w 4097494"/>
              <a:gd name="connsiteY21" fmla="*/ 1392866 h 3790608"/>
              <a:gd name="connsiteX22" fmla="*/ 200177 w 4097494"/>
              <a:gd name="connsiteY22" fmla="*/ 1499191 h 3790608"/>
              <a:gd name="connsiteX23" fmla="*/ 221442 w 4097494"/>
              <a:gd name="connsiteY23" fmla="*/ 1531089 h 3790608"/>
              <a:gd name="connsiteX24" fmla="*/ 253340 w 4097494"/>
              <a:gd name="connsiteY24" fmla="*/ 1552354 h 3790608"/>
              <a:gd name="connsiteX25" fmla="*/ 263972 w 4097494"/>
              <a:gd name="connsiteY25" fmla="*/ 1584252 h 3790608"/>
              <a:gd name="connsiteX26" fmla="*/ 306502 w 4097494"/>
              <a:gd name="connsiteY26" fmla="*/ 1648047 h 3790608"/>
              <a:gd name="connsiteX27" fmla="*/ 338400 w 4097494"/>
              <a:gd name="connsiteY27" fmla="*/ 1711842 h 3790608"/>
              <a:gd name="connsiteX28" fmla="*/ 327767 w 4097494"/>
              <a:gd name="connsiteY28" fmla="*/ 1945759 h 3790608"/>
              <a:gd name="connsiteX29" fmla="*/ 306502 w 4097494"/>
              <a:gd name="connsiteY29" fmla="*/ 2041452 h 3790608"/>
              <a:gd name="connsiteX30" fmla="*/ 295870 w 4097494"/>
              <a:gd name="connsiteY30" fmla="*/ 2083982 h 3790608"/>
              <a:gd name="connsiteX31" fmla="*/ 263972 w 4097494"/>
              <a:gd name="connsiteY31" fmla="*/ 2179675 h 3790608"/>
              <a:gd name="connsiteX32" fmla="*/ 253340 w 4097494"/>
              <a:gd name="connsiteY32" fmla="*/ 2211573 h 3790608"/>
              <a:gd name="connsiteX33" fmla="*/ 242707 w 4097494"/>
              <a:gd name="connsiteY33" fmla="*/ 2254103 h 3790608"/>
              <a:gd name="connsiteX34" fmla="*/ 221442 w 4097494"/>
              <a:gd name="connsiteY34" fmla="*/ 2296633 h 3790608"/>
              <a:gd name="connsiteX35" fmla="*/ 200177 w 4097494"/>
              <a:gd name="connsiteY35" fmla="*/ 2360428 h 3790608"/>
              <a:gd name="connsiteX36" fmla="*/ 189544 w 4097494"/>
              <a:gd name="connsiteY36" fmla="*/ 2392326 h 3790608"/>
              <a:gd name="connsiteX37" fmla="*/ 168279 w 4097494"/>
              <a:gd name="connsiteY37" fmla="*/ 2424224 h 3790608"/>
              <a:gd name="connsiteX38" fmla="*/ 136381 w 4097494"/>
              <a:gd name="connsiteY38" fmla="*/ 2541182 h 3790608"/>
              <a:gd name="connsiteX39" fmla="*/ 104484 w 4097494"/>
              <a:gd name="connsiteY39" fmla="*/ 2658140 h 3790608"/>
              <a:gd name="connsiteX40" fmla="*/ 93851 w 4097494"/>
              <a:gd name="connsiteY40" fmla="*/ 2743200 h 3790608"/>
              <a:gd name="connsiteX41" fmla="*/ 83219 w 4097494"/>
              <a:gd name="connsiteY41" fmla="*/ 2966484 h 3790608"/>
              <a:gd name="connsiteX42" fmla="*/ 72586 w 4097494"/>
              <a:gd name="connsiteY42" fmla="*/ 2998382 h 3790608"/>
              <a:gd name="connsiteX43" fmla="*/ 61954 w 4097494"/>
              <a:gd name="connsiteY43" fmla="*/ 3104707 h 3790608"/>
              <a:gd name="connsiteX44" fmla="*/ 83219 w 4097494"/>
              <a:gd name="connsiteY44" fmla="*/ 3317359 h 3790608"/>
              <a:gd name="connsiteX45" fmla="*/ 93851 w 4097494"/>
              <a:gd name="connsiteY45" fmla="*/ 3349256 h 3790608"/>
              <a:gd name="connsiteX46" fmla="*/ 125749 w 4097494"/>
              <a:gd name="connsiteY46" fmla="*/ 3381154 h 3790608"/>
              <a:gd name="connsiteX47" fmla="*/ 147014 w 4097494"/>
              <a:gd name="connsiteY47" fmla="*/ 3413052 h 3790608"/>
              <a:gd name="connsiteX48" fmla="*/ 210809 w 4097494"/>
              <a:gd name="connsiteY48" fmla="*/ 3455582 h 3790608"/>
              <a:gd name="connsiteX49" fmla="*/ 253340 w 4097494"/>
              <a:gd name="connsiteY49" fmla="*/ 3508745 h 3790608"/>
              <a:gd name="connsiteX50" fmla="*/ 306502 w 4097494"/>
              <a:gd name="connsiteY50" fmla="*/ 3572540 h 3790608"/>
              <a:gd name="connsiteX51" fmla="*/ 370298 w 4097494"/>
              <a:gd name="connsiteY51" fmla="*/ 3615070 h 3790608"/>
              <a:gd name="connsiteX52" fmla="*/ 402195 w 4097494"/>
              <a:gd name="connsiteY52" fmla="*/ 3636335 h 3790608"/>
              <a:gd name="connsiteX53" fmla="*/ 487256 w 4097494"/>
              <a:gd name="connsiteY53" fmla="*/ 3646968 h 3790608"/>
              <a:gd name="connsiteX54" fmla="*/ 529786 w 4097494"/>
              <a:gd name="connsiteY54" fmla="*/ 3657600 h 3790608"/>
              <a:gd name="connsiteX55" fmla="*/ 678642 w 4097494"/>
              <a:gd name="connsiteY55" fmla="*/ 3678866 h 3790608"/>
              <a:gd name="connsiteX56" fmla="*/ 731805 w 4097494"/>
              <a:gd name="connsiteY56" fmla="*/ 3689498 h 3790608"/>
              <a:gd name="connsiteX57" fmla="*/ 1444186 w 4097494"/>
              <a:gd name="connsiteY57" fmla="*/ 3700131 h 3790608"/>
              <a:gd name="connsiteX58" fmla="*/ 2730726 w 4097494"/>
              <a:gd name="connsiteY58" fmla="*/ 3700131 h 3790608"/>
              <a:gd name="connsiteX59" fmla="*/ 2794521 w 4097494"/>
              <a:gd name="connsiteY59" fmla="*/ 3678866 h 3790608"/>
              <a:gd name="connsiteX60" fmla="*/ 2900847 w 4097494"/>
              <a:gd name="connsiteY60" fmla="*/ 3668233 h 3790608"/>
              <a:gd name="connsiteX61" fmla="*/ 3241088 w 4097494"/>
              <a:gd name="connsiteY61" fmla="*/ 3646968 h 3790608"/>
              <a:gd name="connsiteX62" fmla="*/ 3358047 w 4097494"/>
              <a:gd name="connsiteY62" fmla="*/ 3625703 h 3790608"/>
              <a:gd name="connsiteX63" fmla="*/ 3432474 w 4097494"/>
              <a:gd name="connsiteY63" fmla="*/ 3615070 h 3790608"/>
              <a:gd name="connsiteX64" fmla="*/ 3528167 w 4097494"/>
              <a:gd name="connsiteY64" fmla="*/ 3583173 h 3790608"/>
              <a:gd name="connsiteX65" fmla="*/ 3560065 w 4097494"/>
              <a:gd name="connsiteY65" fmla="*/ 3572540 h 3790608"/>
              <a:gd name="connsiteX66" fmla="*/ 3591963 w 4097494"/>
              <a:gd name="connsiteY66" fmla="*/ 3561907 h 3790608"/>
              <a:gd name="connsiteX67" fmla="*/ 3708921 w 4097494"/>
              <a:gd name="connsiteY67" fmla="*/ 3530010 h 3790608"/>
              <a:gd name="connsiteX68" fmla="*/ 3740819 w 4097494"/>
              <a:gd name="connsiteY68" fmla="*/ 3519377 h 3790608"/>
              <a:gd name="connsiteX69" fmla="*/ 3804614 w 4097494"/>
              <a:gd name="connsiteY69" fmla="*/ 3487479 h 3790608"/>
              <a:gd name="connsiteX70" fmla="*/ 3836512 w 4097494"/>
              <a:gd name="connsiteY70" fmla="*/ 3455582 h 3790608"/>
              <a:gd name="connsiteX71" fmla="*/ 3868409 w 4097494"/>
              <a:gd name="connsiteY71" fmla="*/ 3434317 h 3790608"/>
              <a:gd name="connsiteX72" fmla="*/ 3910940 w 4097494"/>
              <a:gd name="connsiteY72" fmla="*/ 3381154 h 3790608"/>
              <a:gd name="connsiteX73" fmla="*/ 3942837 w 4097494"/>
              <a:gd name="connsiteY73" fmla="*/ 3370521 h 3790608"/>
              <a:gd name="connsiteX74" fmla="*/ 3964102 w 4097494"/>
              <a:gd name="connsiteY74" fmla="*/ 3338624 h 3790608"/>
              <a:gd name="connsiteX75" fmla="*/ 3985367 w 4097494"/>
              <a:gd name="connsiteY75" fmla="*/ 3274828 h 3790608"/>
              <a:gd name="connsiteX76" fmla="*/ 4038530 w 4097494"/>
              <a:gd name="connsiteY76" fmla="*/ 3221666 h 3790608"/>
              <a:gd name="connsiteX77" fmla="*/ 4059795 w 4097494"/>
              <a:gd name="connsiteY77" fmla="*/ 3147238 h 3790608"/>
              <a:gd name="connsiteX78" fmla="*/ 4081060 w 4097494"/>
              <a:gd name="connsiteY78" fmla="*/ 3083442 h 3790608"/>
              <a:gd name="connsiteX79" fmla="*/ 4091693 w 4097494"/>
              <a:gd name="connsiteY79" fmla="*/ 3051545 h 3790608"/>
              <a:gd name="connsiteX80" fmla="*/ 4059795 w 4097494"/>
              <a:gd name="connsiteY80" fmla="*/ 2796363 h 3790608"/>
              <a:gd name="connsiteX81" fmla="*/ 4017265 w 4097494"/>
              <a:gd name="connsiteY81" fmla="*/ 2743200 h 3790608"/>
              <a:gd name="connsiteX82" fmla="*/ 3964102 w 4097494"/>
              <a:gd name="connsiteY82" fmla="*/ 2647507 h 3790608"/>
              <a:gd name="connsiteX83" fmla="*/ 3921572 w 4097494"/>
              <a:gd name="connsiteY83" fmla="*/ 2573079 h 3790608"/>
              <a:gd name="connsiteX84" fmla="*/ 3857777 w 4097494"/>
              <a:gd name="connsiteY84" fmla="*/ 2509284 h 3790608"/>
              <a:gd name="connsiteX85" fmla="*/ 3815247 w 4097494"/>
              <a:gd name="connsiteY85" fmla="*/ 2413591 h 3790608"/>
              <a:gd name="connsiteX86" fmla="*/ 3762084 w 4097494"/>
              <a:gd name="connsiteY86" fmla="*/ 2360428 h 3790608"/>
              <a:gd name="connsiteX87" fmla="*/ 3730186 w 4097494"/>
              <a:gd name="connsiteY87" fmla="*/ 2349796 h 3790608"/>
              <a:gd name="connsiteX88" fmla="*/ 3645126 w 4097494"/>
              <a:gd name="connsiteY88" fmla="*/ 2275368 h 3790608"/>
              <a:gd name="connsiteX89" fmla="*/ 3602595 w 4097494"/>
              <a:gd name="connsiteY89" fmla="*/ 2222205 h 3790608"/>
              <a:gd name="connsiteX90" fmla="*/ 3602595 w 4097494"/>
              <a:gd name="connsiteY90" fmla="*/ 1988289 h 3790608"/>
              <a:gd name="connsiteX91" fmla="*/ 3613228 w 4097494"/>
              <a:gd name="connsiteY91" fmla="*/ 1945759 h 3790608"/>
              <a:gd name="connsiteX92" fmla="*/ 3634493 w 4097494"/>
              <a:gd name="connsiteY92" fmla="*/ 1924493 h 3790608"/>
              <a:gd name="connsiteX93" fmla="*/ 3655758 w 4097494"/>
              <a:gd name="connsiteY93" fmla="*/ 1881963 h 3790608"/>
              <a:gd name="connsiteX94" fmla="*/ 3687656 w 4097494"/>
              <a:gd name="connsiteY94" fmla="*/ 1796903 h 3790608"/>
              <a:gd name="connsiteX95" fmla="*/ 3708921 w 4097494"/>
              <a:gd name="connsiteY95" fmla="*/ 1701210 h 3790608"/>
              <a:gd name="connsiteX96" fmla="*/ 3730186 w 4097494"/>
              <a:gd name="connsiteY96" fmla="*/ 1637414 h 3790608"/>
              <a:gd name="connsiteX97" fmla="*/ 3751451 w 4097494"/>
              <a:gd name="connsiteY97" fmla="*/ 1594884 h 3790608"/>
              <a:gd name="connsiteX98" fmla="*/ 3762084 w 4097494"/>
              <a:gd name="connsiteY98" fmla="*/ 1541721 h 3790608"/>
              <a:gd name="connsiteX99" fmla="*/ 3772716 w 4097494"/>
              <a:gd name="connsiteY99" fmla="*/ 1456661 h 3790608"/>
              <a:gd name="connsiteX100" fmla="*/ 3804614 w 4097494"/>
              <a:gd name="connsiteY100" fmla="*/ 1382233 h 3790608"/>
              <a:gd name="connsiteX101" fmla="*/ 3815247 w 4097494"/>
              <a:gd name="connsiteY101" fmla="*/ 1286540 h 3790608"/>
              <a:gd name="connsiteX102" fmla="*/ 3836512 w 4097494"/>
              <a:gd name="connsiteY102" fmla="*/ 1212112 h 3790608"/>
              <a:gd name="connsiteX103" fmla="*/ 3857777 w 4097494"/>
              <a:gd name="connsiteY103" fmla="*/ 1137684 h 3790608"/>
              <a:gd name="connsiteX104" fmla="*/ 3847144 w 4097494"/>
              <a:gd name="connsiteY104" fmla="*/ 1084521 h 3790608"/>
              <a:gd name="connsiteX105" fmla="*/ 3815247 w 4097494"/>
              <a:gd name="connsiteY105" fmla="*/ 1052624 h 3790608"/>
              <a:gd name="connsiteX106" fmla="*/ 3793981 w 4097494"/>
              <a:gd name="connsiteY106" fmla="*/ 1010093 h 3790608"/>
              <a:gd name="connsiteX107" fmla="*/ 3772716 w 4097494"/>
              <a:gd name="connsiteY107" fmla="*/ 914400 h 3790608"/>
              <a:gd name="connsiteX108" fmla="*/ 3762084 w 4097494"/>
              <a:gd name="connsiteY108" fmla="*/ 861238 h 3790608"/>
              <a:gd name="connsiteX109" fmla="*/ 3751451 w 4097494"/>
              <a:gd name="connsiteY109" fmla="*/ 829340 h 3790608"/>
              <a:gd name="connsiteX110" fmla="*/ 3666391 w 4097494"/>
              <a:gd name="connsiteY110" fmla="*/ 754912 h 3790608"/>
              <a:gd name="connsiteX111" fmla="*/ 3623860 w 4097494"/>
              <a:gd name="connsiteY111" fmla="*/ 723014 h 3790608"/>
              <a:gd name="connsiteX112" fmla="*/ 3528167 w 4097494"/>
              <a:gd name="connsiteY112" fmla="*/ 680484 h 3790608"/>
              <a:gd name="connsiteX113" fmla="*/ 3496270 w 4097494"/>
              <a:gd name="connsiteY113" fmla="*/ 659219 h 3790608"/>
              <a:gd name="connsiteX114" fmla="*/ 3464372 w 4097494"/>
              <a:gd name="connsiteY114" fmla="*/ 627321 h 3790608"/>
              <a:gd name="connsiteX115" fmla="*/ 3400577 w 4097494"/>
              <a:gd name="connsiteY115" fmla="*/ 606056 h 3790608"/>
              <a:gd name="connsiteX116" fmla="*/ 3358047 w 4097494"/>
              <a:gd name="connsiteY116" fmla="*/ 574159 h 3790608"/>
              <a:gd name="connsiteX117" fmla="*/ 3336781 w 4097494"/>
              <a:gd name="connsiteY117" fmla="*/ 552893 h 3790608"/>
              <a:gd name="connsiteX118" fmla="*/ 3262354 w 4097494"/>
              <a:gd name="connsiteY118" fmla="*/ 531628 h 3790608"/>
              <a:gd name="connsiteX119" fmla="*/ 3166660 w 4097494"/>
              <a:gd name="connsiteY119" fmla="*/ 467833 h 3790608"/>
              <a:gd name="connsiteX120" fmla="*/ 3134763 w 4097494"/>
              <a:gd name="connsiteY120" fmla="*/ 446568 h 3790608"/>
              <a:gd name="connsiteX121" fmla="*/ 3070967 w 4097494"/>
              <a:gd name="connsiteY121" fmla="*/ 425303 h 3790608"/>
              <a:gd name="connsiteX122" fmla="*/ 3007172 w 4097494"/>
              <a:gd name="connsiteY122" fmla="*/ 404038 h 3790608"/>
              <a:gd name="connsiteX123" fmla="*/ 2868949 w 4097494"/>
              <a:gd name="connsiteY123" fmla="*/ 382773 h 3790608"/>
              <a:gd name="connsiteX124" fmla="*/ 2709460 w 4097494"/>
              <a:gd name="connsiteY124" fmla="*/ 329610 h 3790608"/>
              <a:gd name="connsiteX125" fmla="*/ 2656298 w 4097494"/>
              <a:gd name="connsiteY125" fmla="*/ 318977 h 3790608"/>
              <a:gd name="connsiteX126" fmla="*/ 2592502 w 4097494"/>
              <a:gd name="connsiteY126" fmla="*/ 297712 h 3790608"/>
              <a:gd name="connsiteX127" fmla="*/ 2507442 w 4097494"/>
              <a:gd name="connsiteY127" fmla="*/ 287079 h 3790608"/>
              <a:gd name="connsiteX128" fmla="*/ 2443647 w 4097494"/>
              <a:gd name="connsiteY128" fmla="*/ 276447 h 3790608"/>
              <a:gd name="connsiteX129" fmla="*/ 2337321 w 4097494"/>
              <a:gd name="connsiteY129" fmla="*/ 265814 h 3790608"/>
              <a:gd name="connsiteX130" fmla="*/ 2209730 w 4097494"/>
              <a:gd name="connsiteY130" fmla="*/ 223284 h 3790608"/>
              <a:gd name="connsiteX131" fmla="*/ 2177833 w 4097494"/>
              <a:gd name="connsiteY131" fmla="*/ 212652 h 3790608"/>
              <a:gd name="connsiteX132" fmla="*/ 1954549 w 4097494"/>
              <a:gd name="connsiteY132" fmla="*/ 202019 h 3790608"/>
              <a:gd name="connsiteX133" fmla="*/ 1741898 w 4097494"/>
              <a:gd name="connsiteY133" fmla="*/ 180754 h 3790608"/>
              <a:gd name="connsiteX134" fmla="*/ 1603674 w 4097494"/>
              <a:gd name="connsiteY134" fmla="*/ 170121 h 3790608"/>
              <a:gd name="connsiteX135" fmla="*/ 1454819 w 4097494"/>
              <a:gd name="connsiteY135" fmla="*/ 148856 h 3790608"/>
              <a:gd name="connsiteX136" fmla="*/ 1412288 w 4097494"/>
              <a:gd name="connsiteY136" fmla="*/ 138224 h 3790608"/>
              <a:gd name="connsiteX137" fmla="*/ 1348493 w 4097494"/>
              <a:gd name="connsiteY137" fmla="*/ 116959 h 3790608"/>
              <a:gd name="connsiteX138" fmla="*/ 1252800 w 4097494"/>
              <a:gd name="connsiteY138" fmla="*/ 74428 h 3790608"/>
              <a:gd name="connsiteX139" fmla="*/ 1220902 w 4097494"/>
              <a:gd name="connsiteY139" fmla="*/ 63796 h 3790608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678642 w 4097494"/>
              <a:gd name="connsiteY55" fmla="*/ 3678866 h 3728715"/>
              <a:gd name="connsiteX56" fmla="*/ 731805 w 4097494"/>
              <a:gd name="connsiteY56" fmla="*/ 3689498 h 3728715"/>
              <a:gd name="connsiteX57" fmla="*/ 1385707 w 4097494"/>
              <a:gd name="connsiteY57" fmla="*/ 3611526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678642 w 4097494"/>
              <a:gd name="connsiteY55" fmla="*/ 3678866 h 3728715"/>
              <a:gd name="connsiteX56" fmla="*/ 1080907 w 4097494"/>
              <a:gd name="connsiteY56" fmla="*/ 3611527 h 3728715"/>
              <a:gd name="connsiteX57" fmla="*/ 1385707 w 4097494"/>
              <a:gd name="connsiteY57" fmla="*/ 3611526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678642 w 4097494"/>
              <a:gd name="connsiteY55" fmla="*/ 3678866 h 3728715"/>
              <a:gd name="connsiteX56" fmla="*/ 1080907 w 4097494"/>
              <a:gd name="connsiteY56" fmla="*/ 36115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678642 w 4097494"/>
              <a:gd name="connsiteY55" fmla="*/ 36788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824107 w 4097494"/>
              <a:gd name="connsiteY107" fmla="*/ 944527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824107 w 4097494"/>
              <a:gd name="connsiteY106" fmla="*/ 944527 h 3728715"/>
              <a:gd name="connsiteX107" fmla="*/ 3762084 w 4097494"/>
              <a:gd name="connsiteY107" fmla="*/ 861238 h 3728715"/>
              <a:gd name="connsiteX108" fmla="*/ 3751451 w 4097494"/>
              <a:gd name="connsiteY108" fmla="*/ 829340 h 3728715"/>
              <a:gd name="connsiteX109" fmla="*/ 3666391 w 4097494"/>
              <a:gd name="connsiteY109" fmla="*/ 754912 h 3728715"/>
              <a:gd name="connsiteX110" fmla="*/ 3623860 w 4097494"/>
              <a:gd name="connsiteY110" fmla="*/ 723014 h 3728715"/>
              <a:gd name="connsiteX111" fmla="*/ 3528167 w 4097494"/>
              <a:gd name="connsiteY111" fmla="*/ 680484 h 3728715"/>
              <a:gd name="connsiteX112" fmla="*/ 3496270 w 4097494"/>
              <a:gd name="connsiteY112" fmla="*/ 659219 h 3728715"/>
              <a:gd name="connsiteX113" fmla="*/ 3464372 w 4097494"/>
              <a:gd name="connsiteY113" fmla="*/ 627321 h 3728715"/>
              <a:gd name="connsiteX114" fmla="*/ 3400577 w 4097494"/>
              <a:gd name="connsiteY114" fmla="*/ 606056 h 3728715"/>
              <a:gd name="connsiteX115" fmla="*/ 3358047 w 4097494"/>
              <a:gd name="connsiteY115" fmla="*/ 574159 h 3728715"/>
              <a:gd name="connsiteX116" fmla="*/ 3336781 w 4097494"/>
              <a:gd name="connsiteY116" fmla="*/ 552893 h 3728715"/>
              <a:gd name="connsiteX117" fmla="*/ 3262354 w 4097494"/>
              <a:gd name="connsiteY117" fmla="*/ 531628 h 3728715"/>
              <a:gd name="connsiteX118" fmla="*/ 3166660 w 4097494"/>
              <a:gd name="connsiteY118" fmla="*/ 467833 h 3728715"/>
              <a:gd name="connsiteX119" fmla="*/ 3134763 w 4097494"/>
              <a:gd name="connsiteY119" fmla="*/ 446568 h 3728715"/>
              <a:gd name="connsiteX120" fmla="*/ 3070967 w 4097494"/>
              <a:gd name="connsiteY120" fmla="*/ 425303 h 3728715"/>
              <a:gd name="connsiteX121" fmla="*/ 3007172 w 4097494"/>
              <a:gd name="connsiteY121" fmla="*/ 404038 h 3728715"/>
              <a:gd name="connsiteX122" fmla="*/ 2868949 w 4097494"/>
              <a:gd name="connsiteY122" fmla="*/ 382773 h 3728715"/>
              <a:gd name="connsiteX123" fmla="*/ 2709460 w 4097494"/>
              <a:gd name="connsiteY123" fmla="*/ 329610 h 3728715"/>
              <a:gd name="connsiteX124" fmla="*/ 2656298 w 4097494"/>
              <a:gd name="connsiteY124" fmla="*/ 318977 h 3728715"/>
              <a:gd name="connsiteX125" fmla="*/ 2592502 w 4097494"/>
              <a:gd name="connsiteY125" fmla="*/ 297712 h 3728715"/>
              <a:gd name="connsiteX126" fmla="*/ 2507442 w 4097494"/>
              <a:gd name="connsiteY126" fmla="*/ 287079 h 3728715"/>
              <a:gd name="connsiteX127" fmla="*/ 2443647 w 4097494"/>
              <a:gd name="connsiteY127" fmla="*/ 276447 h 3728715"/>
              <a:gd name="connsiteX128" fmla="*/ 2337321 w 4097494"/>
              <a:gd name="connsiteY128" fmla="*/ 265814 h 3728715"/>
              <a:gd name="connsiteX129" fmla="*/ 2209730 w 4097494"/>
              <a:gd name="connsiteY129" fmla="*/ 223284 h 3728715"/>
              <a:gd name="connsiteX130" fmla="*/ 2177833 w 4097494"/>
              <a:gd name="connsiteY130" fmla="*/ 212652 h 3728715"/>
              <a:gd name="connsiteX131" fmla="*/ 1954549 w 4097494"/>
              <a:gd name="connsiteY131" fmla="*/ 202019 h 3728715"/>
              <a:gd name="connsiteX132" fmla="*/ 1741898 w 4097494"/>
              <a:gd name="connsiteY132" fmla="*/ 180754 h 3728715"/>
              <a:gd name="connsiteX133" fmla="*/ 1603674 w 4097494"/>
              <a:gd name="connsiteY133" fmla="*/ 170121 h 3728715"/>
              <a:gd name="connsiteX134" fmla="*/ 1454819 w 4097494"/>
              <a:gd name="connsiteY134" fmla="*/ 148856 h 3728715"/>
              <a:gd name="connsiteX135" fmla="*/ 1412288 w 4097494"/>
              <a:gd name="connsiteY135" fmla="*/ 138224 h 3728715"/>
              <a:gd name="connsiteX136" fmla="*/ 1348493 w 4097494"/>
              <a:gd name="connsiteY136" fmla="*/ 116959 h 3728715"/>
              <a:gd name="connsiteX137" fmla="*/ 1252800 w 4097494"/>
              <a:gd name="connsiteY137" fmla="*/ 74428 h 3728715"/>
              <a:gd name="connsiteX138" fmla="*/ 1220902 w 4097494"/>
              <a:gd name="connsiteY138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24107 w 4097494"/>
              <a:gd name="connsiteY105" fmla="*/ 944527 h 3728715"/>
              <a:gd name="connsiteX106" fmla="*/ 3762084 w 4097494"/>
              <a:gd name="connsiteY106" fmla="*/ 861238 h 3728715"/>
              <a:gd name="connsiteX107" fmla="*/ 3751451 w 4097494"/>
              <a:gd name="connsiteY107" fmla="*/ 829340 h 3728715"/>
              <a:gd name="connsiteX108" fmla="*/ 3666391 w 4097494"/>
              <a:gd name="connsiteY108" fmla="*/ 754912 h 3728715"/>
              <a:gd name="connsiteX109" fmla="*/ 3623860 w 4097494"/>
              <a:gd name="connsiteY109" fmla="*/ 723014 h 3728715"/>
              <a:gd name="connsiteX110" fmla="*/ 3528167 w 4097494"/>
              <a:gd name="connsiteY110" fmla="*/ 680484 h 3728715"/>
              <a:gd name="connsiteX111" fmla="*/ 3496270 w 4097494"/>
              <a:gd name="connsiteY111" fmla="*/ 659219 h 3728715"/>
              <a:gd name="connsiteX112" fmla="*/ 3464372 w 4097494"/>
              <a:gd name="connsiteY112" fmla="*/ 627321 h 3728715"/>
              <a:gd name="connsiteX113" fmla="*/ 3400577 w 4097494"/>
              <a:gd name="connsiteY113" fmla="*/ 606056 h 3728715"/>
              <a:gd name="connsiteX114" fmla="*/ 3358047 w 4097494"/>
              <a:gd name="connsiteY114" fmla="*/ 574159 h 3728715"/>
              <a:gd name="connsiteX115" fmla="*/ 3336781 w 4097494"/>
              <a:gd name="connsiteY115" fmla="*/ 552893 h 3728715"/>
              <a:gd name="connsiteX116" fmla="*/ 3262354 w 4097494"/>
              <a:gd name="connsiteY116" fmla="*/ 531628 h 3728715"/>
              <a:gd name="connsiteX117" fmla="*/ 3166660 w 4097494"/>
              <a:gd name="connsiteY117" fmla="*/ 467833 h 3728715"/>
              <a:gd name="connsiteX118" fmla="*/ 3134763 w 4097494"/>
              <a:gd name="connsiteY118" fmla="*/ 446568 h 3728715"/>
              <a:gd name="connsiteX119" fmla="*/ 3070967 w 4097494"/>
              <a:gd name="connsiteY119" fmla="*/ 425303 h 3728715"/>
              <a:gd name="connsiteX120" fmla="*/ 3007172 w 4097494"/>
              <a:gd name="connsiteY120" fmla="*/ 404038 h 3728715"/>
              <a:gd name="connsiteX121" fmla="*/ 2868949 w 4097494"/>
              <a:gd name="connsiteY121" fmla="*/ 382773 h 3728715"/>
              <a:gd name="connsiteX122" fmla="*/ 2709460 w 4097494"/>
              <a:gd name="connsiteY122" fmla="*/ 329610 h 3728715"/>
              <a:gd name="connsiteX123" fmla="*/ 2656298 w 4097494"/>
              <a:gd name="connsiteY123" fmla="*/ 318977 h 3728715"/>
              <a:gd name="connsiteX124" fmla="*/ 2592502 w 4097494"/>
              <a:gd name="connsiteY124" fmla="*/ 297712 h 3728715"/>
              <a:gd name="connsiteX125" fmla="*/ 2507442 w 4097494"/>
              <a:gd name="connsiteY125" fmla="*/ 287079 h 3728715"/>
              <a:gd name="connsiteX126" fmla="*/ 2443647 w 4097494"/>
              <a:gd name="connsiteY126" fmla="*/ 276447 h 3728715"/>
              <a:gd name="connsiteX127" fmla="*/ 2337321 w 4097494"/>
              <a:gd name="connsiteY127" fmla="*/ 265814 h 3728715"/>
              <a:gd name="connsiteX128" fmla="*/ 2209730 w 4097494"/>
              <a:gd name="connsiteY128" fmla="*/ 223284 h 3728715"/>
              <a:gd name="connsiteX129" fmla="*/ 2177833 w 4097494"/>
              <a:gd name="connsiteY129" fmla="*/ 212652 h 3728715"/>
              <a:gd name="connsiteX130" fmla="*/ 1954549 w 4097494"/>
              <a:gd name="connsiteY130" fmla="*/ 202019 h 3728715"/>
              <a:gd name="connsiteX131" fmla="*/ 1741898 w 4097494"/>
              <a:gd name="connsiteY131" fmla="*/ 180754 h 3728715"/>
              <a:gd name="connsiteX132" fmla="*/ 1603674 w 4097494"/>
              <a:gd name="connsiteY132" fmla="*/ 170121 h 3728715"/>
              <a:gd name="connsiteX133" fmla="*/ 1454819 w 4097494"/>
              <a:gd name="connsiteY133" fmla="*/ 148856 h 3728715"/>
              <a:gd name="connsiteX134" fmla="*/ 1412288 w 4097494"/>
              <a:gd name="connsiteY134" fmla="*/ 138224 h 3728715"/>
              <a:gd name="connsiteX135" fmla="*/ 1348493 w 4097494"/>
              <a:gd name="connsiteY135" fmla="*/ 116959 h 3728715"/>
              <a:gd name="connsiteX136" fmla="*/ 1252800 w 4097494"/>
              <a:gd name="connsiteY136" fmla="*/ 74428 h 3728715"/>
              <a:gd name="connsiteX137" fmla="*/ 1220902 w 4097494"/>
              <a:gd name="connsiteY137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24107 w 4097494"/>
              <a:gd name="connsiteY100" fmla="*/ 1401727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24107 w 4097494"/>
              <a:gd name="connsiteY105" fmla="*/ 944527 h 3728715"/>
              <a:gd name="connsiteX106" fmla="*/ 3762084 w 4097494"/>
              <a:gd name="connsiteY106" fmla="*/ 861238 h 3728715"/>
              <a:gd name="connsiteX107" fmla="*/ 3751451 w 4097494"/>
              <a:gd name="connsiteY107" fmla="*/ 829340 h 3728715"/>
              <a:gd name="connsiteX108" fmla="*/ 3666391 w 4097494"/>
              <a:gd name="connsiteY108" fmla="*/ 754912 h 3728715"/>
              <a:gd name="connsiteX109" fmla="*/ 3623860 w 4097494"/>
              <a:gd name="connsiteY109" fmla="*/ 723014 h 3728715"/>
              <a:gd name="connsiteX110" fmla="*/ 3528167 w 4097494"/>
              <a:gd name="connsiteY110" fmla="*/ 680484 h 3728715"/>
              <a:gd name="connsiteX111" fmla="*/ 3496270 w 4097494"/>
              <a:gd name="connsiteY111" fmla="*/ 659219 h 3728715"/>
              <a:gd name="connsiteX112" fmla="*/ 3464372 w 4097494"/>
              <a:gd name="connsiteY112" fmla="*/ 627321 h 3728715"/>
              <a:gd name="connsiteX113" fmla="*/ 3400577 w 4097494"/>
              <a:gd name="connsiteY113" fmla="*/ 606056 h 3728715"/>
              <a:gd name="connsiteX114" fmla="*/ 3358047 w 4097494"/>
              <a:gd name="connsiteY114" fmla="*/ 574159 h 3728715"/>
              <a:gd name="connsiteX115" fmla="*/ 3336781 w 4097494"/>
              <a:gd name="connsiteY115" fmla="*/ 552893 h 3728715"/>
              <a:gd name="connsiteX116" fmla="*/ 3262354 w 4097494"/>
              <a:gd name="connsiteY116" fmla="*/ 531628 h 3728715"/>
              <a:gd name="connsiteX117" fmla="*/ 3166660 w 4097494"/>
              <a:gd name="connsiteY117" fmla="*/ 467833 h 3728715"/>
              <a:gd name="connsiteX118" fmla="*/ 3134763 w 4097494"/>
              <a:gd name="connsiteY118" fmla="*/ 446568 h 3728715"/>
              <a:gd name="connsiteX119" fmla="*/ 3070967 w 4097494"/>
              <a:gd name="connsiteY119" fmla="*/ 425303 h 3728715"/>
              <a:gd name="connsiteX120" fmla="*/ 3007172 w 4097494"/>
              <a:gd name="connsiteY120" fmla="*/ 404038 h 3728715"/>
              <a:gd name="connsiteX121" fmla="*/ 2868949 w 4097494"/>
              <a:gd name="connsiteY121" fmla="*/ 382773 h 3728715"/>
              <a:gd name="connsiteX122" fmla="*/ 2709460 w 4097494"/>
              <a:gd name="connsiteY122" fmla="*/ 329610 h 3728715"/>
              <a:gd name="connsiteX123" fmla="*/ 2656298 w 4097494"/>
              <a:gd name="connsiteY123" fmla="*/ 318977 h 3728715"/>
              <a:gd name="connsiteX124" fmla="*/ 2592502 w 4097494"/>
              <a:gd name="connsiteY124" fmla="*/ 297712 h 3728715"/>
              <a:gd name="connsiteX125" fmla="*/ 2507442 w 4097494"/>
              <a:gd name="connsiteY125" fmla="*/ 287079 h 3728715"/>
              <a:gd name="connsiteX126" fmla="*/ 2443647 w 4097494"/>
              <a:gd name="connsiteY126" fmla="*/ 276447 h 3728715"/>
              <a:gd name="connsiteX127" fmla="*/ 2337321 w 4097494"/>
              <a:gd name="connsiteY127" fmla="*/ 265814 h 3728715"/>
              <a:gd name="connsiteX128" fmla="*/ 2209730 w 4097494"/>
              <a:gd name="connsiteY128" fmla="*/ 223284 h 3728715"/>
              <a:gd name="connsiteX129" fmla="*/ 2177833 w 4097494"/>
              <a:gd name="connsiteY129" fmla="*/ 212652 h 3728715"/>
              <a:gd name="connsiteX130" fmla="*/ 1954549 w 4097494"/>
              <a:gd name="connsiteY130" fmla="*/ 202019 h 3728715"/>
              <a:gd name="connsiteX131" fmla="*/ 1741898 w 4097494"/>
              <a:gd name="connsiteY131" fmla="*/ 180754 h 3728715"/>
              <a:gd name="connsiteX132" fmla="*/ 1603674 w 4097494"/>
              <a:gd name="connsiteY132" fmla="*/ 170121 h 3728715"/>
              <a:gd name="connsiteX133" fmla="*/ 1454819 w 4097494"/>
              <a:gd name="connsiteY133" fmla="*/ 148856 h 3728715"/>
              <a:gd name="connsiteX134" fmla="*/ 1412288 w 4097494"/>
              <a:gd name="connsiteY134" fmla="*/ 138224 h 3728715"/>
              <a:gd name="connsiteX135" fmla="*/ 1348493 w 4097494"/>
              <a:gd name="connsiteY135" fmla="*/ 116959 h 3728715"/>
              <a:gd name="connsiteX136" fmla="*/ 1252800 w 4097494"/>
              <a:gd name="connsiteY136" fmla="*/ 74428 h 3728715"/>
              <a:gd name="connsiteX137" fmla="*/ 1220902 w 4097494"/>
              <a:gd name="connsiteY137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824107 w 4097494"/>
              <a:gd name="connsiteY99" fmla="*/ 1554127 h 3728715"/>
              <a:gd name="connsiteX100" fmla="*/ 3772716 w 4097494"/>
              <a:gd name="connsiteY100" fmla="*/ 1456661 h 3728715"/>
              <a:gd name="connsiteX101" fmla="*/ 3824107 w 4097494"/>
              <a:gd name="connsiteY101" fmla="*/ 1401727 h 3728715"/>
              <a:gd name="connsiteX102" fmla="*/ 3815247 w 4097494"/>
              <a:gd name="connsiteY102" fmla="*/ 1286540 h 3728715"/>
              <a:gd name="connsiteX103" fmla="*/ 3836512 w 4097494"/>
              <a:gd name="connsiteY103" fmla="*/ 1212112 h 3728715"/>
              <a:gd name="connsiteX104" fmla="*/ 3857777 w 4097494"/>
              <a:gd name="connsiteY104" fmla="*/ 1137684 h 3728715"/>
              <a:gd name="connsiteX105" fmla="*/ 3847144 w 4097494"/>
              <a:gd name="connsiteY105" fmla="*/ 1084521 h 3728715"/>
              <a:gd name="connsiteX106" fmla="*/ 3824107 w 4097494"/>
              <a:gd name="connsiteY106" fmla="*/ 944527 h 3728715"/>
              <a:gd name="connsiteX107" fmla="*/ 3762084 w 4097494"/>
              <a:gd name="connsiteY107" fmla="*/ 861238 h 3728715"/>
              <a:gd name="connsiteX108" fmla="*/ 3751451 w 4097494"/>
              <a:gd name="connsiteY108" fmla="*/ 829340 h 3728715"/>
              <a:gd name="connsiteX109" fmla="*/ 3666391 w 4097494"/>
              <a:gd name="connsiteY109" fmla="*/ 754912 h 3728715"/>
              <a:gd name="connsiteX110" fmla="*/ 3623860 w 4097494"/>
              <a:gd name="connsiteY110" fmla="*/ 723014 h 3728715"/>
              <a:gd name="connsiteX111" fmla="*/ 3528167 w 4097494"/>
              <a:gd name="connsiteY111" fmla="*/ 680484 h 3728715"/>
              <a:gd name="connsiteX112" fmla="*/ 3496270 w 4097494"/>
              <a:gd name="connsiteY112" fmla="*/ 659219 h 3728715"/>
              <a:gd name="connsiteX113" fmla="*/ 3464372 w 4097494"/>
              <a:gd name="connsiteY113" fmla="*/ 627321 h 3728715"/>
              <a:gd name="connsiteX114" fmla="*/ 3400577 w 4097494"/>
              <a:gd name="connsiteY114" fmla="*/ 606056 h 3728715"/>
              <a:gd name="connsiteX115" fmla="*/ 3358047 w 4097494"/>
              <a:gd name="connsiteY115" fmla="*/ 574159 h 3728715"/>
              <a:gd name="connsiteX116" fmla="*/ 3336781 w 4097494"/>
              <a:gd name="connsiteY116" fmla="*/ 552893 h 3728715"/>
              <a:gd name="connsiteX117" fmla="*/ 3262354 w 4097494"/>
              <a:gd name="connsiteY117" fmla="*/ 531628 h 3728715"/>
              <a:gd name="connsiteX118" fmla="*/ 3166660 w 4097494"/>
              <a:gd name="connsiteY118" fmla="*/ 467833 h 3728715"/>
              <a:gd name="connsiteX119" fmla="*/ 3134763 w 4097494"/>
              <a:gd name="connsiteY119" fmla="*/ 446568 h 3728715"/>
              <a:gd name="connsiteX120" fmla="*/ 3070967 w 4097494"/>
              <a:gd name="connsiteY120" fmla="*/ 425303 h 3728715"/>
              <a:gd name="connsiteX121" fmla="*/ 3007172 w 4097494"/>
              <a:gd name="connsiteY121" fmla="*/ 404038 h 3728715"/>
              <a:gd name="connsiteX122" fmla="*/ 2868949 w 4097494"/>
              <a:gd name="connsiteY122" fmla="*/ 382773 h 3728715"/>
              <a:gd name="connsiteX123" fmla="*/ 2709460 w 4097494"/>
              <a:gd name="connsiteY123" fmla="*/ 329610 h 3728715"/>
              <a:gd name="connsiteX124" fmla="*/ 2656298 w 4097494"/>
              <a:gd name="connsiteY124" fmla="*/ 318977 h 3728715"/>
              <a:gd name="connsiteX125" fmla="*/ 2592502 w 4097494"/>
              <a:gd name="connsiteY125" fmla="*/ 297712 h 3728715"/>
              <a:gd name="connsiteX126" fmla="*/ 2507442 w 4097494"/>
              <a:gd name="connsiteY126" fmla="*/ 287079 h 3728715"/>
              <a:gd name="connsiteX127" fmla="*/ 2443647 w 4097494"/>
              <a:gd name="connsiteY127" fmla="*/ 276447 h 3728715"/>
              <a:gd name="connsiteX128" fmla="*/ 2337321 w 4097494"/>
              <a:gd name="connsiteY128" fmla="*/ 265814 h 3728715"/>
              <a:gd name="connsiteX129" fmla="*/ 2209730 w 4097494"/>
              <a:gd name="connsiteY129" fmla="*/ 223284 h 3728715"/>
              <a:gd name="connsiteX130" fmla="*/ 2177833 w 4097494"/>
              <a:gd name="connsiteY130" fmla="*/ 212652 h 3728715"/>
              <a:gd name="connsiteX131" fmla="*/ 1954549 w 4097494"/>
              <a:gd name="connsiteY131" fmla="*/ 202019 h 3728715"/>
              <a:gd name="connsiteX132" fmla="*/ 1741898 w 4097494"/>
              <a:gd name="connsiteY132" fmla="*/ 180754 h 3728715"/>
              <a:gd name="connsiteX133" fmla="*/ 1603674 w 4097494"/>
              <a:gd name="connsiteY133" fmla="*/ 170121 h 3728715"/>
              <a:gd name="connsiteX134" fmla="*/ 1454819 w 4097494"/>
              <a:gd name="connsiteY134" fmla="*/ 148856 h 3728715"/>
              <a:gd name="connsiteX135" fmla="*/ 1412288 w 4097494"/>
              <a:gd name="connsiteY135" fmla="*/ 138224 h 3728715"/>
              <a:gd name="connsiteX136" fmla="*/ 1348493 w 4097494"/>
              <a:gd name="connsiteY136" fmla="*/ 116959 h 3728715"/>
              <a:gd name="connsiteX137" fmla="*/ 1252800 w 4097494"/>
              <a:gd name="connsiteY137" fmla="*/ 74428 h 3728715"/>
              <a:gd name="connsiteX138" fmla="*/ 1220902 w 4097494"/>
              <a:gd name="connsiteY138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824107 w 4097494"/>
              <a:gd name="connsiteY99" fmla="*/ 1554127 h 3728715"/>
              <a:gd name="connsiteX100" fmla="*/ 3824107 w 4097494"/>
              <a:gd name="connsiteY100" fmla="*/ 1401727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24107 w 4097494"/>
              <a:gd name="connsiteY105" fmla="*/ 944527 h 3728715"/>
              <a:gd name="connsiteX106" fmla="*/ 3762084 w 4097494"/>
              <a:gd name="connsiteY106" fmla="*/ 861238 h 3728715"/>
              <a:gd name="connsiteX107" fmla="*/ 3751451 w 4097494"/>
              <a:gd name="connsiteY107" fmla="*/ 829340 h 3728715"/>
              <a:gd name="connsiteX108" fmla="*/ 3666391 w 4097494"/>
              <a:gd name="connsiteY108" fmla="*/ 754912 h 3728715"/>
              <a:gd name="connsiteX109" fmla="*/ 3623860 w 4097494"/>
              <a:gd name="connsiteY109" fmla="*/ 723014 h 3728715"/>
              <a:gd name="connsiteX110" fmla="*/ 3528167 w 4097494"/>
              <a:gd name="connsiteY110" fmla="*/ 680484 h 3728715"/>
              <a:gd name="connsiteX111" fmla="*/ 3496270 w 4097494"/>
              <a:gd name="connsiteY111" fmla="*/ 659219 h 3728715"/>
              <a:gd name="connsiteX112" fmla="*/ 3464372 w 4097494"/>
              <a:gd name="connsiteY112" fmla="*/ 627321 h 3728715"/>
              <a:gd name="connsiteX113" fmla="*/ 3400577 w 4097494"/>
              <a:gd name="connsiteY113" fmla="*/ 606056 h 3728715"/>
              <a:gd name="connsiteX114" fmla="*/ 3358047 w 4097494"/>
              <a:gd name="connsiteY114" fmla="*/ 574159 h 3728715"/>
              <a:gd name="connsiteX115" fmla="*/ 3336781 w 4097494"/>
              <a:gd name="connsiteY115" fmla="*/ 552893 h 3728715"/>
              <a:gd name="connsiteX116" fmla="*/ 3262354 w 4097494"/>
              <a:gd name="connsiteY116" fmla="*/ 531628 h 3728715"/>
              <a:gd name="connsiteX117" fmla="*/ 3166660 w 4097494"/>
              <a:gd name="connsiteY117" fmla="*/ 467833 h 3728715"/>
              <a:gd name="connsiteX118" fmla="*/ 3134763 w 4097494"/>
              <a:gd name="connsiteY118" fmla="*/ 446568 h 3728715"/>
              <a:gd name="connsiteX119" fmla="*/ 3070967 w 4097494"/>
              <a:gd name="connsiteY119" fmla="*/ 425303 h 3728715"/>
              <a:gd name="connsiteX120" fmla="*/ 3007172 w 4097494"/>
              <a:gd name="connsiteY120" fmla="*/ 404038 h 3728715"/>
              <a:gd name="connsiteX121" fmla="*/ 2868949 w 4097494"/>
              <a:gd name="connsiteY121" fmla="*/ 382773 h 3728715"/>
              <a:gd name="connsiteX122" fmla="*/ 2709460 w 4097494"/>
              <a:gd name="connsiteY122" fmla="*/ 329610 h 3728715"/>
              <a:gd name="connsiteX123" fmla="*/ 2656298 w 4097494"/>
              <a:gd name="connsiteY123" fmla="*/ 318977 h 3728715"/>
              <a:gd name="connsiteX124" fmla="*/ 2592502 w 4097494"/>
              <a:gd name="connsiteY124" fmla="*/ 297712 h 3728715"/>
              <a:gd name="connsiteX125" fmla="*/ 2507442 w 4097494"/>
              <a:gd name="connsiteY125" fmla="*/ 287079 h 3728715"/>
              <a:gd name="connsiteX126" fmla="*/ 2443647 w 4097494"/>
              <a:gd name="connsiteY126" fmla="*/ 276447 h 3728715"/>
              <a:gd name="connsiteX127" fmla="*/ 2337321 w 4097494"/>
              <a:gd name="connsiteY127" fmla="*/ 265814 h 3728715"/>
              <a:gd name="connsiteX128" fmla="*/ 2209730 w 4097494"/>
              <a:gd name="connsiteY128" fmla="*/ 223284 h 3728715"/>
              <a:gd name="connsiteX129" fmla="*/ 2177833 w 4097494"/>
              <a:gd name="connsiteY129" fmla="*/ 212652 h 3728715"/>
              <a:gd name="connsiteX130" fmla="*/ 1954549 w 4097494"/>
              <a:gd name="connsiteY130" fmla="*/ 202019 h 3728715"/>
              <a:gd name="connsiteX131" fmla="*/ 1741898 w 4097494"/>
              <a:gd name="connsiteY131" fmla="*/ 180754 h 3728715"/>
              <a:gd name="connsiteX132" fmla="*/ 1603674 w 4097494"/>
              <a:gd name="connsiteY132" fmla="*/ 170121 h 3728715"/>
              <a:gd name="connsiteX133" fmla="*/ 1454819 w 4097494"/>
              <a:gd name="connsiteY133" fmla="*/ 148856 h 3728715"/>
              <a:gd name="connsiteX134" fmla="*/ 1412288 w 4097494"/>
              <a:gd name="connsiteY134" fmla="*/ 138224 h 3728715"/>
              <a:gd name="connsiteX135" fmla="*/ 1348493 w 4097494"/>
              <a:gd name="connsiteY135" fmla="*/ 116959 h 3728715"/>
              <a:gd name="connsiteX136" fmla="*/ 1252800 w 4097494"/>
              <a:gd name="connsiteY136" fmla="*/ 74428 h 3728715"/>
              <a:gd name="connsiteX137" fmla="*/ 1220902 w 4097494"/>
              <a:gd name="connsiteY137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554127 h 3728715"/>
              <a:gd name="connsiteX99" fmla="*/ 3824107 w 4097494"/>
              <a:gd name="connsiteY99" fmla="*/ 1401727 h 3728715"/>
              <a:gd name="connsiteX100" fmla="*/ 3815247 w 4097494"/>
              <a:gd name="connsiteY100" fmla="*/ 1286540 h 3728715"/>
              <a:gd name="connsiteX101" fmla="*/ 3836512 w 4097494"/>
              <a:gd name="connsiteY101" fmla="*/ 1212112 h 3728715"/>
              <a:gd name="connsiteX102" fmla="*/ 3857777 w 4097494"/>
              <a:gd name="connsiteY102" fmla="*/ 1137684 h 3728715"/>
              <a:gd name="connsiteX103" fmla="*/ 3847144 w 4097494"/>
              <a:gd name="connsiteY103" fmla="*/ 1084521 h 3728715"/>
              <a:gd name="connsiteX104" fmla="*/ 3824107 w 4097494"/>
              <a:gd name="connsiteY104" fmla="*/ 944527 h 3728715"/>
              <a:gd name="connsiteX105" fmla="*/ 3762084 w 4097494"/>
              <a:gd name="connsiteY105" fmla="*/ 861238 h 3728715"/>
              <a:gd name="connsiteX106" fmla="*/ 3751451 w 4097494"/>
              <a:gd name="connsiteY106" fmla="*/ 829340 h 3728715"/>
              <a:gd name="connsiteX107" fmla="*/ 3666391 w 4097494"/>
              <a:gd name="connsiteY107" fmla="*/ 754912 h 3728715"/>
              <a:gd name="connsiteX108" fmla="*/ 3623860 w 4097494"/>
              <a:gd name="connsiteY108" fmla="*/ 723014 h 3728715"/>
              <a:gd name="connsiteX109" fmla="*/ 3528167 w 4097494"/>
              <a:gd name="connsiteY109" fmla="*/ 680484 h 3728715"/>
              <a:gd name="connsiteX110" fmla="*/ 3496270 w 4097494"/>
              <a:gd name="connsiteY110" fmla="*/ 659219 h 3728715"/>
              <a:gd name="connsiteX111" fmla="*/ 3464372 w 4097494"/>
              <a:gd name="connsiteY111" fmla="*/ 627321 h 3728715"/>
              <a:gd name="connsiteX112" fmla="*/ 3400577 w 4097494"/>
              <a:gd name="connsiteY112" fmla="*/ 606056 h 3728715"/>
              <a:gd name="connsiteX113" fmla="*/ 3358047 w 4097494"/>
              <a:gd name="connsiteY113" fmla="*/ 574159 h 3728715"/>
              <a:gd name="connsiteX114" fmla="*/ 3336781 w 4097494"/>
              <a:gd name="connsiteY114" fmla="*/ 552893 h 3728715"/>
              <a:gd name="connsiteX115" fmla="*/ 3262354 w 4097494"/>
              <a:gd name="connsiteY115" fmla="*/ 531628 h 3728715"/>
              <a:gd name="connsiteX116" fmla="*/ 3166660 w 4097494"/>
              <a:gd name="connsiteY116" fmla="*/ 467833 h 3728715"/>
              <a:gd name="connsiteX117" fmla="*/ 3134763 w 4097494"/>
              <a:gd name="connsiteY117" fmla="*/ 446568 h 3728715"/>
              <a:gd name="connsiteX118" fmla="*/ 3070967 w 4097494"/>
              <a:gd name="connsiteY118" fmla="*/ 425303 h 3728715"/>
              <a:gd name="connsiteX119" fmla="*/ 3007172 w 4097494"/>
              <a:gd name="connsiteY119" fmla="*/ 404038 h 3728715"/>
              <a:gd name="connsiteX120" fmla="*/ 2868949 w 4097494"/>
              <a:gd name="connsiteY120" fmla="*/ 382773 h 3728715"/>
              <a:gd name="connsiteX121" fmla="*/ 2709460 w 4097494"/>
              <a:gd name="connsiteY121" fmla="*/ 329610 h 3728715"/>
              <a:gd name="connsiteX122" fmla="*/ 2656298 w 4097494"/>
              <a:gd name="connsiteY122" fmla="*/ 318977 h 3728715"/>
              <a:gd name="connsiteX123" fmla="*/ 2592502 w 4097494"/>
              <a:gd name="connsiteY123" fmla="*/ 297712 h 3728715"/>
              <a:gd name="connsiteX124" fmla="*/ 2507442 w 4097494"/>
              <a:gd name="connsiteY124" fmla="*/ 287079 h 3728715"/>
              <a:gd name="connsiteX125" fmla="*/ 2443647 w 4097494"/>
              <a:gd name="connsiteY125" fmla="*/ 276447 h 3728715"/>
              <a:gd name="connsiteX126" fmla="*/ 2337321 w 4097494"/>
              <a:gd name="connsiteY126" fmla="*/ 265814 h 3728715"/>
              <a:gd name="connsiteX127" fmla="*/ 2209730 w 4097494"/>
              <a:gd name="connsiteY127" fmla="*/ 223284 h 3728715"/>
              <a:gd name="connsiteX128" fmla="*/ 2177833 w 4097494"/>
              <a:gd name="connsiteY128" fmla="*/ 212652 h 3728715"/>
              <a:gd name="connsiteX129" fmla="*/ 1954549 w 4097494"/>
              <a:gd name="connsiteY129" fmla="*/ 202019 h 3728715"/>
              <a:gd name="connsiteX130" fmla="*/ 1741898 w 4097494"/>
              <a:gd name="connsiteY130" fmla="*/ 180754 h 3728715"/>
              <a:gd name="connsiteX131" fmla="*/ 1603674 w 4097494"/>
              <a:gd name="connsiteY131" fmla="*/ 170121 h 3728715"/>
              <a:gd name="connsiteX132" fmla="*/ 1454819 w 4097494"/>
              <a:gd name="connsiteY132" fmla="*/ 148856 h 3728715"/>
              <a:gd name="connsiteX133" fmla="*/ 1412288 w 4097494"/>
              <a:gd name="connsiteY133" fmla="*/ 138224 h 3728715"/>
              <a:gd name="connsiteX134" fmla="*/ 1348493 w 4097494"/>
              <a:gd name="connsiteY134" fmla="*/ 116959 h 3728715"/>
              <a:gd name="connsiteX135" fmla="*/ 1252800 w 4097494"/>
              <a:gd name="connsiteY135" fmla="*/ 74428 h 3728715"/>
              <a:gd name="connsiteX136" fmla="*/ 1220902 w 4097494"/>
              <a:gd name="connsiteY136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477927 h 3728715"/>
              <a:gd name="connsiteX99" fmla="*/ 3824107 w 4097494"/>
              <a:gd name="connsiteY99" fmla="*/ 1401727 h 3728715"/>
              <a:gd name="connsiteX100" fmla="*/ 3815247 w 4097494"/>
              <a:gd name="connsiteY100" fmla="*/ 1286540 h 3728715"/>
              <a:gd name="connsiteX101" fmla="*/ 3836512 w 4097494"/>
              <a:gd name="connsiteY101" fmla="*/ 1212112 h 3728715"/>
              <a:gd name="connsiteX102" fmla="*/ 3857777 w 4097494"/>
              <a:gd name="connsiteY102" fmla="*/ 1137684 h 3728715"/>
              <a:gd name="connsiteX103" fmla="*/ 3847144 w 4097494"/>
              <a:gd name="connsiteY103" fmla="*/ 1084521 h 3728715"/>
              <a:gd name="connsiteX104" fmla="*/ 3824107 w 4097494"/>
              <a:gd name="connsiteY104" fmla="*/ 944527 h 3728715"/>
              <a:gd name="connsiteX105" fmla="*/ 3762084 w 4097494"/>
              <a:gd name="connsiteY105" fmla="*/ 861238 h 3728715"/>
              <a:gd name="connsiteX106" fmla="*/ 3751451 w 4097494"/>
              <a:gd name="connsiteY106" fmla="*/ 829340 h 3728715"/>
              <a:gd name="connsiteX107" fmla="*/ 3666391 w 4097494"/>
              <a:gd name="connsiteY107" fmla="*/ 754912 h 3728715"/>
              <a:gd name="connsiteX108" fmla="*/ 3623860 w 4097494"/>
              <a:gd name="connsiteY108" fmla="*/ 723014 h 3728715"/>
              <a:gd name="connsiteX109" fmla="*/ 3528167 w 4097494"/>
              <a:gd name="connsiteY109" fmla="*/ 680484 h 3728715"/>
              <a:gd name="connsiteX110" fmla="*/ 3496270 w 4097494"/>
              <a:gd name="connsiteY110" fmla="*/ 659219 h 3728715"/>
              <a:gd name="connsiteX111" fmla="*/ 3464372 w 4097494"/>
              <a:gd name="connsiteY111" fmla="*/ 627321 h 3728715"/>
              <a:gd name="connsiteX112" fmla="*/ 3400577 w 4097494"/>
              <a:gd name="connsiteY112" fmla="*/ 606056 h 3728715"/>
              <a:gd name="connsiteX113" fmla="*/ 3358047 w 4097494"/>
              <a:gd name="connsiteY113" fmla="*/ 574159 h 3728715"/>
              <a:gd name="connsiteX114" fmla="*/ 3336781 w 4097494"/>
              <a:gd name="connsiteY114" fmla="*/ 552893 h 3728715"/>
              <a:gd name="connsiteX115" fmla="*/ 3262354 w 4097494"/>
              <a:gd name="connsiteY115" fmla="*/ 531628 h 3728715"/>
              <a:gd name="connsiteX116" fmla="*/ 3166660 w 4097494"/>
              <a:gd name="connsiteY116" fmla="*/ 467833 h 3728715"/>
              <a:gd name="connsiteX117" fmla="*/ 3134763 w 4097494"/>
              <a:gd name="connsiteY117" fmla="*/ 446568 h 3728715"/>
              <a:gd name="connsiteX118" fmla="*/ 3070967 w 4097494"/>
              <a:gd name="connsiteY118" fmla="*/ 425303 h 3728715"/>
              <a:gd name="connsiteX119" fmla="*/ 3007172 w 4097494"/>
              <a:gd name="connsiteY119" fmla="*/ 404038 h 3728715"/>
              <a:gd name="connsiteX120" fmla="*/ 2868949 w 4097494"/>
              <a:gd name="connsiteY120" fmla="*/ 382773 h 3728715"/>
              <a:gd name="connsiteX121" fmla="*/ 2709460 w 4097494"/>
              <a:gd name="connsiteY121" fmla="*/ 329610 h 3728715"/>
              <a:gd name="connsiteX122" fmla="*/ 2656298 w 4097494"/>
              <a:gd name="connsiteY122" fmla="*/ 318977 h 3728715"/>
              <a:gd name="connsiteX123" fmla="*/ 2592502 w 4097494"/>
              <a:gd name="connsiteY123" fmla="*/ 297712 h 3728715"/>
              <a:gd name="connsiteX124" fmla="*/ 2507442 w 4097494"/>
              <a:gd name="connsiteY124" fmla="*/ 287079 h 3728715"/>
              <a:gd name="connsiteX125" fmla="*/ 2443647 w 4097494"/>
              <a:gd name="connsiteY125" fmla="*/ 276447 h 3728715"/>
              <a:gd name="connsiteX126" fmla="*/ 2337321 w 4097494"/>
              <a:gd name="connsiteY126" fmla="*/ 265814 h 3728715"/>
              <a:gd name="connsiteX127" fmla="*/ 2209730 w 4097494"/>
              <a:gd name="connsiteY127" fmla="*/ 223284 h 3728715"/>
              <a:gd name="connsiteX128" fmla="*/ 2177833 w 4097494"/>
              <a:gd name="connsiteY128" fmla="*/ 212652 h 3728715"/>
              <a:gd name="connsiteX129" fmla="*/ 1954549 w 4097494"/>
              <a:gd name="connsiteY129" fmla="*/ 202019 h 3728715"/>
              <a:gd name="connsiteX130" fmla="*/ 1741898 w 4097494"/>
              <a:gd name="connsiteY130" fmla="*/ 180754 h 3728715"/>
              <a:gd name="connsiteX131" fmla="*/ 1603674 w 4097494"/>
              <a:gd name="connsiteY131" fmla="*/ 170121 h 3728715"/>
              <a:gd name="connsiteX132" fmla="*/ 1454819 w 4097494"/>
              <a:gd name="connsiteY132" fmla="*/ 148856 h 3728715"/>
              <a:gd name="connsiteX133" fmla="*/ 1412288 w 4097494"/>
              <a:gd name="connsiteY133" fmla="*/ 138224 h 3728715"/>
              <a:gd name="connsiteX134" fmla="*/ 1348493 w 4097494"/>
              <a:gd name="connsiteY134" fmla="*/ 116959 h 3728715"/>
              <a:gd name="connsiteX135" fmla="*/ 1252800 w 4097494"/>
              <a:gd name="connsiteY135" fmla="*/ 74428 h 3728715"/>
              <a:gd name="connsiteX136" fmla="*/ 1220902 w 4097494"/>
              <a:gd name="connsiteY136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477927 h 3728715"/>
              <a:gd name="connsiteX99" fmla="*/ 3824107 w 4097494"/>
              <a:gd name="connsiteY99" fmla="*/ 1401727 h 3728715"/>
              <a:gd name="connsiteX100" fmla="*/ 3836512 w 4097494"/>
              <a:gd name="connsiteY100" fmla="*/ 1212112 h 3728715"/>
              <a:gd name="connsiteX101" fmla="*/ 3857777 w 4097494"/>
              <a:gd name="connsiteY101" fmla="*/ 1137684 h 3728715"/>
              <a:gd name="connsiteX102" fmla="*/ 3847144 w 4097494"/>
              <a:gd name="connsiteY102" fmla="*/ 1084521 h 3728715"/>
              <a:gd name="connsiteX103" fmla="*/ 3824107 w 4097494"/>
              <a:gd name="connsiteY103" fmla="*/ 944527 h 3728715"/>
              <a:gd name="connsiteX104" fmla="*/ 3762084 w 4097494"/>
              <a:gd name="connsiteY104" fmla="*/ 861238 h 3728715"/>
              <a:gd name="connsiteX105" fmla="*/ 3751451 w 4097494"/>
              <a:gd name="connsiteY105" fmla="*/ 829340 h 3728715"/>
              <a:gd name="connsiteX106" fmla="*/ 3666391 w 4097494"/>
              <a:gd name="connsiteY106" fmla="*/ 754912 h 3728715"/>
              <a:gd name="connsiteX107" fmla="*/ 3623860 w 4097494"/>
              <a:gd name="connsiteY107" fmla="*/ 723014 h 3728715"/>
              <a:gd name="connsiteX108" fmla="*/ 3528167 w 4097494"/>
              <a:gd name="connsiteY108" fmla="*/ 680484 h 3728715"/>
              <a:gd name="connsiteX109" fmla="*/ 3496270 w 4097494"/>
              <a:gd name="connsiteY109" fmla="*/ 659219 h 3728715"/>
              <a:gd name="connsiteX110" fmla="*/ 3464372 w 4097494"/>
              <a:gd name="connsiteY110" fmla="*/ 627321 h 3728715"/>
              <a:gd name="connsiteX111" fmla="*/ 3400577 w 4097494"/>
              <a:gd name="connsiteY111" fmla="*/ 606056 h 3728715"/>
              <a:gd name="connsiteX112" fmla="*/ 3358047 w 4097494"/>
              <a:gd name="connsiteY112" fmla="*/ 574159 h 3728715"/>
              <a:gd name="connsiteX113" fmla="*/ 3336781 w 4097494"/>
              <a:gd name="connsiteY113" fmla="*/ 552893 h 3728715"/>
              <a:gd name="connsiteX114" fmla="*/ 3262354 w 4097494"/>
              <a:gd name="connsiteY114" fmla="*/ 531628 h 3728715"/>
              <a:gd name="connsiteX115" fmla="*/ 3166660 w 4097494"/>
              <a:gd name="connsiteY115" fmla="*/ 467833 h 3728715"/>
              <a:gd name="connsiteX116" fmla="*/ 3134763 w 4097494"/>
              <a:gd name="connsiteY116" fmla="*/ 446568 h 3728715"/>
              <a:gd name="connsiteX117" fmla="*/ 3070967 w 4097494"/>
              <a:gd name="connsiteY117" fmla="*/ 425303 h 3728715"/>
              <a:gd name="connsiteX118" fmla="*/ 3007172 w 4097494"/>
              <a:gd name="connsiteY118" fmla="*/ 404038 h 3728715"/>
              <a:gd name="connsiteX119" fmla="*/ 2868949 w 4097494"/>
              <a:gd name="connsiteY119" fmla="*/ 382773 h 3728715"/>
              <a:gd name="connsiteX120" fmla="*/ 2709460 w 4097494"/>
              <a:gd name="connsiteY120" fmla="*/ 329610 h 3728715"/>
              <a:gd name="connsiteX121" fmla="*/ 2656298 w 4097494"/>
              <a:gd name="connsiteY121" fmla="*/ 318977 h 3728715"/>
              <a:gd name="connsiteX122" fmla="*/ 2592502 w 4097494"/>
              <a:gd name="connsiteY122" fmla="*/ 297712 h 3728715"/>
              <a:gd name="connsiteX123" fmla="*/ 2507442 w 4097494"/>
              <a:gd name="connsiteY123" fmla="*/ 287079 h 3728715"/>
              <a:gd name="connsiteX124" fmla="*/ 2443647 w 4097494"/>
              <a:gd name="connsiteY124" fmla="*/ 276447 h 3728715"/>
              <a:gd name="connsiteX125" fmla="*/ 2337321 w 4097494"/>
              <a:gd name="connsiteY125" fmla="*/ 265814 h 3728715"/>
              <a:gd name="connsiteX126" fmla="*/ 2209730 w 4097494"/>
              <a:gd name="connsiteY126" fmla="*/ 223284 h 3728715"/>
              <a:gd name="connsiteX127" fmla="*/ 2177833 w 4097494"/>
              <a:gd name="connsiteY127" fmla="*/ 212652 h 3728715"/>
              <a:gd name="connsiteX128" fmla="*/ 1954549 w 4097494"/>
              <a:gd name="connsiteY128" fmla="*/ 202019 h 3728715"/>
              <a:gd name="connsiteX129" fmla="*/ 1741898 w 4097494"/>
              <a:gd name="connsiteY129" fmla="*/ 180754 h 3728715"/>
              <a:gd name="connsiteX130" fmla="*/ 1603674 w 4097494"/>
              <a:gd name="connsiteY130" fmla="*/ 170121 h 3728715"/>
              <a:gd name="connsiteX131" fmla="*/ 1454819 w 4097494"/>
              <a:gd name="connsiteY131" fmla="*/ 148856 h 3728715"/>
              <a:gd name="connsiteX132" fmla="*/ 1412288 w 4097494"/>
              <a:gd name="connsiteY132" fmla="*/ 138224 h 3728715"/>
              <a:gd name="connsiteX133" fmla="*/ 1348493 w 4097494"/>
              <a:gd name="connsiteY133" fmla="*/ 116959 h 3728715"/>
              <a:gd name="connsiteX134" fmla="*/ 1252800 w 4097494"/>
              <a:gd name="connsiteY134" fmla="*/ 74428 h 3728715"/>
              <a:gd name="connsiteX135" fmla="*/ 1220902 w 4097494"/>
              <a:gd name="connsiteY135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477927 h 3728715"/>
              <a:gd name="connsiteX99" fmla="*/ 3824107 w 4097494"/>
              <a:gd name="connsiteY99" fmla="*/ 1401727 h 3728715"/>
              <a:gd name="connsiteX100" fmla="*/ 3900307 w 4097494"/>
              <a:gd name="connsiteY100" fmla="*/ 1173127 h 3728715"/>
              <a:gd name="connsiteX101" fmla="*/ 3857777 w 4097494"/>
              <a:gd name="connsiteY101" fmla="*/ 1137684 h 3728715"/>
              <a:gd name="connsiteX102" fmla="*/ 3847144 w 4097494"/>
              <a:gd name="connsiteY102" fmla="*/ 1084521 h 3728715"/>
              <a:gd name="connsiteX103" fmla="*/ 3824107 w 4097494"/>
              <a:gd name="connsiteY103" fmla="*/ 944527 h 3728715"/>
              <a:gd name="connsiteX104" fmla="*/ 3762084 w 4097494"/>
              <a:gd name="connsiteY104" fmla="*/ 861238 h 3728715"/>
              <a:gd name="connsiteX105" fmla="*/ 3751451 w 4097494"/>
              <a:gd name="connsiteY105" fmla="*/ 829340 h 3728715"/>
              <a:gd name="connsiteX106" fmla="*/ 3666391 w 4097494"/>
              <a:gd name="connsiteY106" fmla="*/ 754912 h 3728715"/>
              <a:gd name="connsiteX107" fmla="*/ 3623860 w 4097494"/>
              <a:gd name="connsiteY107" fmla="*/ 723014 h 3728715"/>
              <a:gd name="connsiteX108" fmla="*/ 3528167 w 4097494"/>
              <a:gd name="connsiteY108" fmla="*/ 680484 h 3728715"/>
              <a:gd name="connsiteX109" fmla="*/ 3496270 w 4097494"/>
              <a:gd name="connsiteY109" fmla="*/ 659219 h 3728715"/>
              <a:gd name="connsiteX110" fmla="*/ 3464372 w 4097494"/>
              <a:gd name="connsiteY110" fmla="*/ 627321 h 3728715"/>
              <a:gd name="connsiteX111" fmla="*/ 3400577 w 4097494"/>
              <a:gd name="connsiteY111" fmla="*/ 606056 h 3728715"/>
              <a:gd name="connsiteX112" fmla="*/ 3358047 w 4097494"/>
              <a:gd name="connsiteY112" fmla="*/ 574159 h 3728715"/>
              <a:gd name="connsiteX113" fmla="*/ 3336781 w 4097494"/>
              <a:gd name="connsiteY113" fmla="*/ 552893 h 3728715"/>
              <a:gd name="connsiteX114" fmla="*/ 3262354 w 4097494"/>
              <a:gd name="connsiteY114" fmla="*/ 531628 h 3728715"/>
              <a:gd name="connsiteX115" fmla="*/ 3166660 w 4097494"/>
              <a:gd name="connsiteY115" fmla="*/ 467833 h 3728715"/>
              <a:gd name="connsiteX116" fmla="*/ 3134763 w 4097494"/>
              <a:gd name="connsiteY116" fmla="*/ 446568 h 3728715"/>
              <a:gd name="connsiteX117" fmla="*/ 3070967 w 4097494"/>
              <a:gd name="connsiteY117" fmla="*/ 425303 h 3728715"/>
              <a:gd name="connsiteX118" fmla="*/ 3007172 w 4097494"/>
              <a:gd name="connsiteY118" fmla="*/ 404038 h 3728715"/>
              <a:gd name="connsiteX119" fmla="*/ 2868949 w 4097494"/>
              <a:gd name="connsiteY119" fmla="*/ 382773 h 3728715"/>
              <a:gd name="connsiteX120" fmla="*/ 2709460 w 4097494"/>
              <a:gd name="connsiteY120" fmla="*/ 329610 h 3728715"/>
              <a:gd name="connsiteX121" fmla="*/ 2656298 w 4097494"/>
              <a:gd name="connsiteY121" fmla="*/ 318977 h 3728715"/>
              <a:gd name="connsiteX122" fmla="*/ 2592502 w 4097494"/>
              <a:gd name="connsiteY122" fmla="*/ 297712 h 3728715"/>
              <a:gd name="connsiteX123" fmla="*/ 2507442 w 4097494"/>
              <a:gd name="connsiteY123" fmla="*/ 287079 h 3728715"/>
              <a:gd name="connsiteX124" fmla="*/ 2443647 w 4097494"/>
              <a:gd name="connsiteY124" fmla="*/ 276447 h 3728715"/>
              <a:gd name="connsiteX125" fmla="*/ 2337321 w 4097494"/>
              <a:gd name="connsiteY125" fmla="*/ 265814 h 3728715"/>
              <a:gd name="connsiteX126" fmla="*/ 2209730 w 4097494"/>
              <a:gd name="connsiteY126" fmla="*/ 223284 h 3728715"/>
              <a:gd name="connsiteX127" fmla="*/ 2177833 w 4097494"/>
              <a:gd name="connsiteY127" fmla="*/ 212652 h 3728715"/>
              <a:gd name="connsiteX128" fmla="*/ 1954549 w 4097494"/>
              <a:gd name="connsiteY128" fmla="*/ 202019 h 3728715"/>
              <a:gd name="connsiteX129" fmla="*/ 1741898 w 4097494"/>
              <a:gd name="connsiteY129" fmla="*/ 180754 h 3728715"/>
              <a:gd name="connsiteX130" fmla="*/ 1603674 w 4097494"/>
              <a:gd name="connsiteY130" fmla="*/ 170121 h 3728715"/>
              <a:gd name="connsiteX131" fmla="*/ 1454819 w 4097494"/>
              <a:gd name="connsiteY131" fmla="*/ 148856 h 3728715"/>
              <a:gd name="connsiteX132" fmla="*/ 1412288 w 4097494"/>
              <a:gd name="connsiteY132" fmla="*/ 138224 h 3728715"/>
              <a:gd name="connsiteX133" fmla="*/ 1348493 w 4097494"/>
              <a:gd name="connsiteY133" fmla="*/ 116959 h 3728715"/>
              <a:gd name="connsiteX134" fmla="*/ 1252800 w 4097494"/>
              <a:gd name="connsiteY134" fmla="*/ 74428 h 3728715"/>
              <a:gd name="connsiteX135" fmla="*/ 1220902 w 4097494"/>
              <a:gd name="connsiteY135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477927 h 3728715"/>
              <a:gd name="connsiteX99" fmla="*/ 3824107 w 4097494"/>
              <a:gd name="connsiteY99" fmla="*/ 1401727 h 3728715"/>
              <a:gd name="connsiteX100" fmla="*/ 3857777 w 4097494"/>
              <a:gd name="connsiteY100" fmla="*/ 1137684 h 3728715"/>
              <a:gd name="connsiteX101" fmla="*/ 3847144 w 4097494"/>
              <a:gd name="connsiteY101" fmla="*/ 1084521 h 3728715"/>
              <a:gd name="connsiteX102" fmla="*/ 3824107 w 4097494"/>
              <a:gd name="connsiteY102" fmla="*/ 944527 h 3728715"/>
              <a:gd name="connsiteX103" fmla="*/ 3762084 w 4097494"/>
              <a:gd name="connsiteY103" fmla="*/ 861238 h 3728715"/>
              <a:gd name="connsiteX104" fmla="*/ 3751451 w 4097494"/>
              <a:gd name="connsiteY104" fmla="*/ 829340 h 3728715"/>
              <a:gd name="connsiteX105" fmla="*/ 3666391 w 4097494"/>
              <a:gd name="connsiteY105" fmla="*/ 754912 h 3728715"/>
              <a:gd name="connsiteX106" fmla="*/ 3623860 w 4097494"/>
              <a:gd name="connsiteY106" fmla="*/ 723014 h 3728715"/>
              <a:gd name="connsiteX107" fmla="*/ 3528167 w 4097494"/>
              <a:gd name="connsiteY107" fmla="*/ 680484 h 3728715"/>
              <a:gd name="connsiteX108" fmla="*/ 3496270 w 4097494"/>
              <a:gd name="connsiteY108" fmla="*/ 659219 h 3728715"/>
              <a:gd name="connsiteX109" fmla="*/ 3464372 w 4097494"/>
              <a:gd name="connsiteY109" fmla="*/ 627321 h 3728715"/>
              <a:gd name="connsiteX110" fmla="*/ 3400577 w 4097494"/>
              <a:gd name="connsiteY110" fmla="*/ 606056 h 3728715"/>
              <a:gd name="connsiteX111" fmla="*/ 3358047 w 4097494"/>
              <a:gd name="connsiteY111" fmla="*/ 574159 h 3728715"/>
              <a:gd name="connsiteX112" fmla="*/ 3336781 w 4097494"/>
              <a:gd name="connsiteY112" fmla="*/ 552893 h 3728715"/>
              <a:gd name="connsiteX113" fmla="*/ 3262354 w 4097494"/>
              <a:gd name="connsiteY113" fmla="*/ 531628 h 3728715"/>
              <a:gd name="connsiteX114" fmla="*/ 3166660 w 4097494"/>
              <a:gd name="connsiteY114" fmla="*/ 467833 h 3728715"/>
              <a:gd name="connsiteX115" fmla="*/ 3134763 w 4097494"/>
              <a:gd name="connsiteY115" fmla="*/ 446568 h 3728715"/>
              <a:gd name="connsiteX116" fmla="*/ 3070967 w 4097494"/>
              <a:gd name="connsiteY116" fmla="*/ 425303 h 3728715"/>
              <a:gd name="connsiteX117" fmla="*/ 3007172 w 4097494"/>
              <a:gd name="connsiteY117" fmla="*/ 404038 h 3728715"/>
              <a:gd name="connsiteX118" fmla="*/ 2868949 w 4097494"/>
              <a:gd name="connsiteY118" fmla="*/ 382773 h 3728715"/>
              <a:gd name="connsiteX119" fmla="*/ 2709460 w 4097494"/>
              <a:gd name="connsiteY119" fmla="*/ 329610 h 3728715"/>
              <a:gd name="connsiteX120" fmla="*/ 2656298 w 4097494"/>
              <a:gd name="connsiteY120" fmla="*/ 318977 h 3728715"/>
              <a:gd name="connsiteX121" fmla="*/ 2592502 w 4097494"/>
              <a:gd name="connsiteY121" fmla="*/ 297712 h 3728715"/>
              <a:gd name="connsiteX122" fmla="*/ 2507442 w 4097494"/>
              <a:gd name="connsiteY122" fmla="*/ 287079 h 3728715"/>
              <a:gd name="connsiteX123" fmla="*/ 2443647 w 4097494"/>
              <a:gd name="connsiteY123" fmla="*/ 276447 h 3728715"/>
              <a:gd name="connsiteX124" fmla="*/ 2337321 w 4097494"/>
              <a:gd name="connsiteY124" fmla="*/ 265814 h 3728715"/>
              <a:gd name="connsiteX125" fmla="*/ 2209730 w 4097494"/>
              <a:gd name="connsiteY125" fmla="*/ 223284 h 3728715"/>
              <a:gd name="connsiteX126" fmla="*/ 2177833 w 4097494"/>
              <a:gd name="connsiteY126" fmla="*/ 212652 h 3728715"/>
              <a:gd name="connsiteX127" fmla="*/ 1954549 w 4097494"/>
              <a:gd name="connsiteY127" fmla="*/ 202019 h 3728715"/>
              <a:gd name="connsiteX128" fmla="*/ 1741898 w 4097494"/>
              <a:gd name="connsiteY128" fmla="*/ 180754 h 3728715"/>
              <a:gd name="connsiteX129" fmla="*/ 1603674 w 4097494"/>
              <a:gd name="connsiteY129" fmla="*/ 170121 h 3728715"/>
              <a:gd name="connsiteX130" fmla="*/ 1454819 w 4097494"/>
              <a:gd name="connsiteY130" fmla="*/ 148856 h 3728715"/>
              <a:gd name="connsiteX131" fmla="*/ 1412288 w 4097494"/>
              <a:gd name="connsiteY131" fmla="*/ 138224 h 3728715"/>
              <a:gd name="connsiteX132" fmla="*/ 1348493 w 4097494"/>
              <a:gd name="connsiteY132" fmla="*/ 116959 h 3728715"/>
              <a:gd name="connsiteX133" fmla="*/ 1252800 w 4097494"/>
              <a:gd name="connsiteY133" fmla="*/ 74428 h 3728715"/>
              <a:gd name="connsiteX134" fmla="*/ 1220902 w 4097494"/>
              <a:gd name="connsiteY134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477927 h 3728715"/>
              <a:gd name="connsiteX99" fmla="*/ 3857445 w 4097494"/>
              <a:gd name="connsiteY99" fmla="*/ 1306477 h 3728715"/>
              <a:gd name="connsiteX100" fmla="*/ 3857777 w 4097494"/>
              <a:gd name="connsiteY100" fmla="*/ 1137684 h 3728715"/>
              <a:gd name="connsiteX101" fmla="*/ 3847144 w 4097494"/>
              <a:gd name="connsiteY101" fmla="*/ 1084521 h 3728715"/>
              <a:gd name="connsiteX102" fmla="*/ 3824107 w 4097494"/>
              <a:gd name="connsiteY102" fmla="*/ 944527 h 3728715"/>
              <a:gd name="connsiteX103" fmla="*/ 3762084 w 4097494"/>
              <a:gd name="connsiteY103" fmla="*/ 861238 h 3728715"/>
              <a:gd name="connsiteX104" fmla="*/ 3751451 w 4097494"/>
              <a:gd name="connsiteY104" fmla="*/ 829340 h 3728715"/>
              <a:gd name="connsiteX105" fmla="*/ 3666391 w 4097494"/>
              <a:gd name="connsiteY105" fmla="*/ 754912 h 3728715"/>
              <a:gd name="connsiteX106" fmla="*/ 3623860 w 4097494"/>
              <a:gd name="connsiteY106" fmla="*/ 723014 h 3728715"/>
              <a:gd name="connsiteX107" fmla="*/ 3528167 w 4097494"/>
              <a:gd name="connsiteY107" fmla="*/ 680484 h 3728715"/>
              <a:gd name="connsiteX108" fmla="*/ 3496270 w 4097494"/>
              <a:gd name="connsiteY108" fmla="*/ 659219 h 3728715"/>
              <a:gd name="connsiteX109" fmla="*/ 3464372 w 4097494"/>
              <a:gd name="connsiteY109" fmla="*/ 627321 h 3728715"/>
              <a:gd name="connsiteX110" fmla="*/ 3400577 w 4097494"/>
              <a:gd name="connsiteY110" fmla="*/ 606056 h 3728715"/>
              <a:gd name="connsiteX111" fmla="*/ 3358047 w 4097494"/>
              <a:gd name="connsiteY111" fmla="*/ 574159 h 3728715"/>
              <a:gd name="connsiteX112" fmla="*/ 3336781 w 4097494"/>
              <a:gd name="connsiteY112" fmla="*/ 552893 h 3728715"/>
              <a:gd name="connsiteX113" fmla="*/ 3262354 w 4097494"/>
              <a:gd name="connsiteY113" fmla="*/ 531628 h 3728715"/>
              <a:gd name="connsiteX114" fmla="*/ 3166660 w 4097494"/>
              <a:gd name="connsiteY114" fmla="*/ 467833 h 3728715"/>
              <a:gd name="connsiteX115" fmla="*/ 3134763 w 4097494"/>
              <a:gd name="connsiteY115" fmla="*/ 446568 h 3728715"/>
              <a:gd name="connsiteX116" fmla="*/ 3070967 w 4097494"/>
              <a:gd name="connsiteY116" fmla="*/ 425303 h 3728715"/>
              <a:gd name="connsiteX117" fmla="*/ 3007172 w 4097494"/>
              <a:gd name="connsiteY117" fmla="*/ 404038 h 3728715"/>
              <a:gd name="connsiteX118" fmla="*/ 2868949 w 4097494"/>
              <a:gd name="connsiteY118" fmla="*/ 382773 h 3728715"/>
              <a:gd name="connsiteX119" fmla="*/ 2709460 w 4097494"/>
              <a:gd name="connsiteY119" fmla="*/ 329610 h 3728715"/>
              <a:gd name="connsiteX120" fmla="*/ 2656298 w 4097494"/>
              <a:gd name="connsiteY120" fmla="*/ 318977 h 3728715"/>
              <a:gd name="connsiteX121" fmla="*/ 2592502 w 4097494"/>
              <a:gd name="connsiteY121" fmla="*/ 297712 h 3728715"/>
              <a:gd name="connsiteX122" fmla="*/ 2507442 w 4097494"/>
              <a:gd name="connsiteY122" fmla="*/ 287079 h 3728715"/>
              <a:gd name="connsiteX123" fmla="*/ 2443647 w 4097494"/>
              <a:gd name="connsiteY123" fmla="*/ 276447 h 3728715"/>
              <a:gd name="connsiteX124" fmla="*/ 2337321 w 4097494"/>
              <a:gd name="connsiteY124" fmla="*/ 265814 h 3728715"/>
              <a:gd name="connsiteX125" fmla="*/ 2209730 w 4097494"/>
              <a:gd name="connsiteY125" fmla="*/ 223284 h 3728715"/>
              <a:gd name="connsiteX126" fmla="*/ 2177833 w 4097494"/>
              <a:gd name="connsiteY126" fmla="*/ 212652 h 3728715"/>
              <a:gd name="connsiteX127" fmla="*/ 1954549 w 4097494"/>
              <a:gd name="connsiteY127" fmla="*/ 202019 h 3728715"/>
              <a:gd name="connsiteX128" fmla="*/ 1741898 w 4097494"/>
              <a:gd name="connsiteY128" fmla="*/ 180754 h 3728715"/>
              <a:gd name="connsiteX129" fmla="*/ 1603674 w 4097494"/>
              <a:gd name="connsiteY129" fmla="*/ 170121 h 3728715"/>
              <a:gd name="connsiteX130" fmla="*/ 1454819 w 4097494"/>
              <a:gd name="connsiteY130" fmla="*/ 148856 h 3728715"/>
              <a:gd name="connsiteX131" fmla="*/ 1412288 w 4097494"/>
              <a:gd name="connsiteY131" fmla="*/ 138224 h 3728715"/>
              <a:gd name="connsiteX132" fmla="*/ 1348493 w 4097494"/>
              <a:gd name="connsiteY132" fmla="*/ 116959 h 3728715"/>
              <a:gd name="connsiteX133" fmla="*/ 1252800 w 4097494"/>
              <a:gd name="connsiteY133" fmla="*/ 74428 h 3728715"/>
              <a:gd name="connsiteX134" fmla="*/ 1220902 w 4097494"/>
              <a:gd name="connsiteY134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80026 w 4097494"/>
              <a:gd name="connsiteY97" fmla="*/ 1575834 h 3728715"/>
              <a:gd name="connsiteX98" fmla="*/ 3824107 w 4097494"/>
              <a:gd name="connsiteY98" fmla="*/ 1477927 h 3728715"/>
              <a:gd name="connsiteX99" fmla="*/ 3857445 w 4097494"/>
              <a:gd name="connsiteY99" fmla="*/ 1306477 h 3728715"/>
              <a:gd name="connsiteX100" fmla="*/ 3857777 w 4097494"/>
              <a:gd name="connsiteY100" fmla="*/ 1137684 h 3728715"/>
              <a:gd name="connsiteX101" fmla="*/ 3847144 w 4097494"/>
              <a:gd name="connsiteY101" fmla="*/ 1084521 h 3728715"/>
              <a:gd name="connsiteX102" fmla="*/ 3824107 w 4097494"/>
              <a:gd name="connsiteY102" fmla="*/ 944527 h 3728715"/>
              <a:gd name="connsiteX103" fmla="*/ 3762084 w 4097494"/>
              <a:gd name="connsiteY103" fmla="*/ 861238 h 3728715"/>
              <a:gd name="connsiteX104" fmla="*/ 3751451 w 4097494"/>
              <a:gd name="connsiteY104" fmla="*/ 829340 h 3728715"/>
              <a:gd name="connsiteX105" fmla="*/ 3666391 w 4097494"/>
              <a:gd name="connsiteY105" fmla="*/ 754912 h 3728715"/>
              <a:gd name="connsiteX106" fmla="*/ 3623860 w 4097494"/>
              <a:gd name="connsiteY106" fmla="*/ 723014 h 3728715"/>
              <a:gd name="connsiteX107" fmla="*/ 3528167 w 4097494"/>
              <a:gd name="connsiteY107" fmla="*/ 680484 h 3728715"/>
              <a:gd name="connsiteX108" fmla="*/ 3496270 w 4097494"/>
              <a:gd name="connsiteY108" fmla="*/ 659219 h 3728715"/>
              <a:gd name="connsiteX109" fmla="*/ 3464372 w 4097494"/>
              <a:gd name="connsiteY109" fmla="*/ 627321 h 3728715"/>
              <a:gd name="connsiteX110" fmla="*/ 3400577 w 4097494"/>
              <a:gd name="connsiteY110" fmla="*/ 606056 h 3728715"/>
              <a:gd name="connsiteX111" fmla="*/ 3358047 w 4097494"/>
              <a:gd name="connsiteY111" fmla="*/ 574159 h 3728715"/>
              <a:gd name="connsiteX112" fmla="*/ 3336781 w 4097494"/>
              <a:gd name="connsiteY112" fmla="*/ 552893 h 3728715"/>
              <a:gd name="connsiteX113" fmla="*/ 3262354 w 4097494"/>
              <a:gd name="connsiteY113" fmla="*/ 531628 h 3728715"/>
              <a:gd name="connsiteX114" fmla="*/ 3166660 w 4097494"/>
              <a:gd name="connsiteY114" fmla="*/ 467833 h 3728715"/>
              <a:gd name="connsiteX115" fmla="*/ 3134763 w 4097494"/>
              <a:gd name="connsiteY115" fmla="*/ 446568 h 3728715"/>
              <a:gd name="connsiteX116" fmla="*/ 3070967 w 4097494"/>
              <a:gd name="connsiteY116" fmla="*/ 425303 h 3728715"/>
              <a:gd name="connsiteX117" fmla="*/ 3007172 w 4097494"/>
              <a:gd name="connsiteY117" fmla="*/ 404038 h 3728715"/>
              <a:gd name="connsiteX118" fmla="*/ 2868949 w 4097494"/>
              <a:gd name="connsiteY118" fmla="*/ 382773 h 3728715"/>
              <a:gd name="connsiteX119" fmla="*/ 2709460 w 4097494"/>
              <a:gd name="connsiteY119" fmla="*/ 329610 h 3728715"/>
              <a:gd name="connsiteX120" fmla="*/ 2656298 w 4097494"/>
              <a:gd name="connsiteY120" fmla="*/ 318977 h 3728715"/>
              <a:gd name="connsiteX121" fmla="*/ 2592502 w 4097494"/>
              <a:gd name="connsiteY121" fmla="*/ 297712 h 3728715"/>
              <a:gd name="connsiteX122" fmla="*/ 2507442 w 4097494"/>
              <a:gd name="connsiteY122" fmla="*/ 287079 h 3728715"/>
              <a:gd name="connsiteX123" fmla="*/ 2443647 w 4097494"/>
              <a:gd name="connsiteY123" fmla="*/ 276447 h 3728715"/>
              <a:gd name="connsiteX124" fmla="*/ 2337321 w 4097494"/>
              <a:gd name="connsiteY124" fmla="*/ 265814 h 3728715"/>
              <a:gd name="connsiteX125" fmla="*/ 2209730 w 4097494"/>
              <a:gd name="connsiteY125" fmla="*/ 223284 h 3728715"/>
              <a:gd name="connsiteX126" fmla="*/ 2177833 w 4097494"/>
              <a:gd name="connsiteY126" fmla="*/ 212652 h 3728715"/>
              <a:gd name="connsiteX127" fmla="*/ 1954549 w 4097494"/>
              <a:gd name="connsiteY127" fmla="*/ 202019 h 3728715"/>
              <a:gd name="connsiteX128" fmla="*/ 1741898 w 4097494"/>
              <a:gd name="connsiteY128" fmla="*/ 180754 h 3728715"/>
              <a:gd name="connsiteX129" fmla="*/ 1603674 w 4097494"/>
              <a:gd name="connsiteY129" fmla="*/ 170121 h 3728715"/>
              <a:gd name="connsiteX130" fmla="*/ 1454819 w 4097494"/>
              <a:gd name="connsiteY130" fmla="*/ 148856 h 3728715"/>
              <a:gd name="connsiteX131" fmla="*/ 1412288 w 4097494"/>
              <a:gd name="connsiteY131" fmla="*/ 138224 h 3728715"/>
              <a:gd name="connsiteX132" fmla="*/ 1348493 w 4097494"/>
              <a:gd name="connsiteY132" fmla="*/ 116959 h 3728715"/>
              <a:gd name="connsiteX133" fmla="*/ 1252800 w 4097494"/>
              <a:gd name="connsiteY133" fmla="*/ 74428 h 3728715"/>
              <a:gd name="connsiteX134" fmla="*/ 1220902 w 4097494"/>
              <a:gd name="connsiteY134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645126 w 4097494"/>
              <a:gd name="connsiteY87" fmla="*/ 2275368 h 3728715"/>
              <a:gd name="connsiteX88" fmla="*/ 3602595 w 4097494"/>
              <a:gd name="connsiteY88" fmla="*/ 2222205 h 3728715"/>
              <a:gd name="connsiteX89" fmla="*/ 3602595 w 4097494"/>
              <a:gd name="connsiteY89" fmla="*/ 1988289 h 3728715"/>
              <a:gd name="connsiteX90" fmla="*/ 3613228 w 4097494"/>
              <a:gd name="connsiteY90" fmla="*/ 1945759 h 3728715"/>
              <a:gd name="connsiteX91" fmla="*/ 3634493 w 4097494"/>
              <a:gd name="connsiteY91" fmla="*/ 1924493 h 3728715"/>
              <a:gd name="connsiteX92" fmla="*/ 3655758 w 4097494"/>
              <a:gd name="connsiteY92" fmla="*/ 1881963 h 3728715"/>
              <a:gd name="connsiteX93" fmla="*/ 3687656 w 4097494"/>
              <a:gd name="connsiteY93" fmla="*/ 1796903 h 3728715"/>
              <a:gd name="connsiteX94" fmla="*/ 3708921 w 4097494"/>
              <a:gd name="connsiteY94" fmla="*/ 1701210 h 3728715"/>
              <a:gd name="connsiteX95" fmla="*/ 3730186 w 4097494"/>
              <a:gd name="connsiteY95" fmla="*/ 1637414 h 3728715"/>
              <a:gd name="connsiteX96" fmla="*/ 3780026 w 4097494"/>
              <a:gd name="connsiteY96" fmla="*/ 1575834 h 3728715"/>
              <a:gd name="connsiteX97" fmla="*/ 3824107 w 4097494"/>
              <a:gd name="connsiteY97" fmla="*/ 1477927 h 3728715"/>
              <a:gd name="connsiteX98" fmla="*/ 3857445 w 4097494"/>
              <a:gd name="connsiteY98" fmla="*/ 1306477 h 3728715"/>
              <a:gd name="connsiteX99" fmla="*/ 3857777 w 4097494"/>
              <a:gd name="connsiteY99" fmla="*/ 1137684 h 3728715"/>
              <a:gd name="connsiteX100" fmla="*/ 3847144 w 4097494"/>
              <a:gd name="connsiteY100" fmla="*/ 1084521 h 3728715"/>
              <a:gd name="connsiteX101" fmla="*/ 3824107 w 4097494"/>
              <a:gd name="connsiteY101" fmla="*/ 944527 h 3728715"/>
              <a:gd name="connsiteX102" fmla="*/ 3762084 w 4097494"/>
              <a:gd name="connsiteY102" fmla="*/ 861238 h 3728715"/>
              <a:gd name="connsiteX103" fmla="*/ 3751451 w 4097494"/>
              <a:gd name="connsiteY103" fmla="*/ 829340 h 3728715"/>
              <a:gd name="connsiteX104" fmla="*/ 3666391 w 4097494"/>
              <a:gd name="connsiteY104" fmla="*/ 754912 h 3728715"/>
              <a:gd name="connsiteX105" fmla="*/ 3623860 w 4097494"/>
              <a:gd name="connsiteY105" fmla="*/ 723014 h 3728715"/>
              <a:gd name="connsiteX106" fmla="*/ 3528167 w 4097494"/>
              <a:gd name="connsiteY106" fmla="*/ 680484 h 3728715"/>
              <a:gd name="connsiteX107" fmla="*/ 3496270 w 4097494"/>
              <a:gd name="connsiteY107" fmla="*/ 659219 h 3728715"/>
              <a:gd name="connsiteX108" fmla="*/ 3464372 w 4097494"/>
              <a:gd name="connsiteY108" fmla="*/ 627321 h 3728715"/>
              <a:gd name="connsiteX109" fmla="*/ 3400577 w 4097494"/>
              <a:gd name="connsiteY109" fmla="*/ 606056 h 3728715"/>
              <a:gd name="connsiteX110" fmla="*/ 3358047 w 4097494"/>
              <a:gd name="connsiteY110" fmla="*/ 574159 h 3728715"/>
              <a:gd name="connsiteX111" fmla="*/ 3336781 w 4097494"/>
              <a:gd name="connsiteY111" fmla="*/ 552893 h 3728715"/>
              <a:gd name="connsiteX112" fmla="*/ 3262354 w 4097494"/>
              <a:gd name="connsiteY112" fmla="*/ 531628 h 3728715"/>
              <a:gd name="connsiteX113" fmla="*/ 3166660 w 4097494"/>
              <a:gd name="connsiteY113" fmla="*/ 467833 h 3728715"/>
              <a:gd name="connsiteX114" fmla="*/ 3134763 w 4097494"/>
              <a:gd name="connsiteY114" fmla="*/ 446568 h 3728715"/>
              <a:gd name="connsiteX115" fmla="*/ 3070967 w 4097494"/>
              <a:gd name="connsiteY115" fmla="*/ 425303 h 3728715"/>
              <a:gd name="connsiteX116" fmla="*/ 3007172 w 4097494"/>
              <a:gd name="connsiteY116" fmla="*/ 404038 h 3728715"/>
              <a:gd name="connsiteX117" fmla="*/ 2868949 w 4097494"/>
              <a:gd name="connsiteY117" fmla="*/ 382773 h 3728715"/>
              <a:gd name="connsiteX118" fmla="*/ 2709460 w 4097494"/>
              <a:gd name="connsiteY118" fmla="*/ 329610 h 3728715"/>
              <a:gd name="connsiteX119" fmla="*/ 2656298 w 4097494"/>
              <a:gd name="connsiteY119" fmla="*/ 318977 h 3728715"/>
              <a:gd name="connsiteX120" fmla="*/ 2592502 w 4097494"/>
              <a:gd name="connsiteY120" fmla="*/ 297712 h 3728715"/>
              <a:gd name="connsiteX121" fmla="*/ 2507442 w 4097494"/>
              <a:gd name="connsiteY121" fmla="*/ 287079 h 3728715"/>
              <a:gd name="connsiteX122" fmla="*/ 2443647 w 4097494"/>
              <a:gd name="connsiteY122" fmla="*/ 276447 h 3728715"/>
              <a:gd name="connsiteX123" fmla="*/ 2337321 w 4097494"/>
              <a:gd name="connsiteY123" fmla="*/ 265814 h 3728715"/>
              <a:gd name="connsiteX124" fmla="*/ 2209730 w 4097494"/>
              <a:gd name="connsiteY124" fmla="*/ 223284 h 3728715"/>
              <a:gd name="connsiteX125" fmla="*/ 2177833 w 4097494"/>
              <a:gd name="connsiteY125" fmla="*/ 212652 h 3728715"/>
              <a:gd name="connsiteX126" fmla="*/ 1954549 w 4097494"/>
              <a:gd name="connsiteY126" fmla="*/ 202019 h 3728715"/>
              <a:gd name="connsiteX127" fmla="*/ 1741898 w 4097494"/>
              <a:gd name="connsiteY127" fmla="*/ 180754 h 3728715"/>
              <a:gd name="connsiteX128" fmla="*/ 1603674 w 4097494"/>
              <a:gd name="connsiteY128" fmla="*/ 170121 h 3728715"/>
              <a:gd name="connsiteX129" fmla="*/ 1454819 w 4097494"/>
              <a:gd name="connsiteY129" fmla="*/ 148856 h 3728715"/>
              <a:gd name="connsiteX130" fmla="*/ 1412288 w 4097494"/>
              <a:gd name="connsiteY130" fmla="*/ 138224 h 3728715"/>
              <a:gd name="connsiteX131" fmla="*/ 1348493 w 4097494"/>
              <a:gd name="connsiteY131" fmla="*/ 116959 h 3728715"/>
              <a:gd name="connsiteX132" fmla="*/ 1252800 w 4097494"/>
              <a:gd name="connsiteY132" fmla="*/ 74428 h 3728715"/>
              <a:gd name="connsiteX133" fmla="*/ 1220902 w 4097494"/>
              <a:gd name="connsiteY133" fmla="*/ 63796 h 3728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</a:cxnLst>
            <a:rect l="l" t="t" r="r" b="b"/>
            <a:pathLst>
              <a:path w="4097494" h="3728715">
                <a:moveTo>
                  <a:pt x="1220902" y="63796"/>
                </a:moveTo>
                <a:cubicBezTo>
                  <a:pt x="1169511" y="53164"/>
                  <a:pt x="1008251" y="21266"/>
                  <a:pt x="944456" y="10633"/>
                </a:cubicBezTo>
                <a:cubicBezTo>
                  <a:pt x="909251" y="5217"/>
                  <a:pt x="873572" y="3544"/>
                  <a:pt x="838130" y="0"/>
                </a:cubicBezTo>
                <a:cubicBezTo>
                  <a:pt x="710539" y="3544"/>
                  <a:pt x="582674" y="1539"/>
                  <a:pt x="455358" y="10633"/>
                </a:cubicBezTo>
                <a:cubicBezTo>
                  <a:pt x="433000" y="12230"/>
                  <a:pt x="391563" y="31898"/>
                  <a:pt x="391563" y="31898"/>
                </a:cubicBezTo>
                <a:cubicBezTo>
                  <a:pt x="315608" y="82534"/>
                  <a:pt x="352561" y="68229"/>
                  <a:pt x="285237" y="85061"/>
                </a:cubicBezTo>
                <a:cubicBezTo>
                  <a:pt x="274605" y="92149"/>
                  <a:pt x="263318" y="98343"/>
                  <a:pt x="253340" y="106326"/>
                </a:cubicBezTo>
                <a:cubicBezTo>
                  <a:pt x="220378" y="132696"/>
                  <a:pt x="243806" y="127041"/>
                  <a:pt x="200177" y="148856"/>
                </a:cubicBezTo>
                <a:cubicBezTo>
                  <a:pt x="190152" y="153868"/>
                  <a:pt x="178912" y="155945"/>
                  <a:pt x="168279" y="159489"/>
                </a:cubicBezTo>
                <a:cubicBezTo>
                  <a:pt x="134579" y="210038"/>
                  <a:pt x="151056" y="179261"/>
                  <a:pt x="125749" y="255182"/>
                </a:cubicBezTo>
                <a:lnTo>
                  <a:pt x="115116" y="287079"/>
                </a:lnTo>
                <a:cubicBezTo>
                  <a:pt x="111572" y="297712"/>
                  <a:pt x="110701" y="309652"/>
                  <a:pt x="104484" y="318977"/>
                </a:cubicBezTo>
                <a:lnTo>
                  <a:pt x="83219" y="350875"/>
                </a:lnTo>
                <a:cubicBezTo>
                  <a:pt x="79675" y="365052"/>
                  <a:pt x="76600" y="379354"/>
                  <a:pt x="72586" y="393405"/>
                </a:cubicBezTo>
                <a:cubicBezTo>
                  <a:pt x="69507" y="404182"/>
                  <a:pt x="63959" y="414276"/>
                  <a:pt x="61954" y="425303"/>
                </a:cubicBezTo>
                <a:cubicBezTo>
                  <a:pt x="56843" y="453416"/>
                  <a:pt x="55362" y="482076"/>
                  <a:pt x="51321" y="510363"/>
                </a:cubicBezTo>
                <a:cubicBezTo>
                  <a:pt x="42631" y="571191"/>
                  <a:pt x="42971" y="565026"/>
                  <a:pt x="30056" y="616689"/>
                </a:cubicBezTo>
                <a:cubicBezTo>
                  <a:pt x="34202" y="815703"/>
                  <a:pt x="0" y="989968"/>
                  <a:pt x="51321" y="1169582"/>
                </a:cubicBezTo>
                <a:cubicBezTo>
                  <a:pt x="54400" y="1180358"/>
                  <a:pt x="58875" y="1190703"/>
                  <a:pt x="61954" y="1201479"/>
                </a:cubicBezTo>
                <a:cubicBezTo>
                  <a:pt x="65195" y="1212822"/>
                  <a:pt x="75718" y="1262405"/>
                  <a:pt x="83219" y="1275907"/>
                </a:cubicBezTo>
                <a:cubicBezTo>
                  <a:pt x="95631" y="1298248"/>
                  <a:pt x="111572" y="1318438"/>
                  <a:pt x="125749" y="1339703"/>
                </a:cubicBezTo>
                <a:cubicBezTo>
                  <a:pt x="152573" y="1379939"/>
                  <a:pt x="137980" y="1362565"/>
                  <a:pt x="168279" y="1392866"/>
                </a:cubicBezTo>
                <a:cubicBezTo>
                  <a:pt x="174223" y="1416639"/>
                  <a:pt x="189824" y="1483661"/>
                  <a:pt x="200177" y="1499191"/>
                </a:cubicBezTo>
                <a:cubicBezTo>
                  <a:pt x="207265" y="1509824"/>
                  <a:pt x="212406" y="1522053"/>
                  <a:pt x="221442" y="1531089"/>
                </a:cubicBezTo>
                <a:cubicBezTo>
                  <a:pt x="230478" y="1540125"/>
                  <a:pt x="242707" y="1545266"/>
                  <a:pt x="253340" y="1552354"/>
                </a:cubicBezTo>
                <a:cubicBezTo>
                  <a:pt x="256884" y="1562987"/>
                  <a:pt x="258529" y="1574455"/>
                  <a:pt x="263972" y="1584252"/>
                </a:cubicBezTo>
                <a:cubicBezTo>
                  <a:pt x="276384" y="1606593"/>
                  <a:pt x="298420" y="1623801"/>
                  <a:pt x="306502" y="1648047"/>
                </a:cubicBezTo>
                <a:cubicBezTo>
                  <a:pt x="321176" y="1692068"/>
                  <a:pt x="310918" y="1670620"/>
                  <a:pt x="338400" y="1711842"/>
                </a:cubicBezTo>
                <a:cubicBezTo>
                  <a:pt x="334856" y="1789814"/>
                  <a:pt x="333328" y="1867905"/>
                  <a:pt x="327767" y="1945759"/>
                </a:cubicBezTo>
                <a:cubicBezTo>
                  <a:pt x="323198" y="2009728"/>
                  <a:pt x="319843" y="1994759"/>
                  <a:pt x="306502" y="2041452"/>
                </a:cubicBezTo>
                <a:cubicBezTo>
                  <a:pt x="302488" y="2055503"/>
                  <a:pt x="300069" y="2069985"/>
                  <a:pt x="295870" y="2083982"/>
                </a:cubicBezTo>
                <a:cubicBezTo>
                  <a:pt x="295859" y="2084020"/>
                  <a:pt x="269294" y="2163707"/>
                  <a:pt x="263972" y="2179675"/>
                </a:cubicBezTo>
                <a:cubicBezTo>
                  <a:pt x="260428" y="2190308"/>
                  <a:pt x="256058" y="2200700"/>
                  <a:pt x="253340" y="2211573"/>
                </a:cubicBezTo>
                <a:cubicBezTo>
                  <a:pt x="249796" y="2225750"/>
                  <a:pt x="247838" y="2240420"/>
                  <a:pt x="242707" y="2254103"/>
                </a:cubicBezTo>
                <a:cubicBezTo>
                  <a:pt x="237142" y="2268944"/>
                  <a:pt x="227329" y="2281917"/>
                  <a:pt x="221442" y="2296633"/>
                </a:cubicBezTo>
                <a:cubicBezTo>
                  <a:pt x="213117" y="2317445"/>
                  <a:pt x="207265" y="2339163"/>
                  <a:pt x="200177" y="2360428"/>
                </a:cubicBezTo>
                <a:cubicBezTo>
                  <a:pt x="196633" y="2371061"/>
                  <a:pt x="195761" y="2383000"/>
                  <a:pt x="189544" y="2392326"/>
                </a:cubicBezTo>
                <a:lnTo>
                  <a:pt x="168279" y="2424224"/>
                </a:lnTo>
                <a:cubicBezTo>
                  <a:pt x="122661" y="2561077"/>
                  <a:pt x="166436" y="2420960"/>
                  <a:pt x="136381" y="2541182"/>
                </a:cubicBezTo>
                <a:cubicBezTo>
                  <a:pt x="120735" y="2603765"/>
                  <a:pt x="117441" y="2554490"/>
                  <a:pt x="104484" y="2658140"/>
                </a:cubicBezTo>
                <a:lnTo>
                  <a:pt x="93851" y="2743200"/>
                </a:lnTo>
                <a:cubicBezTo>
                  <a:pt x="90307" y="2817628"/>
                  <a:pt x="89407" y="2892229"/>
                  <a:pt x="83219" y="2966484"/>
                </a:cubicBezTo>
                <a:cubicBezTo>
                  <a:pt x="82288" y="2977653"/>
                  <a:pt x="74290" y="2987304"/>
                  <a:pt x="72586" y="2998382"/>
                </a:cubicBezTo>
                <a:cubicBezTo>
                  <a:pt x="67170" y="3033586"/>
                  <a:pt x="65498" y="3069265"/>
                  <a:pt x="61954" y="3104707"/>
                </a:cubicBezTo>
                <a:cubicBezTo>
                  <a:pt x="69702" y="3228678"/>
                  <a:pt x="59782" y="3235328"/>
                  <a:pt x="83219" y="3317359"/>
                </a:cubicBezTo>
                <a:cubicBezTo>
                  <a:pt x="86298" y="3328135"/>
                  <a:pt x="87634" y="3339931"/>
                  <a:pt x="93851" y="3349256"/>
                </a:cubicBezTo>
                <a:cubicBezTo>
                  <a:pt x="102192" y="3361767"/>
                  <a:pt x="116123" y="3369602"/>
                  <a:pt x="125749" y="3381154"/>
                </a:cubicBezTo>
                <a:cubicBezTo>
                  <a:pt x="133930" y="3390971"/>
                  <a:pt x="137397" y="3404637"/>
                  <a:pt x="147014" y="3413052"/>
                </a:cubicBezTo>
                <a:cubicBezTo>
                  <a:pt x="166248" y="3429882"/>
                  <a:pt x="210809" y="3455582"/>
                  <a:pt x="210809" y="3455582"/>
                </a:cubicBezTo>
                <a:cubicBezTo>
                  <a:pt x="276258" y="3553754"/>
                  <a:pt x="192738" y="3432993"/>
                  <a:pt x="253340" y="3508745"/>
                </a:cubicBezTo>
                <a:cubicBezTo>
                  <a:pt x="282247" y="3544879"/>
                  <a:pt x="266391" y="3541343"/>
                  <a:pt x="306502" y="3572540"/>
                </a:cubicBezTo>
                <a:cubicBezTo>
                  <a:pt x="326676" y="3588231"/>
                  <a:pt x="349033" y="3600893"/>
                  <a:pt x="370298" y="3615070"/>
                </a:cubicBezTo>
                <a:cubicBezTo>
                  <a:pt x="380930" y="3622158"/>
                  <a:pt x="389515" y="3634750"/>
                  <a:pt x="402195" y="3636335"/>
                </a:cubicBezTo>
                <a:cubicBezTo>
                  <a:pt x="430549" y="3639879"/>
                  <a:pt x="459070" y="3642270"/>
                  <a:pt x="487256" y="3646968"/>
                </a:cubicBezTo>
                <a:cubicBezTo>
                  <a:pt x="501670" y="3649370"/>
                  <a:pt x="515372" y="3655198"/>
                  <a:pt x="529786" y="3657600"/>
                </a:cubicBezTo>
                <a:cubicBezTo>
                  <a:pt x="579226" y="3665840"/>
                  <a:pt x="700931" y="3683325"/>
                  <a:pt x="754842" y="3640766"/>
                </a:cubicBezTo>
                <a:cubicBezTo>
                  <a:pt x="772563" y="3644310"/>
                  <a:pt x="1062842" y="3534825"/>
                  <a:pt x="1080907" y="3535327"/>
                </a:cubicBezTo>
                <a:cubicBezTo>
                  <a:pt x="1318302" y="3541921"/>
                  <a:pt x="1300647" y="3607983"/>
                  <a:pt x="1538107" y="3611527"/>
                </a:cubicBezTo>
                <a:cubicBezTo>
                  <a:pt x="1990516" y="3702004"/>
                  <a:pt x="1568266" y="3728715"/>
                  <a:pt x="2730726" y="3700131"/>
                </a:cubicBezTo>
                <a:cubicBezTo>
                  <a:pt x="2753135" y="3699580"/>
                  <a:pt x="2772217" y="3681096"/>
                  <a:pt x="2794521" y="3678866"/>
                </a:cubicBezTo>
                <a:lnTo>
                  <a:pt x="2900847" y="3668233"/>
                </a:lnTo>
                <a:cubicBezTo>
                  <a:pt x="3045268" y="3632126"/>
                  <a:pt x="2891021" y="3667560"/>
                  <a:pt x="3241088" y="3646968"/>
                </a:cubicBezTo>
                <a:cubicBezTo>
                  <a:pt x="3268472" y="3645357"/>
                  <a:pt x="3329210" y="3630509"/>
                  <a:pt x="3358047" y="3625703"/>
                </a:cubicBezTo>
                <a:cubicBezTo>
                  <a:pt x="3382767" y="3621583"/>
                  <a:pt x="3407665" y="3618614"/>
                  <a:pt x="3432474" y="3615070"/>
                </a:cubicBezTo>
                <a:lnTo>
                  <a:pt x="3528167" y="3583173"/>
                </a:lnTo>
                <a:lnTo>
                  <a:pt x="3560065" y="3572540"/>
                </a:lnTo>
                <a:cubicBezTo>
                  <a:pt x="3570698" y="3568996"/>
                  <a:pt x="3580973" y="3564105"/>
                  <a:pt x="3591963" y="3561907"/>
                </a:cubicBezTo>
                <a:cubicBezTo>
                  <a:pt x="3667104" y="3546880"/>
                  <a:pt x="3627984" y="3556989"/>
                  <a:pt x="3708921" y="3530010"/>
                </a:cubicBezTo>
                <a:cubicBezTo>
                  <a:pt x="3719554" y="3526466"/>
                  <a:pt x="3731494" y="3525594"/>
                  <a:pt x="3740819" y="3519377"/>
                </a:cubicBezTo>
                <a:cubicBezTo>
                  <a:pt x="3782041" y="3491895"/>
                  <a:pt x="3760593" y="3502153"/>
                  <a:pt x="3804614" y="3487479"/>
                </a:cubicBezTo>
                <a:cubicBezTo>
                  <a:pt x="3815247" y="3476847"/>
                  <a:pt x="3824960" y="3465208"/>
                  <a:pt x="3836512" y="3455582"/>
                </a:cubicBezTo>
                <a:cubicBezTo>
                  <a:pt x="3846329" y="3447401"/>
                  <a:pt x="3859373" y="3443353"/>
                  <a:pt x="3868409" y="3434317"/>
                </a:cubicBezTo>
                <a:cubicBezTo>
                  <a:pt x="3890145" y="3412581"/>
                  <a:pt x="3884631" y="3396940"/>
                  <a:pt x="3910940" y="3381154"/>
                </a:cubicBezTo>
                <a:cubicBezTo>
                  <a:pt x="3920550" y="3375388"/>
                  <a:pt x="3932205" y="3374065"/>
                  <a:pt x="3942837" y="3370521"/>
                </a:cubicBezTo>
                <a:cubicBezTo>
                  <a:pt x="3949925" y="3359889"/>
                  <a:pt x="3958912" y="3350301"/>
                  <a:pt x="3964102" y="3338624"/>
                </a:cubicBezTo>
                <a:cubicBezTo>
                  <a:pt x="3973206" y="3318140"/>
                  <a:pt x="3969517" y="3290678"/>
                  <a:pt x="3985367" y="3274828"/>
                </a:cubicBezTo>
                <a:lnTo>
                  <a:pt x="4038530" y="3221666"/>
                </a:lnTo>
                <a:cubicBezTo>
                  <a:pt x="4074255" y="3114494"/>
                  <a:pt x="4019754" y="3280710"/>
                  <a:pt x="4059795" y="3147238"/>
                </a:cubicBezTo>
                <a:cubicBezTo>
                  <a:pt x="4066236" y="3125768"/>
                  <a:pt x="4073971" y="3104707"/>
                  <a:pt x="4081060" y="3083442"/>
                </a:cubicBezTo>
                <a:lnTo>
                  <a:pt x="4091693" y="3051545"/>
                </a:lnTo>
                <a:cubicBezTo>
                  <a:pt x="4090564" y="3031215"/>
                  <a:pt x="4097494" y="2852911"/>
                  <a:pt x="4059795" y="2796363"/>
                </a:cubicBezTo>
                <a:cubicBezTo>
                  <a:pt x="4032969" y="2756125"/>
                  <a:pt x="4047566" y="2773502"/>
                  <a:pt x="4017265" y="2743200"/>
                </a:cubicBezTo>
                <a:cubicBezTo>
                  <a:pt x="3987864" y="2654993"/>
                  <a:pt x="4037222" y="2793747"/>
                  <a:pt x="3964102" y="2647507"/>
                </a:cubicBezTo>
                <a:cubicBezTo>
                  <a:pt x="3953100" y="2625504"/>
                  <a:pt x="3938747" y="2592401"/>
                  <a:pt x="3921572" y="2573079"/>
                </a:cubicBezTo>
                <a:cubicBezTo>
                  <a:pt x="3901592" y="2550602"/>
                  <a:pt x="3857777" y="2509284"/>
                  <a:pt x="3857777" y="2509284"/>
                </a:cubicBezTo>
                <a:cubicBezTo>
                  <a:pt x="3846355" y="2463598"/>
                  <a:pt x="3848689" y="2455394"/>
                  <a:pt x="3815247" y="2413591"/>
                </a:cubicBezTo>
                <a:cubicBezTo>
                  <a:pt x="3799591" y="2394021"/>
                  <a:pt x="3785859" y="2368353"/>
                  <a:pt x="3762084" y="2360428"/>
                </a:cubicBezTo>
                <a:lnTo>
                  <a:pt x="3645126" y="2275368"/>
                </a:lnTo>
                <a:cubicBezTo>
                  <a:pt x="3614824" y="2245067"/>
                  <a:pt x="3629421" y="2262444"/>
                  <a:pt x="3602595" y="2222205"/>
                </a:cubicBezTo>
                <a:cubicBezTo>
                  <a:pt x="3584327" y="2112592"/>
                  <a:pt x="3586127" y="2152974"/>
                  <a:pt x="3602595" y="1988289"/>
                </a:cubicBezTo>
                <a:cubicBezTo>
                  <a:pt x="3604049" y="1973749"/>
                  <a:pt x="3606693" y="1958829"/>
                  <a:pt x="3613228" y="1945759"/>
                </a:cubicBezTo>
                <a:cubicBezTo>
                  <a:pt x="3617711" y="1936793"/>
                  <a:pt x="3628932" y="1932834"/>
                  <a:pt x="3634493" y="1924493"/>
                </a:cubicBezTo>
                <a:cubicBezTo>
                  <a:pt x="3643285" y="1911305"/>
                  <a:pt x="3650193" y="1896804"/>
                  <a:pt x="3655758" y="1881963"/>
                </a:cubicBezTo>
                <a:cubicBezTo>
                  <a:pt x="3699189" y="1766150"/>
                  <a:pt x="3628452" y="1915312"/>
                  <a:pt x="3687656" y="1796903"/>
                </a:cubicBezTo>
                <a:cubicBezTo>
                  <a:pt x="3693729" y="1766538"/>
                  <a:pt x="3699909" y="1731251"/>
                  <a:pt x="3708921" y="1701210"/>
                </a:cubicBezTo>
                <a:cubicBezTo>
                  <a:pt x="3715362" y="1679740"/>
                  <a:pt x="3720161" y="1657463"/>
                  <a:pt x="3730186" y="1637414"/>
                </a:cubicBezTo>
                <a:lnTo>
                  <a:pt x="3780026" y="1575834"/>
                </a:lnTo>
                <a:cubicBezTo>
                  <a:pt x="3795680" y="1561953"/>
                  <a:pt x="3811998" y="1510120"/>
                  <a:pt x="3824107" y="1477927"/>
                </a:cubicBezTo>
                <a:cubicBezTo>
                  <a:pt x="3834444" y="1454595"/>
                  <a:pt x="3858922" y="1351075"/>
                  <a:pt x="3857445" y="1306477"/>
                </a:cubicBezTo>
                <a:cubicBezTo>
                  <a:pt x="3863057" y="1249770"/>
                  <a:pt x="3853937" y="1190552"/>
                  <a:pt x="3857777" y="1137684"/>
                </a:cubicBezTo>
                <a:cubicBezTo>
                  <a:pt x="3854233" y="1119963"/>
                  <a:pt x="3855226" y="1100685"/>
                  <a:pt x="3847144" y="1084521"/>
                </a:cubicBezTo>
                <a:cubicBezTo>
                  <a:pt x="3841532" y="1052328"/>
                  <a:pt x="3838284" y="981741"/>
                  <a:pt x="3824107" y="944527"/>
                </a:cubicBezTo>
                <a:cubicBezTo>
                  <a:pt x="3820874" y="926747"/>
                  <a:pt x="3766467" y="878770"/>
                  <a:pt x="3762084" y="861238"/>
                </a:cubicBezTo>
                <a:cubicBezTo>
                  <a:pt x="3759366" y="850365"/>
                  <a:pt x="3758176" y="838306"/>
                  <a:pt x="3751451" y="829340"/>
                </a:cubicBezTo>
                <a:cubicBezTo>
                  <a:pt x="3714787" y="780455"/>
                  <a:pt x="3706120" y="783290"/>
                  <a:pt x="3666391" y="754912"/>
                </a:cubicBezTo>
                <a:cubicBezTo>
                  <a:pt x="3651971" y="744612"/>
                  <a:pt x="3638888" y="732406"/>
                  <a:pt x="3623860" y="723014"/>
                </a:cubicBezTo>
                <a:cubicBezTo>
                  <a:pt x="3578762" y="694828"/>
                  <a:pt x="3578583" y="705692"/>
                  <a:pt x="3528167" y="680484"/>
                </a:cubicBezTo>
                <a:cubicBezTo>
                  <a:pt x="3516738" y="674769"/>
                  <a:pt x="3506087" y="667400"/>
                  <a:pt x="3496270" y="659219"/>
                </a:cubicBezTo>
                <a:cubicBezTo>
                  <a:pt x="3484718" y="649593"/>
                  <a:pt x="3477517" y="634624"/>
                  <a:pt x="3464372" y="627321"/>
                </a:cubicBezTo>
                <a:cubicBezTo>
                  <a:pt x="3444778" y="616435"/>
                  <a:pt x="3421842" y="613144"/>
                  <a:pt x="3400577" y="606056"/>
                </a:cubicBezTo>
                <a:cubicBezTo>
                  <a:pt x="3386400" y="595424"/>
                  <a:pt x="3371660" y="585503"/>
                  <a:pt x="3358047" y="574159"/>
                </a:cubicBezTo>
                <a:cubicBezTo>
                  <a:pt x="3350346" y="567741"/>
                  <a:pt x="3345377" y="558051"/>
                  <a:pt x="3336781" y="552893"/>
                </a:cubicBezTo>
                <a:cubicBezTo>
                  <a:pt x="3325888" y="546357"/>
                  <a:pt x="3270294" y="533613"/>
                  <a:pt x="3262354" y="531628"/>
                </a:cubicBezTo>
                <a:lnTo>
                  <a:pt x="3166660" y="467833"/>
                </a:lnTo>
                <a:cubicBezTo>
                  <a:pt x="3156028" y="460745"/>
                  <a:pt x="3146886" y="450609"/>
                  <a:pt x="3134763" y="446568"/>
                </a:cubicBezTo>
                <a:lnTo>
                  <a:pt x="3070967" y="425303"/>
                </a:lnTo>
                <a:cubicBezTo>
                  <a:pt x="3049702" y="418215"/>
                  <a:pt x="3029362" y="407208"/>
                  <a:pt x="3007172" y="404038"/>
                </a:cubicBezTo>
                <a:cubicBezTo>
                  <a:pt x="2911402" y="390356"/>
                  <a:pt x="2957464" y="397525"/>
                  <a:pt x="2868949" y="382773"/>
                </a:cubicBezTo>
                <a:cubicBezTo>
                  <a:pt x="2794444" y="354834"/>
                  <a:pt x="2783425" y="348101"/>
                  <a:pt x="2709460" y="329610"/>
                </a:cubicBezTo>
                <a:cubicBezTo>
                  <a:pt x="2691928" y="325227"/>
                  <a:pt x="2673733" y="323732"/>
                  <a:pt x="2656298" y="318977"/>
                </a:cubicBezTo>
                <a:cubicBezTo>
                  <a:pt x="2634672" y="313079"/>
                  <a:pt x="2614744" y="300492"/>
                  <a:pt x="2592502" y="297712"/>
                </a:cubicBezTo>
                <a:lnTo>
                  <a:pt x="2507442" y="287079"/>
                </a:lnTo>
                <a:cubicBezTo>
                  <a:pt x="2486100" y="284030"/>
                  <a:pt x="2465039" y="279121"/>
                  <a:pt x="2443647" y="276447"/>
                </a:cubicBezTo>
                <a:cubicBezTo>
                  <a:pt x="2408303" y="272029"/>
                  <a:pt x="2372763" y="269358"/>
                  <a:pt x="2337321" y="265814"/>
                </a:cubicBezTo>
                <a:cubicBezTo>
                  <a:pt x="2212984" y="212528"/>
                  <a:pt x="2311655" y="248765"/>
                  <a:pt x="2209730" y="223284"/>
                </a:cubicBezTo>
                <a:cubicBezTo>
                  <a:pt x="2198857" y="220566"/>
                  <a:pt x="2189002" y="213583"/>
                  <a:pt x="2177833" y="212652"/>
                </a:cubicBezTo>
                <a:cubicBezTo>
                  <a:pt x="2103578" y="206464"/>
                  <a:pt x="2028977" y="205563"/>
                  <a:pt x="1954549" y="202019"/>
                </a:cubicBezTo>
                <a:cubicBezTo>
                  <a:pt x="1846909" y="180490"/>
                  <a:pt x="1925996" y="193904"/>
                  <a:pt x="1741898" y="180754"/>
                </a:cubicBezTo>
                <a:lnTo>
                  <a:pt x="1603674" y="170121"/>
                </a:lnTo>
                <a:cubicBezTo>
                  <a:pt x="1506755" y="145892"/>
                  <a:pt x="1624029" y="173029"/>
                  <a:pt x="1454819" y="148856"/>
                </a:cubicBezTo>
                <a:cubicBezTo>
                  <a:pt x="1440353" y="146789"/>
                  <a:pt x="1426285" y="142423"/>
                  <a:pt x="1412288" y="138224"/>
                </a:cubicBezTo>
                <a:cubicBezTo>
                  <a:pt x="1390818" y="131783"/>
                  <a:pt x="1348493" y="116959"/>
                  <a:pt x="1348493" y="116959"/>
                </a:cubicBezTo>
                <a:cubicBezTo>
                  <a:pt x="1297945" y="83260"/>
                  <a:pt x="1328717" y="99733"/>
                  <a:pt x="1252800" y="74428"/>
                </a:cubicBezTo>
                <a:lnTo>
                  <a:pt x="1220902" y="63796"/>
                </a:lnTo>
                <a:close/>
              </a:path>
            </a:pathLst>
          </a:cu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3" name="Freeform 252"/>
          <p:cNvSpPr/>
          <p:nvPr/>
        </p:nvSpPr>
        <p:spPr>
          <a:xfrm>
            <a:off x="1219201" y="2514600"/>
            <a:ext cx="4092809" cy="4038600"/>
          </a:xfrm>
          <a:custGeom>
            <a:avLst/>
            <a:gdLst>
              <a:gd name="connsiteX0" fmla="*/ 759210 w 4092809"/>
              <a:gd name="connsiteY0" fmla="*/ 409575 h 4232518"/>
              <a:gd name="connsiteX1" fmla="*/ 816360 w 4092809"/>
              <a:gd name="connsiteY1" fmla="*/ 371475 h 4232518"/>
              <a:gd name="connsiteX2" fmla="*/ 844935 w 4092809"/>
              <a:gd name="connsiteY2" fmla="*/ 342900 h 4232518"/>
              <a:gd name="connsiteX3" fmla="*/ 902085 w 4092809"/>
              <a:gd name="connsiteY3" fmla="*/ 323850 h 4232518"/>
              <a:gd name="connsiteX4" fmla="*/ 959235 w 4092809"/>
              <a:gd name="connsiteY4" fmla="*/ 304800 h 4232518"/>
              <a:gd name="connsiteX5" fmla="*/ 987810 w 4092809"/>
              <a:gd name="connsiteY5" fmla="*/ 295275 h 4232518"/>
              <a:gd name="connsiteX6" fmla="*/ 1044960 w 4092809"/>
              <a:gd name="connsiteY6" fmla="*/ 257175 h 4232518"/>
              <a:gd name="connsiteX7" fmla="*/ 1140210 w 4092809"/>
              <a:gd name="connsiteY7" fmla="*/ 219075 h 4232518"/>
              <a:gd name="connsiteX8" fmla="*/ 1168785 w 4092809"/>
              <a:gd name="connsiteY8" fmla="*/ 209550 h 4232518"/>
              <a:gd name="connsiteX9" fmla="*/ 1225935 w 4092809"/>
              <a:gd name="connsiteY9" fmla="*/ 180975 h 4232518"/>
              <a:gd name="connsiteX10" fmla="*/ 1244985 w 4092809"/>
              <a:gd name="connsiteY10" fmla="*/ 152400 h 4232518"/>
              <a:gd name="connsiteX11" fmla="*/ 1340235 w 4092809"/>
              <a:gd name="connsiteY11" fmla="*/ 123825 h 4232518"/>
              <a:gd name="connsiteX12" fmla="*/ 1425960 w 4092809"/>
              <a:gd name="connsiteY12" fmla="*/ 95250 h 4232518"/>
              <a:gd name="connsiteX13" fmla="*/ 1464060 w 4092809"/>
              <a:gd name="connsiteY13" fmla="*/ 85725 h 4232518"/>
              <a:gd name="connsiteX14" fmla="*/ 1492635 w 4092809"/>
              <a:gd name="connsiteY14" fmla="*/ 76200 h 4232518"/>
              <a:gd name="connsiteX15" fmla="*/ 1635510 w 4092809"/>
              <a:gd name="connsiteY15" fmla="*/ 57150 h 4232518"/>
              <a:gd name="connsiteX16" fmla="*/ 1683135 w 4092809"/>
              <a:gd name="connsiteY16" fmla="*/ 47625 h 4232518"/>
              <a:gd name="connsiteX17" fmla="*/ 1921260 w 4092809"/>
              <a:gd name="connsiteY17" fmla="*/ 38100 h 4232518"/>
              <a:gd name="connsiteX18" fmla="*/ 2016510 w 4092809"/>
              <a:gd name="connsiteY18" fmla="*/ 19050 h 4232518"/>
              <a:gd name="connsiteX19" fmla="*/ 2064135 w 4092809"/>
              <a:gd name="connsiteY19" fmla="*/ 9525 h 4232518"/>
              <a:gd name="connsiteX20" fmla="*/ 2178435 w 4092809"/>
              <a:gd name="connsiteY20" fmla="*/ 0 h 4232518"/>
              <a:gd name="connsiteX21" fmla="*/ 2978535 w 4092809"/>
              <a:gd name="connsiteY21" fmla="*/ 9525 h 4232518"/>
              <a:gd name="connsiteX22" fmla="*/ 3007110 w 4092809"/>
              <a:gd name="connsiteY22" fmla="*/ 19050 h 4232518"/>
              <a:gd name="connsiteX23" fmla="*/ 3092835 w 4092809"/>
              <a:gd name="connsiteY23" fmla="*/ 28575 h 4232518"/>
              <a:gd name="connsiteX24" fmla="*/ 3159510 w 4092809"/>
              <a:gd name="connsiteY24" fmla="*/ 47625 h 4232518"/>
              <a:gd name="connsiteX25" fmla="*/ 3216660 w 4092809"/>
              <a:gd name="connsiteY25" fmla="*/ 66675 h 4232518"/>
              <a:gd name="connsiteX26" fmla="*/ 3245235 w 4092809"/>
              <a:gd name="connsiteY26" fmla="*/ 76200 h 4232518"/>
              <a:gd name="connsiteX27" fmla="*/ 3302385 w 4092809"/>
              <a:gd name="connsiteY27" fmla="*/ 114300 h 4232518"/>
              <a:gd name="connsiteX28" fmla="*/ 3359535 w 4092809"/>
              <a:gd name="connsiteY28" fmla="*/ 152400 h 4232518"/>
              <a:gd name="connsiteX29" fmla="*/ 3378585 w 4092809"/>
              <a:gd name="connsiteY29" fmla="*/ 180975 h 4232518"/>
              <a:gd name="connsiteX30" fmla="*/ 3426210 w 4092809"/>
              <a:gd name="connsiteY30" fmla="*/ 190500 h 4232518"/>
              <a:gd name="connsiteX31" fmla="*/ 3464310 w 4092809"/>
              <a:gd name="connsiteY31" fmla="*/ 200025 h 4232518"/>
              <a:gd name="connsiteX32" fmla="*/ 3521460 w 4092809"/>
              <a:gd name="connsiteY32" fmla="*/ 238125 h 4232518"/>
              <a:gd name="connsiteX33" fmla="*/ 3550035 w 4092809"/>
              <a:gd name="connsiteY33" fmla="*/ 257175 h 4232518"/>
              <a:gd name="connsiteX34" fmla="*/ 3616710 w 4092809"/>
              <a:gd name="connsiteY34" fmla="*/ 285750 h 4232518"/>
              <a:gd name="connsiteX35" fmla="*/ 3702435 w 4092809"/>
              <a:gd name="connsiteY35" fmla="*/ 323850 h 4232518"/>
              <a:gd name="connsiteX36" fmla="*/ 3759585 w 4092809"/>
              <a:gd name="connsiteY36" fmla="*/ 409575 h 4232518"/>
              <a:gd name="connsiteX37" fmla="*/ 3778635 w 4092809"/>
              <a:gd name="connsiteY37" fmla="*/ 438150 h 4232518"/>
              <a:gd name="connsiteX38" fmla="*/ 3807210 w 4092809"/>
              <a:gd name="connsiteY38" fmla="*/ 457200 h 4232518"/>
              <a:gd name="connsiteX39" fmla="*/ 3826260 w 4092809"/>
              <a:gd name="connsiteY39" fmla="*/ 485775 h 4232518"/>
              <a:gd name="connsiteX40" fmla="*/ 3854835 w 4092809"/>
              <a:gd name="connsiteY40" fmla="*/ 514350 h 4232518"/>
              <a:gd name="connsiteX41" fmla="*/ 3864360 w 4092809"/>
              <a:gd name="connsiteY41" fmla="*/ 542925 h 4232518"/>
              <a:gd name="connsiteX42" fmla="*/ 3883410 w 4092809"/>
              <a:gd name="connsiteY42" fmla="*/ 571500 h 4232518"/>
              <a:gd name="connsiteX43" fmla="*/ 3892935 w 4092809"/>
              <a:gd name="connsiteY43" fmla="*/ 600075 h 4232518"/>
              <a:gd name="connsiteX44" fmla="*/ 3931035 w 4092809"/>
              <a:gd name="connsiteY44" fmla="*/ 657225 h 4232518"/>
              <a:gd name="connsiteX45" fmla="*/ 3959610 w 4092809"/>
              <a:gd name="connsiteY45" fmla="*/ 714375 h 4232518"/>
              <a:gd name="connsiteX46" fmla="*/ 3978660 w 4092809"/>
              <a:gd name="connsiteY46" fmla="*/ 781050 h 4232518"/>
              <a:gd name="connsiteX47" fmla="*/ 3997710 w 4092809"/>
              <a:gd name="connsiteY47" fmla="*/ 819150 h 4232518"/>
              <a:gd name="connsiteX48" fmla="*/ 4016760 w 4092809"/>
              <a:gd name="connsiteY48" fmla="*/ 981075 h 4232518"/>
              <a:gd name="connsiteX49" fmla="*/ 3997710 w 4092809"/>
              <a:gd name="connsiteY49" fmla="*/ 2343150 h 4232518"/>
              <a:gd name="connsiteX50" fmla="*/ 3988185 w 4092809"/>
              <a:gd name="connsiteY50" fmla="*/ 2486025 h 4232518"/>
              <a:gd name="connsiteX51" fmla="*/ 3978660 w 4092809"/>
              <a:gd name="connsiteY51" fmla="*/ 2552700 h 4232518"/>
              <a:gd name="connsiteX52" fmla="*/ 3969135 w 4092809"/>
              <a:gd name="connsiteY52" fmla="*/ 2657475 h 4232518"/>
              <a:gd name="connsiteX53" fmla="*/ 3950085 w 4092809"/>
              <a:gd name="connsiteY53" fmla="*/ 2743200 h 4232518"/>
              <a:gd name="connsiteX54" fmla="*/ 3940560 w 4092809"/>
              <a:gd name="connsiteY54" fmla="*/ 2800350 h 4232518"/>
              <a:gd name="connsiteX55" fmla="*/ 3921510 w 4092809"/>
              <a:gd name="connsiteY55" fmla="*/ 2857500 h 4232518"/>
              <a:gd name="connsiteX56" fmla="*/ 3883410 w 4092809"/>
              <a:gd name="connsiteY56" fmla="*/ 2924175 h 4232518"/>
              <a:gd name="connsiteX57" fmla="*/ 3864360 w 4092809"/>
              <a:gd name="connsiteY57" fmla="*/ 2990850 h 4232518"/>
              <a:gd name="connsiteX58" fmla="*/ 3854835 w 4092809"/>
              <a:gd name="connsiteY58" fmla="*/ 3019425 h 4232518"/>
              <a:gd name="connsiteX59" fmla="*/ 3816735 w 4092809"/>
              <a:gd name="connsiteY59" fmla="*/ 3048000 h 4232518"/>
              <a:gd name="connsiteX60" fmla="*/ 3797685 w 4092809"/>
              <a:gd name="connsiteY60" fmla="*/ 3086100 h 4232518"/>
              <a:gd name="connsiteX61" fmla="*/ 3769110 w 4092809"/>
              <a:gd name="connsiteY61" fmla="*/ 3105150 h 4232518"/>
              <a:gd name="connsiteX62" fmla="*/ 3721485 w 4092809"/>
              <a:gd name="connsiteY62" fmla="*/ 3190875 h 4232518"/>
              <a:gd name="connsiteX63" fmla="*/ 3711960 w 4092809"/>
              <a:gd name="connsiteY63" fmla="*/ 3219450 h 4232518"/>
              <a:gd name="connsiteX64" fmla="*/ 3673860 w 4092809"/>
              <a:gd name="connsiteY64" fmla="*/ 3276600 h 4232518"/>
              <a:gd name="connsiteX65" fmla="*/ 3664335 w 4092809"/>
              <a:gd name="connsiteY65" fmla="*/ 3305175 h 4232518"/>
              <a:gd name="connsiteX66" fmla="*/ 3626235 w 4092809"/>
              <a:gd name="connsiteY66" fmla="*/ 3362325 h 4232518"/>
              <a:gd name="connsiteX67" fmla="*/ 3607185 w 4092809"/>
              <a:gd name="connsiteY67" fmla="*/ 3419475 h 4232518"/>
              <a:gd name="connsiteX68" fmla="*/ 3569085 w 4092809"/>
              <a:gd name="connsiteY68" fmla="*/ 3476625 h 4232518"/>
              <a:gd name="connsiteX69" fmla="*/ 3540510 w 4092809"/>
              <a:gd name="connsiteY69" fmla="*/ 3533775 h 4232518"/>
              <a:gd name="connsiteX70" fmla="*/ 3511935 w 4092809"/>
              <a:gd name="connsiteY70" fmla="*/ 3552825 h 4232518"/>
              <a:gd name="connsiteX71" fmla="*/ 3502410 w 4092809"/>
              <a:gd name="connsiteY71" fmla="*/ 3581400 h 4232518"/>
              <a:gd name="connsiteX72" fmla="*/ 3464310 w 4092809"/>
              <a:gd name="connsiteY72" fmla="*/ 3638550 h 4232518"/>
              <a:gd name="connsiteX73" fmla="*/ 3445260 w 4092809"/>
              <a:gd name="connsiteY73" fmla="*/ 3667125 h 4232518"/>
              <a:gd name="connsiteX74" fmla="*/ 3397635 w 4092809"/>
              <a:gd name="connsiteY74" fmla="*/ 3733800 h 4232518"/>
              <a:gd name="connsiteX75" fmla="*/ 3359535 w 4092809"/>
              <a:gd name="connsiteY75" fmla="*/ 3790950 h 4232518"/>
              <a:gd name="connsiteX76" fmla="*/ 3321435 w 4092809"/>
              <a:gd name="connsiteY76" fmla="*/ 3810000 h 4232518"/>
              <a:gd name="connsiteX77" fmla="*/ 3245235 w 4092809"/>
              <a:gd name="connsiteY77" fmla="*/ 3867150 h 4232518"/>
              <a:gd name="connsiteX78" fmla="*/ 3207135 w 4092809"/>
              <a:gd name="connsiteY78" fmla="*/ 3895725 h 4232518"/>
              <a:gd name="connsiteX79" fmla="*/ 3111885 w 4092809"/>
              <a:gd name="connsiteY79" fmla="*/ 3933825 h 4232518"/>
              <a:gd name="connsiteX80" fmla="*/ 3083310 w 4092809"/>
              <a:gd name="connsiteY80" fmla="*/ 3943350 h 4232518"/>
              <a:gd name="connsiteX81" fmla="*/ 3045210 w 4092809"/>
              <a:gd name="connsiteY81" fmla="*/ 3962400 h 4232518"/>
              <a:gd name="connsiteX82" fmla="*/ 3007110 w 4092809"/>
              <a:gd name="connsiteY82" fmla="*/ 3971925 h 4232518"/>
              <a:gd name="connsiteX83" fmla="*/ 2930910 w 4092809"/>
              <a:gd name="connsiteY83" fmla="*/ 3990975 h 4232518"/>
              <a:gd name="connsiteX84" fmla="*/ 2892810 w 4092809"/>
              <a:gd name="connsiteY84" fmla="*/ 4000500 h 4232518"/>
              <a:gd name="connsiteX85" fmla="*/ 2749935 w 4092809"/>
              <a:gd name="connsiteY85" fmla="*/ 4019550 h 4232518"/>
              <a:gd name="connsiteX86" fmla="*/ 2588010 w 4092809"/>
              <a:gd name="connsiteY86" fmla="*/ 4038600 h 4232518"/>
              <a:gd name="connsiteX87" fmla="*/ 2530860 w 4092809"/>
              <a:gd name="connsiteY87" fmla="*/ 4048125 h 4232518"/>
              <a:gd name="connsiteX88" fmla="*/ 2359410 w 4092809"/>
              <a:gd name="connsiteY88" fmla="*/ 4038600 h 4232518"/>
              <a:gd name="connsiteX89" fmla="*/ 2264160 w 4092809"/>
              <a:gd name="connsiteY89" fmla="*/ 4019550 h 4232518"/>
              <a:gd name="connsiteX90" fmla="*/ 2178435 w 4092809"/>
              <a:gd name="connsiteY90" fmla="*/ 3990975 h 4232518"/>
              <a:gd name="connsiteX91" fmla="*/ 2149860 w 4092809"/>
              <a:gd name="connsiteY91" fmla="*/ 3981450 h 4232518"/>
              <a:gd name="connsiteX92" fmla="*/ 2111760 w 4092809"/>
              <a:gd name="connsiteY92" fmla="*/ 3971925 h 4232518"/>
              <a:gd name="connsiteX93" fmla="*/ 2054610 w 4092809"/>
              <a:gd name="connsiteY93" fmla="*/ 3933825 h 4232518"/>
              <a:gd name="connsiteX94" fmla="*/ 2016510 w 4092809"/>
              <a:gd name="connsiteY94" fmla="*/ 3924300 h 4232518"/>
              <a:gd name="connsiteX95" fmla="*/ 1959360 w 4092809"/>
              <a:gd name="connsiteY95" fmla="*/ 3905250 h 4232518"/>
              <a:gd name="connsiteX96" fmla="*/ 1873635 w 4092809"/>
              <a:gd name="connsiteY96" fmla="*/ 3876675 h 4232518"/>
              <a:gd name="connsiteX97" fmla="*/ 1787910 w 4092809"/>
              <a:gd name="connsiteY97" fmla="*/ 3848100 h 4232518"/>
              <a:gd name="connsiteX98" fmla="*/ 1759335 w 4092809"/>
              <a:gd name="connsiteY98" fmla="*/ 3838575 h 4232518"/>
              <a:gd name="connsiteX99" fmla="*/ 1664085 w 4092809"/>
              <a:gd name="connsiteY99" fmla="*/ 3848100 h 4232518"/>
              <a:gd name="connsiteX100" fmla="*/ 1597410 w 4092809"/>
              <a:gd name="connsiteY100" fmla="*/ 3867150 h 4232518"/>
              <a:gd name="connsiteX101" fmla="*/ 1559310 w 4092809"/>
              <a:gd name="connsiteY101" fmla="*/ 3924300 h 4232518"/>
              <a:gd name="connsiteX102" fmla="*/ 1502160 w 4092809"/>
              <a:gd name="connsiteY102" fmla="*/ 3952875 h 4232518"/>
              <a:gd name="connsiteX103" fmla="*/ 1473585 w 4092809"/>
              <a:gd name="connsiteY103" fmla="*/ 3971925 h 4232518"/>
              <a:gd name="connsiteX104" fmla="*/ 1406910 w 4092809"/>
              <a:gd name="connsiteY104" fmla="*/ 3990975 h 4232518"/>
              <a:gd name="connsiteX105" fmla="*/ 1292610 w 4092809"/>
              <a:gd name="connsiteY105" fmla="*/ 4067175 h 4232518"/>
              <a:gd name="connsiteX106" fmla="*/ 1264035 w 4092809"/>
              <a:gd name="connsiteY106" fmla="*/ 4086225 h 4232518"/>
              <a:gd name="connsiteX107" fmla="*/ 1197360 w 4092809"/>
              <a:gd name="connsiteY107" fmla="*/ 4095750 h 4232518"/>
              <a:gd name="connsiteX108" fmla="*/ 1111635 w 4092809"/>
              <a:gd name="connsiteY108" fmla="*/ 4124325 h 4232518"/>
              <a:gd name="connsiteX109" fmla="*/ 1083060 w 4092809"/>
              <a:gd name="connsiteY109" fmla="*/ 4133850 h 4232518"/>
              <a:gd name="connsiteX110" fmla="*/ 959235 w 4092809"/>
              <a:gd name="connsiteY110" fmla="*/ 4162425 h 4232518"/>
              <a:gd name="connsiteX111" fmla="*/ 902085 w 4092809"/>
              <a:gd name="connsiteY111" fmla="*/ 4181475 h 4232518"/>
              <a:gd name="connsiteX112" fmla="*/ 854460 w 4092809"/>
              <a:gd name="connsiteY112" fmla="*/ 4191000 h 4232518"/>
              <a:gd name="connsiteX113" fmla="*/ 797310 w 4092809"/>
              <a:gd name="connsiteY113" fmla="*/ 4210050 h 4232518"/>
              <a:gd name="connsiteX114" fmla="*/ 730635 w 4092809"/>
              <a:gd name="connsiteY114" fmla="*/ 4229100 h 4232518"/>
              <a:gd name="connsiteX115" fmla="*/ 463935 w 4092809"/>
              <a:gd name="connsiteY115" fmla="*/ 4219575 h 4232518"/>
              <a:gd name="connsiteX116" fmla="*/ 406785 w 4092809"/>
              <a:gd name="connsiteY116" fmla="*/ 4181475 h 4232518"/>
              <a:gd name="connsiteX117" fmla="*/ 349635 w 4092809"/>
              <a:gd name="connsiteY117" fmla="*/ 4133850 h 4232518"/>
              <a:gd name="connsiteX118" fmla="*/ 330585 w 4092809"/>
              <a:gd name="connsiteY118" fmla="*/ 4105275 h 4232518"/>
              <a:gd name="connsiteX119" fmla="*/ 273435 w 4092809"/>
              <a:gd name="connsiteY119" fmla="*/ 4048125 h 4232518"/>
              <a:gd name="connsiteX120" fmla="*/ 187710 w 4092809"/>
              <a:gd name="connsiteY120" fmla="*/ 3981450 h 4232518"/>
              <a:gd name="connsiteX121" fmla="*/ 149610 w 4092809"/>
              <a:gd name="connsiteY121" fmla="*/ 3924300 h 4232518"/>
              <a:gd name="connsiteX122" fmla="*/ 130560 w 4092809"/>
              <a:gd name="connsiteY122" fmla="*/ 3895725 h 4232518"/>
              <a:gd name="connsiteX123" fmla="*/ 82935 w 4092809"/>
              <a:gd name="connsiteY123" fmla="*/ 3810000 h 4232518"/>
              <a:gd name="connsiteX124" fmla="*/ 73410 w 4092809"/>
              <a:gd name="connsiteY124" fmla="*/ 3771900 h 4232518"/>
              <a:gd name="connsiteX125" fmla="*/ 82935 w 4092809"/>
              <a:gd name="connsiteY125" fmla="*/ 3486150 h 4232518"/>
              <a:gd name="connsiteX126" fmla="*/ 101985 w 4092809"/>
              <a:gd name="connsiteY126" fmla="*/ 3400425 h 4232518"/>
              <a:gd name="connsiteX127" fmla="*/ 121035 w 4092809"/>
              <a:gd name="connsiteY127" fmla="*/ 3343275 h 4232518"/>
              <a:gd name="connsiteX128" fmla="*/ 178185 w 4092809"/>
              <a:gd name="connsiteY128" fmla="*/ 3286125 h 4232518"/>
              <a:gd name="connsiteX129" fmla="*/ 244860 w 4092809"/>
              <a:gd name="connsiteY129" fmla="*/ 3190875 h 4232518"/>
              <a:gd name="connsiteX130" fmla="*/ 282960 w 4092809"/>
              <a:gd name="connsiteY130" fmla="*/ 3133725 h 4232518"/>
              <a:gd name="connsiteX131" fmla="*/ 292485 w 4092809"/>
              <a:gd name="connsiteY131" fmla="*/ 3105150 h 4232518"/>
              <a:gd name="connsiteX132" fmla="*/ 321060 w 4092809"/>
              <a:gd name="connsiteY132" fmla="*/ 3086100 h 4232518"/>
              <a:gd name="connsiteX133" fmla="*/ 349635 w 4092809"/>
              <a:gd name="connsiteY133" fmla="*/ 3028950 h 4232518"/>
              <a:gd name="connsiteX134" fmla="*/ 378210 w 4092809"/>
              <a:gd name="connsiteY134" fmla="*/ 2971800 h 4232518"/>
              <a:gd name="connsiteX135" fmla="*/ 349635 w 4092809"/>
              <a:gd name="connsiteY135" fmla="*/ 2771775 h 4232518"/>
              <a:gd name="connsiteX136" fmla="*/ 311535 w 4092809"/>
              <a:gd name="connsiteY136" fmla="*/ 2714625 h 4232518"/>
              <a:gd name="connsiteX137" fmla="*/ 292485 w 4092809"/>
              <a:gd name="connsiteY137" fmla="*/ 2686050 h 4232518"/>
              <a:gd name="connsiteX138" fmla="*/ 235335 w 4092809"/>
              <a:gd name="connsiteY138" fmla="*/ 2647950 h 4232518"/>
              <a:gd name="connsiteX139" fmla="*/ 206760 w 4092809"/>
              <a:gd name="connsiteY139" fmla="*/ 2590800 h 4232518"/>
              <a:gd name="connsiteX140" fmla="*/ 168660 w 4092809"/>
              <a:gd name="connsiteY140" fmla="*/ 2562225 h 4232518"/>
              <a:gd name="connsiteX141" fmla="*/ 121035 w 4092809"/>
              <a:gd name="connsiteY141" fmla="*/ 2505075 h 4232518"/>
              <a:gd name="connsiteX142" fmla="*/ 101985 w 4092809"/>
              <a:gd name="connsiteY142" fmla="*/ 2447925 h 4232518"/>
              <a:gd name="connsiteX143" fmla="*/ 82935 w 4092809"/>
              <a:gd name="connsiteY143" fmla="*/ 2409825 h 4232518"/>
              <a:gd name="connsiteX144" fmla="*/ 63885 w 4092809"/>
              <a:gd name="connsiteY144" fmla="*/ 2381250 h 4232518"/>
              <a:gd name="connsiteX145" fmla="*/ 44835 w 4092809"/>
              <a:gd name="connsiteY145" fmla="*/ 2305050 h 4232518"/>
              <a:gd name="connsiteX146" fmla="*/ 35310 w 4092809"/>
              <a:gd name="connsiteY146" fmla="*/ 2276475 h 4232518"/>
              <a:gd name="connsiteX147" fmla="*/ 6735 w 4092809"/>
              <a:gd name="connsiteY147" fmla="*/ 2209800 h 4232518"/>
              <a:gd name="connsiteX148" fmla="*/ 16260 w 4092809"/>
              <a:gd name="connsiteY148" fmla="*/ 1752600 h 4232518"/>
              <a:gd name="connsiteX149" fmla="*/ 44835 w 4092809"/>
              <a:gd name="connsiteY149" fmla="*/ 1676400 h 4232518"/>
              <a:gd name="connsiteX150" fmla="*/ 63885 w 4092809"/>
              <a:gd name="connsiteY150" fmla="*/ 1609725 h 4232518"/>
              <a:gd name="connsiteX151" fmla="*/ 82935 w 4092809"/>
              <a:gd name="connsiteY151" fmla="*/ 1571625 h 4232518"/>
              <a:gd name="connsiteX152" fmla="*/ 92460 w 4092809"/>
              <a:gd name="connsiteY152" fmla="*/ 1543050 h 4232518"/>
              <a:gd name="connsiteX153" fmla="*/ 121035 w 4092809"/>
              <a:gd name="connsiteY153" fmla="*/ 1485900 h 4232518"/>
              <a:gd name="connsiteX154" fmla="*/ 149610 w 4092809"/>
              <a:gd name="connsiteY154" fmla="*/ 1390650 h 4232518"/>
              <a:gd name="connsiteX155" fmla="*/ 178185 w 4092809"/>
              <a:gd name="connsiteY155" fmla="*/ 1371600 h 4232518"/>
              <a:gd name="connsiteX156" fmla="*/ 216285 w 4092809"/>
              <a:gd name="connsiteY156" fmla="*/ 1314450 h 4232518"/>
              <a:gd name="connsiteX157" fmla="*/ 273435 w 4092809"/>
              <a:gd name="connsiteY157" fmla="*/ 1219200 h 4232518"/>
              <a:gd name="connsiteX158" fmla="*/ 321060 w 4092809"/>
              <a:gd name="connsiteY158" fmla="*/ 1162050 h 4232518"/>
              <a:gd name="connsiteX159" fmla="*/ 349635 w 4092809"/>
              <a:gd name="connsiteY159" fmla="*/ 1104900 h 4232518"/>
              <a:gd name="connsiteX160" fmla="*/ 378210 w 4092809"/>
              <a:gd name="connsiteY160" fmla="*/ 1076325 h 4232518"/>
              <a:gd name="connsiteX161" fmla="*/ 416310 w 4092809"/>
              <a:gd name="connsiteY161" fmla="*/ 1019175 h 4232518"/>
              <a:gd name="connsiteX162" fmla="*/ 435360 w 4092809"/>
              <a:gd name="connsiteY162" fmla="*/ 990600 h 4232518"/>
              <a:gd name="connsiteX163" fmla="*/ 454410 w 4092809"/>
              <a:gd name="connsiteY163" fmla="*/ 952500 h 4232518"/>
              <a:gd name="connsiteX164" fmla="*/ 473460 w 4092809"/>
              <a:gd name="connsiteY164" fmla="*/ 895350 h 4232518"/>
              <a:gd name="connsiteX165" fmla="*/ 511560 w 4092809"/>
              <a:gd name="connsiteY165" fmla="*/ 828675 h 4232518"/>
              <a:gd name="connsiteX166" fmla="*/ 540135 w 4092809"/>
              <a:gd name="connsiteY166" fmla="*/ 762000 h 4232518"/>
              <a:gd name="connsiteX167" fmla="*/ 549660 w 4092809"/>
              <a:gd name="connsiteY167" fmla="*/ 733425 h 4232518"/>
              <a:gd name="connsiteX168" fmla="*/ 568710 w 4092809"/>
              <a:gd name="connsiteY168" fmla="*/ 704850 h 4232518"/>
              <a:gd name="connsiteX169" fmla="*/ 597285 w 4092809"/>
              <a:gd name="connsiteY169" fmla="*/ 647700 h 4232518"/>
              <a:gd name="connsiteX170" fmla="*/ 625860 w 4092809"/>
              <a:gd name="connsiteY170" fmla="*/ 628650 h 4232518"/>
              <a:gd name="connsiteX171" fmla="*/ 644910 w 4092809"/>
              <a:gd name="connsiteY171" fmla="*/ 600075 h 4232518"/>
              <a:gd name="connsiteX172" fmla="*/ 663960 w 4092809"/>
              <a:gd name="connsiteY172" fmla="*/ 561975 h 4232518"/>
              <a:gd name="connsiteX173" fmla="*/ 692535 w 4092809"/>
              <a:gd name="connsiteY173" fmla="*/ 533400 h 4232518"/>
              <a:gd name="connsiteX174" fmla="*/ 740160 w 4092809"/>
              <a:gd name="connsiteY174" fmla="*/ 447675 h 4232518"/>
              <a:gd name="connsiteX175" fmla="*/ 759210 w 4092809"/>
              <a:gd name="connsiteY175" fmla="*/ 409575 h 4232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4092809" h="4232518">
                <a:moveTo>
                  <a:pt x="759210" y="409575"/>
                </a:moveTo>
                <a:cubicBezTo>
                  <a:pt x="850367" y="318418"/>
                  <a:pt x="733652" y="426614"/>
                  <a:pt x="816360" y="371475"/>
                </a:cubicBezTo>
                <a:cubicBezTo>
                  <a:pt x="827568" y="364003"/>
                  <a:pt x="833160" y="349442"/>
                  <a:pt x="844935" y="342900"/>
                </a:cubicBezTo>
                <a:cubicBezTo>
                  <a:pt x="862488" y="333148"/>
                  <a:pt x="883035" y="330200"/>
                  <a:pt x="902085" y="323850"/>
                </a:cubicBezTo>
                <a:lnTo>
                  <a:pt x="959235" y="304800"/>
                </a:lnTo>
                <a:cubicBezTo>
                  <a:pt x="968760" y="301625"/>
                  <a:pt x="979456" y="300844"/>
                  <a:pt x="987810" y="295275"/>
                </a:cubicBezTo>
                <a:cubicBezTo>
                  <a:pt x="1006860" y="282575"/>
                  <a:pt x="1023240" y="264415"/>
                  <a:pt x="1044960" y="257175"/>
                </a:cubicBezTo>
                <a:cubicBezTo>
                  <a:pt x="1175042" y="213814"/>
                  <a:pt x="1042104" y="261120"/>
                  <a:pt x="1140210" y="219075"/>
                </a:cubicBezTo>
                <a:cubicBezTo>
                  <a:pt x="1149438" y="215120"/>
                  <a:pt x="1159805" y="214040"/>
                  <a:pt x="1168785" y="209550"/>
                </a:cubicBezTo>
                <a:cubicBezTo>
                  <a:pt x="1242643" y="172621"/>
                  <a:pt x="1154111" y="204916"/>
                  <a:pt x="1225935" y="180975"/>
                </a:cubicBezTo>
                <a:cubicBezTo>
                  <a:pt x="1232285" y="171450"/>
                  <a:pt x="1235277" y="158467"/>
                  <a:pt x="1244985" y="152400"/>
                </a:cubicBezTo>
                <a:cubicBezTo>
                  <a:pt x="1266666" y="138849"/>
                  <a:pt x="1313873" y="131936"/>
                  <a:pt x="1340235" y="123825"/>
                </a:cubicBezTo>
                <a:cubicBezTo>
                  <a:pt x="1369024" y="114967"/>
                  <a:pt x="1396739" y="102555"/>
                  <a:pt x="1425960" y="95250"/>
                </a:cubicBezTo>
                <a:cubicBezTo>
                  <a:pt x="1438660" y="92075"/>
                  <a:pt x="1451473" y="89321"/>
                  <a:pt x="1464060" y="85725"/>
                </a:cubicBezTo>
                <a:cubicBezTo>
                  <a:pt x="1473714" y="82967"/>
                  <a:pt x="1482790" y="78169"/>
                  <a:pt x="1492635" y="76200"/>
                </a:cubicBezTo>
                <a:cubicBezTo>
                  <a:pt x="1524708" y="69785"/>
                  <a:pt x="1605378" y="61786"/>
                  <a:pt x="1635510" y="57150"/>
                </a:cubicBezTo>
                <a:cubicBezTo>
                  <a:pt x="1651511" y="54688"/>
                  <a:pt x="1666981" y="48702"/>
                  <a:pt x="1683135" y="47625"/>
                </a:cubicBezTo>
                <a:cubicBezTo>
                  <a:pt x="1762398" y="42341"/>
                  <a:pt x="1841885" y="41275"/>
                  <a:pt x="1921260" y="38100"/>
                </a:cubicBezTo>
                <a:cubicBezTo>
                  <a:pt x="1988650" y="21253"/>
                  <a:pt x="1930878" y="34619"/>
                  <a:pt x="2016510" y="19050"/>
                </a:cubicBezTo>
                <a:cubicBezTo>
                  <a:pt x="2032438" y="16154"/>
                  <a:pt x="2048057" y="11417"/>
                  <a:pt x="2064135" y="9525"/>
                </a:cubicBezTo>
                <a:cubicBezTo>
                  <a:pt x="2102105" y="5058"/>
                  <a:pt x="2140335" y="3175"/>
                  <a:pt x="2178435" y="0"/>
                </a:cubicBezTo>
                <a:lnTo>
                  <a:pt x="2978535" y="9525"/>
                </a:lnTo>
                <a:cubicBezTo>
                  <a:pt x="2988573" y="9756"/>
                  <a:pt x="2997206" y="17399"/>
                  <a:pt x="3007110" y="19050"/>
                </a:cubicBezTo>
                <a:cubicBezTo>
                  <a:pt x="3035470" y="23777"/>
                  <a:pt x="3064260" y="25400"/>
                  <a:pt x="3092835" y="28575"/>
                </a:cubicBezTo>
                <a:cubicBezTo>
                  <a:pt x="3188867" y="60586"/>
                  <a:pt x="3039909" y="11745"/>
                  <a:pt x="3159510" y="47625"/>
                </a:cubicBezTo>
                <a:cubicBezTo>
                  <a:pt x="3178744" y="53395"/>
                  <a:pt x="3197610" y="60325"/>
                  <a:pt x="3216660" y="66675"/>
                </a:cubicBezTo>
                <a:cubicBezTo>
                  <a:pt x="3226185" y="69850"/>
                  <a:pt x="3236881" y="70631"/>
                  <a:pt x="3245235" y="76200"/>
                </a:cubicBezTo>
                <a:cubicBezTo>
                  <a:pt x="3264285" y="88900"/>
                  <a:pt x="3286196" y="98111"/>
                  <a:pt x="3302385" y="114300"/>
                </a:cubicBezTo>
                <a:cubicBezTo>
                  <a:pt x="3338060" y="149975"/>
                  <a:pt x="3318181" y="138615"/>
                  <a:pt x="3359535" y="152400"/>
                </a:cubicBezTo>
                <a:cubicBezTo>
                  <a:pt x="3365885" y="161925"/>
                  <a:pt x="3368646" y="175295"/>
                  <a:pt x="3378585" y="180975"/>
                </a:cubicBezTo>
                <a:cubicBezTo>
                  <a:pt x="3392641" y="189007"/>
                  <a:pt x="3410406" y="186988"/>
                  <a:pt x="3426210" y="190500"/>
                </a:cubicBezTo>
                <a:cubicBezTo>
                  <a:pt x="3438989" y="193340"/>
                  <a:pt x="3451610" y="196850"/>
                  <a:pt x="3464310" y="200025"/>
                </a:cubicBezTo>
                <a:lnTo>
                  <a:pt x="3521460" y="238125"/>
                </a:lnTo>
                <a:cubicBezTo>
                  <a:pt x="3530985" y="244475"/>
                  <a:pt x="3539175" y="253555"/>
                  <a:pt x="3550035" y="257175"/>
                </a:cubicBezTo>
                <a:cubicBezTo>
                  <a:pt x="3642017" y="287836"/>
                  <a:pt x="3499009" y="238670"/>
                  <a:pt x="3616710" y="285750"/>
                </a:cubicBezTo>
                <a:cubicBezTo>
                  <a:pt x="3701723" y="319755"/>
                  <a:pt x="3647459" y="287199"/>
                  <a:pt x="3702435" y="323850"/>
                </a:cubicBezTo>
                <a:lnTo>
                  <a:pt x="3759585" y="409575"/>
                </a:lnTo>
                <a:cubicBezTo>
                  <a:pt x="3765935" y="419100"/>
                  <a:pt x="3769110" y="431800"/>
                  <a:pt x="3778635" y="438150"/>
                </a:cubicBezTo>
                <a:lnTo>
                  <a:pt x="3807210" y="457200"/>
                </a:lnTo>
                <a:cubicBezTo>
                  <a:pt x="3813560" y="466725"/>
                  <a:pt x="3818931" y="476981"/>
                  <a:pt x="3826260" y="485775"/>
                </a:cubicBezTo>
                <a:cubicBezTo>
                  <a:pt x="3834884" y="496123"/>
                  <a:pt x="3847363" y="503142"/>
                  <a:pt x="3854835" y="514350"/>
                </a:cubicBezTo>
                <a:cubicBezTo>
                  <a:pt x="3860404" y="522704"/>
                  <a:pt x="3859870" y="533945"/>
                  <a:pt x="3864360" y="542925"/>
                </a:cubicBezTo>
                <a:cubicBezTo>
                  <a:pt x="3869480" y="553164"/>
                  <a:pt x="3878290" y="561261"/>
                  <a:pt x="3883410" y="571500"/>
                </a:cubicBezTo>
                <a:cubicBezTo>
                  <a:pt x="3887900" y="580480"/>
                  <a:pt x="3888059" y="591298"/>
                  <a:pt x="3892935" y="600075"/>
                </a:cubicBezTo>
                <a:cubicBezTo>
                  <a:pt x="3904054" y="620089"/>
                  <a:pt x="3923795" y="635505"/>
                  <a:pt x="3931035" y="657225"/>
                </a:cubicBezTo>
                <a:cubicBezTo>
                  <a:pt x="3954976" y="729049"/>
                  <a:pt x="3922681" y="640517"/>
                  <a:pt x="3959610" y="714375"/>
                </a:cubicBezTo>
                <a:cubicBezTo>
                  <a:pt x="3971124" y="737402"/>
                  <a:pt x="3969505" y="756635"/>
                  <a:pt x="3978660" y="781050"/>
                </a:cubicBezTo>
                <a:cubicBezTo>
                  <a:pt x="3983646" y="794345"/>
                  <a:pt x="3991360" y="806450"/>
                  <a:pt x="3997710" y="819150"/>
                </a:cubicBezTo>
                <a:cubicBezTo>
                  <a:pt x="4006792" y="873641"/>
                  <a:pt x="4016760" y="924708"/>
                  <a:pt x="4016760" y="981075"/>
                </a:cubicBezTo>
                <a:cubicBezTo>
                  <a:pt x="4016760" y="2263502"/>
                  <a:pt x="4092809" y="1867654"/>
                  <a:pt x="3997710" y="2343150"/>
                </a:cubicBezTo>
                <a:cubicBezTo>
                  <a:pt x="3994535" y="2390775"/>
                  <a:pt x="3992506" y="2438490"/>
                  <a:pt x="3988185" y="2486025"/>
                </a:cubicBezTo>
                <a:cubicBezTo>
                  <a:pt x="3986152" y="2508383"/>
                  <a:pt x="3981139" y="2530387"/>
                  <a:pt x="3978660" y="2552700"/>
                </a:cubicBezTo>
                <a:cubicBezTo>
                  <a:pt x="3974787" y="2587555"/>
                  <a:pt x="3973485" y="2622677"/>
                  <a:pt x="3969135" y="2657475"/>
                </a:cubicBezTo>
                <a:cubicBezTo>
                  <a:pt x="3963590" y="2701836"/>
                  <a:pt x="3958242" y="2702413"/>
                  <a:pt x="3950085" y="2743200"/>
                </a:cubicBezTo>
                <a:cubicBezTo>
                  <a:pt x="3946297" y="2762138"/>
                  <a:pt x="3945244" y="2781614"/>
                  <a:pt x="3940560" y="2800350"/>
                </a:cubicBezTo>
                <a:cubicBezTo>
                  <a:pt x="3935690" y="2819831"/>
                  <a:pt x="3932649" y="2840792"/>
                  <a:pt x="3921510" y="2857500"/>
                </a:cubicBezTo>
                <a:cubicBezTo>
                  <a:pt x="3902378" y="2886198"/>
                  <a:pt x="3897912" y="2890338"/>
                  <a:pt x="3883410" y="2924175"/>
                </a:cubicBezTo>
                <a:cubicBezTo>
                  <a:pt x="3873622" y="2947013"/>
                  <a:pt x="3871265" y="2966683"/>
                  <a:pt x="3864360" y="2990850"/>
                </a:cubicBezTo>
                <a:cubicBezTo>
                  <a:pt x="3861602" y="3000504"/>
                  <a:pt x="3861263" y="3011712"/>
                  <a:pt x="3854835" y="3019425"/>
                </a:cubicBezTo>
                <a:cubicBezTo>
                  <a:pt x="3844672" y="3031621"/>
                  <a:pt x="3829435" y="3038475"/>
                  <a:pt x="3816735" y="3048000"/>
                </a:cubicBezTo>
                <a:cubicBezTo>
                  <a:pt x="3810385" y="3060700"/>
                  <a:pt x="3806775" y="3075192"/>
                  <a:pt x="3797685" y="3086100"/>
                </a:cubicBezTo>
                <a:cubicBezTo>
                  <a:pt x="3790356" y="3094894"/>
                  <a:pt x="3775177" y="3095442"/>
                  <a:pt x="3769110" y="3105150"/>
                </a:cubicBezTo>
                <a:cubicBezTo>
                  <a:pt x="3691411" y="3229468"/>
                  <a:pt x="3800744" y="3111616"/>
                  <a:pt x="3721485" y="3190875"/>
                </a:cubicBezTo>
                <a:cubicBezTo>
                  <a:pt x="3718310" y="3200400"/>
                  <a:pt x="3716836" y="3210673"/>
                  <a:pt x="3711960" y="3219450"/>
                </a:cubicBezTo>
                <a:cubicBezTo>
                  <a:pt x="3700841" y="3239464"/>
                  <a:pt x="3681100" y="3254880"/>
                  <a:pt x="3673860" y="3276600"/>
                </a:cubicBezTo>
                <a:cubicBezTo>
                  <a:pt x="3670685" y="3286125"/>
                  <a:pt x="3669211" y="3296398"/>
                  <a:pt x="3664335" y="3305175"/>
                </a:cubicBezTo>
                <a:cubicBezTo>
                  <a:pt x="3653216" y="3325189"/>
                  <a:pt x="3633475" y="3340605"/>
                  <a:pt x="3626235" y="3362325"/>
                </a:cubicBezTo>
                <a:cubicBezTo>
                  <a:pt x="3619885" y="3381375"/>
                  <a:pt x="3618324" y="3402767"/>
                  <a:pt x="3607185" y="3419475"/>
                </a:cubicBezTo>
                <a:cubicBezTo>
                  <a:pt x="3594485" y="3438525"/>
                  <a:pt x="3576325" y="3454905"/>
                  <a:pt x="3569085" y="3476625"/>
                </a:cubicBezTo>
                <a:cubicBezTo>
                  <a:pt x="3561338" y="3499866"/>
                  <a:pt x="3558974" y="3515311"/>
                  <a:pt x="3540510" y="3533775"/>
                </a:cubicBezTo>
                <a:cubicBezTo>
                  <a:pt x="3532415" y="3541870"/>
                  <a:pt x="3521460" y="3546475"/>
                  <a:pt x="3511935" y="3552825"/>
                </a:cubicBezTo>
                <a:cubicBezTo>
                  <a:pt x="3508760" y="3562350"/>
                  <a:pt x="3507286" y="3572623"/>
                  <a:pt x="3502410" y="3581400"/>
                </a:cubicBezTo>
                <a:cubicBezTo>
                  <a:pt x="3491291" y="3601414"/>
                  <a:pt x="3477010" y="3619500"/>
                  <a:pt x="3464310" y="3638550"/>
                </a:cubicBezTo>
                <a:cubicBezTo>
                  <a:pt x="3457960" y="3648075"/>
                  <a:pt x="3450380" y="3656886"/>
                  <a:pt x="3445260" y="3667125"/>
                </a:cubicBezTo>
                <a:cubicBezTo>
                  <a:pt x="3403904" y="3749837"/>
                  <a:pt x="3451696" y="3664293"/>
                  <a:pt x="3397635" y="3733800"/>
                </a:cubicBezTo>
                <a:cubicBezTo>
                  <a:pt x="3383579" y="3751872"/>
                  <a:pt x="3380013" y="3780711"/>
                  <a:pt x="3359535" y="3790950"/>
                </a:cubicBezTo>
                <a:cubicBezTo>
                  <a:pt x="3346835" y="3797300"/>
                  <a:pt x="3333249" y="3802124"/>
                  <a:pt x="3321435" y="3810000"/>
                </a:cubicBezTo>
                <a:cubicBezTo>
                  <a:pt x="3295017" y="3827612"/>
                  <a:pt x="3270635" y="3848100"/>
                  <a:pt x="3245235" y="3867150"/>
                </a:cubicBezTo>
                <a:cubicBezTo>
                  <a:pt x="3232535" y="3876675"/>
                  <a:pt x="3222195" y="3890705"/>
                  <a:pt x="3207135" y="3895725"/>
                </a:cubicBezTo>
                <a:cubicBezTo>
                  <a:pt x="3077053" y="3939086"/>
                  <a:pt x="3209991" y="3891780"/>
                  <a:pt x="3111885" y="3933825"/>
                </a:cubicBezTo>
                <a:cubicBezTo>
                  <a:pt x="3102657" y="3937780"/>
                  <a:pt x="3092538" y="3939395"/>
                  <a:pt x="3083310" y="3943350"/>
                </a:cubicBezTo>
                <a:cubicBezTo>
                  <a:pt x="3070259" y="3948943"/>
                  <a:pt x="3058505" y="3957414"/>
                  <a:pt x="3045210" y="3962400"/>
                </a:cubicBezTo>
                <a:cubicBezTo>
                  <a:pt x="3032953" y="3966997"/>
                  <a:pt x="3019697" y="3968329"/>
                  <a:pt x="3007110" y="3971925"/>
                </a:cubicBezTo>
                <a:cubicBezTo>
                  <a:pt x="2917752" y="3997456"/>
                  <a:pt x="3061625" y="3961927"/>
                  <a:pt x="2930910" y="3990975"/>
                </a:cubicBezTo>
                <a:cubicBezTo>
                  <a:pt x="2918131" y="3993815"/>
                  <a:pt x="2905690" y="3998158"/>
                  <a:pt x="2892810" y="4000500"/>
                </a:cubicBezTo>
                <a:cubicBezTo>
                  <a:pt x="2863891" y="4005758"/>
                  <a:pt x="2776471" y="4016233"/>
                  <a:pt x="2749935" y="4019550"/>
                </a:cubicBezTo>
                <a:cubicBezTo>
                  <a:pt x="2675128" y="4044486"/>
                  <a:pt x="2748930" y="4022508"/>
                  <a:pt x="2588010" y="4038600"/>
                </a:cubicBezTo>
                <a:cubicBezTo>
                  <a:pt x="2568793" y="4040522"/>
                  <a:pt x="2549910" y="4044950"/>
                  <a:pt x="2530860" y="4048125"/>
                </a:cubicBezTo>
                <a:cubicBezTo>
                  <a:pt x="2473710" y="4044950"/>
                  <a:pt x="2416322" y="4044698"/>
                  <a:pt x="2359410" y="4038600"/>
                </a:cubicBezTo>
                <a:cubicBezTo>
                  <a:pt x="2327215" y="4035151"/>
                  <a:pt x="2294877" y="4029789"/>
                  <a:pt x="2264160" y="4019550"/>
                </a:cubicBezTo>
                <a:lnTo>
                  <a:pt x="2178435" y="3990975"/>
                </a:lnTo>
                <a:cubicBezTo>
                  <a:pt x="2168910" y="3987800"/>
                  <a:pt x="2159600" y="3983885"/>
                  <a:pt x="2149860" y="3981450"/>
                </a:cubicBezTo>
                <a:lnTo>
                  <a:pt x="2111760" y="3971925"/>
                </a:lnTo>
                <a:cubicBezTo>
                  <a:pt x="2092710" y="3959225"/>
                  <a:pt x="2076822" y="3939378"/>
                  <a:pt x="2054610" y="3933825"/>
                </a:cubicBezTo>
                <a:cubicBezTo>
                  <a:pt x="2041910" y="3930650"/>
                  <a:pt x="2029049" y="3928062"/>
                  <a:pt x="2016510" y="3924300"/>
                </a:cubicBezTo>
                <a:cubicBezTo>
                  <a:pt x="1997276" y="3918530"/>
                  <a:pt x="1978410" y="3911600"/>
                  <a:pt x="1959360" y="3905250"/>
                </a:cubicBezTo>
                <a:lnTo>
                  <a:pt x="1873635" y="3876675"/>
                </a:lnTo>
                <a:lnTo>
                  <a:pt x="1787910" y="3848100"/>
                </a:lnTo>
                <a:lnTo>
                  <a:pt x="1759335" y="3838575"/>
                </a:lnTo>
                <a:cubicBezTo>
                  <a:pt x="1727585" y="3841750"/>
                  <a:pt x="1695673" y="3843587"/>
                  <a:pt x="1664085" y="3848100"/>
                </a:cubicBezTo>
                <a:cubicBezTo>
                  <a:pt x="1643155" y="3851090"/>
                  <a:pt x="1617765" y="3860365"/>
                  <a:pt x="1597410" y="3867150"/>
                </a:cubicBezTo>
                <a:cubicBezTo>
                  <a:pt x="1584710" y="3886200"/>
                  <a:pt x="1578360" y="3911600"/>
                  <a:pt x="1559310" y="3924300"/>
                </a:cubicBezTo>
                <a:cubicBezTo>
                  <a:pt x="1477418" y="3978895"/>
                  <a:pt x="1581030" y="3913440"/>
                  <a:pt x="1502160" y="3952875"/>
                </a:cubicBezTo>
                <a:cubicBezTo>
                  <a:pt x="1491921" y="3957995"/>
                  <a:pt x="1483824" y="3966805"/>
                  <a:pt x="1473585" y="3971925"/>
                </a:cubicBezTo>
                <a:cubicBezTo>
                  <a:pt x="1459920" y="3978757"/>
                  <a:pt x="1419117" y="3987923"/>
                  <a:pt x="1406910" y="3990975"/>
                </a:cubicBezTo>
                <a:lnTo>
                  <a:pt x="1292610" y="4067175"/>
                </a:lnTo>
                <a:cubicBezTo>
                  <a:pt x="1283085" y="4073525"/>
                  <a:pt x="1275368" y="4084606"/>
                  <a:pt x="1264035" y="4086225"/>
                </a:cubicBezTo>
                <a:lnTo>
                  <a:pt x="1197360" y="4095750"/>
                </a:lnTo>
                <a:lnTo>
                  <a:pt x="1111635" y="4124325"/>
                </a:lnTo>
                <a:cubicBezTo>
                  <a:pt x="1102110" y="4127500"/>
                  <a:pt x="1092905" y="4131881"/>
                  <a:pt x="1083060" y="4133850"/>
                </a:cubicBezTo>
                <a:cubicBezTo>
                  <a:pt x="1033441" y="4143774"/>
                  <a:pt x="1012847" y="4147107"/>
                  <a:pt x="959235" y="4162425"/>
                </a:cubicBezTo>
                <a:cubicBezTo>
                  <a:pt x="939927" y="4167942"/>
                  <a:pt x="921776" y="4177537"/>
                  <a:pt x="902085" y="4181475"/>
                </a:cubicBezTo>
                <a:cubicBezTo>
                  <a:pt x="886210" y="4184650"/>
                  <a:pt x="870079" y="4186740"/>
                  <a:pt x="854460" y="4191000"/>
                </a:cubicBezTo>
                <a:cubicBezTo>
                  <a:pt x="835087" y="4196284"/>
                  <a:pt x="816791" y="4205180"/>
                  <a:pt x="797310" y="4210050"/>
                </a:cubicBezTo>
                <a:cubicBezTo>
                  <a:pt x="749470" y="4222010"/>
                  <a:pt x="771629" y="4215435"/>
                  <a:pt x="730635" y="4229100"/>
                </a:cubicBezTo>
                <a:cubicBezTo>
                  <a:pt x="641735" y="4225925"/>
                  <a:pt x="551945" y="4232518"/>
                  <a:pt x="463935" y="4219575"/>
                </a:cubicBezTo>
                <a:cubicBezTo>
                  <a:pt x="441283" y="4216244"/>
                  <a:pt x="425835" y="4194175"/>
                  <a:pt x="406785" y="4181475"/>
                </a:cubicBezTo>
                <a:cubicBezTo>
                  <a:pt x="378688" y="4162744"/>
                  <a:pt x="372554" y="4161352"/>
                  <a:pt x="349635" y="4133850"/>
                </a:cubicBezTo>
                <a:cubicBezTo>
                  <a:pt x="342306" y="4125056"/>
                  <a:pt x="338190" y="4113831"/>
                  <a:pt x="330585" y="4105275"/>
                </a:cubicBezTo>
                <a:cubicBezTo>
                  <a:pt x="312687" y="4085139"/>
                  <a:pt x="295851" y="4063069"/>
                  <a:pt x="273435" y="4048125"/>
                </a:cubicBezTo>
                <a:cubicBezTo>
                  <a:pt x="240193" y="4025964"/>
                  <a:pt x="211814" y="4012441"/>
                  <a:pt x="187710" y="3981450"/>
                </a:cubicBezTo>
                <a:cubicBezTo>
                  <a:pt x="173654" y="3963378"/>
                  <a:pt x="162310" y="3943350"/>
                  <a:pt x="149610" y="3924300"/>
                </a:cubicBezTo>
                <a:cubicBezTo>
                  <a:pt x="143260" y="3914775"/>
                  <a:pt x="134180" y="3906585"/>
                  <a:pt x="130560" y="3895725"/>
                </a:cubicBezTo>
                <a:cubicBezTo>
                  <a:pt x="107250" y="3825796"/>
                  <a:pt x="125709" y="3852774"/>
                  <a:pt x="82935" y="3810000"/>
                </a:cubicBezTo>
                <a:cubicBezTo>
                  <a:pt x="79760" y="3797300"/>
                  <a:pt x="73410" y="3784991"/>
                  <a:pt x="73410" y="3771900"/>
                </a:cubicBezTo>
                <a:cubicBezTo>
                  <a:pt x="73410" y="3676597"/>
                  <a:pt x="77498" y="3581298"/>
                  <a:pt x="82935" y="3486150"/>
                </a:cubicBezTo>
                <a:cubicBezTo>
                  <a:pt x="83575" y="3474954"/>
                  <a:pt x="97794" y="3414395"/>
                  <a:pt x="101985" y="3400425"/>
                </a:cubicBezTo>
                <a:cubicBezTo>
                  <a:pt x="107755" y="3381191"/>
                  <a:pt x="106836" y="3357474"/>
                  <a:pt x="121035" y="3343275"/>
                </a:cubicBezTo>
                <a:cubicBezTo>
                  <a:pt x="140085" y="3324225"/>
                  <a:pt x="163241" y="3308541"/>
                  <a:pt x="178185" y="3286125"/>
                </a:cubicBezTo>
                <a:cubicBezTo>
                  <a:pt x="306455" y="3093719"/>
                  <a:pt x="146132" y="3331916"/>
                  <a:pt x="244860" y="3190875"/>
                </a:cubicBezTo>
                <a:cubicBezTo>
                  <a:pt x="257990" y="3172118"/>
                  <a:pt x="275720" y="3155445"/>
                  <a:pt x="282960" y="3133725"/>
                </a:cubicBezTo>
                <a:cubicBezTo>
                  <a:pt x="286135" y="3124200"/>
                  <a:pt x="286213" y="3112990"/>
                  <a:pt x="292485" y="3105150"/>
                </a:cubicBezTo>
                <a:cubicBezTo>
                  <a:pt x="299636" y="3096211"/>
                  <a:pt x="311535" y="3092450"/>
                  <a:pt x="321060" y="3086100"/>
                </a:cubicBezTo>
                <a:cubicBezTo>
                  <a:pt x="375655" y="3004208"/>
                  <a:pt x="310200" y="3107820"/>
                  <a:pt x="349635" y="3028950"/>
                </a:cubicBezTo>
                <a:cubicBezTo>
                  <a:pt x="386564" y="2955092"/>
                  <a:pt x="354269" y="3043624"/>
                  <a:pt x="378210" y="2971800"/>
                </a:cubicBezTo>
                <a:cubicBezTo>
                  <a:pt x="376367" y="2944154"/>
                  <a:pt x="379985" y="2817300"/>
                  <a:pt x="349635" y="2771775"/>
                </a:cubicBezTo>
                <a:lnTo>
                  <a:pt x="311535" y="2714625"/>
                </a:lnTo>
                <a:cubicBezTo>
                  <a:pt x="305185" y="2705100"/>
                  <a:pt x="302010" y="2692400"/>
                  <a:pt x="292485" y="2686050"/>
                </a:cubicBezTo>
                <a:lnTo>
                  <a:pt x="235335" y="2647950"/>
                </a:lnTo>
                <a:cubicBezTo>
                  <a:pt x="227588" y="2624709"/>
                  <a:pt x="225224" y="2609264"/>
                  <a:pt x="206760" y="2590800"/>
                </a:cubicBezTo>
                <a:cubicBezTo>
                  <a:pt x="195535" y="2579575"/>
                  <a:pt x="180713" y="2572556"/>
                  <a:pt x="168660" y="2562225"/>
                </a:cubicBezTo>
                <a:cubicBezTo>
                  <a:pt x="152556" y="2548421"/>
                  <a:pt x="130080" y="2525426"/>
                  <a:pt x="121035" y="2505075"/>
                </a:cubicBezTo>
                <a:cubicBezTo>
                  <a:pt x="112880" y="2486725"/>
                  <a:pt x="110965" y="2465886"/>
                  <a:pt x="101985" y="2447925"/>
                </a:cubicBezTo>
                <a:cubicBezTo>
                  <a:pt x="95635" y="2435225"/>
                  <a:pt x="89980" y="2422153"/>
                  <a:pt x="82935" y="2409825"/>
                </a:cubicBezTo>
                <a:cubicBezTo>
                  <a:pt x="77255" y="2399886"/>
                  <a:pt x="69005" y="2391489"/>
                  <a:pt x="63885" y="2381250"/>
                </a:cubicBezTo>
                <a:cubicBezTo>
                  <a:pt x="52999" y="2359477"/>
                  <a:pt x="50269" y="2326787"/>
                  <a:pt x="44835" y="2305050"/>
                </a:cubicBezTo>
                <a:cubicBezTo>
                  <a:pt x="42400" y="2295310"/>
                  <a:pt x="39265" y="2285703"/>
                  <a:pt x="35310" y="2276475"/>
                </a:cubicBezTo>
                <a:cubicBezTo>
                  <a:pt x="0" y="2194085"/>
                  <a:pt x="29073" y="2276813"/>
                  <a:pt x="6735" y="2209800"/>
                </a:cubicBezTo>
                <a:cubicBezTo>
                  <a:pt x="9910" y="2057400"/>
                  <a:pt x="10402" y="1904920"/>
                  <a:pt x="16260" y="1752600"/>
                </a:cubicBezTo>
                <a:cubicBezTo>
                  <a:pt x="17657" y="1716276"/>
                  <a:pt x="32482" y="1709342"/>
                  <a:pt x="44835" y="1676400"/>
                </a:cubicBezTo>
                <a:cubicBezTo>
                  <a:pt x="69002" y="1611954"/>
                  <a:pt x="40858" y="1663455"/>
                  <a:pt x="63885" y="1609725"/>
                </a:cubicBezTo>
                <a:cubicBezTo>
                  <a:pt x="69478" y="1596674"/>
                  <a:pt x="77342" y="1584676"/>
                  <a:pt x="82935" y="1571625"/>
                </a:cubicBezTo>
                <a:cubicBezTo>
                  <a:pt x="86890" y="1562397"/>
                  <a:pt x="88382" y="1552225"/>
                  <a:pt x="92460" y="1543050"/>
                </a:cubicBezTo>
                <a:cubicBezTo>
                  <a:pt x="101110" y="1523587"/>
                  <a:pt x="113125" y="1505675"/>
                  <a:pt x="121035" y="1485900"/>
                </a:cubicBezTo>
                <a:cubicBezTo>
                  <a:pt x="127967" y="1468569"/>
                  <a:pt x="137868" y="1398478"/>
                  <a:pt x="149610" y="1390650"/>
                </a:cubicBezTo>
                <a:lnTo>
                  <a:pt x="178185" y="1371600"/>
                </a:lnTo>
                <a:cubicBezTo>
                  <a:pt x="198617" y="1310303"/>
                  <a:pt x="171692" y="1376880"/>
                  <a:pt x="216285" y="1314450"/>
                </a:cubicBezTo>
                <a:cubicBezTo>
                  <a:pt x="253866" y="1261836"/>
                  <a:pt x="214088" y="1278547"/>
                  <a:pt x="273435" y="1219200"/>
                </a:cubicBezTo>
                <a:cubicBezTo>
                  <a:pt x="294501" y="1198134"/>
                  <a:pt x="307799" y="1188572"/>
                  <a:pt x="321060" y="1162050"/>
                </a:cubicBezTo>
                <a:cubicBezTo>
                  <a:pt x="342539" y="1119092"/>
                  <a:pt x="315513" y="1145846"/>
                  <a:pt x="349635" y="1104900"/>
                </a:cubicBezTo>
                <a:cubicBezTo>
                  <a:pt x="358259" y="1094552"/>
                  <a:pt x="369940" y="1086958"/>
                  <a:pt x="378210" y="1076325"/>
                </a:cubicBezTo>
                <a:cubicBezTo>
                  <a:pt x="392266" y="1058253"/>
                  <a:pt x="403610" y="1038225"/>
                  <a:pt x="416310" y="1019175"/>
                </a:cubicBezTo>
                <a:cubicBezTo>
                  <a:pt x="422660" y="1009650"/>
                  <a:pt x="430240" y="1000839"/>
                  <a:pt x="435360" y="990600"/>
                </a:cubicBezTo>
                <a:cubicBezTo>
                  <a:pt x="441710" y="977900"/>
                  <a:pt x="449137" y="965683"/>
                  <a:pt x="454410" y="952500"/>
                </a:cubicBezTo>
                <a:cubicBezTo>
                  <a:pt x="461868" y="933856"/>
                  <a:pt x="464480" y="913311"/>
                  <a:pt x="473460" y="895350"/>
                </a:cubicBezTo>
                <a:cubicBezTo>
                  <a:pt x="497630" y="847011"/>
                  <a:pt x="484634" y="869064"/>
                  <a:pt x="511560" y="828675"/>
                </a:cubicBezTo>
                <a:cubicBezTo>
                  <a:pt x="531384" y="749381"/>
                  <a:pt x="507246" y="827779"/>
                  <a:pt x="540135" y="762000"/>
                </a:cubicBezTo>
                <a:cubicBezTo>
                  <a:pt x="544625" y="753020"/>
                  <a:pt x="545170" y="742405"/>
                  <a:pt x="549660" y="733425"/>
                </a:cubicBezTo>
                <a:cubicBezTo>
                  <a:pt x="554780" y="723186"/>
                  <a:pt x="563590" y="715089"/>
                  <a:pt x="568710" y="704850"/>
                </a:cubicBezTo>
                <a:cubicBezTo>
                  <a:pt x="584204" y="673862"/>
                  <a:pt x="569988" y="674997"/>
                  <a:pt x="597285" y="647700"/>
                </a:cubicBezTo>
                <a:cubicBezTo>
                  <a:pt x="605380" y="639605"/>
                  <a:pt x="616335" y="635000"/>
                  <a:pt x="625860" y="628650"/>
                </a:cubicBezTo>
                <a:cubicBezTo>
                  <a:pt x="632210" y="619125"/>
                  <a:pt x="639230" y="610014"/>
                  <a:pt x="644910" y="600075"/>
                </a:cubicBezTo>
                <a:cubicBezTo>
                  <a:pt x="651955" y="587747"/>
                  <a:pt x="655707" y="573529"/>
                  <a:pt x="663960" y="561975"/>
                </a:cubicBezTo>
                <a:cubicBezTo>
                  <a:pt x="671790" y="551014"/>
                  <a:pt x="683010" y="542925"/>
                  <a:pt x="692535" y="533400"/>
                </a:cubicBezTo>
                <a:cubicBezTo>
                  <a:pt x="702461" y="503623"/>
                  <a:pt x="712087" y="466390"/>
                  <a:pt x="740160" y="447675"/>
                </a:cubicBezTo>
                <a:lnTo>
                  <a:pt x="759210" y="409575"/>
                </a:lnTo>
                <a:close/>
              </a:path>
            </a:pathLst>
          </a:cu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04747" indent="-304747" defTabSz="914400" fontAlgn="base">
              <a:buClr>
                <a:schemeClr val="tx1"/>
              </a:buClr>
              <a:buSzPct val="100000"/>
              <a:tabLst>
                <a:tab pos="282575" algn="l"/>
              </a:tabLst>
              <a:defRPr/>
            </a:pPr>
            <a:r>
              <a:rPr lang="en-US" sz="3400" b="1" dirty="0">
                <a:solidFill>
                  <a:schemeClr val="bg1"/>
                </a:solidFill>
              </a:rPr>
              <a:t>Directed graph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Edges have direction</a:t>
            </a:r>
          </a:p>
          <a:p>
            <a:endParaRPr lang="en-US" dirty="0"/>
          </a:p>
        </p:txBody>
      </p:sp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 Definitions (2)</a:t>
            </a:r>
            <a:endParaRPr lang="en-US" dirty="0"/>
          </a:p>
        </p:txBody>
      </p:sp>
      <p:sp>
        <p:nvSpPr>
          <p:cNvPr id="5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1" name="Rectangle 3"/>
          <p:cNvSpPr txBox="1">
            <a:spLocks noChangeArrowheads="1"/>
          </p:cNvSpPr>
          <p:nvPr/>
        </p:nvSpPr>
        <p:spPr>
          <a:xfrm>
            <a:off x="6099450" y="1192811"/>
            <a:ext cx="4191000" cy="1295400"/>
          </a:xfrm>
          <a:prstGeom prst="rect">
            <a:avLst/>
          </a:prstGeom>
        </p:spPr>
        <p:txBody>
          <a:bodyPr/>
          <a:lstStyle/>
          <a:p>
            <a:pPr marL="304747" indent="-304747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tabLst>
                <a:tab pos="282575" algn="l"/>
              </a:tabLst>
              <a:defRPr/>
            </a:pPr>
            <a:r>
              <a:rPr lang="en-US" sz="3400" b="1" dirty="0">
                <a:solidFill>
                  <a:schemeClr val="bg1"/>
                </a:solidFill>
              </a:rPr>
              <a:t>Undirected graph</a:t>
            </a:r>
          </a:p>
          <a:p>
            <a:pPr lvl="1" indent="-231606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3200" dirty="0"/>
              <a:t>Undirected edges</a:t>
            </a:r>
          </a:p>
        </p:txBody>
      </p:sp>
      <p:grpSp>
        <p:nvGrpSpPr>
          <p:cNvPr id="275" name="Group 274"/>
          <p:cNvGrpSpPr/>
          <p:nvPr/>
        </p:nvGrpSpPr>
        <p:grpSpPr>
          <a:xfrm>
            <a:off x="1540259" y="2819401"/>
            <a:ext cx="3301222" cy="3416057"/>
            <a:chOff x="724051" y="2819400"/>
            <a:chExt cx="3301222" cy="3416057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3467251" y="3644657"/>
              <a:ext cx="558022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latin typeface="Calibri" pitchFamily="34" charset="0"/>
                </a:rPr>
                <a:t>7</a:t>
              </a: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2781451" y="5473457"/>
              <a:ext cx="558022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latin typeface="Calibri" pitchFamily="34" charset="0"/>
                </a:rPr>
                <a:t>19</a:t>
              </a: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3371084" y="4723826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latin typeface="Calibri" pitchFamily="34" charset="0"/>
                </a:rPr>
                <a:t>21</a:t>
              </a: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2171851" y="3850602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1562251" y="4940057"/>
              <a:ext cx="558021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latin typeface="Calibri" pitchFamily="34" charset="0"/>
                </a:rPr>
                <a:t>12</a:t>
              </a:r>
            </a:p>
          </p:txBody>
        </p:sp>
        <p:cxnSp>
          <p:nvCxnSpPr>
            <p:cNvPr id="15" name="Straight Arrow Connector 14"/>
            <p:cNvCxnSpPr>
              <a:cxnSpLocks noChangeShapeType="1"/>
              <a:stCxn id="12" idx="6"/>
              <a:endCxn id="8" idx="2"/>
            </p:cNvCxnSpPr>
            <p:nvPr/>
          </p:nvCxnSpPr>
          <p:spPr bwMode="auto">
            <a:xfrm flipV="1">
              <a:off x="2760185" y="3922685"/>
              <a:ext cx="707066" cy="205945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16" name="Straight Arrow Connector 15"/>
            <p:cNvCxnSpPr>
              <a:cxnSpLocks noChangeShapeType="1"/>
              <a:stCxn id="9" idx="7"/>
              <a:endCxn id="10" idx="3"/>
            </p:cNvCxnSpPr>
            <p:nvPr/>
          </p:nvCxnSpPr>
          <p:spPr bwMode="auto">
            <a:xfrm rot="5400000" flipH="1" flipV="1">
              <a:off x="3181598" y="5274604"/>
              <a:ext cx="356441" cy="204131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17" name="Straight Arrow Connector 16"/>
            <p:cNvCxnSpPr>
              <a:cxnSpLocks noChangeShapeType="1"/>
              <a:stCxn id="8" idx="4"/>
              <a:endCxn id="10" idx="0"/>
            </p:cNvCxnSpPr>
            <p:nvPr/>
          </p:nvCxnSpPr>
          <p:spPr bwMode="auto">
            <a:xfrm rot="5400000">
              <a:off x="3452122" y="4429686"/>
              <a:ext cx="523114" cy="65166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0" name="Straight Arrow Connector 19"/>
            <p:cNvCxnSpPr>
              <a:cxnSpLocks noChangeShapeType="1"/>
              <a:stCxn id="12" idx="5"/>
              <a:endCxn id="10" idx="1"/>
            </p:cNvCxnSpPr>
            <p:nvPr/>
          </p:nvCxnSpPr>
          <p:spPr bwMode="auto">
            <a:xfrm rot="16200000" flipH="1">
              <a:off x="2827938" y="4171311"/>
              <a:ext cx="480033" cy="78785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1" name="Straight Arrow Connector 20"/>
            <p:cNvCxnSpPr>
              <a:cxnSpLocks noChangeShapeType="1"/>
              <a:stCxn id="9" idx="1"/>
              <a:endCxn id="12" idx="4"/>
            </p:cNvCxnSpPr>
            <p:nvPr/>
          </p:nvCxnSpPr>
          <p:spPr bwMode="auto">
            <a:xfrm rot="16200000" flipV="1">
              <a:off x="2090479" y="4782196"/>
              <a:ext cx="1148232" cy="397153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2" name="Straight Arrow Connector 21"/>
            <p:cNvCxnSpPr>
              <a:cxnSpLocks noChangeShapeType="1"/>
              <a:stCxn id="13" idx="5"/>
              <a:endCxn id="9" idx="2"/>
            </p:cNvCxnSpPr>
            <p:nvPr/>
          </p:nvCxnSpPr>
          <p:spPr bwMode="auto">
            <a:xfrm rot="16200000" flipH="1">
              <a:off x="2241599" y="5211632"/>
              <a:ext cx="336805" cy="74289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3" name="Straight Arrow Connector 22"/>
            <p:cNvCxnSpPr>
              <a:cxnSpLocks noChangeShapeType="1"/>
              <a:stCxn id="12" idx="3"/>
              <a:endCxn id="13" idx="0"/>
            </p:cNvCxnSpPr>
            <p:nvPr/>
          </p:nvCxnSpPr>
          <p:spPr bwMode="auto">
            <a:xfrm rot="5400000">
              <a:off x="1742221" y="4424267"/>
              <a:ext cx="614832" cy="41674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724051" y="4101857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4</a:t>
              </a:r>
              <a:endParaRPr lang="bg-BG" sz="2000" b="1" dirty="0">
                <a:latin typeface="Calibri" pitchFamily="34" charset="0"/>
              </a:endParaRPr>
            </a:p>
          </p:txBody>
        </p:sp>
        <p:cxnSp>
          <p:nvCxnSpPr>
            <p:cNvPr id="28" name="Straight Arrow Connector 27"/>
            <p:cNvCxnSpPr>
              <a:cxnSpLocks noChangeShapeType="1"/>
              <a:stCxn id="27" idx="7"/>
              <a:endCxn id="12" idx="2"/>
            </p:cNvCxnSpPr>
            <p:nvPr/>
          </p:nvCxnSpPr>
          <p:spPr bwMode="auto">
            <a:xfrm rot="5400000" flipH="1" flipV="1">
              <a:off x="1671709" y="3683147"/>
              <a:ext cx="54659" cy="945626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9" name="Straight Arrow Connector 28"/>
            <p:cNvCxnSpPr>
              <a:cxnSpLocks noChangeShapeType="1"/>
              <a:stCxn id="27" idx="4"/>
              <a:endCxn id="13" idx="2"/>
            </p:cNvCxnSpPr>
            <p:nvPr/>
          </p:nvCxnSpPr>
          <p:spPr bwMode="auto">
            <a:xfrm rot="16200000" flipH="1">
              <a:off x="1010148" y="4665981"/>
              <a:ext cx="560173" cy="544033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30" name="Straight Arrow Connector 29"/>
            <p:cNvCxnSpPr>
              <a:cxnSpLocks noChangeShapeType="1"/>
              <a:stCxn id="13" idx="1"/>
              <a:endCxn id="27" idx="5"/>
            </p:cNvCxnSpPr>
            <p:nvPr/>
          </p:nvCxnSpPr>
          <p:spPr bwMode="auto">
            <a:xfrm rot="16200000" flipV="1">
              <a:off x="1212594" y="4590112"/>
              <a:ext cx="445009" cy="417746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159" name="Oval 158"/>
            <p:cNvSpPr>
              <a:spLocks noChangeArrowheads="1"/>
            </p:cNvSpPr>
            <p:nvPr/>
          </p:nvSpPr>
          <p:spPr bwMode="auto">
            <a:xfrm>
              <a:off x="1232829" y="3012402"/>
              <a:ext cx="558022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3</a:t>
              </a:r>
              <a:endParaRPr lang="bg-BG" sz="2000" b="1" dirty="0">
                <a:latin typeface="Calibri" pitchFamily="34" charset="0"/>
              </a:endParaRPr>
            </a:p>
          </p:txBody>
        </p:sp>
        <p:sp>
          <p:nvSpPr>
            <p:cNvPr id="162" name="Oval 161"/>
            <p:cNvSpPr>
              <a:spLocks noChangeArrowheads="1"/>
            </p:cNvSpPr>
            <p:nvPr/>
          </p:nvSpPr>
          <p:spPr bwMode="auto">
            <a:xfrm>
              <a:off x="2133600" y="2872945"/>
              <a:ext cx="558022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22</a:t>
              </a:r>
              <a:endParaRPr lang="bg-BG" sz="2000" b="1" dirty="0">
                <a:latin typeface="Calibri" pitchFamily="34" charset="0"/>
              </a:endParaRPr>
            </a:p>
          </p:txBody>
        </p:sp>
        <p:cxnSp>
          <p:nvCxnSpPr>
            <p:cNvPr id="173" name="Straight Arrow Connector 172"/>
            <p:cNvCxnSpPr>
              <a:cxnSpLocks noChangeShapeType="1"/>
              <a:stCxn id="159" idx="5"/>
              <a:endCxn id="12" idx="1"/>
            </p:cNvCxnSpPr>
            <p:nvPr/>
          </p:nvCxnSpPr>
          <p:spPr bwMode="auto">
            <a:xfrm rot="16200000" flipH="1">
              <a:off x="1761067" y="3435089"/>
              <a:ext cx="445009" cy="54888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177" name="Straight Arrow Connector 176"/>
            <p:cNvCxnSpPr>
              <a:cxnSpLocks noChangeShapeType="1"/>
              <a:stCxn id="184" idx="2"/>
              <a:endCxn id="162" idx="6"/>
            </p:cNvCxnSpPr>
            <p:nvPr/>
          </p:nvCxnSpPr>
          <p:spPr bwMode="auto">
            <a:xfrm flipH="1">
              <a:off x="2691622" y="3097428"/>
              <a:ext cx="584978" cy="53545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184" name="Oval 183"/>
            <p:cNvSpPr>
              <a:spLocks noChangeArrowheads="1"/>
            </p:cNvSpPr>
            <p:nvPr/>
          </p:nvSpPr>
          <p:spPr bwMode="auto">
            <a:xfrm>
              <a:off x="3276600" y="2819400"/>
              <a:ext cx="558022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2</a:t>
              </a:r>
              <a:endParaRPr lang="bg-BG" sz="2000" b="1" dirty="0">
                <a:latin typeface="Calibri" pitchFamily="34" charset="0"/>
              </a:endParaRPr>
            </a:p>
          </p:txBody>
        </p:sp>
        <p:sp>
          <p:nvSpPr>
            <p:cNvPr id="198" name="Oval 197"/>
            <p:cNvSpPr>
              <a:spLocks noChangeArrowheads="1"/>
            </p:cNvSpPr>
            <p:nvPr/>
          </p:nvSpPr>
          <p:spPr bwMode="auto">
            <a:xfrm>
              <a:off x="800251" y="5679402"/>
              <a:ext cx="558022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3</a:t>
              </a:r>
              <a:endParaRPr lang="bg-BG" sz="2000" b="1" dirty="0">
                <a:latin typeface="Calibri" pitchFamily="34" charset="0"/>
              </a:endParaRPr>
            </a:p>
          </p:txBody>
        </p:sp>
        <p:cxnSp>
          <p:nvCxnSpPr>
            <p:cNvPr id="199" name="Straight Arrow Connector 198"/>
            <p:cNvCxnSpPr>
              <a:cxnSpLocks noChangeShapeType="1"/>
              <a:stCxn id="198" idx="7"/>
              <a:endCxn id="13" idx="3"/>
            </p:cNvCxnSpPr>
            <p:nvPr/>
          </p:nvCxnSpPr>
          <p:spPr bwMode="auto">
            <a:xfrm rot="5400000" flipH="1" flipV="1">
              <a:off x="1287185" y="5404048"/>
              <a:ext cx="346154" cy="367418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</p:grpSp>
      <p:grpSp>
        <p:nvGrpSpPr>
          <p:cNvPr id="274" name="Group 273"/>
          <p:cNvGrpSpPr/>
          <p:nvPr/>
        </p:nvGrpSpPr>
        <p:grpSpPr>
          <a:xfrm>
            <a:off x="6879266" y="3124200"/>
            <a:ext cx="3157868" cy="2819400"/>
            <a:chOff x="5202866" y="3124200"/>
            <a:chExt cx="3157868" cy="2819400"/>
          </a:xfrm>
        </p:grpSpPr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7086600" y="4495800"/>
              <a:ext cx="558022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G</a:t>
              </a:r>
              <a:endParaRPr lang="bg-BG" sz="2000" b="1" dirty="0">
                <a:latin typeface="Calibri" pitchFamily="34" charset="0"/>
              </a:endParaRPr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7609576" y="3634946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J</a:t>
              </a:r>
              <a:endParaRPr lang="bg-BG" sz="2000" b="1" dirty="0">
                <a:latin typeface="Calibri" pitchFamily="34" charset="0"/>
              </a:endParaRPr>
            </a:p>
          </p:txBody>
        </p:sp>
        <p:sp>
          <p:nvSpPr>
            <p:cNvPr id="38" name="Oval 37"/>
            <p:cNvSpPr>
              <a:spLocks noChangeArrowheads="1"/>
            </p:cNvSpPr>
            <p:nvPr/>
          </p:nvSpPr>
          <p:spPr bwMode="auto">
            <a:xfrm>
              <a:off x="6553200" y="31242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F</a:t>
              </a:r>
              <a:endParaRPr lang="bg-BG" sz="2000" b="1" dirty="0">
                <a:latin typeface="Calibri" pitchFamily="34" charset="0"/>
              </a:endParaRPr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5638800" y="4343400"/>
              <a:ext cx="558021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D</a:t>
              </a:r>
              <a:endParaRPr lang="bg-BG" sz="2000" b="1" dirty="0">
                <a:latin typeface="Calibri" pitchFamily="34" charset="0"/>
              </a:endParaRPr>
            </a:p>
          </p:txBody>
        </p:sp>
        <p:cxnSp>
          <p:nvCxnSpPr>
            <p:cNvPr id="42" name="Straight Arrow Connector 41"/>
            <p:cNvCxnSpPr>
              <a:cxnSpLocks noChangeShapeType="1"/>
            </p:cNvCxnSpPr>
            <p:nvPr/>
          </p:nvCxnSpPr>
          <p:spPr bwMode="auto">
            <a:xfrm rot="5400000" flipH="1" flipV="1">
              <a:off x="7434264" y="4224341"/>
              <a:ext cx="380999" cy="238121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46" name="Straight Arrow Connector 45"/>
            <p:cNvCxnSpPr>
              <a:cxnSpLocks noChangeShapeType="1"/>
              <a:stCxn id="38" idx="6"/>
              <a:endCxn id="36" idx="1"/>
            </p:cNvCxnSpPr>
            <p:nvPr/>
          </p:nvCxnSpPr>
          <p:spPr bwMode="auto">
            <a:xfrm>
              <a:off x="7141534" y="3402228"/>
              <a:ext cx="558842" cy="31415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47" name="Straight Arrow Connector 46"/>
            <p:cNvCxnSpPr>
              <a:cxnSpLocks noChangeShapeType="1"/>
              <a:stCxn id="35" idx="1"/>
              <a:endCxn id="38" idx="4"/>
            </p:cNvCxnSpPr>
            <p:nvPr/>
          </p:nvCxnSpPr>
          <p:spPr bwMode="auto">
            <a:xfrm rot="16200000" flipV="1">
              <a:off x="6559356" y="3968267"/>
              <a:ext cx="896977" cy="320953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48" name="Straight Arrow Connector 47"/>
            <p:cNvCxnSpPr>
              <a:cxnSpLocks noChangeShapeType="1"/>
              <a:stCxn id="39" idx="6"/>
              <a:endCxn id="35" idx="2"/>
            </p:cNvCxnSpPr>
            <p:nvPr/>
          </p:nvCxnSpPr>
          <p:spPr bwMode="auto">
            <a:xfrm>
              <a:off x="6196821" y="4621428"/>
              <a:ext cx="889779" cy="15240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49" name="Straight Arrow Connector 48"/>
            <p:cNvCxnSpPr>
              <a:cxnSpLocks noChangeShapeType="1"/>
              <a:stCxn id="38" idx="3"/>
              <a:endCxn id="39" idx="7"/>
            </p:cNvCxnSpPr>
            <p:nvPr/>
          </p:nvCxnSpPr>
          <p:spPr bwMode="auto">
            <a:xfrm rot="5400000">
              <a:off x="5964227" y="3749698"/>
              <a:ext cx="826009" cy="52425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53" name="Oval 52"/>
            <p:cNvSpPr>
              <a:spLocks noChangeArrowheads="1"/>
            </p:cNvSpPr>
            <p:nvPr/>
          </p:nvSpPr>
          <p:spPr bwMode="auto">
            <a:xfrm>
              <a:off x="5202866" y="31242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A</a:t>
              </a:r>
              <a:endParaRPr lang="bg-BG" sz="2000" b="1" dirty="0">
                <a:latin typeface="Calibri" pitchFamily="34" charset="0"/>
              </a:endParaRPr>
            </a:p>
          </p:txBody>
        </p:sp>
        <p:cxnSp>
          <p:nvCxnSpPr>
            <p:cNvPr id="54" name="Straight Arrow Connector 53"/>
            <p:cNvCxnSpPr>
              <a:cxnSpLocks noChangeShapeType="1"/>
              <a:stCxn id="53" idx="6"/>
              <a:endCxn id="38" idx="2"/>
            </p:cNvCxnSpPr>
            <p:nvPr/>
          </p:nvCxnSpPr>
          <p:spPr bwMode="auto">
            <a:xfrm>
              <a:off x="5791200" y="3402228"/>
              <a:ext cx="762000" cy="1588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56" name="Straight Arrow Connector 55"/>
            <p:cNvCxnSpPr>
              <a:cxnSpLocks noChangeShapeType="1"/>
              <a:stCxn id="39" idx="1"/>
              <a:endCxn id="53" idx="4"/>
            </p:cNvCxnSpPr>
            <p:nvPr/>
          </p:nvCxnSpPr>
          <p:spPr bwMode="auto">
            <a:xfrm rot="16200000" flipV="1">
              <a:off x="5236489" y="3940800"/>
              <a:ext cx="744577" cy="223487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263" name="Oval 262"/>
            <p:cNvSpPr>
              <a:spLocks noChangeArrowheads="1"/>
            </p:cNvSpPr>
            <p:nvPr/>
          </p:nvSpPr>
          <p:spPr bwMode="auto">
            <a:xfrm>
              <a:off x="5202866" y="5311345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E</a:t>
              </a:r>
              <a:endParaRPr lang="bg-BG" sz="2000" b="1" dirty="0">
                <a:latin typeface="Calibri" pitchFamily="34" charset="0"/>
              </a:endParaRPr>
            </a:p>
          </p:txBody>
        </p:sp>
        <p:sp>
          <p:nvSpPr>
            <p:cNvPr id="264" name="Oval 263"/>
            <p:cNvSpPr>
              <a:spLocks noChangeArrowheads="1"/>
            </p:cNvSpPr>
            <p:nvPr/>
          </p:nvSpPr>
          <p:spPr bwMode="auto">
            <a:xfrm>
              <a:off x="6629400" y="5387545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C</a:t>
              </a:r>
              <a:endParaRPr lang="bg-BG" sz="2000" b="1" dirty="0">
                <a:latin typeface="Calibri" pitchFamily="34" charset="0"/>
              </a:endParaRPr>
            </a:p>
          </p:txBody>
        </p:sp>
        <p:sp>
          <p:nvSpPr>
            <p:cNvPr id="265" name="Oval 264"/>
            <p:cNvSpPr>
              <a:spLocks noChangeArrowheads="1"/>
            </p:cNvSpPr>
            <p:nvPr/>
          </p:nvSpPr>
          <p:spPr bwMode="auto">
            <a:xfrm>
              <a:off x="7772400" y="53340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H</a:t>
              </a:r>
              <a:endParaRPr lang="bg-BG" sz="2000" b="1" dirty="0">
                <a:latin typeface="Calibri" pitchFamily="34" charset="0"/>
              </a:endParaRPr>
            </a:p>
          </p:txBody>
        </p:sp>
        <p:cxnSp>
          <p:nvCxnSpPr>
            <p:cNvPr id="266" name="Straight Arrow Connector 265"/>
            <p:cNvCxnSpPr>
              <a:cxnSpLocks noChangeShapeType="1"/>
              <a:stCxn id="35" idx="5"/>
              <a:endCxn id="265" idx="1"/>
            </p:cNvCxnSpPr>
            <p:nvPr/>
          </p:nvCxnSpPr>
          <p:spPr bwMode="auto">
            <a:xfrm rot="16200000" flipH="1">
              <a:off x="7488227" y="5045098"/>
              <a:ext cx="445009" cy="295658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269" name="Straight Arrow Connector 268"/>
            <p:cNvCxnSpPr>
              <a:cxnSpLocks noChangeShapeType="1"/>
              <a:stCxn id="264" idx="2"/>
              <a:endCxn id="263" idx="6"/>
            </p:cNvCxnSpPr>
            <p:nvPr/>
          </p:nvCxnSpPr>
          <p:spPr bwMode="auto">
            <a:xfrm rot="10800000">
              <a:off x="5791200" y="5589373"/>
              <a:ext cx="838200" cy="7620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799921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" grpId="0"/>
      <p:bldP spid="111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</a:t>
            </a:r>
            <a:endParaRPr lang="en-US" dirty="0"/>
          </a:p>
          <a:p>
            <a:r>
              <a:rPr lang="en-US" dirty="0"/>
              <a:t>Output: 7, 19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8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60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2001632" y="1359000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586000" y="1364500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455088" y="2057400"/>
            <a:ext cx="4902318" cy="4038600"/>
            <a:chOff x="3453500" y="2057400"/>
            <a:chExt cx="4902318" cy="40386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054118" y="2736001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760778" y="20574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472708" y="37185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571955" y="53136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584688" y="53149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7056570" y="44572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612433" y="44705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73460" y="27486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34590" y="28018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483470" y="534635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3453500" y="5341746"/>
              <a:ext cx="766627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3989271" y="43851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087605" y="4399567"/>
              <a:ext cx="629533" cy="93198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471272" y="53415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4839614" y="4483884"/>
              <a:ext cx="6894" cy="834351"/>
            </a:xfrm>
            <a:prstGeom prst="line">
              <a:avLst/>
            </a:prstGeom>
            <a:noFill/>
            <a:ln w="6985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762904" y="37183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7086719" y="37231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14</a:t>
              </a: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5837888" y="2106304"/>
              <a:ext cx="641204" cy="609600"/>
              <a:chOff x="1066800" y="2819400"/>
              <a:chExt cx="228600" cy="3048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/>
            <p:cNvGrpSpPr/>
            <p:nvPr/>
          </p:nvGrpSpPr>
          <p:grpSpPr>
            <a:xfrm>
              <a:off x="4543727" y="3802108"/>
              <a:ext cx="641204" cy="609600"/>
              <a:chOff x="1066800" y="2819400"/>
              <a:chExt cx="228600" cy="304800"/>
            </a:xfrm>
          </p:grpSpPr>
          <p:cxnSp>
            <p:nvCxnSpPr>
              <p:cNvPr id="111" name="Straight Connector 110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8" name="Right Arrow 47"/>
          <p:cNvSpPr/>
          <p:nvPr/>
        </p:nvSpPr>
        <p:spPr>
          <a:xfrm>
            <a:off x="3983200" y="3959279"/>
            <a:ext cx="390594" cy="272063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25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</a:t>
            </a:r>
            <a:endParaRPr lang="en-US" dirty="0"/>
          </a:p>
          <a:p>
            <a:r>
              <a:rPr lang="en-US" dirty="0"/>
              <a:t>Output: 7, 19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9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61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2001632" y="1302100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586000" y="1302101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455088" y="2057400"/>
            <a:ext cx="4902318" cy="4038600"/>
            <a:chOff x="3453500" y="2057400"/>
            <a:chExt cx="4902318" cy="40386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054118" y="2736001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760778" y="20574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472708" y="37185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571955" y="53136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584688" y="53149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7056570" y="44572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612433" y="44705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73460" y="27486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34590" y="28018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483470" y="534635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3453500" y="5341746"/>
              <a:ext cx="766627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3989271" y="43851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087605" y="4399567"/>
              <a:ext cx="658102" cy="952630"/>
            </a:xfrm>
            <a:prstGeom prst="line">
              <a:avLst/>
            </a:prstGeom>
            <a:noFill/>
            <a:ln w="6985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471272" y="5341534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4839614" y="44838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762904" y="3718325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7086719" y="372314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14</a:t>
              </a: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5837888" y="2106304"/>
              <a:ext cx="641204" cy="609600"/>
              <a:chOff x="1066800" y="2819400"/>
              <a:chExt cx="228600" cy="3048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/>
            <p:cNvGrpSpPr/>
            <p:nvPr/>
          </p:nvGrpSpPr>
          <p:grpSpPr>
            <a:xfrm>
              <a:off x="4543727" y="3802108"/>
              <a:ext cx="641204" cy="609600"/>
              <a:chOff x="1066800" y="2819400"/>
              <a:chExt cx="228600" cy="304800"/>
            </a:xfrm>
          </p:grpSpPr>
          <p:cxnSp>
            <p:nvCxnSpPr>
              <p:cNvPr id="111" name="Straight Connector 110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8" name="Right Arrow 47"/>
          <p:cNvSpPr/>
          <p:nvPr/>
        </p:nvSpPr>
        <p:spPr>
          <a:xfrm>
            <a:off x="3983200" y="3959279"/>
            <a:ext cx="390594" cy="272063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72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</a:t>
            </a:r>
            <a:endParaRPr lang="en-US" dirty="0"/>
          </a:p>
          <a:p>
            <a:r>
              <a:rPr lang="en-US" dirty="0"/>
              <a:t>Output: 7, 19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10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62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2001000" y="1348035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631000" y="1348036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455088" y="2057400"/>
            <a:ext cx="4902318" cy="4038600"/>
            <a:chOff x="3453500" y="2057400"/>
            <a:chExt cx="4902318" cy="40386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054118" y="2736001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760778" y="20574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472708" y="37185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571955" y="53136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584688" y="53149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7056570" y="44572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612433" y="44705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73460" y="27486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34590" y="28018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483470" y="53463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3453500" y="53417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3989271" y="43851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087605" y="4399567"/>
              <a:ext cx="658102" cy="95263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471272" y="53415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4839614" y="44838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762904" y="37183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7086719" y="37231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14</a:t>
              </a: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5837888" y="2106304"/>
              <a:ext cx="641204" cy="609600"/>
              <a:chOff x="1066800" y="2819400"/>
              <a:chExt cx="228600" cy="3048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/>
            <p:cNvGrpSpPr/>
            <p:nvPr/>
          </p:nvGrpSpPr>
          <p:grpSpPr>
            <a:xfrm>
              <a:off x="4543727" y="3802108"/>
              <a:ext cx="641204" cy="609600"/>
              <a:chOff x="1066800" y="2819400"/>
              <a:chExt cx="228600" cy="304800"/>
            </a:xfrm>
          </p:grpSpPr>
          <p:cxnSp>
            <p:nvCxnSpPr>
              <p:cNvPr id="111" name="Straight Connector 110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6985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8" name="Right Arrow 47"/>
          <p:cNvSpPr/>
          <p:nvPr/>
        </p:nvSpPr>
        <p:spPr>
          <a:xfrm>
            <a:off x="3983200" y="3959279"/>
            <a:ext cx="390594" cy="272063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89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11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63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2012809" y="1363374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561721" y="1356675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150367" y="1356675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Line 13"/>
          <p:cNvSpPr>
            <a:spLocks noChangeShapeType="1"/>
          </p:cNvSpPr>
          <p:nvPr/>
        </p:nvSpPr>
        <p:spPr bwMode="auto">
          <a:xfrm flipV="1">
            <a:off x="5924958" y="4476525"/>
            <a:ext cx="145989" cy="843905"/>
          </a:xfrm>
          <a:prstGeom prst="line">
            <a:avLst/>
          </a:prstGeom>
          <a:noFill/>
          <a:ln w="38100">
            <a:solidFill>
              <a:srgbClr val="234465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455088" y="2057400"/>
            <a:ext cx="4902318" cy="4038600"/>
            <a:chOff x="3453500" y="2057400"/>
            <a:chExt cx="4902318" cy="40386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054118" y="2736001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760778" y="20574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472708" y="37185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571955" y="53136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584688" y="53149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7056570" y="44572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612433" y="44705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73460" y="27486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34590" y="28018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483470" y="53463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3453500" y="53417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3989271" y="43851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087605" y="4399567"/>
              <a:ext cx="658102" cy="95263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471272" y="53415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4839614" y="44838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762904" y="37183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7086719" y="37231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cxnSp>
          <p:nvCxnSpPr>
            <p:cNvPr id="39" name="Straight Connector 38"/>
            <p:cNvCxnSpPr/>
            <p:nvPr/>
          </p:nvCxnSpPr>
          <p:spPr>
            <a:xfrm rot="16200000" flipH="1">
              <a:off x="5853690" y="2090502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5853690" y="2090502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16200000" flipH="1">
              <a:off x="4559529" y="3786306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4559529" y="3786306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16200000" flipH="1">
              <a:off x="5840956" y="3787033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5840956" y="3787033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5" name="Right Arrow 54"/>
          <p:cNvSpPr/>
          <p:nvPr/>
        </p:nvSpPr>
        <p:spPr>
          <a:xfrm rot="2311889">
            <a:off x="5395849" y="3486195"/>
            <a:ext cx="390594" cy="272063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79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Line 13"/>
          <p:cNvSpPr>
            <a:spLocks noChangeShapeType="1"/>
          </p:cNvSpPr>
          <p:nvPr/>
        </p:nvSpPr>
        <p:spPr bwMode="auto">
          <a:xfrm>
            <a:off x="6543677" y="4092971"/>
            <a:ext cx="544630" cy="0"/>
          </a:xfrm>
          <a:prstGeom prst="line">
            <a:avLst/>
          </a:prstGeom>
          <a:noFill/>
          <a:ln w="69850">
            <a:solidFill>
              <a:srgbClr val="234465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12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64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2012809" y="1313661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622409" y="1319754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232009" y="1338015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Line 10"/>
          <p:cNvSpPr>
            <a:spLocks noChangeShapeType="1"/>
          </p:cNvSpPr>
          <p:nvPr/>
        </p:nvSpPr>
        <p:spPr bwMode="auto">
          <a:xfrm flipH="1">
            <a:off x="5055706" y="2736002"/>
            <a:ext cx="863934" cy="1029619"/>
          </a:xfrm>
          <a:prstGeom prst="line">
            <a:avLst/>
          </a:prstGeom>
          <a:noFill/>
          <a:ln w="38100">
            <a:solidFill>
              <a:srgbClr val="234465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Oval 5"/>
          <p:cNvSpPr>
            <a:spLocks noChangeArrowheads="1"/>
          </p:cNvSpPr>
          <p:nvPr/>
        </p:nvSpPr>
        <p:spPr bwMode="auto">
          <a:xfrm>
            <a:off x="5762366" y="2057400"/>
            <a:ext cx="768128" cy="749644"/>
          </a:xfrm>
          <a:prstGeom prst="ellipse">
            <a:avLst/>
          </a:prstGeom>
          <a:solidFill>
            <a:srgbClr val="FFFFFF">
              <a:alpha val="70000"/>
            </a:srgbClr>
          </a:solidFill>
          <a:ln w="38100">
            <a:solidFill>
              <a:srgbClr val="234465"/>
            </a:solidFill>
            <a:prstDash val="sysDash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63" name="Oval 7"/>
          <p:cNvSpPr>
            <a:spLocks noChangeArrowheads="1"/>
          </p:cNvSpPr>
          <p:nvPr/>
        </p:nvSpPr>
        <p:spPr bwMode="auto">
          <a:xfrm>
            <a:off x="4474297" y="3718537"/>
            <a:ext cx="766627" cy="749644"/>
          </a:xfrm>
          <a:prstGeom prst="ellipse">
            <a:avLst/>
          </a:prstGeom>
          <a:solidFill>
            <a:srgbClr val="FFFFFF">
              <a:alpha val="70000"/>
            </a:srgbClr>
          </a:solidFill>
          <a:ln w="38100">
            <a:solidFill>
              <a:srgbClr val="234465"/>
            </a:solidFill>
            <a:prstDash val="sysDash"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64" name="Oval 8"/>
          <p:cNvSpPr>
            <a:spLocks noChangeArrowheads="1"/>
          </p:cNvSpPr>
          <p:nvPr/>
        </p:nvSpPr>
        <p:spPr bwMode="auto">
          <a:xfrm>
            <a:off x="6573543" y="5313637"/>
            <a:ext cx="768128" cy="74964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rgbClr val="244465"/>
                </a:solidFill>
                <a:latin typeface="Consolas" pitchFamily="49" charset="0"/>
                <a:cs typeface="Consolas" pitchFamily="49" charset="0"/>
              </a:rPr>
              <a:t>23</a:t>
            </a:r>
          </a:p>
        </p:txBody>
      </p:sp>
      <p:sp>
        <p:nvSpPr>
          <p:cNvPr id="65" name="Oval 9"/>
          <p:cNvSpPr>
            <a:spLocks noChangeArrowheads="1"/>
          </p:cNvSpPr>
          <p:nvPr/>
        </p:nvSpPr>
        <p:spPr bwMode="auto">
          <a:xfrm>
            <a:off x="7586276" y="5314907"/>
            <a:ext cx="771130" cy="74964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rgbClr val="244465"/>
                </a:solidFill>
                <a:latin typeface="Consolas" pitchFamily="49" charset="0"/>
              </a:rPr>
              <a:t>6</a:t>
            </a:r>
          </a:p>
        </p:txBody>
      </p:sp>
      <p:sp>
        <p:nvSpPr>
          <p:cNvPr id="66" name="Line 11"/>
          <p:cNvSpPr>
            <a:spLocks noChangeShapeType="1"/>
          </p:cNvSpPr>
          <p:nvPr/>
        </p:nvSpPr>
        <p:spPr bwMode="auto">
          <a:xfrm flipH="1">
            <a:off x="7058158" y="4457259"/>
            <a:ext cx="274582" cy="860978"/>
          </a:xfrm>
          <a:prstGeom prst="line">
            <a:avLst/>
          </a:prstGeom>
          <a:noFill/>
          <a:ln w="38100">
            <a:solidFill>
              <a:srgbClr val="234465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Line 12"/>
          <p:cNvSpPr>
            <a:spLocks noChangeShapeType="1"/>
          </p:cNvSpPr>
          <p:nvPr/>
        </p:nvSpPr>
        <p:spPr bwMode="auto">
          <a:xfrm>
            <a:off x="7614021" y="4470572"/>
            <a:ext cx="301372" cy="834350"/>
          </a:xfrm>
          <a:prstGeom prst="line">
            <a:avLst/>
          </a:prstGeom>
          <a:noFill/>
          <a:ln w="38100">
            <a:solidFill>
              <a:srgbClr val="234465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Line 13"/>
          <p:cNvSpPr>
            <a:spLocks noChangeShapeType="1"/>
          </p:cNvSpPr>
          <p:nvPr/>
        </p:nvSpPr>
        <p:spPr bwMode="auto">
          <a:xfrm>
            <a:off x="6375049" y="2748622"/>
            <a:ext cx="877329" cy="1029620"/>
          </a:xfrm>
          <a:prstGeom prst="line">
            <a:avLst/>
          </a:prstGeom>
          <a:noFill/>
          <a:ln w="38100">
            <a:solidFill>
              <a:srgbClr val="234465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Line 13"/>
          <p:cNvSpPr>
            <a:spLocks noChangeShapeType="1"/>
          </p:cNvSpPr>
          <p:nvPr/>
        </p:nvSpPr>
        <p:spPr bwMode="auto">
          <a:xfrm flipH="1">
            <a:off x="6136179" y="2801879"/>
            <a:ext cx="11165" cy="889820"/>
          </a:xfrm>
          <a:prstGeom prst="line">
            <a:avLst/>
          </a:prstGeom>
          <a:noFill/>
          <a:ln w="38100">
            <a:solidFill>
              <a:srgbClr val="234465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Oval 6"/>
          <p:cNvSpPr>
            <a:spLocks noChangeArrowheads="1"/>
          </p:cNvSpPr>
          <p:nvPr/>
        </p:nvSpPr>
        <p:spPr bwMode="auto">
          <a:xfrm>
            <a:off x="5485058" y="5346356"/>
            <a:ext cx="768128" cy="74964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rgbClr val="244465"/>
                </a:solidFill>
                <a:latin typeface="Consolas" pitchFamily="49" charset="0"/>
              </a:rPr>
              <a:t>31</a:t>
            </a:r>
          </a:p>
        </p:txBody>
      </p:sp>
      <p:sp>
        <p:nvSpPr>
          <p:cNvPr id="71" name="Oval 7"/>
          <p:cNvSpPr>
            <a:spLocks noChangeArrowheads="1"/>
          </p:cNvSpPr>
          <p:nvPr/>
        </p:nvSpPr>
        <p:spPr bwMode="auto">
          <a:xfrm>
            <a:off x="3455089" y="5341746"/>
            <a:ext cx="766627" cy="74964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rgbClr val="244465"/>
                </a:solidFill>
                <a:latin typeface="Consolas" pitchFamily="49" charset="0"/>
              </a:rPr>
              <a:t>1</a:t>
            </a:r>
          </a:p>
        </p:txBody>
      </p:sp>
      <p:sp>
        <p:nvSpPr>
          <p:cNvPr id="72" name="Line 10"/>
          <p:cNvSpPr>
            <a:spLocks noChangeShapeType="1"/>
          </p:cNvSpPr>
          <p:nvPr/>
        </p:nvSpPr>
        <p:spPr bwMode="auto">
          <a:xfrm flipH="1">
            <a:off x="3990859" y="4385139"/>
            <a:ext cx="606502" cy="973040"/>
          </a:xfrm>
          <a:prstGeom prst="line">
            <a:avLst/>
          </a:prstGeom>
          <a:noFill/>
          <a:ln w="38100">
            <a:solidFill>
              <a:srgbClr val="234465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Line 13"/>
          <p:cNvSpPr>
            <a:spLocks noChangeShapeType="1"/>
          </p:cNvSpPr>
          <p:nvPr/>
        </p:nvSpPr>
        <p:spPr bwMode="auto">
          <a:xfrm>
            <a:off x="5089193" y="4399567"/>
            <a:ext cx="658102" cy="952630"/>
          </a:xfrm>
          <a:prstGeom prst="line">
            <a:avLst/>
          </a:prstGeom>
          <a:noFill/>
          <a:ln w="38100">
            <a:solidFill>
              <a:srgbClr val="234465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Oval 6"/>
          <p:cNvSpPr>
            <a:spLocks noChangeArrowheads="1"/>
          </p:cNvSpPr>
          <p:nvPr/>
        </p:nvSpPr>
        <p:spPr bwMode="auto">
          <a:xfrm>
            <a:off x="4472860" y="5341534"/>
            <a:ext cx="768128" cy="74964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rgbClr val="244465"/>
                </a:solidFill>
                <a:latin typeface="Consolas" pitchFamily="49" charset="0"/>
              </a:rPr>
              <a:t>12</a:t>
            </a:r>
          </a:p>
        </p:txBody>
      </p:sp>
      <p:sp>
        <p:nvSpPr>
          <p:cNvPr id="75" name="Line 13"/>
          <p:cNvSpPr>
            <a:spLocks noChangeShapeType="1"/>
          </p:cNvSpPr>
          <p:nvPr/>
        </p:nvSpPr>
        <p:spPr bwMode="auto">
          <a:xfrm>
            <a:off x="4841202" y="4483885"/>
            <a:ext cx="6894" cy="834351"/>
          </a:xfrm>
          <a:prstGeom prst="line">
            <a:avLst/>
          </a:prstGeom>
          <a:noFill/>
          <a:ln w="38100">
            <a:solidFill>
              <a:srgbClr val="234465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Oval 6"/>
          <p:cNvSpPr>
            <a:spLocks noChangeArrowheads="1"/>
          </p:cNvSpPr>
          <p:nvPr/>
        </p:nvSpPr>
        <p:spPr bwMode="auto">
          <a:xfrm>
            <a:off x="5764492" y="3718325"/>
            <a:ext cx="768128" cy="749644"/>
          </a:xfrm>
          <a:prstGeom prst="ellipse">
            <a:avLst/>
          </a:prstGeom>
          <a:solidFill>
            <a:srgbClr val="FFFFFF">
              <a:alpha val="70000"/>
            </a:srgbClr>
          </a:solidFill>
          <a:ln w="38100">
            <a:solidFill>
              <a:srgbClr val="234465"/>
            </a:solidFill>
            <a:prstDash val="sysDash"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</a:p>
        </p:txBody>
      </p:sp>
      <p:sp>
        <p:nvSpPr>
          <p:cNvPr id="77" name="Oval 6"/>
          <p:cNvSpPr>
            <a:spLocks noChangeArrowheads="1"/>
          </p:cNvSpPr>
          <p:nvPr/>
        </p:nvSpPr>
        <p:spPr bwMode="auto">
          <a:xfrm>
            <a:off x="7088307" y="3723146"/>
            <a:ext cx="768128" cy="74964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rgbClr val="244465"/>
                </a:solidFill>
                <a:latin typeface="Consolas" pitchFamily="49" charset="0"/>
              </a:rPr>
              <a:t>14</a:t>
            </a:r>
          </a:p>
        </p:txBody>
      </p:sp>
      <p:cxnSp>
        <p:nvCxnSpPr>
          <p:cNvPr id="39" name="Straight Connector 38"/>
          <p:cNvCxnSpPr/>
          <p:nvPr/>
        </p:nvCxnSpPr>
        <p:spPr>
          <a:xfrm rot="16200000" flipH="1">
            <a:off x="5855278" y="2090502"/>
            <a:ext cx="609600" cy="641204"/>
          </a:xfrm>
          <a:prstGeom prst="line">
            <a:avLst/>
          </a:prstGeom>
          <a:ln w="76200" cap="rnd">
            <a:solidFill>
              <a:srgbClr val="FF2F19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127000" dir="5400000" algn="ctr" rotWithShape="0">
                    <a:srgbClr val="FFEDEB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>
            <a:off x="5855278" y="2090502"/>
            <a:ext cx="609600" cy="641204"/>
          </a:xfrm>
          <a:prstGeom prst="line">
            <a:avLst/>
          </a:prstGeom>
          <a:ln w="76200" cap="rnd">
            <a:solidFill>
              <a:srgbClr val="FF2F19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127000" dir="5400000" algn="ctr" rotWithShape="0">
                    <a:srgbClr val="FFEDEB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rot="16200000" flipH="1">
            <a:off x="4561117" y="3786306"/>
            <a:ext cx="609600" cy="641204"/>
          </a:xfrm>
          <a:prstGeom prst="line">
            <a:avLst/>
          </a:prstGeom>
          <a:ln w="76200" cap="rnd">
            <a:solidFill>
              <a:srgbClr val="FF2F19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127000" dir="5400000" algn="ctr" rotWithShape="0">
                    <a:srgbClr val="FFEDEB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rot="5400000">
            <a:off x="4561117" y="3786306"/>
            <a:ext cx="609600" cy="641204"/>
          </a:xfrm>
          <a:prstGeom prst="line">
            <a:avLst/>
          </a:prstGeom>
          <a:ln w="76200" cap="rnd">
            <a:solidFill>
              <a:srgbClr val="FF2F19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127000" dir="5400000" algn="ctr" rotWithShape="0">
                    <a:srgbClr val="FFEDEB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16200000" flipH="1">
            <a:off x="5842544" y="3787033"/>
            <a:ext cx="609600" cy="641204"/>
          </a:xfrm>
          <a:prstGeom prst="line">
            <a:avLst/>
          </a:prstGeom>
          <a:ln w="76200" cap="rnd">
            <a:solidFill>
              <a:srgbClr val="FF2F19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127000" dir="5400000" algn="ctr" rotWithShape="0">
                    <a:srgbClr val="FFEDEB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5400000">
            <a:off x="5842544" y="3787033"/>
            <a:ext cx="609600" cy="641204"/>
          </a:xfrm>
          <a:prstGeom prst="line">
            <a:avLst/>
          </a:prstGeom>
          <a:ln w="76200" cap="rnd">
            <a:solidFill>
              <a:srgbClr val="FF2F19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127000" dir="5400000" algn="ctr" rotWithShape="0">
                    <a:srgbClr val="FFEDEB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Line 13"/>
          <p:cNvSpPr>
            <a:spLocks noChangeShapeType="1"/>
          </p:cNvSpPr>
          <p:nvPr/>
        </p:nvSpPr>
        <p:spPr bwMode="auto">
          <a:xfrm>
            <a:off x="5276120" y="4068727"/>
            <a:ext cx="467605" cy="24245"/>
          </a:xfrm>
          <a:prstGeom prst="line">
            <a:avLst/>
          </a:prstGeom>
          <a:noFill/>
          <a:ln w="38100">
            <a:solidFill>
              <a:srgbClr val="234465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Line 10"/>
          <p:cNvSpPr>
            <a:spLocks noChangeShapeType="1"/>
          </p:cNvSpPr>
          <p:nvPr/>
        </p:nvSpPr>
        <p:spPr bwMode="auto">
          <a:xfrm flipV="1">
            <a:off x="3650433" y="2426940"/>
            <a:ext cx="2103002" cy="2898362"/>
          </a:xfrm>
          <a:custGeom>
            <a:avLst/>
            <a:gdLst>
              <a:gd name="connsiteX0" fmla="*/ 0 w 1818546"/>
              <a:gd name="connsiteY0" fmla="*/ 0 h 2852145"/>
              <a:gd name="connsiteX1" fmla="*/ 1818546 w 1818546"/>
              <a:gd name="connsiteY1" fmla="*/ 2852145 h 2852145"/>
              <a:gd name="connsiteX0" fmla="*/ 0 w 1818546"/>
              <a:gd name="connsiteY0" fmla="*/ 0 h 2852145"/>
              <a:gd name="connsiteX1" fmla="*/ 422152 w 1818546"/>
              <a:gd name="connsiteY1" fmla="*/ 2156483 h 2852145"/>
              <a:gd name="connsiteX2" fmla="*/ 1818546 w 1818546"/>
              <a:gd name="connsiteY2" fmla="*/ 2852145 h 2852145"/>
              <a:gd name="connsiteX0" fmla="*/ 0 w 1818546"/>
              <a:gd name="connsiteY0" fmla="*/ 0 h 2852145"/>
              <a:gd name="connsiteX1" fmla="*/ 422152 w 1818546"/>
              <a:gd name="connsiteY1" fmla="*/ 2156483 h 2852145"/>
              <a:gd name="connsiteX2" fmla="*/ 1818546 w 1818546"/>
              <a:gd name="connsiteY2" fmla="*/ 2852145 h 2852145"/>
              <a:gd name="connsiteX0" fmla="*/ 0 w 1818546"/>
              <a:gd name="connsiteY0" fmla="*/ 0 h 2852145"/>
              <a:gd name="connsiteX1" fmla="*/ 422152 w 1818546"/>
              <a:gd name="connsiteY1" fmla="*/ 2156483 h 2852145"/>
              <a:gd name="connsiteX2" fmla="*/ 1818546 w 1818546"/>
              <a:gd name="connsiteY2" fmla="*/ 2852145 h 2852145"/>
              <a:gd name="connsiteX0" fmla="*/ 0 w 1818546"/>
              <a:gd name="connsiteY0" fmla="*/ 0 h 2933268"/>
              <a:gd name="connsiteX1" fmla="*/ 422152 w 1818546"/>
              <a:gd name="connsiteY1" fmla="*/ 2156483 h 2933268"/>
              <a:gd name="connsiteX2" fmla="*/ 1818546 w 1818546"/>
              <a:gd name="connsiteY2" fmla="*/ 2852145 h 2933268"/>
              <a:gd name="connsiteX0" fmla="*/ 166927 w 1985473"/>
              <a:gd name="connsiteY0" fmla="*/ 0 h 2933268"/>
              <a:gd name="connsiteX1" fmla="*/ 589079 w 1985473"/>
              <a:gd name="connsiteY1" fmla="*/ 2156483 h 2933268"/>
              <a:gd name="connsiteX2" fmla="*/ 1985473 w 1985473"/>
              <a:gd name="connsiteY2" fmla="*/ 2852145 h 2933268"/>
              <a:gd name="connsiteX0" fmla="*/ 166927 w 1985473"/>
              <a:gd name="connsiteY0" fmla="*/ 0 h 2892040"/>
              <a:gd name="connsiteX1" fmla="*/ 589079 w 1985473"/>
              <a:gd name="connsiteY1" fmla="*/ 2156483 h 2892040"/>
              <a:gd name="connsiteX2" fmla="*/ 1985473 w 1985473"/>
              <a:gd name="connsiteY2" fmla="*/ 2852145 h 2892040"/>
              <a:gd name="connsiteX0" fmla="*/ 166927 w 1985473"/>
              <a:gd name="connsiteY0" fmla="*/ 0 h 2892040"/>
              <a:gd name="connsiteX1" fmla="*/ 589079 w 1985473"/>
              <a:gd name="connsiteY1" fmla="*/ 2156483 h 2892040"/>
              <a:gd name="connsiteX2" fmla="*/ 1985473 w 1985473"/>
              <a:gd name="connsiteY2" fmla="*/ 2852145 h 2892040"/>
              <a:gd name="connsiteX0" fmla="*/ 250973 w 2069519"/>
              <a:gd name="connsiteY0" fmla="*/ 0 h 2867398"/>
              <a:gd name="connsiteX1" fmla="*/ 498313 w 2069519"/>
              <a:gd name="connsiteY1" fmla="*/ 1927883 h 2867398"/>
              <a:gd name="connsiteX2" fmla="*/ 2069519 w 2069519"/>
              <a:gd name="connsiteY2" fmla="*/ 2852145 h 2867398"/>
              <a:gd name="connsiteX0" fmla="*/ 156171 w 1974717"/>
              <a:gd name="connsiteY0" fmla="*/ 0 h 2889554"/>
              <a:gd name="connsiteX1" fmla="*/ 605217 w 1974717"/>
              <a:gd name="connsiteY1" fmla="*/ 2143036 h 2889554"/>
              <a:gd name="connsiteX2" fmla="*/ 1974717 w 1974717"/>
              <a:gd name="connsiteY2" fmla="*/ 2852145 h 2889554"/>
              <a:gd name="connsiteX0" fmla="*/ 156171 w 2109188"/>
              <a:gd name="connsiteY0" fmla="*/ 0 h 2867804"/>
              <a:gd name="connsiteX1" fmla="*/ 605217 w 2109188"/>
              <a:gd name="connsiteY1" fmla="*/ 2143036 h 2867804"/>
              <a:gd name="connsiteX2" fmla="*/ 2109188 w 2109188"/>
              <a:gd name="connsiteY2" fmla="*/ 2825251 h 2867804"/>
              <a:gd name="connsiteX0" fmla="*/ 156171 w 2136082"/>
              <a:gd name="connsiteY0" fmla="*/ 0 h 2867804"/>
              <a:gd name="connsiteX1" fmla="*/ 605217 w 2136082"/>
              <a:gd name="connsiteY1" fmla="*/ 2143036 h 2867804"/>
              <a:gd name="connsiteX2" fmla="*/ 2136082 w 2136082"/>
              <a:gd name="connsiteY2" fmla="*/ 2825251 h 2867804"/>
              <a:gd name="connsiteX0" fmla="*/ 156171 w 2136082"/>
              <a:gd name="connsiteY0" fmla="*/ 0 h 2846766"/>
              <a:gd name="connsiteX1" fmla="*/ 605217 w 2136082"/>
              <a:gd name="connsiteY1" fmla="*/ 2143036 h 2846766"/>
              <a:gd name="connsiteX2" fmla="*/ 2136082 w 2136082"/>
              <a:gd name="connsiteY2" fmla="*/ 2798357 h 2846766"/>
              <a:gd name="connsiteX0" fmla="*/ 156171 w 2136082"/>
              <a:gd name="connsiteY0" fmla="*/ 0 h 2822955"/>
              <a:gd name="connsiteX1" fmla="*/ 605217 w 2136082"/>
              <a:gd name="connsiteY1" fmla="*/ 2143036 h 2822955"/>
              <a:gd name="connsiteX2" fmla="*/ 2136082 w 2136082"/>
              <a:gd name="connsiteY2" fmla="*/ 2798357 h 2822955"/>
              <a:gd name="connsiteX0" fmla="*/ 156171 w 2136082"/>
              <a:gd name="connsiteY0" fmla="*/ 0 h 2840810"/>
              <a:gd name="connsiteX1" fmla="*/ 605217 w 2136082"/>
              <a:gd name="connsiteY1" fmla="*/ 2143036 h 2840810"/>
              <a:gd name="connsiteX2" fmla="*/ 2136082 w 2136082"/>
              <a:gd name="connsiteY2" fmla="*/ 2798357 h 2840810"/>
              <a:gd name="connsiteX0" fmla="*/ 172532 w 2152443"/>
              <a:gd name="connsiteY0" fmla="*/ 0 h 2820362"/>
              <a:gd name="connsiteX1" fmla="*/ 581237 w 2152443"/>
              <a:gd name="connsiteY1" fmla="*/ 2022013 h 2820362"/>
              <a:gd name="connsiteX2" fmla="*/ 2152443 w 2152443"/>
              <a:gd name="connsiteY2" fmla="*/ 2798357 h 2820362"/>
              <a:gd name="connsiteX0" fmla="*/ 146024 w 2125935"/>
              <a:gd name="connsiteY0" fmla="*/ 0 h 2821976"/>
              <a:gd name="connsiteX1" fmla="*/ 621964 w 2125935"/>
              <a:gd name="connsiteY1" fmla="*/ 2035460 h 2821976"/>
              <a:gd name="connsiteX2" fmla="*/ 2125935 w 2125935"/>
              <a:gd name="connsiteY2" fmla="*/ 2798357 h 2821976"/>
              <a:gd name="connsiteX0" fmla="*/ 123091 w 2103002"/>
              <a:gd name="connsiteY0" fmla="*/ 0 h 2821976"/>
              <a:gd name="connsiteX1" fmla="*/ 599031 w 2103002"/>
              <a:gd name="connsiteY1" fmla="*/ 2035460 h 2821976"/>
              <a:gd name="connsiteX2" fmla="*/ 2103002 w 2103002"/>
              <a:gd name="connsiteY2" fmla="*/ 2798357 h 2821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03002" h="2821976">
                <a:moveTo>
                  <a:pt x="123091" y="0"/>
                </a:moveTo>
                <a:cubicBezTo>
                  <a:pt x="-9615" y="158533"/>
                  <a:pt x="-209558" y="1029762"/>
                  <a:pt x="599031" y="2035460"/>
                </a:cubicBezTo>
                <a:cubicBezTo>
                  <a:pt x="1415072" y="2873645"/>
                  <a:pt x="1873338" y="2856171"/>
                  <a:pt x="2103002" y="2798357"/>
                </a:cubicBezTo>
              </a:path>
            </a:pathLst>
          </a:custGeom>
          <a:noFill/>
          <a:ln w="38100">
            <a:solidFill>
              <a:srgbClr val="234465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Line 13"/>
          <p:cNvSpPr>
            <a:spLocks noChangeShapeType="1"/>
          </p:cNvSpPr>
          <p:nvPr/>
        </p:nvSpPr>
        <p:spPr bwMode="auto">
          <a:xfrm flipV="1">
            <a:off x="5924958" y="4476525"/>
            <a:ext cx="145989" cy="843905"/>
          </a:xfrm>
          <a:prstGeom prst="line">
            <a:avLst/>
          </a:prstGeom>
          <a:noFill/>
          <a:ln w="38100">
            <a:solidFill>
              <a:srgbClr val="234465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Line 13"/>
          <p:cNvSpPr>
            <a:spLocks noChangeShapeType="1"/>
          </p:cNvSpPr>
          <p:nvPr/>
        </p:nvSpPr>
        <p:spPr bwMode="auto">
          <a:xfrm flipH="1" flipV="1">
            <a:off x="6315551" y="4451010"/>
            <a:ext cx="461326" cy="887472"/>
          </a:xfrm>
          <a:prstGeom prst="line">
            <a:avLst/>
          </a:prstGeom>
          <a:noFill/>
          <a:ln w="38100">
            <a:solidFill>
              <a:srgbClr val="234465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Right Arrow 83"/>
          <p:cNvSpPr/>
          <p:nvPr/>
        </p:nvSpPr>
        <p:spPr>
          <a:xfrm rot="2311889">
            <a:off x="5395849" y="3486195"/>
            <a:ext cx="390594" cy="272063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19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13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65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2012809" y="1359000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561721" y="1359000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164145" y="1359001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858238" y="1354333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455088" y="2057400"/>
            <a:ext cx="4902318" cy="4038600"/>
            <a:chOff x="3453500" y="2057400"/>
            <a:chExt cx="4902318" cy="4038600"/>
          </a:xfrm>
        </p:grpSpPr>
        <p:sp>
          <p:nvSpPr>
            <p:cNvPr id="61" name="Line 10"/>
            <p:cNvSpPr>
              <a:spLocks noChangeShapeType="1"/>
            </p:cNvSpPr>
            <p:nvPr/>
          </p:nvSpPr>
          <p:spPr bwMode="auto">
            <a:xfrm flipH="1">
              <a:off x="5054118" y="2736001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Oval 5"/>
            <p:cNvSpPr>
              <a:spLocks noChangeArrowheads="1"/>
            </p:cNvSpPr>
            <p:nvPr/>
          </p:nvSpPr>
          <p:spPr bwMode="auto">
            <a:xfrm>
              <a:off x="5760778" y="20574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63" name="Oval 7"/>
            <p:cNvSpPr>
              <a:spLocks noChangeArrowheads="1"/>
            </p:cNvSpPr>
            <p:nvPr/>
          </p:nvSpPr>
          <p:spPr bwMode="auto">
            <a:xfrm>
              <a:off x="4472708" y="37185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64" name="Oval 8"/>
            <p:cNvSpPr>
              <a:spLocks noChangeArrowheads="1"/>
            </p:cNvSpPr>
            <p:nvPr/>
          </p:nvSpPr>
          <p:spPr bwMode="auto">
            <a:xfrm>
              <a:off x="6571955" y="53136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65" name="Oval 9"/>
            <p:cNvSpPr>
              <a:spLocks noChangeArrowheads="1"/>
            </p:cNvSpPr>
            <p:nvPr/>
          </p:nvSpPr>
          <p:spPr bwMode="auto">
            <a:xfrm>
              <a:off x="7584688" y="53149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6</a:t>
              </a:r>
            </a:p>
          </p:txBody>
        </p:sp>
        <p:sp>
          <p:nvSpPr>
            <p:cNvPr id="66" name="Line 11"/>
            <p:cNvSpPr>
              <a:spLocks noChangeShapeType="1"/>
            </p:cNvSpPr>
            <p:nvPr/>
          </p:nvSpPr>
          <p:spPr bwMode="auto">
            <a:xfrm flipH="1">
              <a:off x="7056570" y="44572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Line 12"/>
            <p:cNvSpPr>
              <a:spLocks noChangeShapeType="1"/>
            </p:cNvSpPr>
            <p:nvPr/>
          </p:nvSpPr>
          <p:spPr bwMode="auto">
            <a:xfrm>
              <a:off x="7612433" y="44705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Line 13"/>
            <p:cNvSpPr>
              <a:spLocks noChangeShapeType="1"/>
            </p:cNvSpPr>
            <p:nvPr/>
          </p:nvSpPr>
          <p:spPr bwMode="auto">
            <a:xfrm>
              <a:off x="6373460" y="27486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Line 13"/>
            <p:cNvSpPr>
              <a:spLocks noChangeShapeType="1"/>
            </p:cNvSpPr>
            <p:nvPr/>
          </p:nvSpPr>
          <p:spPr bwMode="auto">
            <a:xfrm flipH="1">
              <a:off x="6134590" y="28018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Oval 6"/>
            <p:cNvSpPr>
              <a:spLocks noChangeArrowheads="1"/>
            </p:cNvSpPr>
            <p:nvPr/>
          </p:nvSpPr>
          <p:spPr bwMode="auto">
            <a:xfrm>
              <a:off x="5483470" y="534635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31</a:t>
              </a:r>
            </a:p>
          </p:txBody>
        </p:sp>
        <p:sp>
          <p:nvSpPr>
            <p:cNvPr id="71" name="Oval 7"/>
            <p:cNvSpPr>
              <a:spLocks noChangeArrowheads="1"/>
            </p:cNvSpPr>
            <p:nvPr/>
          </p:nvSpPr>
          <p:spPr bwMode="auto">
            <a:xfrm>
              <a:off x="3453500" y="5341746"/>
              <a:ext cx="766627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1</a:t>
              </a:r>
            </a:p>
          </p:txBody>
        </p:sp>
        <p:sp>
          <p:nvSpPr>
            <p:cNvPr id="72" name="Line 10"/>
            <p:cNvSpPr>
              <a:spLocks noChangeShapeType="1"/>
            </p:cNvSpPr>
            <p:nvPr/>
          </p:nvSpPr>
          <p:spPr bwMode="auto">
            <a:xfrm flipH="1">
              <a:off x="3989271" y="43851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3" name="Line 13"/>
            <p:cNvSpPr>
              <a:spLocks noChangeShapeType="1"/>
            </p:cNvSpPr>
            <p:nvPr/>
          </p:nvSpPr>
          <p:spPr bwMode="auto">
            <a:xfrm>
              <a:off x="5087605" y="4399567"/>
              <a:ext cx="658102" cy="95263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Oval 6"/>
            <p:cNvSpPr>
              <a:spLocks noChangeArrowheads="1"/>
            </p:cNvSpPr>
            <p:nvPr/>
          </p:nvSpPr>
          <p:spPr bwMode="auto">
            <a:xfrm>
              <a:off x="4471272" y="5341534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12</a:t>
              </a:r>
            </a:p>
          </p:txBody>
        </p:sp>
        <p:sp>
          <p:nvSpPr>
            <p:cNvPr id="75" name="Line 13"/>
            <p:cNvSpPr>
              <a:spLocks noChangeShapeType="1"/>
            </p:cNvSpPr>
            <p:nvPr/>
          </p:nvSpPr>
          <p:spPr bwMode="auto">
            <a:xfrm>
              <a:off x="4839614" y="44838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6" name="Oval 6"/>
            <p:cNvSpPr>
              <a:spLocks noChangeArrowheads="1"/>
            </p:cNvSpPr>
            <p:nvPr/>
          </p:nvSpPr>
          <p:spPr bwMode="auto">
            <a:xfrm>
              <a:off x="5762904" y="37183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77" name="Oval 6"/>
            <p:cNvSpPr>
              <a:spLocks noChangeArrowheads="1"/>
            </p:cNvSpPr>
            <p:nvPr/>
          </p:nvSpPr>
          <p:spPr bwMode="auto">
            <a:xfrm>
              <a:off x="7086719" y="37231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cxnSp>
          <p:nvCxnSpPr>
            <p:cNvPr id="39" name="Straight Connector 38"/>
            <p:cNvCxnSpPr/>
            <p:nvPr/>
          </p:nvCxnSpPr>
          <p:spPr>
            <a:xfrm rot="16200000" flipH="1">
              <a:off x="5853690" y="2090502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5853690" y="2090502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16200000" flipH="1">
              <a:off x="4559529" y="3786306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4559529" y="3786306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16200000" flipH="1">
              <a:off x="5840956" y="3787033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5840956" y="3787033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7182367" y="3788855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7182367" y="3788855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0" name="Right Arrow 59"/>
          <p:cNvSpPr/>
          <p:nvPr/>
        </p:nvSpPr>
        <p:spPr>
          <a:xfrm rot="10800000">
            <a:off x="8047736" y="3956940"/>
            <a:ext cx="390594" cy="272063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28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31, 23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14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66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2012596" y="1311527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561614" y="1311528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172199" y="1311528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838498" y="1311528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455088" y="2059200"/>
            <a:ext cx="4902318" cy="4038600"/>
            <a:chOff x="3453500" y="2059200"/>
            <a:chExt cx="4902318" cy="40386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054118" y="2737801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760778" y="20592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472708" y="37203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571955" y="53154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584688" y="53167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7056570" y="4459059"/>
              <a:ext cx="274582" cy="860978"/>
            </a:xfrm>
            <a:prstGeom prst="line">
              <a:avLst/>
            </a:prstGeom>
            <a:noFill/>
            <a:ln w="6985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612433" y="44723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73460" y="27504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34590" y="28036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483470" y="534815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3453500" y="5343546"/>
              <a:ext cx="766627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3989271" y="43869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087605" y="4401367"/>
              <a:ext cx="658102" cy="95263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471272" y="5343334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4839614" y="44856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762904" y="37201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7086719" y="37249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5837888" y="2101941"/>
              <a:ext cx="641204" cy="609600"/>
              <a:chOff x="1066800" y="2819400"/>
              <a:chExt cx="228600" cy="3048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/>
            <p:cNvGrpSpPr/>
            <p:nvPr/>
          </p:nvGrpSpPr>
          <p:grpSpPr>
            <a:xfrm>
              <a:off x="4543727" y="3797745"/>
              <a:ext cx="641204" cy="609600"/>
              <a:chOff x="1066800" y="2819400"/>
              <a:chExt cx="228600" cy="304800"/>
            </a:xfrm>
          </p:grpSpPr>
          <p:cxnSp>
            <p:nvCxnSpPr>
              <p:cNvPr id="111" name="Straight Connector 110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/>
          </p:nvGrpSpPr>
          <p:grpSpPr>
            <a:xfrm>
              <a:off x="5825154" y="3798472"/>
              <a:ext cx="641204" cy="609600"/>
              <a:chOff x="1066800" y="2819400"/>
              <a:chExt cx="228600" cy="304800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7166565" y="3800294"/>
              <a:ext cx="641204" cy="609600"/>
              <a:chOff x="1066800" y="2819400"/>
              <a:chExt cx="228600" cy="304800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0" name="Right Arrow 59"/>
          <p:cNvSpPr/>
          <p:nvPr/>
        </p:nvSpPr>
        <p:spPr>
          <a:xfrm rot="10800000">
            <a:off x="8047736" y="3956940"/>
            <a:ext cx="390594" cy="272063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825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31, 23, 6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15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67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2012809" y="1359000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575609" y="1359001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179197" y="1359001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839385" y="1354333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455088" y="2059200"/>
            <a:ext cx="4902318" cy="4038600"/>
            <a:chOff x="3453500" y="2059200"/>
            <a:chExt cx="4902318" cy="40386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054118" y="2737801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760778" y="20592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472708" y="37203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571955" y="53154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584688" y="53167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7056570" y="44590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612433" y="4472372"/>
              <a:ext cx="301372" cy="834350"/>
            </a:xfrm>
            <a:prstGeom prst="line">
              <a:avLst/>
            </a:prstGeom>
            <a:noFill/>
            <a:ln w="6985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73460" y="27504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34590" y="28036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483470" y="534815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3453500" y="5343546"/>
              <a:ext cx="766627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3989271" y="43869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087605" y="4401367"/>
              <a:ext cx="658102" cy="95263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471272" y="5343334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4839614" y="44856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762904" y="37201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7086719" y="37249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5837888" y="2101941"/>
              <a:ext cx="641204" cy="609600"/>
              <a:chOff x="1066800" y="2819400"/>
              <a:chExt cx="228600" cy="3048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/>
            <p:cNvGrpSpPr/>
            <p:nvPr/>
          </p:nvGrpSpPr>
          <p:grpSpPr>
            <a:xfrm>
              <a:off x="4543727" y="3797745"/>
              <a:ext cx="641204" cy="609600"/>
              <a:chOff x="1066800" y="2819400"/>
              <a:chExt cx="228600" cy="304800"/>
            </a:xfrm>
          </p:grpSpPr>
          <p:cxnSp>
            <p:nvCxnSpPr>
              <p:cNvPr id="111" name="Straight Connector 110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/>
          </p:nvGrpSpPr>
          <p:grpSpPr>
            <a:xfrm>
              <a:off x="5825154" y="3798472"/>
              <a:ext cx="641204" cy="609600"/>
              <a:chOff x="1066800" y="2819400"/>
              <a:chExt cx="228600" cy="304800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7166565" y="3800294"/>
              <a:ext cx="641204" cy="609600"/>
              <a:chOff x="1066800" y="2819400"/>
              <a:chExt cx="228600" cy="304800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1" name="Right Arrow 60"/>
          <p:cNvSpPr/>
          <p:nvPr/>
        </p:nvSpPr>
        <p:spPr>
          <a:xfrm rot="10800000">
            <a:off x="8047736" y="3956940"/>
            <a:ext cx="390594" cy="272063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288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31, 23, 6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14, 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16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68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2012809" y="1311527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561716" y="1311527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172250" y="1326454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810728" y="1329227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Arrow 50"/>
          <p:cNvSpPr/>
          <p:nvPr/>
        </p:nvSpPr>
        <p:spPr>
          <a:xfrm rot="16200000">
            <a:off x="3633976" y="6253369"/>
            <a:ext cx="350752" cy="248911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4333551" y="1316388"/>
            <a:ext cx="304721" cy="304800"/>
            <a:chOff x="1066800" y="2819400"/>
            <a:chExt cx="228600" cy="304800"/>
          </a:xfrm>
        </p:grpSpPr>
        <p:cxnSp>
          <p:nvCxnSpPr>
            <p:cNvPr id="62" name="Straight Connector 6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455088" y="2059200"/>
            <a:ext cx="4902318" cy="4038600"/>
            <a:chOff x="3453500" y="2059200"/>
            <a:chExt cx="4902318" cy="40386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054118" y="2737801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760778" y="20592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472708" y="37203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571955" y="53154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584688" y="53167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7056570" y="44590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612433" y="44723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73460" y="27504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34590" y="28036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483470" y="534815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3453500" y="53435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3989271" y="43869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087605" y="4401367"/>
              <a:ext cx="658102" cy="95263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471272" y="5343334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4839614" y="44856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762904" y="37201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7086719" y="37249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cxnSp>
          <p:nvCxnSpPr>
            <p:cNvPr id="39" name="Straight Connector 38"/>
            <p:cNvCxnSpPr/>
            <p:nvPr/>
          </p:nvCxnSpPr>
          <p:spPr>
            <a:xfrm rot="16200000" flipH="1">
              <a:off x="5853690" y="2086139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5853690" y="2086139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16200000" flipH="1">
              <a:off x="4559529" y="3781943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4559529" y="3781943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16200000" flipH="1">
              <a:off x="5840956" y="3782670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5840956" y="3782670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7182367" y="3784492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7182367" y="3784492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16200000" flipH="1">
              <a:off x="3534801" y="5419597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3534801" y="5419597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6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0761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31, 23, 6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14, 1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17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69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1990408" y="1295401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581875" y="1295400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171762" y="1295401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838498" y="1295401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Arrow 50"/>
          <p:cNvSpPr/>
          <p:nvPr/>
        </p:nvSpPr>
        <p:spPr>
          <a:xfrm rot="16200000">
            <a:off x="3633976" y="6253369"/>
            <a:ext cx="350752" cy="248911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4366865" y="1295400"/>
            <a:ext cx="304721" cy="304800"/>
            <a:chOff x="1066800" y="2819400"/>
            <a:chExt cx="228600" cy="304800"/>
          </a:xfrm>
        </p:grpSpPr>
        <p:cxnSp>
          <p:nvCxnSpPr>
            <p:cNvPr id="62" name="Straight Connector 6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3455088" y="2059200"/>
            <a:ext cx="4902318" cy="4038600"/>
            <a:chOff x="3453500" y="2059200"/>
            <a:chExt cx="4902318" cy="4038600"/>
          </a:xfrm>
        </p:grpSpPr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3453500" y="53435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cxnSp>
          <p:nvCxnSpPr>
            <p:cNvPr id="53" name="Straight Connector 52"/>
            <p:cNvCxnSpPr/>
            <p:nvPr/>
          </p:nvCxnSpPr>
          <p:spPr>
            <a:xfrm rot="16200000" flipH="1">
              <a:off x="3534801" y="5419597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054118" y="2737801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760778" y="20592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472708" y="37203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571955" y="53154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584688" y="53167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7056570" y="44590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612433" y="44723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73460" y="27504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34590" y="28036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483470" y="534815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31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3989271" y="43869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087605" y="4401367"/>
              <a:ext cx="658102" cy="95263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471272" y="5343334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4839614" y="44856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762904" y="37201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7086719" y="37249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cxnSp>
          <p:nvCxnSpPr>
            <p:cNvPr id="39" name="Straight Connector 38"/>
            <p:cNvCxnSpPr/>
            <p:nvPr/>
          </p:nvCxnSpPr>
          <p:spPr>
            <a:xfrm rot="16200000" flipH="1">
              <a:off x="5853690" y="2086139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5853690" y="2086139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16200000" flipH="1">
              <a:off x="4559529" y="3781943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4559529" y="3781943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16200000" flipH="1">
              <a:off x="5840956" y="3782670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5840956" y="3782670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7182367" y="3784492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7182367" y="3784492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3534801" y="5419597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91154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6985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6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0978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Weighted graph</a:t>
            </a:r>
          </a:p>
          <a:p>
            <a:pPr lvl="1"/>
            <a:r>
              <a:rPr lang="en-US" dirty="0"/>
              <a:t>Weight (cost) is associated with each edge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 Definitions (3)</a:t>
            </a:r>
            <a:endParaRPr lang="en-US" dirty="0"/>
          </a:p>
        </p:txBody>
      </p:sp>
      <p:sp>
        <p:nvSpPr>
          <p:cNvPr id="3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63" name="Group 62"/>
          <p:cNvGrpSpPr/>
          <p:nvPr/>
        </p:nvGrpSpPr>
        <p:grpSpPr>
          <a:xfrm>
            <a:off x="2438400" y="2638427"/>
            <a:ext cx="7239000" cy="3648075"/>
            <a:chOff x="971786" y="2600325"/>
            <a:chExt cx="7105414" cy="3648075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4415674" y="4648200"/>
              <a:ext cx="596038" cy="599026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G</a:t>
              </a:r>
              <a:endParaRPr lang="bg-BG" sz="2800" b="1" dirty="0">
                <a:latin typeface="Calibri" pitchFamily="34" charset="0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5719104" y="3429000"/>
              <a:ext cx="662264" cy="59902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J</a:t>
              </a:r>
              <a:endParaRPr lang="bg-BG" sz="2800" b="1" dirty="0">
                <a:latin typeface="Calibri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4248386" y="2753774"/>
              <a:ext cx="628414" cy="599026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F</a:t>
              </a:r>
              <a:endParaRPr lang="bg-BG" sz="2800" b="1" dirty="0">
                <a:latin typeface="Calibri" pitchFamily="34" charset="0"/>
              </a:endParaRP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2586874" y="4390768"/>
              <a:ext cx="596036" cy="599026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D</a:t>
              </a:r>
              <a:endParaRPr lang="bg-BG" sz="2800" b="1" dirty="0">
                <a:latin typeface="Calibri" pitchFamily="34" charset="0"/>
              </a:endParaRPr>
            </a:p>
          </p:txBody>
        </p:sp>
        <p:cxnSp>
          <p:nvCxnSpPr>
            <p:cNvPr id="10" name="Straight Arrow Connector 9"/>
            <p:cNvCxnSpPr>
              <a:cxnSpLocks noChangeShapeType="1"/>
              <a:stCxn id="6" idx="7"/>
              <a:endCxn id="7" idx="3"/>
            </p:cNvCxnSpPr>
            <p:nvPr/>
          </p:nvCxnSpPr>
          <p:spPr bwMode="auto">
            <a:xfrm rot="5400000" flipH="1" flipV="1">
              <a:off x="4972444" y="3892279"/>
              <a:ext cx="795626" cy="891666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1" name="Straight Arrow Connector 10"/>
            <p:cNvCxnSpPr>
              <a:cxnSpLocks noChangeShapeType="1"/>
              <a:stCxn id="8" idx="6"/>
              <a:endCxn id="7" idx="1"/>
            </p:cNvCxnSpPr>
            <p:nvPr/>
          </p:nvCxnSpPr>
          <p:spPr bwMode="auto">
            <a:xfrm>
              <a:off x="4876800" y="3053287"/>
              <a:ext cx="939290" cy="463438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2" name="Straight Arrow Connector 11"/>
            <p:cNvCxnSpPr>
              <a:cxnSpLocks noChangeShapeType="1"/>
              <a:stCxn id="6" idx="0"/>
              <a:endCxn id="8" idx="4"/>
            </p:cNvCxnSpPr>
            <p:nvPr/>
          </p:nvCxnSpPr>
          <p:spPr bwMode="auto">
            <a:xfrm rot="16200000" flipV="1">
              <a:off x="3990443" y="3924950"/>
              <a:ext cx="1295400" cy="15110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3" name="Straight Arrow Connector 12"/>
            <p:cNvCxnSpPr>
              <a:cxnSpLocks noChangeShapeType="1"/>
              <a:stCxn id="9" idx="6"/>
              <a:endCxn id="6" idx="2"/>
            </p:cNvCxnSpPr>
            <p:nvPr/>
          </p:nvCxnSpPr>
          <p:spPr bwMode="auto">
            <a:xfrm>
              <a:off x="3182910" y="4690281"/>
              <a:ext cx="1232764" cy="257432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4" name="Straight Arrow Connector 13"/>
            <p:cNvCxnSpPr>
              <a:cxnSpLocks noChangeShapeType="1"/>
              <a:stCxn id="8" idx="3"/>
              <a:endCxn id="9" idx="7"/>
            </p:cNvCxnSpPr>
            <p:nvPr/>
          </p:nvCxnSpPr>
          <p:spPr bwMode="auto">
            <a:xfrm rot="5400000">
              <a:off x="3111310" y="3249388"/>
              <a:ext cx="1213418" cy="1244793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2133600" y="2743200"/>
              <a:ext cx="628414" cy="599026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A</a:t>
              </a:r>
              <a:endParaRPr lang="bg-BG" sz="2800" b="1" dirty="0">
                <a:latin typeface="Calibri" pitchFamily="34" charset="0"/>
              </a:endParaRPr>
            </a:p>
          </p:txBody>
        </p:sp>
        <p:cxnSp>
          <p:nvCxnSpPr>
            <p:cNvPr id="16" name="Straight Arrow Connector 15"/>
            <p:cNvCxnSpPr>
              <a:cxnSpLocks noChangeShapeType="1"/>
              <a:stCxn id="15" idx="6"/>
              <a:endCxn id="8" idx="2"/>
            </p:cNvCxnSpPr>
            <p:nvPr/>
          </p:nvCxnSpPr>
          <p:spPr bwMode="auto">
            <a:xfrm>
              <a:off x="2762014" y="3042713"/>
              <a:ext cx="1486372" cy="10574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7" name="Straight Arrow Connector 16"/>
            <p:cNvCxnSpPr>
              <a:cxnSpLocks noChangeShapeType="1"/>
              <a:stCxn id="9" idx="1"/>
              <a:endCxn id="15" idx="4"/>
            </p:cNvCxnSpPr>
            <p:nvPr/>
          </p:nvCxnSpPr>
          <p:spPr bwMode="auto">
            <a:xfrm rot="16200000" flipV="1">
              <a:off x="1992852" y="3797182"/>
              <a:ext cx="1136267" cy="226355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524000" y="5562600"/>
              <a:ext cx="628414" cy="599026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E</a:t>
              </a:r>
              <a:endParaRPr lang="bg-BG" sz="2800" b="1" dirty="0">
                <a:latin typeface="Calibri" pitchFamily="34" charset="0"/>
              </a:endParaRPr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3581400" y="5638800"/>
              <a:ext cx="628414" cy="599026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C</a:t>
              </a:r>
              <a:endParaRPr lang="bg-BG" sz="2800" b="1" dirty="0">
                <a:latin typeface="Calibri" pitchFamily="34" charset="0"/>
              </a:endParaRP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5505213" y="5628226"/>
              <a:ext cx="619361" cy="62017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H</a:t>
              </a:r>
              <a:endParaRPr lang="bg-BG" sz="2800" b="1" dirty="0">
                <a:latin typeface="Calibri" pitchFamily="34" charset="0"/>
              </a:endParaRPr>
            </a:p>
          </p:txBody>
        </p:sp>
        <p:cxnSp>
          <p:nvCxnSpPr>
            <p:cNvPr id="21" name="Straight Arrow Connector 20"/>
            <p:cNvCxnSpPr>
              <a:cxnSpLocks noChangeShapeType="1"/>
              <a:stCxn id="6" idx="5"/>
              <a:endCxn id="20" idx="1"/>
            </p:cNvCxnSpPr>
            <p:nvPr/>
          </p:nvCxnSpPr>
          <p:spPr bwMode="auto">
            <a:xfrm rot="16200000" flipH="1">
              <a:off x="4980397" y="5103528"/>
              <a:ext cx="559547" cy="671492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22" name="Straight Arrow Connector 21"/>
            <p:cNvCxnSpPr>
              <a:cxnSpLocks noChangeShapeType="1"/>
              <a:stCxn id="19" idx="2"/>
              <a:endCxn id="18" idx="6"/>
            </p:cNvCxnSpPr>
            <p:nvPr/>
          </p:nvCxnSpPr>
          <p:spPr bwMode="auto">
            <a:xfrm rot="10800000">
              <a:off x="2152414" y="5862113"/>
              <a:ext cx="1428986" cy="7620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971786" y="3962400"/>
              <a:ext cx="628414" cy="599026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Q</a:t>
              </a:r>
              <a:endParaRPr lang="bg-BG" sz="2800" b="1" dirty="0">
                <a:latin typeface="Calibri" pitchFamily="34" charset="0"/>
              </a:endParaRPr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7372586" y="5420774"/>
              <a:ext cx="628414" cy="599026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K</a:t>
              </a:r>
              <a:endParaRPr lang="bg-BG" sz="2800" b="1" dirty="0">
                <a:latin typeface="Calibri" pitchFamily="34" charset="0"/>
              </a:endParaRPr>
            </a:p>
          </p:txBody>
        </p:sp>
        <p:cxnSp>
          <p:nvCxnSpPr>
            <p:cNvPr id="35" name="Straight Arrow Connector 34"/>
            <p:cNvCxnSpPr>
              <a:cxnSpLocks noChangeShapeType="1"/>
              <a:stCxn id="7" idx="5"/>
              <a:endCxn id="34" idx="1"/>
            </p:cNvCxnSpPr>
            <p:nvPr/>
          </p:nvCxnSpPr>
          <p:spPr bwMode="auto">
            <a:xfrm rot="16200000" flipH="1">
              <a:off x="6090398" y="4134282"/>
              <a:ext cx="1568200" cy="1180233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45" name="Oval 44"/>
            <p:cNvSpPr>
              <a:spLocks noChangeArrowheads="1"/>
            </p:cNvSpPr>
            <p:nvPr/>
          </p:nvSpPr>
          <p:spPr bwMode="auto">
            <a:xfrm>
              <a:off x="7448786" y="3134774"/>
              <a:ext cx="628414" cy="599026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N</a:t>
              </a:r>
              <a:endParaRPr lang="bg-BG" sz="2800" b="1" dirty="0">
                <a:latin typeface="Calibri" pitchFamily="34" charset="0"/>
              </a:endParaRPr>
            </a:p>
          </p:txBody>
        </p:sp>
        <p:cxnSp>
          <p:nvCxnSpPr>
            <p:cNvPr id="49" name="Straight Arrow Connector 48"/>
            <p:cNvCxnSpPr>
              <a:cxnSpLocks noChangeShapeType="1"/>
              <a:stCxn id="7" idx="6"/>
              <a:endCxn id="45" idx="2"/>
            </p:cNvCxnSpPr>
            <p:nvPr/>
          </p:nvCxnSpPr>
          <p:spPr bwMode="auto">
            <a:xfrm flipV="1">
              <a:off x="6381368" y="3434287"/>
              <a:ext cx="1067418" cy="294225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53" name="TextBox 52"/>
            <p:cNvSpPr txBox="1"/>
            <p:nvPr/>
          </p:nvSpPr>
          <p:spPr>
            <a:xfrm>
              <a:off x="3248025" y="2600325"/>
              <a:ext cx="49564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Consolas" pitchFamily="49" charset="0"/>
                  <a:cs typeface="Consolas" pitchFamily="49" charset="0"/>
                </a:rPr>
                <a:t>10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276850" y="2845713"/>
              <a:ext cx="34015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647950" y="5438775"/>
              <a:ext cx="49564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536392" y="3607713"/>
              <a:ext cx="34015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695351" y="3733800"/>
              <a:ext cx="49564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Consolas" pitchFamily="49" charset="0"/>
                  <a:cs typeface="Consolas" pitchFamily="49" charset="0"/>
                </a:rPr>
                <a:t>16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571875" y="4791075"/>
              <a:ext cx="34015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631892" y="3705225"/>
              <a:ext cx="34015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352701" y="4267200"/>
              <a:ext cx="34015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705600" y="3143250"/>
              <a:ext cx="34015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848126" y="4333875"/>
              <a:ext cx="49564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Consolas" pitchFamily="49" charset="0"/>
                  <a:cs typeface="Consolas" pitchFamily="49" charset="0"/>
                </a:rPr>
                <a:t>22</a:t>
              </a: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6734175" y="5086352"/>
            <a:ext cx="3401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9182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31, 23, 6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14, 1,</a:t>
            </a:r>
            <a:br>
              <a:rPr lang="bg-BG" dirty="0"/>
            </a:br>
            <a:r>
              <a:rPr lang="bg-BG" dirty="0"/>
              <a:t>12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18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70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2029638" y="1357461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576246" y="1357460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150367" y="1357461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810728" y="1357460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Arrow 50"/>
          <p:cNvSpPr/>
          <p:nvPr/>
        </p:nvSpPr>
        <p:spPr>
          <a:xfrm rot="16200000">
            <a:off x="4671312" y="6253369"/>
            <a:ext cx="350752" cy="248911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4322033" y="1354333"/>
            <a:ext cx="304721" cy="304800"/>
            <a:chOff x="1066800" y="2819400"/>
            <a:chExt cx="228600" cy="304800"/>
          </a:xfrm>
        </p:grpSpPr>
        <p:cxnSp>
          <p:nvCxnSpPr>
            <p:cNvPr id="62" name="Straight Connector 6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4936832" y="1351302"/>
            <a:ext cx="304721" cy="304800"/>
            <a:chOff x="1066800" y="2819400"/>
            <a:chExt cx="228600" cy="304800"/>
          </a:xfrm>
        </p:grpSpPr>
        <p:cxnSp>
          <p:nvCxnSpPr>
            <p:cNvPr id="59" name="Straight Connector 5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455088" y="2059200"/>
            <a:ext cx="4902318" cy="4038600"/>
            <a:chOff x="3453500" y="2059200"/>
            <a:chExt cx="4902318" cy="40386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054118" y="2737801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760778" y="20592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472708" y="37203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571955" y="53154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584688" y="53167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7056570" y="44590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612433" y="44723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73460" y="27504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34590" y="28036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483470" y="534815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3453500" y="53435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3989271" y="43869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087605" y="4401367"/>
              <a:ext cx="658102" cy="95263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471272" y="53433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4839614" y="44856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762904" y="37201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7086719" y="37249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cxnSp>
          <p:nvCxnSpPr>
            <p:cNvPr id="39" name="Straight Connector 38"/>
            <p:cNvCxnSpPr/>
            <p:nvPr/>
          </p:nvCxnSpPr>
          <p:spPr>
            <a:xfrm rot="16200000" flipH="1">
              <a:off x="5853690" y="2086139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5853690" y="2086139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16200000" flipH="1">
              <a:off x="4559529" y="3781943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4559529" y="3781943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16200000" flipH="1">
              <a:off x="5840956" y="3782670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5840956" y="3782670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7182367" y="3784492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7182367" y="3784492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16200000" flipH="1">
              <a:off x="3534801" y="5419597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3534801" y="5419597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16200000" flipH="1">
              <a:off x="4551181" y="5418581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5400000">
              <a:off x="4551181" y="5418581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1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2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3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224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31, 23, 6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14, 1,</a:t>
            </a:r>
            <a:br>
              <a:rPr lang="bg-BG" dirty="0"/>
            </a:br>
            <a:r>
              <a:rPr lang="bg-BG" dirty="0"/>
              <a:t>12, 31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19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71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1994339" y="1359000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576246" y="1359001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166007" y="1359000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821298" y="1359000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Arrow 50"/>
          <p:cNvSpPr/>
          <p:nvPr/>
        </p:nvSpPr>
        <p:spPr>
          <a:xfrm rot="16200000">
            <a:off x="5676426" y="6253369"/>
            <a:ext cx="350752" cy="248911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4337675" y="1359000"/>
            <a:ext cx="304721" cy="304800"/>
            <a:chOff x="1066800" y="2819400"/>
            <a:chExt cx="228600" cy="304800"/>
          </a:xfrm>
        </p:grpSpPr>
        <p:cxnSp>
          <p:nvCxnSpPr>
            <p:cNvPr id="62" name="Straight Connector 6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4941075" y="1359000"/>
            <a:ext cx="304721" cy="304800"/>
            <a:chOff x="1066800" y="2819400"/>
            <a:chExt cx="228600" cy="304800"/>
          </a:xfrm>
        </p:grpSpPr>
        <p:cxnSp>
          <p:nvCxnSpPr>
            <p:cNvPr id="59" name="Straight Connector 5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532429" y="1359000"/>
            <a:ext cx="304721" cy="304800"/>
            <a:chOff x="1066800" y="2819400"/>
            <a:chExt cx="228600" cy="304800"/>
          </a:xfrm>
        </p:grpSpPr>
        <p:cxnSp>
          <p:nvCxnSpPr>
            <p:cNvPr id="68" name="Straight Connector 67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455088" y="2059200"/>
            <a:ext cx="4902318" cy="4038600"/>
            <a:chOff x="3453500" y="2059200"/>
            <a:chExt cx="4902318" cy="40386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054118" y="2737801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760778" y="20592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472708" y="37203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571955" y="53154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584688" y="53167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7056570" y="44590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612433" y="44723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73460" y="27504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34590" y="28036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483470" y="53481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3453500" y="53435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3989271" y="43869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087605" y="4401367"/>
              <a:ext cx="658102" cy="95263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471272" y="53433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4839614" y="44856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762904" y="37201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7086719" y="37249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5837888" y="2101941"/>
              <a:ext cx="641204" cy="609600"/>
              <a:chOff x="1066800" y="2819400"/>
              <a:chExt cx="228600" cy="3048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/>
            <p:cNvGrpSpPr/>
            <p:nvPr/>
          </p:nvGrpSpPr>
          <p:grpSpPr>
            <a:xfrm>
              <a:off x="4543727" y="3797745"/>
              <a:ext cx="641204" cy="609600"/>
              <a:chOff x="1066800" y="2819400"/>
              <a:chExt cx="228600" cy="304800"/>
            </a:xfrm>
          </p:grpSpPr>
          <p:cxnSp>
            <p:nvCxnSpPr>
              <p:cNvPr id="111" name="Straight Connector 110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/>
          </p:nvGrpSpPr>
          <p:grpSpPr>
            <a:xfrm>
              <a:off x="5825154" y="3798472"/>
              <a:ext cx="641204" cy="609600"/>
              <a:chOff x="1066800" y="2819400"/>
              <a:chExt cx="228600" cy="304800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7166565" y="3800294"/>
              <a:ext cx="641204" cy="609600"/>
              <a:chOff x="1066800" y="2819400"/>
              <a:chExt cx="228600" cy="304800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/>
          </p:nvGrpSpPr>
          <p:grpSpPr>
            <a:xfrm>
              <a:off x="3518999" y="5435399"/>
              <a:ext cx="641204" cy="609600"/>
              <a:chOff x="1066800" y="2819400"/>
              <a:chExt cx="228600" cy="304800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/>
            <p:cNvGrpSpPr/>
            <p:nvPr/>
          </p:nvGrpSpPr>
          <p:grpSpPr>
            <a:xfrm>
              <a:off x="4535379" y="5434383"/>
              <a:ext cx="641204" cy="609600"/>
              <a:chOff x="1066800" y="2819400"/>
              <a:chExt cx="228600" cy="304800"/>
            </a:xfrm>
          </p:grpSpPr>
          <p:cxnSp>
            <p:nvCxnSpPr>
              <p:cNvPr id="65" name="Straight Connector 64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/>
            <p:cNvGrpSpPr/>
            <p:nvPr/>
          </p:nvGrpSpPr>
          <p:grpSpPr>
            <a:xfrm>
              <a:off x="5555001" y="5435398"/>
              <a:ext cx="641204" cy="609600"/>
              <a:chOff x="1066800" y="2819400"/>
              <a:chExt cx="228600" cy="304800"/>
            </a:xfrm>
          </p:grpSpPr>
          <p:cxnSp>
            <p:nvCxnSpPr>
              <p:cNvPr id="71" name="Straight Connector 70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6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7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8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9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9224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31, 23, 6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14, 1,</a:t>
            </a:r>
            <a:br>
              <a:rPr lang="bg-BG" dirty="0"/>
            </a:br>
            <a:r>
              <a:rPr lang="bg-BG" dirty="0"/>
              <a:t>12, 31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20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72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2024592" y="1323840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566225" y="1329339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204844" y="1329339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823865" y="1323839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Arrow 50"/>
          <p:cNvSpPr/>
          <p:nvPr/>
        </p:nvSpPr>
        <p:spPr>
          <a:xfrm rot="16200000">
            <a:off x="5676426" y="6253369"/>
            <a:ext cx="350752" cy="248911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4347378" y="1323839"/>
            <a:ext cx="304721" cy="304800"/>
            <a:chOff x="1066800" y="2819400"/>
            <a:chExt cx="228600" cy="304800"/>
          </a:xfrm>
        </p:grpSpPr>
        <p:cxnSp>
          <p:nvCxnSpPr>
            <p:cNvPr id="62" name="Straight Connector 6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4911971" y="1323859"/>
            <a:ext cx="304721" cy="304800"/>
            <a:chOff x="1066800" y="2819400"/>
            <a:chExt cx="228600" cy="304800"/>
          </a:xfrm>
        </p:grpSpPr>
        <p:cxnSp>
          <p:nvCxnSpPr>
            <p:cNvPr id="59" name="Straight Connector 5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541739" y="1323839"/>
            <a:ext cx="304721" cy="304800"/>
            <a:chOff x="1066800" y="2819400"/>
            <a:chExt cx="228600" cy="304800"/>
          </a:xfrm>
        </p:grpSpPr>
        <p:cxnSp>
          <p:nvCxnSpPr>
            <p:cNvPr id="68" name="Straight Connector 67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3455088" y="2059200"/>
            <a:ext cx="4902318" cy="4038600"/>
            <a:chOff x="3453500" y="2059200"/>
            <a:chExt cx="4902318" cy="40386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054118" y="2737801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760778" y="20592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472708" y="37203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571955" y="53154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584688" y="53167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7056570" y="44590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612433" y="44723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73460" y="27504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34590" y="28036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483470" y="53481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3453500" y="53435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3989271" y="43869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087605" y="4401367"/>
              <a:ext cx="658102" cy="95263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471272" y="53433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4839614" y="44856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762904" y="37201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7086719" y="37249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5837888" y="2101941"/>
              <a:ext cx="641204" cy="609600"/>
              <a:chOff x="1066800" y="2819400"/>
              <a:chExt cx="228600" cy="3048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/>
            <p:cNvGrpSpPr/>
            <p:nvPr/>
          </p:nvGrpSpPr>
          <p:grpSpPr>
            <a:xfrm>
              <a:off x="4543727" y="3797745"/>
              <a:ext cx="641204" cy="609600"/>
              <a:chOff x="1066800" y="2819400"/>
              <a:chExt cx="228600" cy="304800"/>
            </a:xfrm>
          </p:grpSpPr>
          <p:cxnSp>
            <p:nvCxnSpPr>
              <p:cNvPr id="111" name="Straight Connector 110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/>
          </p:nvGrpSpPr>
          <p:grpSpPr>
            <a:xfrm>
              <a:off x="5825154" y="3798472"/>
              <a:ext cx="641204" cy="609600"/>
              <a:chOff x="1066800" y="2819400"/>
              <a:chExt cx="228600" cy="304800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7166565" y="3800294"/>
              <a:ext cx="641204" cy="609600"/>
              <a:chOff x="1066800" y="2819400"/>
              <a:chExt cx="228600" cy="304800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/>
          </p:nvGrpSpPr>
          <p:grpSpPr>
            <a:xfrm>
              <a:off x="3518999" y="5435399"/>
              <a:ext cx="641204" cy="609600"/>
              <a:chOff x="1066800" y="2819400"/>
              <a:chExt cx="228600" cy="304800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/>
            <p:cNvGrpSpPr/>
            <p:nvPr/>
          </p:nvGrpSpPr>
          <p:grpSpPr>
            <a:xfrm>
              <a:off x="4535379" y="5434383"/>
              <a:ext cx="641204" cy="609600"/>
              <a:chOff x="1066800" y="2819400"/>
              <a:chExt cx="228600" cy="304800"/>
            </a:xfrm>
          </p:grpSpPr>
          <p:cxnSp>
            <p:nvCxnSpPr>
              <p:cNvPr id="65" name="Straight Connector 64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/>
            <p:cNvGrpSpPr/>
            <p:nvPr/>
          </p:nvGrpSpPr>
          <p:grpSpPr>
            <a:xfrm>
              <a:off x="5555001" y="5435398"/>
              <a:ext cx="641204" cy="609600"/>
              <a:chOff x="1066800" y="2819400"/>
              <a:chExt cx="228600" cy="304800"/>
            </a:xfrm>
          </p:grpSpPr>
          <p:cxnSp>
            <p:nvCxnSpPr>
              <p:cNvPr id="71" name="Straight Connector 70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6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7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6985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8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9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182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31, 23, 6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14, 1,</a:t>
            </a:r>
            <a:br>
              <a:rPr lang="bg-BG" dirty="0"/>
            </a:br>
            <a:r>
              <a:rPr lang="bg-BG" dirty="0"/>
              <a:t>12, 31, 23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21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73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1996948" y="1354138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559126" y="1354138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195395" y="1354137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848561" y="1345206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Arrow 50"/>
          <p:cNvSpPr/>
          <p:nvPr/>
        </p:nvSpPr>
        <p:spPr>
          <a:xfrm rot="16200000">
            <a:off x="6801282" y="6243218"/>
            <a:ext cx="350752" cy="248911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4359676" y="1345206"/>
            <a:ext cx="304721" cy="304800"/>
            <a:chOff x="1066800" y="2819400"/>
            <a:chExt cx="228600" cy="304800"/>
          </a:xfrm>
        </p:grpSpPr>
        <p:cxnSp>
          <p:nvCxnSpPr>
            <p:cNvPr id="62" name="Straight Connector 6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4891212" y="1350537"/>
            <a:ext cx="304721" cy="304800"/>
            <a:chOff x="1066800" y="2819400"/>
            <a:chExt cx="228600" cy="304800"/>
          </a:xfrm>
        </p:grpSpPr>
        <p:cxnSp>
          <p:nvCxnSpPr>
            <p:cNvPr id="59" name="Straight Connector 5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509921" y="1351302"/>
            <a:ext cx="304721" cy="304800"/>
            <a:chOff x="1066800" y="2819400"/>
            <a:chExt cx="228600" cy="304800"/>
          </a:xfrm>
        </p:grpSpPr>
        <p:cxnSp>
          <p:nvCxnSpPr>
            <p:cNvPr id="68" name="Straight Connector 67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6206812" y="1354137"/>
            <a:ext cx="304721" cy="304800"/>
            <a:chOff x="1066800" y="2819400"/>
            <a:chExt cx="228600" cy="304800"/>
          </a:xfrm>
        </p:grpSpPr>
        <p:cxnSp>
          <p:nvCxnSpPr>
            <p:cNvPr id="74" name="Straight Connector 7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455088" y="2059200"/>
            <a:ext cx="4902318" cy="4038600"/>
            <a:chOff x="3453500" y="2059200"/>
            <a:chExt cx="4902318" cy="40386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054118" y="2737801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760778" y="20592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472708" y="37203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571955" y="53154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584688" y="53167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7056570" y="44590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612433" y="44723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73460" y="27504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34590" y="28036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483470" y="53481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3453500" y="53435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3989271" y="43869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087605" y="4401367"/>
              <a:ext cx="658102" cy="95263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471272" y="53433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4839614" y="44856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762904" y="37201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7086719" y="37249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5837888" y="2106304"/>
              <a:ext cx="641204" cy="609600"/>
              <a:chOff x="1066800" y="2819400"/>
              <a:chExt cx="228600" cy="3048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/>
            <p:cNvGrpSpPr/>
            <p:nvPr/>
          </p:nvGrpSpPr>
          <p:grpSpPr>
            <a:xfrm>
              <a:off x="4543727" y="3802108"/>
              <a:ext cx="641204" cy="609600"/>
              <a:chOff x="1066800" y="2819400"/>
              <a:chExt cx="228600" cy="304800"/>
            </a:xfrm>
          </p:grpSpPr>
          <p:cxnSp>
            <p:nvCxnSpPr>
              <p:cNvPr id="111" name="Straight Connector 110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/>
          </p:nvGrpSpPr>
          <p:grpSpPr>
            <a:xfrm>
              <a:off x="5825154" y="3802835"/>
              <a:ext cx="641204" cy="609600"/>
              <a:chOff x="1066800" y="2819400"/>
              <a:chExt cx="228600" cy="304800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7166565" y="3804657"/>
              <a:ext cx="641204" cy="609600"/>
              <a:chOff x="1066800" y="2819400"/>
              <a:chExt cx="228600" cy="304800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/>
          </p:nvGrpSpPr>
          <p:grpSpPr>
            <a:xfrm>
              <a:off x="3518999" y="5438500"/>
              <a:ext cx="641204" cy="609600"/>
              <a:chOff x="1066800" y="2819400"/>
              <a:chExt cx="228600" cy="304800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/>
            <p:cNvGrpSpPr/>
            <p:nvPr/>
          </p:nvGrpSpPr>
          <p:grpSpPr>
            <a:xfrm>
              <a:off x="4535379" y="5437484"/>
              <a:ext cx="641204" cy="609600"/>
              <a:chOff x="1066800" y="2819400"/>
              <a:chExt cx="228600" cy="304800"/>
            </a:xfrm>
          </p:grpSpPr>
          <p:cxnSp>
            <p:nvCxnSpPr>
              <p:cNvPr id="65" name="Straight Connector 64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/>
            <p:cNvGrpSpPr/>
            <p:nvPr/>
          </p:nvGrpSpPr>
          <p:grpSpPr>
            <a:xfrm>
              <a:off x="5555001" y="5438499"/>
              <a:ext cx="641204" cy="609600"/>
              <a:chOff x="1066800" y="2819400"/>
              <a:chExt cx="228600" cy="304800"/>
            </a:xfrm>
          </p:grpSpPr>
          <p:cxnSp>
            <p:nvCxnSpPr>
              <p:cNvPr id="71" name="Straight Connector 70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/>
            <p:cNvGrpSpPr/>
            <p:nvPr/>
          </p:nvGrpSpPr>
          <p:grpSpPr>
            <a:xfrm>
              <a:off x="6645896" y="5423985"/>
              <a:ext cx="641204" cy="609600"/>
              <a:chOff x="1066800" y="2819400"/>
              <a:chExt cx="228600" cy="304800"/>
            </a:xfrm>
          </p:grpSpPr>
          <p:cxnSp>
            <p:nvCxnSpPr>
              <p:cNvPr id="77" name="Straight Connector 76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3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4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5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469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31, 23, 6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14, 1,</a:t>
            </a:r>
            <a:br>
              <a:rPr lang="bg-BG" dirty="0"/>
            </a:br>
            <a:r>
              <a:rPr lang="bg-BG" dirty="0"/>
              <a:t>12, 31, 23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22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74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1959187" y="1337514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567747" y="1360598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164269" y="1337514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823869" y="1341443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Arrow 50"/>
          <p:cNvSpPr/>
          <p:nvPr/>
        </p:nvSpPr>
        <p:spPr>
          <a:xfrm rot="16200000">
            <a:off x="6801282" y="6243218"/>
            <a:ext cx="350752" cy="248911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4366236" y="1366096"/>
            <a:ext cx="304721" cy="304800"/>
            <a:chOff x="1066800" y="2819400"/>
            <a:chExt cx="228600" cy="304800"/>
          </a:xfrm>
        </p:grpSpPr>
        <p:cxnSp>
          <p:nvCxnSpPr>
            <p:cNvPr id="62" name="Straight Connector 6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4903345" y="1360597"/>
            <a:ext cx="304721" cy="304800"/>
            <a:chOff x="1066800" y="2819400"/>
            <a:chExt cx="228600" cy="304800"/>
          </a:xfrm>
        </p:grpSpPr>
        <p:cxnSp>
          <p:nvCxnSpPr>
            <p:cNvPr id="59" name="Straight Connector 5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534755" y="1360597"/>
            <a:ext cx="304721" cy="304800"/>
            <a:chOff x="1066800" y="2819400"/>
            <a:chExt cx="228600" cy="304800"/>
          </a:xfrm>
        </p:grpSpPr>
        <p:cxnSp>
          <p:nvCxnSpPr>
            <p:cNvPr id="68" name="Straight Connector 67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6197793" y="1341442"/>
            <a:ext cx="304721" cy="304800"/>
            <a:chOff x="1066800" y="2819400"/>
            <a:chExt cx="228600" cy="304800"/>
          </a:xfrm>
        </p:grpSpPr>
        <p:cxnSp>
          <p:nvCxnSpPr>
            <p:cNvPr id="74" name="Straight Connector 7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Line 10"/>
          <p:cNvSpPr>
            <a:spLocks noChangeShapeType="1"/>
          </p:cNvSpPr>
          <p:nvPr/>
        </p:nvSpPr>
        <p:spPr bwMode="auto">
          <a:xfrm flipH="1">
            <a:off x="5055706" y="2737802"/>
            <a:ext cx="863934" cy="1029619"/>
          </a:xfrm>
          <a:prstGeom prst="line">
            <a:avLst/>
          </a:prstGeom>
          <a:noFill/>
          <a:ln w="38100">
            <a:solidFill>
              <a:srgbClr val="234465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8" name="Oval 5"/>
          <p:cNvSpPr>
            <a:spLocks noChangeArrowheads="1"/>
          </p:cNvSpPr>
          <p:nvPr/>
        </p:nvSpPr>
        <p:spPr bwMode="auto">
          <a:xfrm>
            <a:off x="5762366" y="2059200"/>
            <a:ext cx="768128" cy="749644"/>
          </a:xfrm>
          <a:prstGeom prst="ellipse">
            <a:avLst/>
          </a:prstGeom>
          <a:solidFill>
            <a:srgbClr val="FFFFFF">
              <a:alpha val="70000"/>
            </a:srgbClr>
          </a:solidFill>
          <a:ln w="38100">
            <a:solidFill>
              <a:srgbClr val="234465"/>
            </a:solidFill>
            <a:prstDash val="sysDash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89" name="Oval 7"/>
          <p:cNvSpPr>
            <a:spLocks noChangeArrowheads="1"/>
          </p:cNvSpPr>
          <p:nvPr/>
        </p:nvSpPr>
        <p:spPr bwMode="auto">
          <a:xfrm>
            <a:off x="4474297" y="3720337"/>
            <a:ext cx="766627" cy="749644"/>
          </a:xfrm>
          <a:prstGeom prst="ellipse">
            <a:avLst/>
          </a:prstGeom>
          <a:solidFill>
            <a:srgbClr val="FFFFFF">
              <a:alpha val="70000"/>
            </a:srgbClr>
          </a:solidFill>
          <a:ln w="38100">
            <a:solidFill>
              <a:srgbClr val="234465"/>
            </a:solidFill>
            <a:prstDash val="sysDash"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90" name="Oval 8"/>
          <p:cNvSpPr>
            <a:spLocks noChangeArrowheads="1"/>
          </p:cNvSpPr>
          <p:nvPr/>
        </p:nvSpPr>
        <p:spPr bwMode="auto">
          <a:xfrm>
            <a:off x="6573543" y="5315437"/>
            <a:ext cx="768128" cy="749644"/>
          </a:xfrm>
          <a:prstGeom prst="ellipse">
            <a:avLst/>
          </a:prstGeom>
          <a:solidFill>
            <a:srgbClr val="FFFFFF">
              <a:alpha val="7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23</a:t>
            </a:r>
          </a:p>
        </p:txBody>
      </p:sp>
      <p:sp>
        <p:nvSpPr>
          <p:cNvPr id="91" name="Oval 9"/>
          <p:cNvSpPr>
            <a:spLocks noChangeArrowheads="1"/>
          </p:cNvSpPr>
          <p:nvPr/>
        </p:nvSpPr>
        <p:spPr bwMode="auto">
          <a:xfrm>
            <a:off x="7586276" y="5316707"/>
            <a:ext cx="771130" cy="74964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rgbClr val="244465"/>
                </a:solidFill>
                <a:latin typeface="Consolas" pitchFamily="49" charset="0"/>
              </a:rPr>
              <a:t>6</a:t>
            </a:r>
          </a:p>
        </p:txBody>
      </p:sp>
      <p:sp>
        <p:nvSpPr>
          <p:cNvPr id="92" name="Line 11"/>
          <p:cNvSpPr>
            <a:spLocks noChangeShapeType="1"/>
          </p:cNvSpPr>
          <p:nvPr/>
        </p:nvSpPr>
        <p:spPr bwMode="auto">
          <a:xfrm flipH="1">
            <a:off x="7058158" y="4459059"/>
            <a:ext cx="274582" cy="860978"/>
          </a:xfrm>
          <a:prstGeom prst="line">
            <a:avLst/>
          </a:prstGeom>
          <a:noFill/>
          <a:ln w="38100">
            <a:solidFill>
              <a:srgbClr val="234465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3" name="Line 12"/>
          <p:cNvSpPr>
            <a:spLocks noChangeShapeType="1"/>
          </p:cNvSpPr>
          <p:nvPr/>
        </p:nvSpPr>
        <p:spPr bwMode="auto">
          <a:xfrm>
            <a:off x="7614021" y="4472372"/>
            <a:ext cx="301372" cy="834350"/>
          </a:xfrm>
          <a:prstGeom prst="line">
            <a:avLst/>
          </a:prstGeom>
          <a:noFill/>
          <a:ln w="38100">
            <a:solidFill>
              <a:srgbClr val="234465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" name="Line 13"/>
          <p:cNvSpPr>
            <a:spLocks noChangeShapeType="1"/>
          </p:cNvSpPr>
          <p:nvPr/>
        </p:nvSpPr>
        <p:spPr bwMode="auto">
          <a:xfrm>
            <a:off x="6375049" y="2750422"/>
            <a:ext cx="877329" cy="1029620"/>
          </a:xfrm>
          <a:prstGeom prst="line">
            <a:avLst/>
          </a:prstGeom>
          <a:noFill/>
          <a:ln w="38100">
            <a:solidFill>
              <a:srgbClr val="234465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5" name="Line 13"/>
          <p:cNvSpPr>
            <a:spLocks noChangeShapeType="1"/>
          </p:cNvSpPr>
          <p:nvPr/>
        </p:nvSpPr>
        <p:spPr bwMode="auto">
          <a:xfrm flipH="1">
            <a:off x="6136179" y="2803679"/>
            <a:ext cx="11165" cy="889820"/>
          </a:xfrm>
          <a:prstGeom prst="line">
            <a:avLst/>
          </a:prstGeom>
          <a:noFill/>
          <a:ln w="38100">
            <a:solidFill>
              <a:srgbClr val="234465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6" name="Oval 6"/>
          <p:cNvSpPr>
            <a:spLocks noChangeArrowheads="1"/>
          </p:cNvSpPr>
          <p:nvPr/>
        </p:nvSpPr>
        <p:spPr bwMode="auto">
          <a:xfrm>
            <a:off x="5485058" y="5348156"/>
            <a:ext cx="768128" cy="749644"/>
          </a:xfrm>
          <a:prstGeom prst="ellipse">
            <a:avLst/>
          </a:prstGeom>
          <a:solidFill>
            <a:srgbClr val="FFFFFF">
              <a:alpha val="7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</a:p>
        </p:txBody>
      </p:sp>
      <p:sp>
        <p:nvSpPr>
          <p:cNvPr id="97" name="Oval 7"/>
          <p:cNvSpPr>
            <a:spLocks noChangeArrowheads="1"/>
          </p:cNvSpPr>
          <p:nvPr/>
        </p:nvSpPr>
        <p:spPr bwMode="auto">
          <a:xfrm>
            <a:off x="3455089" y="5343546"/>
            <a:ext cx="766627" cy="749644"/>
          </a:xfrm>
          <a:prstGeom prst="ellipse">
            <a:avLst/>
          </a:prstGeom>
          <a:solidFill>
            <a:srgbClr val="FFFFFF">
              <a:alpha val="7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98" name="Line 10"/>
          <p:cNvSpPr>
            <a:spLocks noChangeShapeType="1"/>
          </p:cNvSpPr>
          <p:nvPr/>
        </p:nvSpPr>
        <p:spPr bwMode="auto">
          <a:xfrm flipH="1">
            <a:off x="3990859" y="4386939"/>
            <a:ext cx="606502" cy="973040"/>
          </a:xfrm>
          <a:prstGeom prst="line">
            <a:avLst/>
          </a:prstGeom>
          <a:noFill/>
          <a:ln w="38100">
            <a:solidFill>
              <a:srgbClr val="234465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9" name="Line 13"/>
          <p:cNvSpPr>
            <a:spLocks noChangeShapeType="1"/>
          </p:cNvSpPr>
          <p:nvPr/>
        </p:nvSpPr>
        <p:spPr bwMode="auto">
          <a:xfrm>
            <a:off x="5089193" y="4401367"/>
            <a:ext cx="658102" cy="952630"/>
          </a:xfrm>
          <a:prstGeom prst="line">
            <a:avLst/>
          </a:prstGeom>
          <a:noFill/>
          <a:ln w="38100">
            <a:solidFill>
              <a:srgbClr val="234465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" name="Oval 6"/>
          <p:cNvSpPr>
            <a:spLocks noChangeArrowheads="1"/>
          </p:cNvSpPr>
          <p:nvPr/>
        </p:nvSpPr>
        <p:spPr bwMode="auto">
          <a:xfrm>
            <a:off x="4472860" y="5343334"/>
            <a:ext cx="768128" cy="749644"/>
          </a:xfrm>
          <a:prstGeom prst="ellipse">
            <a:avLst/>
          </a:prstGeom>
          <a:solidFill>
            <a:srgbClr val="FFFFFF">
              <a:alpha val="7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101" name="Line 13"/>
          <p:cNvSpPr>
            <a:spLocks noChangeShapeType="1"/>
          </p:cNvSpPr>
          <p:nvPr/>
        </p:nvSpPr>
        <p:spPr bwMode="auto">
          <a:xfrm>
            <a:off x="4841202" y="4485685"/>
            <a:ext cx="6894" cy="834351"/>
          </a:xfrm>
          <a:prstGeom prst="line">
            <a:avLst/>
          </a:prstGeom>
          <a:noFill/>
          <a:ln w="38100">
            <a:solidFill>
              <a:srgbClr val="234465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" name="Oval 6"/>
          <p:cNvSpPr>
            <a:spLocks noChangeArrowheads="1"/>
          </p:cNvSpPr>
          <p:nvPr/>
        </p:nvSpPr>
        <p:spPr bwMode="auto">
          <a:xfrm>
            <a:off x="5764492" y="3720125"/>
            <a:ext cx="768128" cy="749644"/>
          </a:xfrm>
          <a:prstGeom prst="ellipse">
            <a:avLst/>
          </a:prstGeom>
          <a:solidFill>
            <a:srgbClr val="FFFFFF">
              <a:alpha val="70000"/>
            </a:srgbClr>
          </a:solidFill>
          <a:ln w="38100">
            <a:solidFill>
              <a:srgbClr val="234465"/>
            </a:solidFill>
            <a:prstDash val="sysDash"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</a:p>
        </p:txBody>
      </p:sp>
      <p:sp>
        <p:nvSpPr>
          <p:cNvPr id="103" name="Oval 6"/>
          <p:cNvSpPr>
            <a:spLocks noChangeArrowheads="1"/>
          </p:cNvSpPr>
          <p:nvPr/>
        </p:nvSpPr>
        <p:spPr bwMode="auto">
          <a:xfrm>
            <a:off x="7088307" y="3724946"/>
            <a:ext cx="768128" cy="749644"/>
          </a:xfrm>
          <a:prstGeom prst="ellipse">
            <a:avLst/>
          </a:prstGeom>
          <a:solidFill>
            <a:srgbClr val="FFFFFF">
              <a:alpha val="70000"/>
            </a:srgbClr>
          </a:solidFill>
          <a:ln w="38100">
            <a:solidFill>
              <a:srgbClr val="234465"/>
            </a:solidFill>
            <a:prstDash val="sysDash"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5839476" y="2106304"/>
            <a:ext cx="641204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545315" y="3802108"/>
            <a:ext cx="641204" cy="609600"/>
            <a:chOff x="1066800" y="2819400"/>
            <a:chExt cx="228600" cy="304800"/>
          </a:xfrm>
        </p:grpSpPr>
        <p:cxnSp>
          <p:nvCxnSpPr>
            <p:cNvPr id="111" name="Straight Connector 11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5826742" y="3802835"/>
            <a:ext cx="641204" cy="609600"/>
            <a:chOff x="1066800" y="2819400"/>
            <a:chExt cx="228600" cy="304800"/>
          </a:xfrm>
        </p:grpSpPr>
        <p:cxnSp>
          <p:nvCxnSpPr>
            <p:cNvPr id="45" name="Straight Connector 4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7168153" y="3804657"/>
            <a:ext cx="641204" cy="609600"/>
            <a:chOff x="1066800" y="2819400"/>
            <a:chExt cx="228600" cy="304800"/>
          </a:xfrm>
        </p:grpSpPr>
        <p:cxnSp>
          <p:nvCxnSpPr>
            <p:cNvPr id="55" name="Straight Connector 5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3520587" y="5438500"/>
            <a:ext cx="641204" cy="609600"/>
            <a:chOff x="1066800" y="2819400"/>
            <a:chExt cx="228600" cy="304800"/>
          </a:xfrm>
        </p:grpSpPr>
        <p:cxnSp>
          <p:nvCxnSpPr>
            <p:cNvPr id="53" name="Straight Connector 52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4536967" y="5437484"/>
            <a:ext cx="641204" cy="609600"/>
            <a:chOff x="1066800" y="2819400"/>
            <a:chExt cx="228600" cy="304800"/>
          </a:xfrm>
        </p:grpSpPr>
        <p:cxnSp>
          <p:nvCxnSpPr>
            <p:cNvPr id="65" name="Straight Connector 6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5556589" y="5438499"/>
            <a:ext cx="641204" cy="609600"/>
            <a:chOff x="1066800" y="2819400"/>
            <a:chExt cx="228600" cy="304800"/>
          </a:xfrm>
        </p:grpSpPr>
        <p:cxnSp>
          <p:nvCxnSpPr>
            <p:cNvPr id="71" name="Straight Connector 7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6647484" y="5423985"/>
            <a:ext cx="641204" cy="609600"/>
            <a:chOff x="1066800" y="2819400"/>
            <a:chExt cx="228600" cy="304800"/>
          </a:xfrm>
        </p:grpSpPr>
        <p:cxnSp>
          <p:nvCxnSpPr>
            <p:cNvPr id="77" name="Straight Connector 76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Line 13"/>
          <p:cNvSpPr>
            <a:spLocks noChangeShapeType="1"/>
          </p:cNvSpPr>
          <p:nvPr/>
        </p:nvSpPr>
        <p:spPr bwMode="auto">
          <a:xfrm>
            <a:off x="5276120" y="4068727"/>
            <a:ext cx="467605" cy="24245"/>
          </a:xfrm>
          <a:prstGeom prst="line">
            <a:avLst/>
          </a:prstGeom>
          <a:noFill/>
          <a:ln w="38100">
            <a:solidFill>
              <a:srgbClr val="234465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Line 10"/>
          <p:cNvSpPr>
            <a:spLocks noChangeShapeType="1"/>
          </p:cNvSpPr>
          <p:nvPr/>
        </p:nvSpPr>
        <p:spPr bwMode="auto">
          <a:xfrm flipV="1">
            <a:off x="3650433" y="2426940"/>
            <a:ext cx="2103002" cy="2898362"/>
          </a:xfrm>
          <a:custGeom>
            <a:avLst/>
            <a:gdLst>
              <a:gd name="connsiteX0" fmla="*/ 0 w 1818546"/>
              <a:gd name="connsiteY0" fmla="*/ 0 h 2852145"/>
              <a:gd name="connsiteX1" fmla="*/ 1818546 w 1818546"/>
              <a:gd name="connsiteY1" fmla="*/ 2852145 h 2852145"/>
              <a:gd name="connsiteX0" fmla="*/ 0 w 1818546"/>
              <a:gd name="connsiteY0" fmla="*/ 0 h 2852145"/>
              <a:gd name="connsiteX1" fmla="*/ 422152 w 1818546"/>
              <a:gd name="connsiteY1" fmla="*/ 2156483 h 2852145"/>
              <a:gd name="connsiteX2" fmla="*/ 1818546 w 1818546"/>
              <a:gd name="connsiteY2" fmla="*/ 2852145 h 2852145"/>
              <a:gd name="connsiteX0" fmla="*/ 0 w 1818546"/>
              <a:gd name="connsiteY0" fmla="*/ 0 h 2852145"/>
              <a:gd name="connsiteX1" fmla="*/ 422152 w 1818546"/>
              <a:gd name="connsiteY1" fmla="*/ 2156483 h 2852145"/>
              <a:gd name="connsiteX2" fmla="*/ 1818546 w 1818546"/>
              <a:gd name="connsiteY2" fmla="*/ 2852145 h 2852145"/>
              <a:gd name="connsiteX0" fmla="*/ 0 w 1818546"/>
              <a:gd name="connsiteY0" fmla="*/ 0 h 2852145"/>
              <a:gd name="connsiteX1" fmla="*/ 422152 w 1818546"/>
              <a:gd name="connsiteY1" fmla="*/ 2156483 h 2852145"/>
              <a:gd name="connsiteX2" fmla="*/ 1818546 w 1818546"/>
              <a:gd name="connsiteY2" fmla="*/ 2852145 h 2852145"/>
              <a:gd name="connsiteX0" fmla="*/ 0 w 1818546"/>
              <a:gd name="connsiteY0" fmla="*/ 0 h 2933268"/>
              <a:gd name="connsiteX1" fmla="*/ 422152 w 1818546"/>
              <a:gd name="connsiteY1" fmla="*/ 2156483 h 2933268"/>
              <a:gd name="connsiteX2" fmla="*/ 1818546 w 1818546"/>
              <a:gd name="connsiteY2" fmla="*/ 2852145 h 2933268"/>
              <a:gd name="connsiteX0" fmla="*/ 166927 w 1985473"/>
              <a:gd name="connsiteY0" fmla="*/ 0 h 2933268"/>
              <a:gd name="connsiteX1" fmla="*/ 589079 w 1985473"/>
              <a:gd name="connsiteY1" fmla="*/ 2156483 h 2933268"/>
              <a:gd name="connsiteX2" fmla="*/ 1985473 w 1985473"/>
              <a:gd name="connsiteY2" fmla="*/ 2852145 h 2933268"/>
              <a:gd name="connsiteX0" fmla="*/ 166927 w 1985473"/>
              <a:gd name="connsiteY0" fmla="*/ 0 h 2892040"/>
              <a:gd name="connsiteX1" fmla="*/ 589079 w 1985473"/>
              <a:gd name="connsiteY1" fmla="*/ 2156483 h 2892040"/>
              <a:gd name="connsiteX2" fmla="*/ 1985473 w 1985473"/>
              <a:gd name="connsiteY2" fmla="*/ 2852145 h 2892040"/>
              <a:gd name="connsiteX0" fmla="*/ 166927 w 1985473"/>
              <a:gd name="connsiteY0" fmla="*/ 0 h 2892040"/>
              <a:gd name="connsiteX1" fmla="*/ 589079 w 1985473"/>
              <a:gd name="connsiteY1" fmla="*/ 2156483 h 2892040"/>
              <a:gd name="connsiteX2" fmla="*/ 1985473 w 1985473"/>
              <a:gd name="connsiteY2" fmla="*/ 2852145 h 2892040"/>
              <a:gd name="connsiteX0" fmla="*/ 250973 w 2069519"/>
              <a:gd name="connsiteY0" fmla="*/ 0 h 2867398"/>
              <a:gd name="connsiteX1" fmla="*/ 498313 w 2069519"/>
              <a:gd name="connsiteY1" fmla="*/ 1927883 h 2867398"/>
              <a:gd name="connsiteX2" fmla="*/ 2069519 w 2069519"/>
              <a:gd name="connsiteY2" fmla="*/ 2852145 h 2867398"/>
              <a:gd name="connsiteX0" fmla="*/ 156171 w 1974717"/>
              <a:gd name="connsiteY0" fmla="*/ 0 h 2889554"/>
              <a:gd name="connsiteX1" fmla="*/ 605217 w 1974717"/>
              <a:gd name="connsiteY1" fmla="*/ 2143036 h 2889554"/>
              <a:gd name="connsiteX2" fmla="*/ 1974717 w 1974717"/>
              <a:gd name="connsiteY2" fmla="*/ 2852145 h 2889554"/>
              <a:gd name="connsiteX0" fmla="*/ 156171 w 2109188"/>
              <a:gd name="connsiteY0" fmla="*/ 0 h 2867804"/>
              <a:gd name="connsiteX1" fmla="*/ 605217 w 2109188"/>
              <a:gd name="connsiteY1" fmla="*/ 2143036 h 2867804"/>
              <a:gd name="connsiteX2" fmla="*/ 2109188 w 2109188"/>
              <a:gd name="connsiteY2" fmla="*/ 2825251 h 2867804"/>
              <a:gd name="connsiteX0" fmla="*/ 156171 w 2136082"/>
              <a:gd name="connsiteY0" fmla="*/ 0 h 2867804"/>
              <a:gd name="connsiteX1" fmla="*/ 605217 w 2136082"/>
              <a:gd name="connsiteY1" fmla="*/ 2143036 h 2867804"/>
              <a:gd name="connsiteX2" fmla="*/ 2136082 w 2136082"/>
              <a:gd name="connsiteY2" fmla="*/ 2825251 h 2867804"/>
              <a:gd name="connsiteX0" fmla="*/ 156171 w 2136082"/>
              <a:gd name="connsiteY0" fmla="*/ 0 h 2846766"/>
              <a:gd name="connsiteX1" fmla="*/ 605217 w 2136082"/>
              <a:gd name="connsiteY1" fmla="*/ 2143036 h 2846766"/>
              <a:gd name="connsiteX2" fmla="*/ 2136082 w 2136082"/>
              <a:gd name="connsiteY2" fmla="*/ 2798357 h 2846766"/>
              <a:gd name="connsiteX0" fmla="*/ 156171 w 2136082"/>
              <a:gd name="connsiteY0" fmla="*/ 0 h 2822955"/>
              <a:gd name="connsiteX1" fmla="*/ 605217 w 2136082"/>
              <a:gd name="connsiteY1" fmla="*/ 2143036 h 2822955"/>
              <a:gd name="connsiteX2" fmla="*/ 2136082 w 2136082"/>
              <a:gd name="connsiteY2" fmla="*/ 2798357 h 2822955"/>
              <a:gd name="connsiteX0" fmla="*/ 156171 w 2136082"/>
              <a:gd name="connsiteY0" fmla="*/ 0 h 2840810"/>
              <a:gd name="connsiteX1" fmla="*/ 605217 w 2136082"/>
              <a:gd name="connsiteY1" fmla="*/ 2143036 h 2840810"/>
              <a:gd name="connsiteX2" fmla="*/ 2136082 w 2136082"/>
              <a:gd name="connsiteY2" fmla="*/ 2798357 h 2840810"/>
              <a:gd name="connsiteX0" fmla="*/ 172532 w 2152443"/>
              <a:gd name="connsiteY0" fmla="*/ 0 h 2820362"/>
              <a:gd name="connsiteX1" fmla="*/ 581237 w 2152443"/>
              <a:gd name="connsiteY1" fmla="*/ 2022013 h 2820362"/>
              <a:gd name="connsiteX2" fmla="*/ 2152443 w 2152443"/>
              <a:gd name="connsiteY2" fmla="*/ 2798357 h 2820362"/>
              <a:gd name="connsiteX0" fmla="*/ 146024 w 2125935"/>
              <a:gd name="connsiteY0" fmla="*/ 0 h 2821976"/>
              <a:gd name="connsiteX1" fmla="*/ 621964 w 2125935"/>
              <a:gd name="connsiteY1" fmla="*/ 2035460 h 2821976"/>
              <a:gd name="connsiteX2" fmla="*/ 2125935 w 2125935"/>
              <a:gd name="connsiteY2" fmla="*/ 2798357 h 2821976"/>
              <a:gd name="connsiteX0" fmla="*/ 123091 w 2103002"/>
              <a:gd name="connsiteY0" fmla="*/ 0 h 2821976"/>
              <a:gd name="connsiteX1" fmla="*/ 599031 w 2103002"/>
              <a:gd name="connsiteY1" fmla="*/ 2035460 h 2821976"/>
              <a:gd name="connsiteX2" fmla="*/ 2103002 w 2103002"/>
              <a:gd name="connsiteY2" fmla="*/ 2798357 h 2821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03002" h="2821976">
                <a:moveTo>
                  <a:pt x="123091" y="0"/>
                </a:moveTo>
                <a:cubicBezTo>
                  <a:pt x="-9615" y="158533"/>
                  <a:pt x="-209558" y="1029762"/>
                  <a:pt x="599031" y="2035460"/>
                </a:cubicBezTo>
                <a:cubicBezTo>
                  <a:pt x="1415072" y="2873645"/>
                  <a:pt x="1873338" y="2856171"/>
                  <a:pt x="2103002" y="2798357"/>
                </a:cubicBezTo>
              </a:path>
            </a:pathLst>
          </a:custGeom>
          <a:noFill/>
          <a:ln w="38100">
            <a:solidFill>
              <a:srgbClr val="234465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Line 13"/>
          <p:cNvSpPr>
            <a:spLocks noChangeShapeType="1"/>
          </p:cNvSpPr>
          <p:nvPr/>
        </p:nvSpPr>
        <p:spPr bwMode="auto">
          <a:xfrm flipV="1">
            <a:off x="5924958" y="4476525"/>
            <a:ext cx="145989" cy="843905"/>
          </a:xfrm>
          <a:prstGeom prst="line">
            <a:avLst/>
          </a:prstGeom>
          <a:noFill/>
          <a:ln w="38100">
            <a:solidFill>
              <a:srgbClr val="234465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Line 13"/>
          <p:cNvSpPr>
            <a:spLocks noChangeShapeType="1"/>
          </p:cNvSpPr>
          <p:nvPr/>
        </p:nvSpPr>
        <p:spPr bwMode="auto">
          <a:xfrm flipH="1" flipV="1">
            <a:off x="6315551" y="4451010"/>
            <a:ext cx="461326" cy="887472"/>
          </a:xfrm>
          <a:prstGeom prst="line">
            <a:avLst/>
          </a:prstGeom>
          <a:noFill/>
          <a:ln w="69850">
            <a:solidFill>
              <a:srgbClr val="234465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Line 13"/>
          <p:cNvSpPr>
            <a:spLocks noChangeShapeType="1"/>
          </p:cNvSpPr>
          <p:nvPr/>
        </p:nvSpPr>
        <p:spPr bwMode="auto">
          <a:xfrm>
            <a:off x="6543677" y="4092971"/>
            <a:ext cx="544630" cy="0"/>
          </a:xfrm>
          <a:prstGeom prst="line">
            <a:avLst/>
          </a:prstGeom>
          <a:noFill/>
          <a:ln w="38100">
            <a:solidFill>
              <a:srgbClr val="234465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62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31, 23, 6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14, 1,</a:t>
            </a:r>
            <a:br>
              <a:rPr lang="bg-BG" dirty="0"/>
            </a:br>
            <a:r>
              <a:rPr lang="bg-BG" dirty="0"/>
              <a:t>12, 31, 23, 6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23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75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2024159" y="1350805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567139" y="1350805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175948" y="1350805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850864" y="1341278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Arrow 50"/>
          <p:cNvSpPr/>
          <p:nvPr/>
        </p:nvSpPr>
        <p:spPr>
          <a:xfrm rot="16200000">
            <a:off x="7824540" y="6243218"/>
            <a:ext cx="350752" cy="248911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4330570" y="1345206"/>
            <a:ext cx="304721" cy="304800"/>
            <a:chOff x="1066800" y="2819400"/>
            <a:chExt cx="228600" cy="304800"/>
          </a:xfrm>
        </p:grpSpPr>
        <p:cxnSp>
          <p:nvCxnSpPr>
            <p:cNvPr id="62" name="Straight Connector 6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4923691" y="1350804"/>
            <a:ext cx="304721" cy="304800"/>
            <a:chOff x="1066800" y="2819400"/>
            <a:chExt cx="228600" cy="304800"/>
          </a:xfrm>
        </p:grpSpPr>
        <p:cxnSp>
          <p:nvCxnSpPr>
            <p:cNvPr id="59" name="Straight Connector 5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564401" y="1350804"/>
            <a:ext cx="304721" cy="304800"/>
            <a:chOff x="1066800" y="2819400"/>
            <a:chExt cx="228600" cy="304800"/>
          </a:xfrm>
        </p:grpSpPr>
        <p:cxnSp>
          <p:nvCxnSpPr>
            <p:cNvPr id="68" name="Straight Connector 67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6175959" y="1350804"/>
            <a:ext cx="304721" cy="304800"/>
            <a:chOff x="1066800" y="2819400"/>
            <a:chExt cx="228600" cy="304800"/>
          </a:xfrm>
        </p:grpSpPr>
        <p:cxnSp>
          <p:nvCxnSpPr>
            <p:cNvPr id="74" name="Straight Connector 7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6705308" y="1353992"/>
            <a:ext cx="304721" cy="304800"/>
            <a:chOff x="1066800" y="2819400"/>
            <a:chExt cx="228600" cy="304800"/>
          </a:xfrm>
        </p:grpSpPr>
        <p:cxnSp>
          <p:nvCxnSpPr>
            <p:cNvPr id="80" name="Straight Connector 7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455088" y="2059200"/>
            <a:ext cx="4902318" cy="4038600"/>
            <a:chOff x="3453500" y="2059200"/>
            <a:chExt cx="4902318" cy="40386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054118" y="2737801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760778" y="20592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472708" y="37203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571955" y="53154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584688" y="53167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7056570" y="44590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612433" y="44723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73460" y="27504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34590" y="28036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483470" y="53481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3453500" y="53435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3989271" y="43869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087605" y="4401367"/>
              <a:ext cx="658102" cy="95263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471272" y="53433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4839614" y="44856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762904" y="37201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7086719" y="37249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5837888" y="2106304"/>
              <a:ext cx="641204" cy="609600"/>
              <a:chOff x="1066800" y="2819400"/>
              <a:chExt cx="228600" cy="3048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/>
            <p:cNvGrpSpPr/>
            <p:nvPr/>
          </p:nvGrpSpPr>
          <p:grpSpPr>
            <a:xfrm>
              <a:off x="4543727" y="3802108"/>
              <a:ext cx="641204" cy="609600"/>
              <a:chOff x="1066800" y="2819400"/>
              <a:chExt cx="228600" cy="304800"/>
            </a:xfrm>
          </p:grpSpPr>
          <p:cxnSp>
            <p:nvCxnSpPr>
              <p:cNvPr id="111" name="Straight Connector 110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/>
          </p:nvGrpSpPr>
          <p:grpSpPr>
            <a:xfrm>
              <a:off x="5825154" y="3802835"/>
              <a:ext cx="641204" cy="609600"/>
              <a:chOff x="1066800" y="2819400"/>
              <a:chExt cx="228600" cy="304800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7166565" y="3804657"/>
              <a:ext cx="641204" cy="609600"/>
              <a:chOff x="1066800" y="2819400"/>
              <a:chExt cx="228600" cy="304800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/>
          </p:nvGrpSpPr>
          <p:grpSpPr>
            <a:xfrm>
              <a:off x="3518999" y="5438500"/>
              <a:ext cx="641204" cy="609600"/>
              <a:chOff x="1066800" y="2819400"/>
              <a:chExt cx="228600" cy="304800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/>
            <p:cNvGrpSpPr/>
            <p:nvPr/>
          </p:nvGrpSpPr>
          <p:grpSpPr>
            <a:xfrm>
              <a:off x="4535379" y="5437484"/>
              <a:ext cx="641204" cy="609600"/>
              <a:chOff x="1066800" y="2819400"/>
              <a:chExt cx="228600" cy="304800"/>
            </a:xfrm>
          </p:grpSpPr>
          <p:cxnSp>
            <p:nvCxnSpPr>
              <p:cNvPr id="65" name="Straight Connector 64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/>
            <p:cNvGrpSpPr/>
            <p:nvPr/>
          </p:nvGrpSpPr>
          <p:grpSpPr>
            <a:xfrm>
              <a:off x="5555001" y="5438499"/>
              <a:ext cx="641204" cy="609600"/>
              <a:chOff x="1066800" y="2819400"/>
              <a:chExt cx="228600" cy="304800"/>
            </a:xfrm>
          </p:grpSpPr>
          <p:cxnSp>
            <p:nvCxnSpPr>
              <p:cNvPr id="71" name="Straight Connector 70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/>
            <p:cNvGrpSpPr/>
            <p:nvPr/>
          </p:nvGrpSpPr>
          <p:grpSpPr>
            <a:xfrm>
              <a:off x="6645896" y="5423985"/>
              <a:ext cx="641204" cy="609600"/>
              <a:chOff x="1066800" y="2819400"/>
              <a:chExt cx="228600" cy="304800"/>
            </a:xfrm>
          </p:grpSpPr>
          <p:cxnSp>
            <p:nvCxnSpPr>
              <p:cNvPr id="77" name="Straight Connector 76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Group 81"/>
            <p:cNvGrpSpPr/>
            <p:nvPr/>
          </p:nvGrpSpPr>
          <p:grpSpPr>
            <a:xfrm>
              <a:off x="7697184" y="5422970"/>
              <a:ext cx="641204" cy="609600"/>
              <a:chOff x="1066800" y="2819400"/>
              <a:chExt cx="228600" cy="304800"/>
            </a:xfrm>
          </p:grpSpPr>
          <p:cxnSp>
            <p:nvCxnSpPr>
              <p:cNvPr id="83" name="Straight Connector 82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8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9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3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4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5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186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31, 23, 6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14, 1,</a:t>
            </a:r>
            <a:br>
              <a:rPr lang="bg-BG" dirty="0"/>
            </a:br>
            <a:r>
              <a:rPr lang="bg-BG" dirty="0"/>
              <a:t>12, 31, 23, 6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24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76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2039883" y="1330970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568684" y="1330970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206602" y="1330970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838498" y="1323043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4355905" y="1323042"/>
            <a:ext cx="304721" cy="304800"/>
            <a:chOff x="1066800" y="2819400"/>
            <a:chExt cx="228600" cy="304800"/>
          </a:xfrm>
        </p:grpSpPr>
        <p:cxnSp>
          <p:nvCxnSpPr>
            <p:cNvPr id="62" name="Straight Connector 6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4928559" y="1330969"/>
            <a:ext cx="304721" cy="304800"/>
            <a:chOff x="1066800" y="2819400"/>
            <a:chExt cx="228600" cy="304800"/>
          </a:xfrm>
        </p:grpSpPr>
        <p:cxnSp>
          <p:nvCxnSpPr>
            <p:cNvPr id="59" name="Straight Connector 5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548887" y="1335622"/>
            <a:ext cx="304721" cy="304800"/>
            <a:chOff x="1066800" y="2819400"/>
            <a:chExt cx="228600" cy="304800"/>
          </a:xfrm>
        </p:grpSpPr>
        <p:cxnSp>
          <p:nvCxnSpPr>
            <p:cNvPr id="68" name="Straight Connector 67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6167608" y="1329288"/>
            <a:ext cx="304721" cy="304800"/>
            <a:chOff x="1066800" y="2819400"/>
            <a:chExt cx="228600" cy="304800"/>
          </a:xfrm>
        </p:grpSpPr>
        <p:cxnSp>
          <p:nvCxnSpPr>
            <p:cNvPr id="74" name="Straight Connector 7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6715607" y="1329287"/>
            <a:ext cx="304721" cy="304800"/>
            <a:chOff x="1066800" y="2819400"/>
            <a:chExt cx="228600" cy="304800"/>
          </a:xfrm>
        </p:grpSpPr>
        <p:cxnSp>
          <p:nvCxnSpPr>
            <p:cNvPr id="80" name="Straight Connector 7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455088" y="2059200"/>
            <a:ext cx="4902318" cy="4038600"/>
            <a:chOff x="3453500" y="2059200"/>
            <a:chExt cx="4902318" cy="4038600"/>
          </a:xfrm>
        </p:grpSpPr>
        <p:sp>
          <p:nvSpPr>
            <p:cNvPr id="158" name="Line 10"/>
            <p:cNvSpPr>
              <a:spLocks noChangeShapeType="1"/>
            </p:cNvSpPr>
            <p:nvPr/>
          </p:nvSpPr>
          <p:spPr bwMode="auto">
            <a:xfrm flipH="1">
              <a:off x="5054118" y="2737801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9" name="Oval 5"/>
            <p:cNvSpPr>
              <a:spLocks noChangeArrowheads="1"/>
            </p:cNvSpPr>
            <p:nvPr/>
          </p:nvSpPr>
          <p:spPr bwMode="auto">
            <a:xfrm>
              <a:off x="5760778" y="20592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160" name="Oval 7"/>
            <p:cNvSpPr>
              <a:spLocks noChangeArrowheads="1"/>
            </p:cNvSpPr>
            <p:nvPr/>
          </p:nvSpPr>
          <p:spPr bwMode="auto">
            <a:xfrm>
              <a:off x="4472708" y="37203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161" name="Oval 8"/>
            <p:cNvSpPr>
              <a:spLocks noChangeArrowheads="1"/>
            </p:cNvSpPr>
            <p:nvPr/>
          </p:nvSpPr>
          <p:spPr bwMode="auto">
            <a:xfrm>
              <a:off x="6571955" y="53154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162" name="Oval 9"/>
            <p:cNvSpPr>
              <a:spLocks noChangeArrowheads="1"/>
            </p:cNvSpPr>
            <p:nvPr/>
          </p:nvSpPr>
          <p:spPr bwMode="auto">
            <a:xfrm>
              <a:off x="7584688" y="53167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163" name="Line 11"/>
            <p:cNvSpPr>
              <a:spLocks noChangeShapeType="1"/>
            </p:cNvSpPr>
            <p:nvPr/>
          </p:nvSpPr>
          <p:spPr bwMode="auto">
            <a:xfrm flipH="1">
              <a:off x="7056570" y="44590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4" name="Line 12"/>
            <p:cNvSpPr>
              <a:spLocks noChangeShapeType="1"/>
            </p:cNvSpPr>
            <p:nvPr/>
          </p:nvSpPr>
          <p:spPr bwMode="auto">
            <a:xfrm>
              <a:off x="7612433" y="44723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5" name="Line 13"/>
            <p:cNvSpPr>
              <a:spLocks noChangeShapeType="1"/>
            </p:cNvSpPr>
            <p:nvPr/>
          </p:nvSpPr>
          <p:spPr bwMode="auto">
            <a:xfrm>
              <a:off x="6373460" y="27504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6" name="Line 13"/>
            <p:cNvSpPr>
              <a:spLocks noChangeShapeType="1"/>
            </p:cNvSpPr>
            <p:nvPr/>
          </p:nvSpPr>
          <p:spPr bwMode="auto">
            <a:xfrm flipH="1">
              <a:off x="6134590" y="28036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7" name="Oval 6"/>
            <p:cNvSpPr>
              <a:spLocks noChangeArrowheads="1"/>
            </p:cNvSpPr>
            <p:nvPr/>
          </p:nvSpPr>
          <p:spPr bwMode="auto">
            <a:xfrm>
              <a:off x="5483470" y="53481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168" name="Oval 7"/>
            <p:cNvSpPr>
              <a:spLocks noChangeArrowheads="1"/>
            </p:cNvSpPr>
            <p:nvPr/>
          </p:nvSpPr>
          <p:spPr bwMode="auto">
            <a:xfrm>
              <a:off x="3453500" y="53435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69" name="Line 10"/>
            <p:cNvSpPr>
              <a:spLocks noChangeShapeType="1"/>
            </p:cNvSpPr>
            <p:nvPr/>
          </p:nvSpPr>
          <p:spPr bwMode="auto">
            <a:xfrm flipH="1">
              <a:off x="3989271" y="43869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0" name="Line 13"/>
            <p:cNvSpPr>
              <a:spLocks noChangeShapeType="1"/>
            </p:cNvSpPr>
            <p:nvPr/>
          </p:nvSpPr>
          <p:spPr bwMode="auto">
            <a:xfrm>
              <a:off x="5087605" y="4401367"/>
              <a:ext cx="658102" cy="95263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1" name="Oval 6"/>
            <p:cNvSpPr>
              <a:spLocks noChangeArrowheads="1"/>
            </p:cNvSpPr>
            <p:nvPr/>
          </p:nvSpPr>
          <p:spPr bwMode="auto">
            <a:xfrm>
              <a:off x="4471272" y="53433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72" name="Line 13"/>
            <p:cNvSpPr>
              <a:spLocks noChangeShapeType="1"/>
            </p:cNvSpPr>
            <p:nvPr/>
          </p:nvSpPr>
          <p:spPr bwMode="auto">
            <a:xfrm>
              <a:off x="4839614" y="44856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3" name="Oval 6"/>
            <p:cNvSpPr>
              <a:spLocks noChangeArrowheads="1"/>
            </p:cNvSpPr>
            <p:nvPr/>
          </p:nvSpPr>
          <p:spPr bwMode="auto">
            <a:xfrm>
              <a:off x="5762904" y="37201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74" name="Oval 6"/>
            <p:cNvSpPr>
              <a:spLocks noChangeArrowheads="1"/>
            </p:cNvSpPr>
            <p:nvPr/>
          </p:nvSpPr>
          <p:spPr bwMode="auto">
            <a:xfrm>
              <a:off x="7086719" y="37249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grpSp>
          <p:nvGrpSpPr>
            <p:cNvPr id="175" name="Group 174"/>
            <p:cNvGrpSpPr/>
            <p:nvPr/>
          </p:nvGrpSpPr>
          <p:grpSpPr>
            <a:xfrm>
              <a:off x="5837888" y="2106304"/>
              <a:ext cx="641204" cy="609600"/>
              <a:chOff x="1066800" y="2819400"/>
              <a:chExt cx="228600" cy="304800"/>
            </a:xfrm>
          </p:grpSpPr>
          <p:cxnSp>
            <p:nvCxnSpPr>
              <p:cNvPr id="176" name="Straight Connector 175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8" name="Group 177"/>
            <p:cNvGrpSpPr/>
            <p:nvPr/>
          </p:nvGrpSpPr>
          <p:grpSpPr>
            <a:xfrm>
              <a:off x="4543727" y="3802108"/>
              <a:ext cx="641204" cy="609600"/>
              <a:chOff x="1066800" y="2819400"/>
              <a:chExt cx="228600" cy="304800"/>
            </a:xfrm>
          </p:grpSpPr>
          <p:cxnSp>
            <p:nvCxnSpPr>
              <p:cNvPr id="179" name="Straight Connector 178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180"/>
            <p:cNvGrpSpPr/>
            <p:nvPr/>
          </p:nvGrpSpPr>
          <p:grpSpPr>
            <a:xfrm>
              <a:off x="5825154" y="3802835"/>
              <a:ext cx="641204" cy="609600"/>
              <a:chOff x="1066800" y="2819400"/>
              <a:chExt cx="228600" cy="304800"/>
            </a:xfrm>
          </p:grpSpPr>
          <p:cxnSp>
            <p:nvCxnSpPr>
              <p:cNvPr id="182" name="Straight Connector 181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4" name="Group 183"/>
            <p:cNvGrpSpPr/>
            <p:nvPr/>
          </p:nvGrpSpPr>
          <p:grpSpPr>
            <a:xfrm>
              <a:off x="7166565" y="3804657"/>
              <a:ext cx="641204" cy="609600"/>
              <a:chOff x="1066800" y="2819400"/>
              <a:chExt cx="228600" cy="304800"/>
            </a:xfrm>
          </p:grpSpPr>
          <p:cxnSp>
            <p:nvCxnSpPr>
              <p:cNvPr id="185" name="Straight Connector 184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7" name="Group 186"/>
            <p:cNvGrpSpPr/>
            <p:nvPr/>
          </p:nvGrpSpPr>
          <p:grpSpPr>
            <a:xfrm>
              <a:off x="3518999" y="5438500"/>
              <a:ext cx="641204" cy="609600"/>
              <a:chOff x="1066800" y="2819400"/>
              <a:chExt cx="228600" cy="304800"/>
            </a:xfrm>
          </p:grpSpPr>
          <p:cxnSp>
            <p:nvCxnSpPr>
              <p:cNvPr id="188" name="Straight Connector 187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0" name="Group 189"/>
            <p:cNvGrpSpPr/>
            <p:nvPr/>
          </p:nvGrpSpPr>
          <p:grpSpPr>
            <a:xfrm>
              <a:off x="4535379" y="5437484"/>
              <a:ext cx="641204" cy="609600"/>
              <a:chOff x="1066800" y="2819400"/>
              <a:chExt cx="228600" cy="304800"/>
            </a:xfrm>
          </p:grpSpPr>
          <p:cxnSp>
            <p:nvCxnSpPr>
              <p:cNvPr id="191" name="Straight Connector 190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3" name="Group 192"/>
            <p:cNvGrpSpPr/>
            <p:nvPr/>
          </p:nvGrpSpPr>
          <p:grpSpPr>
            <a:xfrm>
              <a:off x="5555001" y="5438499"/>
              <a:ext cx="641204" cy="609600"/>
              <a:chOff x="1066800" y="2819400"/>
              <a:chExt cx="228600" cy="304800"/>
            </a:xfrm>
          </p:grpSpPr>
          <p:cxnSp>
            <p:nvCxnSpPr>
              <p:cNvPr id="194" name="Straight Connector 193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6" name="Group 195"/>
            <p:cNvGrpSpPr/>
            <p:nvPr/>
          </p:nvGrpSpPr>
          <p:grpSpPr>
            <a:xfrm>
              <a:off x="6645896" y="5423985"/>
              <a:ext cx="641204" cy="609600"/>
              <a:chOff x="1066800" y="2819400"/>
              <a:chExt cx="228600" cy="304800"/>
            </a:xfrm>
          </p:grpSpPr>
          <p:cxnSp>
            <p:nvCxnSpPr>
              <p:cNvPr id="197" name="Straight Connector 196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9" name="Group 198"/>
            <p:cNvGrpSpPr/>
            <p:nvPr/>
          </p:nvGrpSpPr>
          <p:grpSpPr>
            <a:xfrm>
              <a:off x="7697184" y="5422970"/>
              <a:ext cx="641204" cy="609600"/>
              <a:chOff x="1066800" y="2819400"/>
              <a:chExt cx="228600" cy="304800"/>
            </a:xfrm>
          </p:grpSpPr>
          <p:cxnSp>
            <p:nvCxnSpPr>
              <p:cNvPr id="200" name="Straight Connector 199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3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4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6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6663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95000"/>
              </a:lnSpc>
              <a:spcBef>
                <a:spcPts val="0"/>
              </a:spcBef>
            </a:pPr>
            <a:r>
              <a:rPr lang="en-US" sz="3200" dirty="0"/>
              <a:t>What will happen if in the </a:t>
            </a:r>
            <a:r>
              <a:rPr lang="en-US" sz="3200" b="1" dirty="0">
                <a:solidFill>
                  <a:schemeClr val="bg1"/>
                </a:solidFill>
              </a:rPr>
              <a:t>Breadth-First Search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(</a:t>
            </a:r>
            <a:r>
              <a:rPr lang="en-US" sz="3200" b="1" dirty="0">
                <a:solidFill>
                  <a:schemeClr val="bg1"/>
                </a:solidFill>
              </a:rPr>
              <a:t>BFS</a:t>
            </a:r>
            <a:r>
              <a:rPr lang="en-US" sz="3200" dirty="0"/>
              <a:t>) algorithm we change the </a:t>
            </a:r>
            <a:r>
              <a:rPr lang="en-US" sz="3200" b="1" dirty="0">
                <a:solidFill>
                  <a:schemeClr val="bg1"/>
                </a:solidFill>
              </a:rPr>
              <a:t>queue</a:t>
            </a:r>
            <a:r>
              <a:rPr lang="en-US" sz="3200" dirty="0"/>
              <a:t> with a </a:t>
            </a:r>
            <a:r>
              <a:rPr lang="en-US" sz="3200" b="1" dirty="0">
                <a:solidFill>
                  <a:schemeClr val="bg1"/>
                </a:solidFill>
              </a:rPr>
              <a:t>stack</a:t>
            </a:r>
            <a:r>
              <a:rPr lang="en-US" sz="3200" dirty="0"/>
              <a:t>?</a:t>
            </a:r>
          </a:p>
          <a:p>
            <a:pPr lvl="1">
              <a:lnSpc>
                <a:spcPct val="95000"/>
              </a:lnSpc>
              <a:spcBef>
                <a:spcPts val="0"/>
              </a:spcBef>
            </a:pPr>
            <a:r>
              <a:rPr lang="en-US" sz="3000" dirty="0"/>
              <a:t>An iterative stack-based </a:t>
            </a:r>
            <a:r>
              <a:rPr lang="en-US" sz="3200" b="1" dirty="0">
                <a:solidFill>
                  <a:schemeClr val="bg1"/>
                </a:solidFill>
              </a:rPr>
              <a:t>Depth-First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Search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(</a:t>
            </a:r>
            <a:r>
              <a:rPr lang="en-US" sz="3200" b="1" dirty="0">
                <a:solidFill>
                  <a:schemeClr val="bg1"/>
                </a:solidFill>
              </a:rPr>
              <a:t>DFS</a:t>
            </a:r>
            <a:r>
              <a:rPr lang="en-US" sz="3000" dirty="0"/>
              <a:t>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DFS and BFS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77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EEC48F7-464B-4BA1-814B-68436AF94A38}"/>
              </a:ext>
            </a:extLst>
          </p:cNvPr>
          <p:cNvGrpSpPr/>
          <p:nvPr/>
        </p:nvGrpSpPr>
        <p:grpSpPr>
          <a:xfrm>
            <a:off x="1076305" y="2865951"/>
            <a:ext cx="4607917" cy="3756328"/>
            <a:chOff x="921000" y="3021337"/>
            <a:chExt cx="4607917" cy="3756328"/>
          </a:xfrm>
        </p:grpSpPr>
        <p:sp>
          <p:nvSpPr>
            <p:cNvPr id="9" name="Text Placeholder 5">
              <a:extLst>
                <a:ext uri="{FF2B5EF4-FFF2-40B4-BE49-F238E27FC236}">
                  <a16:creationId xmlns:a16="http://schemas.microsoft.com/office/drawing/2014/main" id="{80AD6482-9D74-40E8-9845-79AAE6FB3A3B}"/>
                </a:ext>
              </a:extLst>
            </p:cNvPr>
            <p:cNvSpPr txBox="1">
              <a:spLocks/>
            </p:cNvSpPr>
            <p:nvPr/>
          </p:nvSpPr>
          <p:spPr>
            <a:xfrm>
              <a:off x="921000" y="3021337"/>
              <a:ext cx="4607917" cy="375632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rgbClr val="244465"/>
              </a:solidFill>
            </a:ln>
          </p:spPr>
          <p:txBody>
            <a:bodyPr vert="horz" wrap="square" lIns="432000" tIns="183600" rIns="432000" bIns="183600" rtlCol="0">
              <a:spAutoFit/>
            </a:bodyPr>
            <a:lstStyle>
              <a:defPPr>
                <a:defRPr lang="en-US"/>
              </a:defPPr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r>
                <a:rPr lang="en-US" sz="2000" dirty="0"/>
                <a:t>bfs(node) {</a:t>
              </a:r>
            </a:p>
            <a:p>
              <a:r>
                <a:rPr lang="en-US" sz="2000" dirty="0"/>
                <a:t>  queue    node</a:t>
              </a:r>
            </a:p>
            <a:p>
              <a:r>
                <a:rPr lang="en-US" sz="2000" dirty="0"/>
                <a:t>  visited[node] = true</a:t>
              </a:r>
            </a:p>
            <a:p>
              <a:r>
                <a:rPr lang="en-US" sz="2000" dirty="0"/>
                <a:t>  while queue not empty</a:t>
              </a:r>
            </a:p>
            <a:p>
              <a:r>
                <a:rPr lang="en-US" sz="2000" dirty="0"/>
                <a:t>    v   queue</a:t>
              </a:r>
            </a:p>
            <a:p>
              <a:r>
                <a:rPr lang="en-US" sz="2000" dirty="0"/>
                <a:t>    print 	v</a:t>
              </a:r>
            </a:p>
            <a:p>
              <a:r>
                <a:rPr lang="en-US" sz="2000" dirty="0"/>
                <a:t>    for each child c of v</a:t>
              </a:r>
            </a:p>
            <a:p>
              <a:r>
                <a:rPr lang="en-US" sz="2000" dirty="0"/>
                <a:t>      if not visited[c]</a:t>
              </a:r>
            </a:p>
            <a:p>
              <a:r>
                <a:rPr lang="en-US" sz="2000" dirty="0"/>
                <a:t>        queue    c</a:t>
              </a:r>
            </a:p>
            <a:p>
              <a:r>
                <a:rPr lang="en-US" sz="2000" dirty="0"/>
                <a:t>        visited[c] = true</a:t>
              </a:r>
            </a:p>
            <a:p>
              <a:r>
                <a:rPr lang="en-US" sz="2000" dirty="0"/>
                <a:t>}</a:t>
              </a:r>
            </a:p>
          </p:txBody>
        </p:sp>
        <p:sp>
          <p:nvSpPr>
            <p:cNvPr id="11" name="Right Arrow 10"/>
            <p:cNvSpPr/>
            <p:nvPr/>
          </p:nvSpPr>
          <p:spPr bwMode="auto">
            <a:xfrm rot="10800000">
              <a:off x="2451000" y="3609000"/>
              <a:ext cx="225000" cy="93168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</a:endParaRPr>
            </a:p>
          </p:txBody>
        </p:sp>
        <p:sp>
          <p:nvSpPr>
            <p:cNvPr id="12" name="Right Arrow 11"/>
            <p:cNvSpPr/>
            <p:nvPr/>
          </p:nvSpPr>
          <p:spPr bwMode="auto">
            <a:xfrm rot="10800000">
              <a:off x="2136000" y="4550832"/>
              <a:ext cx="225000" cy="93168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</a:endParaRPr>
            </a:p>
          </p:txBody>
        </p:sp>
        <p:sp>
          <p:nvSpPr>
            <p:cNvPr id="13" name="Right Arrow 12"/>
            <p:cNvSpPr/>
            <p:nvPr/>
          </p:nvSpPr>
          <p:spPr bwMode="auto">
            <a:xfrm rot="10800000">
              <a:off x="3306000" y="5769000"/>
              <a:ext cx="225000" cy="93168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8F37688-C952-4DEA-B15D-ECF012C27FE9}"/>
              </a:ext>
            </a:extLst>
          </p:cNvPr>
          <p:cNvGrpSpPr/>
          <p:nvPr/>
        </p:nvGrpSpPr>
        <p:grpSpPr>
          <a:xfrm>
            <a:off x="6096429" y="2866722"/>
            <a:ext cx="4607917" cy="3756328"/>
            <a:chOff x="6681000" y="3021337"/>
            <a:chExt cx="4607917" cy="3756328"/>
          </a:xfrm>
        </p:grpSpPr>
        <p:sp>
          <p:nvSpPr>
            <p:cNvPr id="10" name="Text Placeholder 5">
              <a:extLst>
                <a:ext uri="{FF2B5EF4-FFF2-40B4-BE49-F238E27FC236}">
                  <a16:creationId xmlns:a16="http://schemas.microsoft.com/office/drawing/2014/main" id="{80AD6482-9D74-40E8-9845-79AAE6FB3A3B}"/>
                </a:ext>
              </a:extLst>
            </p:cNvPr>
            <p:cNvSpPr txBox="1">
              <a:spLocks/>
            </p:cNvSpPr>
            <p:nvPr/>
          </p:nvSpPr>
          <p:spPr>
            <a:xfrm>
              <a:off x="6681000" y="3021337"/>
              <a:ext cx="4607917" cy="375632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rgbClr val="244465"/>
              </a:solidFill>
            </a:ln>
          </p:spPr>
          <p:txBody>
            <a:bodyPr vert="horz" wrap="square" lIns="432000" tIns="183600" rIns="432000" bIns="183600" rtlCol="0">
              <a:spAutoFit/>
            </a:bodyPr>
            <a:lstStyle>
              <a:defPPr>
                <a:defRPr lang="en-US"/>
              </a:defPPr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r>
                <a:rPr lang="en-US" sz="2000" dirty="0"/>
                <a:t>dfs(node) {</a:t>
              </a:r>
            </a:p>
            <a:p>
              <a:r>
                <a:rPr lang="en-US" sz="2000" dirty="0"/>
                <a:t>  stack    node</a:t>
              </a:r>
            </a:p>
            <a:p>
              <a:r>
                <a:rPr lang="en-US" sz="2000" dirty="0"/>
                <a:t>  visited[node] = true</a:t>
              </a:r>
            </a:p>
            <a:p>
              <a:r>
                <a:rPr lang="en-US" sz="2000" dirty="0"/>
                <a:t>  while stack not empty</a:t>
              </a:r>
            </a:p>
            <a:p>
              <a:r>
                <a:rPr lang="en-US" sz="2000" dirty="0"/>
                <a:t>    v     stack</a:t>
              </a:r>
            </a:p>
            <a:p>
              <a:r>
                <a:rPr lang="en-US" sz="2000" dirty="0"/>
                <a:t>    print v</a:t>
              </a:r>
            </a:p>
            <a:p>
              <a:r>
                <a:rPr lang="en-US" sz="2000" dirty="0"/>
                <a:t>    for each child c of v</a:t>
              </a:r>
            </a:p>
            <a:p>
              <a:r>
                <a:rPr lang="en-US" sz="2000" dirty="0"/>
                <a:t>      if not visited[c]</a:t>
              </a:r>
            </a:p>
            <a:p>
              <a:r>
                <a:rPr lang="en-US" sz="2000" dirty="0"/>
                <a:t>        stack    c</a:t>
              </a:r>
            </a:p>
            <a:p>
              <a:r>
                <a:rPr lang="en-US" sz="2000" dirty="0"/>
                <a:t>        visited[c] = true</a:t>
              </a:r>
            </a:p>
            <a:p>
              <a:r>
                <a:rPr lang="en-US" sz="2000" dirty="0"/>
                <a:t>}</a:t>
              </a:r>
            </a:p>
          </p:txBody>
        </p:sp>
        <p:sp>
          <p:nvSpPr>
            <p:cNvPr id="14" name="Right Arrow 13"/>
            <p:cNvSpPr/>
            <p:nvPr/>
          </p:nvSpPr>
          <p:spPr bwMode="auto">
            <a:xfrm rot="10800000">
              <a:off x="8256000" y="3655584"/>
              <a:ext cx="225000" cy="93168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</a:endParaRPr>
            </a:p>
          </p:txBody>
        </p:sp>
        <p:sp>
          <p:nvSpPr>
            <p:cNvPr id="15" name="Right Arrow 14"/>
            <p:cNvSpPr/>
            <p:nvPr/>
          </p:nvSpPr>
          <p:spPr bwMode="auto">
            <a:xfrm rot="10800000">
              <a:off x="8118342" y="4550832"/>
              <a:ext cx="225000" cy="93168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</a:endParaRPr>
            </a:p>
          </p:txBody>
        </p:sp>
        <p:sp>
          <p:nvSpPr>
            <p:cNvPr id="16" name="Right Arrow 15"/>
            <p:cNvSpPr/>
            <p:nvPr/>
          </p:nvSpPr>
          <p:spPr bwMode="auto">
            <a:xfrm rot="10800000">
              <a:off x="9066000" y="5769000"/>
              <a:ext cx="225000" cy="93168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477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Finding the Connected Components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Graph Connectivity</a:t>
            </a:r>
          </a:p>
        </p:txBody>
      </p:sp>
      <p:pic>
        <p:nvPicPr>
          <p:cNvPr id="4098" name="Picture 2" descr="http://scienceblogs.com/goodmath/wp-content/blogs.dir/476/files/2012/04/i-67136650eb7d6940eedf0d95002406f3-connected-components-p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000" y="1719000"/>
            <a:ext cx="2690904" cy="1763400"/>
          </a:xfrm>
          <a:prstGeom prst="roundRect">
            <a:avLst>
              <a:gd name="adj" fmla="val 120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48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Connected component </a:t>
            </a:r>
            <a:r>
              <a:rPr lang="en-US" dirty="0"/>
              <a:t>of undirected graph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 sub-graph in which </a:t>
            </a:r>
            <a:r>
              <a:rPr lang="en-US" b="1" dirty="0">
                <a:solidFill>
                  <a:schemeClr val="bg1"/>
                </a:solidFill>
              </a:rPr>
              <a:t>any two nodes are connected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to each other by paths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E.g. the graph below consists of 3 connected components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Connectivity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79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282644" y="4735937"/>
            <a:ext cx="1761719" cy="1184911"/>
            <a:chOff x="2098057" y="2753734"/>
            <a:chExt cx="2537232" cy="1748226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3995060" y="2753734"/>
              <a:ext cx="640229" cy="599026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200" b="1" dirty="0">
                  <a:latin typeface="Calibri" pitchFamily="34" charset="0"/>
                </a:rPr>
                <a:t>F</a:t>
              </a:r>
              <a:endParaRPr lang="bg-BG" sz="2200" b="1" dirty="0">
                <a:latin typeface="Calibri" pitchFamily="34" charset="0"/>
              </a:endParaRP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2866261" y="3902934"/>
              <a:ext cx="607242" cy="599026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200" b="1" dirty="0">
                  <a:latin typeface="Calibri" pitchFamily="34" charset="0"/>
                </a:rPr>
                <a:t>D</a:t>
              </a:r>
              <a:endParaRPr lang="bg-BG" sz="2200" b="1" dirty="0">
                <a:latin typeface="Calibri" pitchFamily="34" charset="0"/>
              </a:endParaRPr>
            </a:p>
          </p:txBody>
        </p:sp>
        <p:cxnSp>
          <p:nvCxnSpPr>
            <p:cNvPr id="10" name="Straight Arrow Connector 9"/>
            <p:cNvCxnSpPr>
              <a:cxnSpLocks noChangeShapeType="1"/>
              <a:stCxn id="8" idx="3"/>
              <a:endCxn id="9" idx="7"/>
            </p:cNvCxnSpPr>
            <p:nvPr/>
          </p:nvCxnSpPr>
          <p:spPr bwMode="auto">
            <a:xfrm flipH="1">
              <a:off x="3384575" y="3265035"/>
              <a:ext cx="704245" cy="725624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2098057" y="2781300"/>
              <a:ext cx="640229" cy="599026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200" b="1" dirty="0">
                  <a:latin typeface="Calibri" pitchFamily="34" charset="0"/>
                </a:rPr>
                <a:t>A</a:t>
              </a:r>
              <a:endParaRPr lang="bg-BG" sz="2200" b="1" dirty="0">
                <a:latin typeface="Calibri" pitchFamily="34" charset="0"/>
              </a:endParaRPr>
            </a:p>
          </p:txBody>
        </p:sp>
        <p:cxnSp>
          <p:nvCxnSpPr>
            <p:cNvPr id="12" name="Straight Arrow Connector 11"/>
            <p:cNvCxnSpPr>
              <a:cxnSpLocks noChangeShapeType="1"/>
              <a:stCxn id="11" idx="6"/>
              <a:endCxn id="8" idx="2"/>
            </p:cNvCxnSpPr>
            <p:nvPr/>
          </p:nvCxnSpPr>
          <p:spPr bwMode="auto">
            <a:xfrm flipV="1">
              <a:off x="2738286" y="3053248"/>
              <a:ext cx="1256774" cy="27567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3" name="Straight Arrow Connector 12"/>
            <p:cNvCxnSpPr>
              <a:cxnSpLocks noChangeShapeType="1"/>
              <a:stCxn id="9" idx="1"/>
              <a:endCxn id="11" idx="4"/>
            </p:cNvCxnSpPr>
            <p:nvPr/>
          </p:nvCxnSpPr>
          <p:spPr bwMode="auto">
            <a:xfrm flipH="1" flipV="1">
              <a:off x="2418172" y="3380326"/>
              <a:ext cx="537017" cy="610333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</p:grp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5001006" y="4734000"/>
            <a:ext cx="444541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N</a:t>
            </a:r>
            <a:endParaRPr lang="bg-BG" sz="2200" b="1" dirty="0">
              <a:latin typeface="Calibri" pitchFamily="34" charset="0"/>
            </a:endParaRP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4281115" y="5493840"/>
            <a:ext cx="421637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J</a:t>
            </a:r>
            <a:endParaRPr lang="bg-BG" sz="2200" b="1" dirty="0">
              <a:latin typeface="Calibri" pitchFamily="34" charset="0"/>
            </a:endParaRPr>
          </a:p>
        </p:txBody>
      </p:sp>
      <p:cxnSp>
        <p:nvCxnSpPr>
          <p:cNvPr id="21" name="Straight Arrow Connector 20"/>
          <p:cNvCxnSpPr>
            <a:cxnSpLocks noChangeShapeType="1"/>
            <a:stCxn id="19" idx="3"/>
            <a:endCxn id="20" idx="7"/>
          </p:cNvCxnSpPr>
          <p:nvPr/>
        </p:nvCxnSpPr>
        <p:spPr bwMode="auto">
          <a:xfrm flipH="1">
            <a:off x="4641005" y="5080549"/>
            <a:ext cx="425103" cy="472749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3869599" y="4697483"/>
            <a:ext cx="444541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K</a:t>
            </a:r>
            <a:endParaRPr lang="bg-BG" sz="2200" b="1" dirty="0">
              <a:latin typeface="Calibri" pitchFamily="34" charset="0"/>
            </a:endParaRPr>
          </a:p>
        </p:txBody>
      </p:sp>
      <p:cxnSp>
        <p:nvCxnSpPr>
          <p:cNvPr id="23" name="Straight Arrow Connector 22"/>
          <p:cNvCxnSpPr>
            <a:cxnSpLocks noChangeShapeType="1"/>
            <a:stCxn id="22" idx="6"/>
            <a:endCxn id="19" idx="2"/>
          </p:cNvCxnSpPr>
          <p:nvPr/>
        </p:nvCxnSpPr>
        <p:spPr bwMode="auto">
          <a:xfrm>
            <a:off x="4314139" y="4900487"/>
            <a:ext cx="686866" cy="36517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24" name="Straight Arrow Connector 23"/>
          <p:cNvCxnSpPr>
            <a:cxnSpLocks noChangeShapeType="1"/>
            <a:stCxn id="20" idx="1"/>
            <a:endCxn id="22" idx="4"/>
          </p:cNvCxnSpPr>
          <p:nvPr/>
        </p:nvCxnSpPr>
        <p:spPr bwMode="auto">
          <a:xfrm flipH="1" flipV="1">
            <a:off x="4091869" y="5103489"/>
            <a:ext cx="250992" cy="449808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5743801" y="5400735"/>
            <a:ext cx="421637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M</a:t>
            </a:r>
            <a:endParaRPr lang="bg-BG" sz="2200" b="1" dirty="0">
              <a:latin typeface="Calibri" pitchFamily="34" charset="0"/>
            </a:endParaRPr>
          </a:p>
        </p:txBody>
      </p:sp>
      <p:cxnSp>
        <p:nvCxnSpPr>
          <p:cNvPr id="26" name="Straight Arrow Connector 25"/>
          <p:cNvCxnSpPr>
            <a:cxnSpLocks noChangeShapeType="1"/>
            <a:stCxn id="25" idx="7"/>
          </p:cNvCxnSpPr>
          <p:nvPr/>
        </p:nvCxnSpPr>
        <p:spPr bwMode="auto">
          <a:xfrm flipV="1">
            <a:off x="6103691" y="4950928"/>
            <a:ext cx="320927" cy="509265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6804057" y="5334174"/>
            <a:ext cx="444541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I</a:t>
            </a:r>
            <a:endParaRPr lang="bg-BG" sz="2200" b="1" dirty="0">
              <a:latin typeface="Calibri" pitchFamily="34" charset="0"/>
            </a:endParaRPr>
          </a:p>
        </p:txBody>
      </p:sp>
      <p:cxnSp>
        <p:nvCxnSpPr>
          <p:cNvPr id="28" name="Straight Arrow Connector 27"/>
          <p:cNvCxnSpPr>
            <a:cxnSpLocks noChangeShapeType="1"/>
            <a:stCxn id="19" idx="6"/>
          </p:cNvCxnSpPr>
          <p:nvPr/>
        </p:nvCxnSpPr>
        <p:spPr bwMode="auto">
          <a:xfrm flipV="1">
            <a:off x="5445547" y="4807383"/>
            <a:ext cx="913969" cy="129621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29" name="Straight Arrow Connector 28"/>
          <p:cNvCxnSpPr>
            <a:cxnSpLocks noChangeShapeType="1"/>
            <a:stCxn id="19" idx="5"/>
            <a:endCxn id="25" idx="1"/>
          </p:cNvCxnSpPr>
          <p:nvPr/>
        </p:nvCxnSpPr>
        <p:spPr bwMode="auto">
          <a:xfrm>
            <a:off x="5380445" y="5080548"/>
            <a:ext cx="425103" cy="379644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30" name="Straight Arrow Connector 29"/>
          <p:cNvCxnSpPr>
            <a:cxnSpLocks noChangeShapeType="1"/>
            <a:stCxn id="20" idx="6"/>
            <a:endCxn id="25" idx="2"/>
          </p:cNvCxnSpPr>
          <p:nvPr/>
        </p:nvCxnSpPr>
        <p:spPr bwMode="auto">
          <a:xfrm flipV="1">
            <a:off x="4702752" y="5603739"/>
            <a:ext cx="1041049" cy="93105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31" name="Straight Arrow Connector 30"/>
          <p:cNvCxnSpPr>
            <a:cxnSpLocks noChangeShapeType="1"/>
            <a:stCxn id="27" idx="2"/>
            <a:endCxn id="25" idx="6"/>
          </p:cNvCxnSpPr>
          <p:nvPr/>
        </p:nvCxnSpPr>
        <p:spPr bwMode="auto">
          <a:xfrm flipH="1">
            <a:off x="6165438" y="5537178"/>
            <a:ext cx="638619" cy="66561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32" name="Straight Arrow Connector 31"/>
          <p:cNvCxnSpPr>
            <a:cxnSpLocks noChangeShapeType="1"/>
            <a:endCxn id="39" idx="0"/>
          </p:cNvCxnSpPr>
          <p:nvPr/>
        </p:nvCxnSpPr>
        <p:spPr bwMode="auto">
          <a:xfrm>
            <a:off x="8718511" y="5094616"/>
            <a:ext cx="0" cy="410857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9614761" y="5505472"/>
            <a:ext cx="421637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P</a:t>
            </a:r>
            <a:endParaRPr lang="bg-BG" sz="2200" b="1" dirty="0">
              <a:latin typeface="Calibri" pitchFamily="34" charset="0"/>
            </a:endParaRPr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9653512" y="4734000"/>
            <a:ext cx="444541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E</a:t>
            </a:r>
            <a:endParaRPr lang="bg-BG" sz="2200" b="1" dirty="0">
              <a:latin typeface="Calibri" pitchFamily="34" charset="0"/>
            </a:endParaRPr>
          </a:p>
        </p:txBody>
      </p:sp>
      <p:cxnSp>
        <p:nvCxnSpPr>
          <p:cNvPr id="35" name="Straight Arrow Connector 34"/>
          <p:cNvCxnSpPr>
            <a:cxnSpLocks noChangeShapeType="1"/>
            <a:stCxn id="33" idx="0"/>
            <a:endCxn id="34" idx="4"/>
          </p:cNvCxnSpPr>
          <p:nvPr/>
        </p:nvCxnSpPr>
        <p:spPr bwMode="auto">
          <a:xfrm flipV="1">
            <a:off x="9825580" y="5140007"/>
            <a:ext cx="50203" cy="365465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36" name="Straight Arrow Connector 35"/>
          <p:cNvCxnSpPr>
            <a:cxnSpLocks noChangeShapeType="1"/>
            <a:endCxn id="34" idx="2"/>
          </p:cNvCxnSpPr>
          <p:nvPr/>
        </p:nvCxnSpPr>
        <p:spPr bwMode="auto">
          <a:xfrm>
            <a:off x="8940781" y="4891613"/>
            <a:ext cx="712730" cy="45391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37" name="Straight Arrow Connector 36"/>
          <p:cNvCxnSpPr>
            <a:cxnSpLocks noChangeShapeType="1"/>
            <a:endCxn id="33" idx="1"/>
          </p:cNvCxnSpPr>
          <p:nvPr/>
        </p:nvCxnSpPr>
        <p:spPr bwMode="auto">
          <a:xfrm>
            <a:off x="8875679" y="5035157"/>
            <a:ext cx="800828" cy="529772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38" name="Straight Arrow Connector 37"/>
          <p:cNvCxnSpPr>
            <a:cxnSpLocks noChangeShapeType="1"/>
            <a:stCxn id="39" idx="6"/>
            <a:endCxn id="33" idx="2"/>
          </p:cNvCxnSpPr>
          <p:nvPr/>
        </p:nvCxnSpPr>
        <p:spPr bwMode="auto">
          <a:xfrm flipV="1">
            <a:off x="8940782" y="5708476"/>
            <a:ext cx="673979" cy="1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sp>
        <p:nvSpPr>
          <p:cNvPr id="39" name="Oval 38"/>
          <p:cNvSpPr>
            <a:spLocks noChangeArrowheads="1"/>
          </p:cNvSpPr>
          <p:nvPr/>
        </p:nvSpPr>
        <p:spPr bwMode="auto">
          <a:xfrm>
            <a:off x="8496241" y="5505473"/>
            <a:ext cx="444541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B</a:t>
            </a:r>
            <a:endParaRPr lang="bg-BG" sz="2200" b="1" dirty="0">
              <a:latin typeface="Calibri" pitchFamily="34" charset="0"/>
            </a:endParaRPr>
          </a:p>
        </p:txBody>
      </p:sp>
      <p:sp>
        <p:nvSpPr>
          <p:cNvPr id="43" name="Oval 42"/>
          <p:cNvSpPr>
            <a:spLocks noChangeArrowheads="1"/>
          </p:cNvSpPr>
          <p:nvPr/>
        </p:nvSpPr>
        <p:spPr bwMode="auto">
          <a:xfrm>
            <a:off x="6362245" y="4604379"/>
            <a:ext cx="444541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L</a:t>
            </a:r>
            <a:endParaRPr lang="bg-BG" sz="2200" b="1" dirty="0">
              <a:latin typeface="Calibri" pitchFamily="34" charset="0"/>
            </a:endParaRPr>
          </a:p>
        </p:txBody>
      </p:sp>
      <p:sp>
        <p:nvSpPr>
          <p:cNvPr id="44" name="Oval 43"/>
          <p:cNvSpPr>
            <a:spLocks noChangeArrowheads="1"/>
          </p:cNvSpPr>
          <p:nvPr/>
        </p:nvSpPr>
        <p:spPr bwMode="auto">
          <a:xfrm>
            <a:off x="8480770" y="4725793"/>
            <a:ext cx="444541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Q</a:t>
            </a:r>
            <a:endParaRPr lang="bg-BG" sz="22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34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Path</a:t>
            </a:r>
            <a:r>
              <a:rPr lang="en-US" dirty="0"/>
              <a:t> (in undirected graph)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Sequence of nodes n</a:t>
            </a:r>
            <a:r>
              <a:rPr lang="en-US" baseline="-25000" dirty="0"/>
              <a:t>1</a:t>
            </a:r>
            <a:r>
              <a:rPr lang="en-US" dirty="0"/>
              <a:t>, n</a:t>
            </a:r>
            <a:r>
              <a:rPr lang="en-US" baseline="-25000" dirty="0"/>
              <a:t>2</a:t>
            </a:r>
            <a:r>
              <a:rPr lang="en-US" dirty="0"/>
              <a:t>, … </a:t>
            </a:r>
            <a:r>
              <a:rPr lang="en-US" noProof="1"/>
              <a:t>n</a:t>
            </a:r>
            <a:r>
              <a:rPr lang="en-US" baseline="-25000" noProof="1"/>
              <a:t>k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Edge exists between each pair of nodes </a:t>
            </a:r>
            <a:r>
              <a:rPr lang="en-US" noProof="1"/>
              <a:t>n</a:t>
            </a:r>
            <a:r>
              <a:rPr lang="en-US" baseline="-25000" noProof="1"/>
              <a:t>i</a:t>
            </a:r>
            <a:r>
              <a:rPr lang="en-US" dirty="0"/>
              <a:t>, n</a:t>
            </a:r>
            <a:r>
              <a:rPr lang="en-US" baseline="-25000" dirty="0"/>
              <a:t>i+1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Examples: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A, B, C is a path</a:t>
            </a:r>
            <a:endParaRPr lang="bg-BG" dirty="0"/>
          </a:p>
          <a:p>
            <a:pPr lvl="2">
              <a:buClr>
                <a:schemeClr val="tx1"/>
              </a:buClr>
            </a:pPr>
            <a:r>
              <a:rPr lang="en-US" dirty="0"/>
              <a:t>A, B, G, N, K is a path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H, K, C is not a path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H, G, B, G, N is not a path</a:t>
            </a:r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 Definitions (4)</a:t>
            </a:r>
            <a:endParaRPr lang="en-US" dirty="0"/>
          </a:p>
        </p:txBody>
      </p:sp>
      <p:sp>
        <p:nvSpPr>
          <p:cNvPr id="2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75141" name="Freeform 5"/>
          <p:cNvSpPr>
            <a:spLocks/>
          </p:cNvSpPr>
          <p:nvPr/>
        </p:nvSpPr>
        <p:spPr bwMode="auto">
          <a:xfrm>
            <a:off x="6172200" y="3406345"/>
            <a:ext cx="2916238" cy="1371600"/>
          </a:xfrm>
          <a:custGeom>
            <a:avLst/>
            <a:gdLst/>
            <a:ahLst/>
            <a:cxnLst>
              <a:cxn ang="0">
                <a:pos x="0" y="728"/>
              </a:cxn>
              <a:cxn ang="0">
                <a:pos x="624" y="104"/>
              </a:cxn>
              <a:cxn ang="0">
                <a:pos x="1680" y="104"/>
              </a:cxn>
            </a:cxnLst>
            <a:rect l="0" t="0" r="r" b="b"/>
            <a:pathLst>
              <a:path w="1680" h="728">
                <a:moveTo>
                  <a:pt x="0" y="728"/>
                </a:moveTo>
                <a:cubicBezTo>
                  <a:pt x="172" y="468"/>
                  <a:pt x="344" y="208"/>
                  <a:pt x="624" y="104"/>
                </a:cubicBezTo>
                <a:cubicBezTo>
                  <a:pt x="904" y="0"/>
                  <a:pt x="1292" y="52"/>
                  <a:pt x="1680" y="104"/>
                </a:cubicBezTo>
              </a:path>
            </a:pathLst>
          </a:custGeom>
          <a:ln>
            <a:headEnd type="none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0" name="Group 69"/>
          <p:cNvGrpSpPr/>
          <p:nvPr/>
        </p:nvGrpSpPr>
        <p:grpSpPr>
          <a:xfrm>
            <a:off x="6400800" y="3785977"/>
            <a:ext cx="3483934" cy="2386224"/>
            <a:chOff x="4572000" y="3808631"/>
            <a:chExt cx="3483934" cy="2386224"/>
          </a:xfrm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5990483" y="4800599"/>
              <a:ext cx="558022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G</a:t>
              </a:r>
              <a:endParaRPr lang="bg-BG" sz="2000" b="1" dirty="0">
                <a:latin typeface="Calibri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6705600" y="3886200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C</a:t>
              </a:r>
              <a:endParaRPr lang="bg-BG" sz="2000" b="1" dirty="0">
                <a:latin typeface="Calibri" pitchFamily="34" charset="0"/>
              </a:endParaRP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5418322" y="3808631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B</a:t>
              </a:r>
              <a:endParaRPr lang="bg-BG" sz="2000" b="1" dirty="0">
                <a:latin typeface="Calibri" pitchFamily="34" charset="0"/>
              </a:endParaRP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4572000" y="4724400"/>
              <a:ext cx="558021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A</a:t>
              </a:r>
              <a:endParaRPr lang="bg-BG" sz="2000" b="1" dirty="0">
                <a:latin typeface="Calibri" pitchFamily="34" charset="0"/>
              </a:endParaRPr>
            </a:p>
          </p:txBody>
        </p:sp>
        <p:cxnSp>
          <p:nvCxnSpPr>
            <p:cNvPr id="11" name="Straight Arrow Connector 10"/>
            <p:cNvCxnSpPr>
              <a:cxnSpLocks noChangeShapeType="1"/>
              <a:stCxn id="7" idx="7"/>
              <a:endCxn id="8" idx="3"/>
            </p:cNvCxnSpPr>
            <p:nvPr/>
          </p:nvCxnSpPr>
          <p:spPr bwMode="auto">
            <a:xfrm flipV="1">
              <a:off x="6466785" y="4360822"/>
              <a:ext cx="329615" cy="52120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2" name="Straight Arrow Connector 11"/>
            <p:cNvCxnSpPr>
              <a:cxnSpLocks noChangeShapeType="1"/>
              <a:stCxn id="9" idx="6"/>
              <a:endCxn id="8" idx="2"/>
            </p:cNvCxnSpPr>
            <p:nvPr/>
          </p:nvCxnSpPr>
          <p:spPr bwMode="auto">
            <a:xfrm>
              <a:off x="6006656" y="4086659"/>
              <a:ext cx="698944" cy="77568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3" name="Straight Arrow Connector 12"/>
            <p:cNvCxnSpPr>
              <a:cxnSpLocks noChangeShapeType="1"/>
              <a:stCxn id="7" idx="1"/>
              <a:endCxn id="9" idx="4"/>
            </p:cNvCxnSpPr>
            <p:nvPr/>
          </p:nvCxnSpPr>
          <p:spPr bwMode="auto">
            <a:xfrm flipH="1" flipV="1">
              <a:off x="5712489" y="4364686"/>
              <a:ext cx="359714" cy="517345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4" name="Straight Arrow Connector 13"/>
            <p:cNvCxnSpPr>
              <a:cxnSpLocks noChangeShapeType="1"/>
              <a:stCxn id="10" idx="6"/>
              <a:endCxn id="7" idx="2"/>
            </p:cNvCxnSpPr>
            <p:nvPr/>
          </p:nvCxnSpPr>
          <p:spPr bwMode="auto">
            <a:xfrm>
              <a:off x="5130021" y="5002428"/>
              <a:ext cx="860462" cy="7619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5" name="Straight Arrow Connector 14"/>
            <p:cNvCxnSpPr>
              <a:cxnSpLocks noChangeShapeType="1"/>
              <a:stCxn id="9" idx="3"/>
              <a:endCxn id="10" idx="7"/>
            </p:cNvCxnSpPr>
            <p:nvPr/>
          </p:nvCxnSpPr>
          <p:spPr bwMode="auto">
            <a:xfrm flipH="1">
              <a:off x="5048301" y="4283254"/>
              <a:ext cx="456181" cy="522578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5105400" y="56388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H</a:t>
              </a:r>
              <a:endParaRPr lang="bg-BG" sz="2000" b="1" dirty="0">
                <a:latin typeface="Calibri" pitchFamily="34" charset="0"/>
              </a:endParaRPr>
            </a:p>
          </p:txBody>
        </p:sp>
        <p:cxnSp>
          <p:nvCxnSpPr>
            <p:cNvPr id="22" name="Straight Arrow Connector 21"/>
            <p:cNvCxnSpPr>
              <a:cxnSpLocks noChangeShapeType="1"/>
              <a:stCxn id="7" idx="3"/>
              <a:endCxn id="21" idx="7"/>
            </p:cNvCxnSpPr>
            <p:nvPr/>
          </p:nvCxnSpPr>
          <p:spPr bwMode="auto">
            <a:xfrm flipH="1">
              <a:off x="5607574" y="5275222"/>
              <a:ext cx="464629" cy="44501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6705600" y="56388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N</a:t>
              </a:r>
              <a:endParaRPr lang="bg-BG" sz="2000" b="1" dirty="0">
                <a:latin typeface="Calibri" pitchFamily="34" charset="0"/>
              </a:endParaRPr>
            </a:p>
          </p:txBody>
        </p:sp>
        <p:cxnSp>
          <p:nvCxnSpPr>
            <p:cNvPr id="52" name="Straight Arrow Connector 51"/>
            <p:cNvCxnSpPr>
              <a:cxnSpLocks noChangeShapeType="1"/>
              <a:stCxn id="7" idx="5"/>
              <a:endCxn id="51" idx="1"/>
            </p:cNvCxnSpPr>
            <p:nvPr/>
          </p:nvCxnSpPr>
          <p:spPr bwMode="auto">
            <a:xfrm>
              <a:off x="6466785" y="5275222"/>
              <a:ext cx="324975" cy="44501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55" name="Straight Arrow Connector 54"/>
            <p:cNvCxnSpPr>
              <a:cxnSpLocks noChangeShapeType="1"/>
              <a:stCxn id="56" idx="2"/>
              <a:endCxn id="7" idx="6"/>
            </p:cNvCxnSpPr>
            <p:nvPr/>
          </p:nvCxnSpPr>
          <p:spPr bwMode="auto">
            <a:xfrm flipH="1">
              <a:off x="6548505" y="5002428"/>
              <a:ext cx="919095" cy="7619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56" name="Oval 55"/>
            <p:cNvSpPr>
              <a:spLocks noChangeArrowheads="1"/>
            </p:cNvSpPr>
            <p:nvPr/>
          </p:nvSpPr>
          <p:spPr bwMode="auto">
            <a:xfrm>
              <a:off x="7467600" y="47244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K</a:t>
              </a:r>
              <a:endParaRPr lang="bg-BG" sz="2000" b="1" dirty="0">
                <a:latin typeface="Calibri" pitchFamily="34" charset="0"/>
              </a:endParaRPr>
            </a:p>
          </p:txBody>
        </p:sp>
        <p:cxnSp>
          <p:nvCxnSpPr>
            <p:cNvPr id="64" name="Straight Arrow Connector 63"/>
            <p:cNvCxnSpPr>
              <a:cxnSpLocks noChangeShapeType="1"/>
              <a:stCxn id="56" idx="3"/>
              <a:endCxn id="51" idx="7"/>
            </p:cNvCxnSpPr>
            <p:nvPr/>
          </p:nvCxnSpPr>
          <p:spPr bwMode="auto">
            <a:xfrm rot="5400000">
              <a:off x="7120163" y="5286634"/>
              <a:ext cx="521209" cy="345986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926315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Finding the connected components in a graph</a:t>
            </a:r>
          </a:p>
          <a:p>
            <a:pPr lvl="1"/>
            <a:r>
              <a:rPr lang="en-US" dirty="0"/>
              <a:t>Loop through all nodes and start a </a:t>
            </a:r>
            <a:r>
              <a:rPr lang="en-US" b="1" dirty="0">
                <a:solidFill>
                  <a:schemeClr val="bg1"/>
                </a:solidFill>
              </a:rPr>
              <a:t>DFS</a:t>
            </a:r>
            <a:r>
              <a:rPr lang="en-US" dirty="0"/>
              <a:t> / </a:t>
            </a:r>
            <a:r>
              <a:rPr lang="en-US" b="1" dirty="0">
                <a:solidFill>
                  <a:schemeClr val="bg1"/>
                </a:solidFill>
              </a:rPr>
              <a:t>BFS</a:t>
            </a:r>
            <a:r>
              <a:rPr lang="en-US" dirty="0"/>
              <a:t> traversing from any </a:t>
            </a:r>
            <a:r>
              <a:rPr lang="en-US" b="1" dirty="0">
                <a:solidFill>
                  <a:schemeClr val="bg1"/>
                </a:solidFill>
              </a:rPr>
              <a:t>unvisited</a:t>
            </a:r>
            <a:r>
              <a:rPr lang="en-US" dirty="0"/>
              <a:t> node</a:t>
            </a:r>
          </a:p>
          <a:p>
            <a:r>
              <a:rPr lang="en-US" dirty="0"/>
              <a:t>Each time you start a new traversal</a:t>
            </a:r>
          </a:p>
          <a:p>
            <a:pPr lvl="1"/>
            <a:r>
              <a:rPr lang="en-US" dirty="0"/>
              <a:t>You find a new connected component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 All Graph Connected Components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22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Connected Components: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81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145906" y="5240898"/>
            <a:ext cx="1761719" cy="1184911"/>
            <a:chOff x="2098057" y="2753734"/>
            <a:chExt cx="2537232" cy="1748226"/>
          </a:xfrm>
        </p:grpSpPr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3995060" y="2753734"/>
              <a:ext cx="640229" cy="599026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200" b="1" dirty="0">
                  <a:latin typeface="Calibri" pitchFamily="34" charset="0"/>
                </a:rPr>
                <a:t>F</a:t>
              </a:r>
              <a:endParaRPr lang="bg-BG" sz="2200" b="1" dirty="0">
                <a:latin typeface="Calibri" pitchFamily="34" charset="0"/>
              </a:endParaRP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2866261" y="3902934"/>
              <a:ext cx="607242" cy="599026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200" b="1" dirty="0">
                  <a:latin typeface="Calibri" pitchFamily="34" charset="0"/>
                </a:rPr>
                <a:t>D</a:t>
              </a:r>
              <a:endParaRPr lang="bg-BG" sz="2200" b="1" dirty="0">
                <a:latin typeface="Calibri" pitchFamily="34" charset="0"/>
              </a:endParaRPr>
            </a:p>
          </p:txBody>
        </p:sp>
        <p:cxnSp>
          <p:nvCxnSpPr>
            <p:cNvPr id="13" name="Straight Arrow Connector 12"/>
            <p:cNvCxnSpPr>
              <a:cxnSpLocks noChangeShapeType="1"/>
              <a:stCxn id="10" idx="3"/>
              <a:endCxn id="11" idx="7"/>
            </p:cNvCxnSpPr>
            <p:nvPr/>
          </p:nvCxnSpPr>
          <p:spPr bwMode="auto">
            <a:xfrm flipH="1">
              <a:off x="3384575" y="3265035"/>
              <a:ext cx="704245" cy="725624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2098057" y="2781300"/>
              <a:ext cx="640229" cy="599026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200" b="1" dirty="0">
                  <a:latin typeface="Calibri" pitchFamily="34" charset="0"/>
                </a:rPr>
                <a:t>A</a:t>
              </a:r>
              <a:endParaRPr lang="bg-BG" sz="2200" b="1" dirty="0">
                <a:latin typeface="Calibri" pitchFamily="34" charset="0"/>
              </a:endParaRPr>
            </a:p>
          </p:txBody>
        </p:sp>
        <p:cxnSp>
          <p:nvCxnSpPr>
            <p:cNvPr id="18" name="Straight Arrow Connector 17"/>
            <p:cNvCxnSpPr>
              <a:cxnSpLocks noChangeShapeType="1"/>
              <a:stCxn id="17" idx="6"/>
              <a:endCxn id="10" idx="2"/>
            </p:cNvCxnSpPr>
            <p:nvPr/>
          </p:nvCxnSpPr>
          <p:spPr bwMode="auto">
            <a:xfrm flipV="1">
              <a:off x="2738286" y="3053248"/>
              <a:ext cx="1256774" cy="27567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21" name="Straight Arrow Connector 20"/>
            <p:cNvCxnSpPr>
              <a:cxnSpLocks noChangeShapeType="1"/>
              <a:stCxn id="11" idx="1"/>
              <a:endCxn id="17" idx="4"/>
            </p:cNvCxnSpPr>
            <p:nvPr/>
          </p:nvCxnSpPr>
          <p:spPr bwMode="auto">
            <a:xfrm flipH="1" flipV="1">
              <a:off x="2418172" y="3380326"/>
              <a:ext cx="537017" cy="610333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</p:grpSp>
      <p:grpSp>
        <p:nvGrpSpPr>
          <p:cNvPr id="8" name="Group 7"/>
          <p:cNvGrpSpPr/>
          <p:nvPr/>
        </p:nvGrpSpPr>
        <p:grpSpPr>
          <a:xfrm>
            <a:off x="3141991" y="5274705"/>
            <a:ext cx="1060256" cy="1057998"/>
            <a:chOff x="6068479" y="4898025"/>
            <a:chExt cx="1060256" cy="1057998"/>
          </a:xfrm>
        </p:grpSpPr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6068479" y="5550016"/>
              <a:ext cx="421637" cy="40600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200" b="1" dirty="0">
                  <a:latin typeface="Calibri" pitchFamily="34" charset="0"/>
                </a:rPr>
                <a:t>G</a:t>
              </a:r>
              <a:endParaRPr lang="bg-BG" sz="2200" b="1" dirty="0">
                <a:latin typeface="Calibri" pitchFamily="34" charset="0"/>
              </a:endParaRPr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6684194" y="4898025"/>
              <a:ext cx="444541" cy="40600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200" b="1" dirty="0">
                  <a:latin typeface="Calibri" pitchFamily="34" charset="0"/>
                </a:rPr>
                <a:t>C</a:t>
              </a:r>
              <a:endParaRPr lang="bg-BG" sz="2200" b="1" dirty="0">
                <a:latin typeface="Calibri" pitchFamily="34" charset="0"/>
              </a:endParaRPr>
            </a:p>
          </p:txBody>
        </p:sp>
        <p:cxnSp>
          <p:nvCxnSpPr>
            <p:cNvPr id="24" name="Straight Arrow Connector 23"/>
            <p:cNvCxnSpPr>
              <a:cxnSpLocks noChangeShapeType="1"/>
              <a:stCxn id="22" idx="7"/>
              <a:endCxn id="23" idx="3"/>
            </p:cNvCxnSpPr>
            <p:nvPr/>
          </p:nvCxnSpPr>
          <p:spPr bwMode="auto">
            <a:xfrm flipV="1">
              <a:off x="6428369" y="5244574"/>
              <a:ext cx="320927" cy="36490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</p:grp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4506781" y="5944676"/>
            <a:ext cx="444541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H</a:t>
            </a:r>
            <a:endParaRPr lang="bg-BG" sz="2200" b="1" dirty="0">
              <a:latin typeface="Calibri" pitchFamily="34" charset="0"/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6718691" y="5311222"/>
            <a:ext cx="444541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N</a:t>
            </a:r>
            <a:endParaRPr lang="bg-BG" sz="2200" b="1" dirty="0">
              <a:latin typeface="Calibri" pitchFamily="34" charset="0"/>
            </a:endParaRP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5998800" y="6071062"/>
            <a:ext cx="421637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J</a:t>
            </a:r>
            <a:endParaRPr lang="bg-BG" sz="2200" b="1" dirty="0">
              <a:latin typeface="Calibri" pitchFamily="34" charset="0"/>
            </a:endParaRPr>
          </a:p>
        </p:txBody>
      </p:sp>
      <p:cxnSp>
        <p:nvCxnSpPr>
          <p:cNvPr id="32" name="Straight Arrow Connector 31"/>
          <p:cNvCxnSpPr>
            <a:cxnSpLocks noChangeShapeType="1"/>
            <a:stCxn id="30" idx="3"/>
            <a:endCxn id="31" idx="7"/>
          </p:cNvCxnSpPr>
          <p:nvPr/>
        </p:nvCxnSpPr>
        <p:spPr bwMode="auto">
          <a:xfrm flipH="1">
            <a:off x="6358690" y="5657771"/>
            <a:ext cx="425103" cy="472749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5587284" y="5274705"/>
            <a:ext cx="444541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K</a:t>
            </a:r>
            <a:endParaRPr lang="bg-BG" sz="2200" b="1" dirty="0">
              <a:latin typeface="Calibri" pitchFamily="34" charset="0"/>
            </a:endParaRPr>
          </a:p>
        </p:txBody>
      </p:sp>
      <p:cxnSp>
        <p:nvCxnSpPr>
          <p:cNvPr id="34" name="Straight Arrow Connector 33"/>
          <p:cNvCxnSpPr>
            <a:cxnSpLocks noChangeShapeType="1"/>
            <a:stCxn id="33" idx="6"/>
            <a:endCxn id="30" idx="2"/>
          </p:cNvCxnSpPr>
          <p:nvPr/>
        </p:nvCxnSpPr>
        <p:spPr bwMode="auto">
          <a:xfrm>
            <a:off x="6031824" y="5477709"/>
            <a:ext cx="686866" cy="36517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35" name="Straight Arrow Connector 34"/>
          <p:cNvCxnSpPr>
            <a:cxnSpLocks noChangeShapeType="1"/>
            <a:stCxn id="31" idx="1"/>
            <a:endCxn id="33" idx="4"/>
          </p:cNvCxnSpPr>
          <p:nvPr/>
        </p:nvCxnSpPr>
        <p:spPr bwMode="auto">
          <a:xfrm flipH="1" flipV="1">
            <a:off x="5809554" y="5680711"/>
            <a:ext cx="250992" cy="449808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sp>
        <p:nvSpPr>
          <p:cNvPr id="37" name="Oval 36"/>
          <p:cNvSpPr>
            <a:spLocks noChangeArrowheads="1"/>
          </p:cNvSpPr>
          <p:nvPr/>
        </p:nvSpPr>
        <p:spPr bwMode="auto">
          <a:xfrm>
            <a:off x="7461486" y="5977957"/>
            <a:ext cx="421637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M</a:t>
            </a:r>
            <a:endParaRPr lang="bg-BG" sz="2200" b="1" dirty="0">
              <a:latin typeface="Calibri" pitchFamily="34" charset="0"/>
            </a:endParaRPr>
          </a:p>
        </p:txBody>
      </p: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8077201" y="5181601"/>
            <a:ext cx="444541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L</a:t>
            </a:r>
            <a:endParaRPr lang="bg-BG" sz="2200" b="1" dirty="0">
              <a:latin typeface="Calibri" pitchFamily="34" charset="0"/>
            </a:endParaRPr>
          </a:p>
        </p:txBody>
      </p:sp>
      <p:cxnSp>
        <p:nvCxnSpPr>
          <p:cNvPr id="39" name="Straight Arrow Connector 38"/>
          <p:cNvCxnSpPr>
            <a:cxnSpLocks noChangeShapeType="1"/>
            <a:stCxn id="37" idx="7"/>
            <a:endCxn id="38" idx="3"/>
          </p:cNvCxnSpPr>
          <p:nvPr/>
        </p:nvCxnSpPr>
        <p:spPr bwMode="auto">
          <a:xfrm flipV="1">
            <a:off x="7821376" y="5528150"/>
            <a:ext cx="320927" cy="509265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sp>
        <p:nvSpPr>
          <p:cNvPr id="40" name="Oval 39"/>
          <p:cNvSpPr>
            <a:spLocks noChangeArrowheads="1"/>
          </p:cNvSpPr>
          <p:nvPr/>
        </p:nvSpPr>
        <p:spPr bwMode="auto">
          <a:xfrm>
            <a:off x="8521742" y="5911396"/>
            <a:ext cx="444541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I</a:t>
            </a:r>
            <a:endParaRPr lang="bg-BG" sz="2200" b="1" dirty="0">
              <a:latin typeface="Calibri" pitchFamily="34" charset="0"/>
            </a:endParaRPr>
          </a:p>
        </p:txBody>
      </p:sp>
      <p:cxnSp>
        <p:nvCxnSpPr>
          <p:cNvPr id="41" name="Straight Arrow Connector 40"/>
          <p:cNvCxnSpPr>
            <a:cxnSpLocks noChangeShapeType="1"/>
            <a:stCxn id="30" idx="6"/>
            <a:endCxn id="38" idx="2"/>
          </p:cNvCxnSpPr>
          <p:nvPr/>
        </p:nvCxnSpPr>
        <p:spPr bwMode="auto">
          <a:xfrm flipV="1">
            <a:off x="7163232" y="5384605"/>
            <a:ext cx="913969" cy="129621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44" name="Straight Arrow Connector 43"/>
          <p:cNvCxnSpPr>
            <a:cxnSpLocks noChangeShapeType="1"/>
            <a:stCxn id="30" idx="5"/>
            <a:endCxn id="37" idx="1"/>
          </p:cNvCxnSpPr>
          <p:nvPr/>
        </p:nvCxnSpPr>
        <p:spPr bwMode="auto">
          <a:xfrm>
            <a:off x="7098130" y="5657770"/>
            <a:ext cx="425103" cy="379644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48" name="Straight Arrow Connector 47"/>
          <p:cNvCxnSpPr>
            <a:cxnSpLocks noChangeShapeType="1"/>
            <a:stCxn id="31" idx="6"/>
            <a:endCxn id="37" idx="2"/>
          </p:cNvCxnSpPr>
          <p:nvPr/>
        </p:nvCxnSpPr>
        <p:spPr bwMode="auto">
          <a:xfrm flipV="1">
            <a:off x="6420437" y="6180961"/>
            <a:ext cx="1041049" cy="93105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51" name="Straight Arrow Connector 50"/>
          <p:cNvCxnSpPr>
            <a:cxnSpLocks noChangeShapeType="1"/>
            <a:stCxn id="40" idx="2"/>
            <a:endCxn id="37" idx="6"/>
          </p:cNvCxnSpPr>
          <p:nvPr/>
        </p:nvCxnSpPr>
        <p:spPr bwMode="auto">
          <a:xfrm flipH="1">
            <a:off x="7883123" y="6114400"/>
            <a:ext cx="638619" cy="66561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sp>
        <p:nvSpPr>
          <p:cNvPr id="64" name="Oval 63"/>
          <p:cNvSpPr>
            <a:spLocks noChangeArrowheads="1"/>
          </p:cNvSpPr>
          <p:nvPr/>
        </p:nvSpPr>
        <p:spPr bwMode="auto">
          <a:xfrm>
            <a:off x="9599589" y="5195345"/>
            <a:ext cx="444541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Q</a:t>
            </a:r>
            <a:endParaRPr lang="bg-BG" sz="2200" b="1" dirty="0">
              <a:latin typeface="Calibri" pitchFamily="34" charset="0"/>
            </a:endParaRPr>
          </a:p>
        </p:txBody>
      </p:sp>
      <p:cxnSp>
        <p:nvCxnSpPr>
          <p:cNvPr id="65" name="Straight Arrow Connector 64"/>
          <p:cNvCxnSpPr>
            <a:cxnSpLocks noChangeShapeType="1"/>
            <a:stCxn id="64" idx="4"/>
            <a:endCxn id="72" idx="0"/>
          </p:cNvCxnSpPr>
          <p:nvPr/>
        </p:nvCxnSpPr>
        <p:spPr bwMode="auto">
          <a:xfrm>
            <a:off x="9821859" y="5601352"/>
            <a:ext cx="0" cy="410857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sp>
        <p:nvSpPr>
          <p:cNvPr id="66" name="Oval 65"/>
          <p:cNvSpPr>
            <a:spLocks noChangeArrowheads="1"/>
          </p:cNvSpPr>
          <p:nvPr/>
        </p:nvSpPr>
        <p:spPr bwMode="auto">
          <a:xfrm>
            <a:off x="10718109" y="6012208"/>
            <a:ext cx="421637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P</a:t>
            </a:r>
            <a:endParaRPr lang="bg-BG" sz="2200" b="1" dirty="0">
              <a:latin typeface="Calibri" pitchFamily="34" charset="0"/>
            </a:endParaRPr>
          </a:p>
        </p:txBody>
      </p:sp>
      <p:sp>
        <p:nvSpPr>
          <p:cNvPr id="67" name="Oval 66"/>
          <p:cNvSpPr>
            <a:spLocks noChangeArrowheads="1"/>
          </p:cNvSpPr>
          <p:nvPr/>
        </p:nvSpPr>
        <p:spPr bwMode="auto">
          <a:xfrm>
            <a:off x="10756860" y="5240736"/>
            <a:ext cx="444541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E</a:t>
            </a:r>
            <a:endParaRPr lang="bg-BG" sz="2200" b="1" dirty="0">
              <a:latin typeface="Calibri" pitchFamily="34" charset="0"/>
            </a:endParaRPr>
          </a:p>
        </p:txBody>
      </p:sp>
      <p:cxnSp>
        <p:nvCxnSpPr>
          <p:cNvPr id="68" name="Straight Arrow Connector 67"/>
          <p:cNvCxnSpPr>
            <a:cxnSpLocks noChangeShapeType="1"/>
            <a:stCxn id="66" idx="0"/>
            <a:endCxn id="67" idx="4"/>
          </p:cNvCxnSpPr>
          <p:nvPr/>
        </p:nvCxnSpPr>
        <p:spPr bwMode="auto">
          <a:xfrm flipV="1">
            <a:off x="10928928" y="5646743"/>
            <a:ext cx="50203" cy="365465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69" name="Straight Arrow Connector 68"/>
          <p:cNvCxnSpPr>
            <a:cxnSpLocks noChangeShapeType="1"/>
            <a:stCxn id="64" idx="6"/>
            <a:endCxn id="67" idx="2"/>
          </p:cNvCxnSpPr>
          <p:nvPr/>
        </p:nvCxnSpPr>
        <p:spPr bwMode="auto">
          <a:xfrm>
            <a:off x="10044129" y="5398349"/>
            <a:ext cx="712730" cy="45391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70" name="Straight Arrow Connector 69"/>
          <p:cNvCxnSpPr>
            <a:cxnSpLocks noChangeShapeType="1"/>
            <a:stCxn id="64" idx="5"/>
            <a:endCxn id="66" idx="1"/>
          </p:cNvCxnSpPr>
          <p:nvPr/>
        </p:nvCxnSpPr>
        <p:spPr bwMode="auto">
          <a:xfrm>
            <a:off x="9979027" y="5541893"/>
            <a:ext cx="800828" cy="529772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71" name="Straight Arrow Connector 70"/>
          <p:cNvCxnSpPr>
            <a:cxnSpLocks noChangeShapeType="1"/>
            <a:stCxn id="72" idx="6"/>
            <a:endCxn id="66" idx="2"/>
          </p:cNvCxnSpPr>
          <p:nvPr/>
        </p:nvCxnSpPr>
        <p:spPr bwMode="auto">
          <a:xfrm flipV="1">
            <a:off x="10044130" y="6215212"/>
            <a:ext cx="673979" cy="1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sp>
        <p:nvSpPr>
          <p:cNvPr id="72" name="Oval 71"/>
          <p:cNvSpPr>
            <a:spLocks noChangeArrowheads="1"/>
          </p:cNvSpPr>
          <p:nvPr/>
        </p:nvSpPr>
        <p:spPr bwMode="auto">
          <a:xfrm>
            <a:off x="9599589" y="6012209"/>
            <a:ext cx="444541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B</a:t>
            </a:r>
            <a:endParaRPr lang="bg-BG" sz="2200" b="1" dirty="0">
              <a:latin typeface="Calibri" pitchFamily="34" charset="0"/>
            </a:endParaRPr>
          </a:p>
        </p:txBody>
      </p:sp>
      <p:sp>
        <p:nvSpPr>
          <p:cNvPr id="42" name="Oval 41"/>
          <p:cNvSpPr>
            <a:spLocks noChangeArrowheads="1"/>
          </p:cNvSpPr>
          <p:nvPr/>
        </p:nvSpPr>
        <p:spPr bwMode="auto">
          <a:xfrm>
            <a:off x="4747505" y="5252147"/>
            <a:ext cx="444541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O</a:t>
            </a:r>
            <a:endParaRPr lang="bg-BG" sz="2200" b="1" dirty="0">
              <a:latin typeface="Calibri" pitchFamily="34" charset="0"/>
            </a:endParaRPr>
          </a:p>
        </p:txBody>
      </p:sp>
      <p:sp>
        <p:nvSpPr>
          <p:cNvPr id="43" name="Text Placeholder 5">
            <a:extLst>
              <a:ext uri="{FF2B5EF4-FFF2-40B4-BE49-F238E27FC236}">
                <a16:creationId xmlns:a16="http://schemas.microsoft.com/office/drawing/2014/main" id="{80AD6482-9D74-40E8-9845-79AAE6FB3A3B}"/>
              </a:ext>
            </a:extLst>
          </p:cNvPr>
          <p:cNvSpPr txBox="1">
            <a:spLocks/>
          </p:cNvSpPr>
          <p:nvPr/>
        </p:nvSpPr>
        <p:spPr>
          <a:xfrm>
            <a:off x="207152" y="1532595"/>
            <a:ext cx="5619148" cy="29561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rgbClr val="244465"/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visited[] = false;</a:t>
            </a:r>
          </a:p>
          <a:p>
            <a:r>
              <a:rPr lang="en-US" dirty="0"/>
              <a:t>foreach node from graph G {</a:t>
            </a:r>
          </a:p>
          <a:p>
            <a:r>
              <a:rPr lang="en-US" dirty="0"/>
              <a:t>   if (not visited[node]) {</a:t>
            </a:r>
          </a:p>
          <a:p>
            <a:r>
              <a:rPr lang="en-US" dirty="0"/>
              <a:t>      dfs(node);</a:t>
            </a:r>
          </a:p>
          <a:p>
            <a:r>
              <a:rPr lang="en-US" dirty="0"/>
              <a:t>      countOfComponents++;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} </a:t>
            </a:r>
          </a:p>
        </p:txBody>
      </p:sp>
      <p:sp>
        <p:nvSpPr>
          <p:cNvPr id="45" name="Text Placeholder 5">
            <a:extLst>
              <a:ext uri="{FF2B5EF4-FFF2-40B4-BE49-F238E27FC236}">
                <a16:creationId xmlns:a16="http://schemas.microsoft.com/office/drawing/2014/main" id="{80AD6482-9D74-40E8-9845-79AAE6FB3A3B}"/>
              </a:ext>
            </a:extLst>
          </p:cNvPr>
          <p:cNvSpPr txBox="1">
            <a:spLocks/>
          </p:cNvSpPr>
          <p:nvPr/>
        </p:nvSpPr>
        <p:spPr>
          <a:xfrm>
            <a:off x="5997745" y="1532595"/>
            <a:ext cx="5937075" cy="29561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rgbClr val="244465"/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dfs(node) {</a:t>
            </a:r>
          </a:p>
          <a:p>
            <a:r>
              <a:rPr lang="en-US" dirty="0"/>
              <a:t>  if (not visited[node]) { </a:t>
            </a:r>
          </a:p>
          <a:p>
            <a:r>
              <a:rPr lang="en-US" dirty="0"/>
              <a:t>    visited[node] = true;</a:t>
            </a:r>
          </a:p>
          <a:p>
            <a:r>
              <a:rPr lang="en-US" dirty="0"/>
              <a:t>    foreach c in node.children</a:t>
            </a:r>
          </a:p>
          <a:p>
            <a:r>
              <a:rPr lang="en-US" dirty="0"/>
              <a:t>      dfs(c);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91979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Ordering a Graph by Set of Dependencies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Topological Sorting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93219737"/>
              </p:ext>
            </p:extLst>
          </p:nvPr>
        </p:nvGraphicFramePr>
        <p:xfrm>
          <a:off x="4836000" y="1539000"/>
          <a:ext cx="2700000" cy="207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4773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Topological sorting </a:t>
            </a:r>
            <a:r>
              <a:rPr lang="en-US" dirty="0"/>
              <a:t>(ordering) of a directed graph </a:t>
            </a:r>
          </a:p>
          <a:p>
            <a:pPr lvl="1"/>
            <a:r>
              <a:rPr lang="en-US" dirty="0"/>
              <a:t>Linear ordering of its vertices, such that</a:t>
            </a:r>
          </a:p>
          <a:p>
            <a:pPr lvl="1"/>
            <a:r>
              <a:rPr lang="en-US" dirty="0"/>
              <a:t>For every directed edge from vertex 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u</a:t>
            </a:r>
            <a:r>
              <a:rPr lang="en-US" dirty="0"/>
              <a:t> to vertex 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v</a:t>
            </a:r>
            <a:r>
              <a:rPr lang="en-US" dirty="0"/>
              <a:t>,</a:t>
            </a:r>
            <a:br>
              <a:rPr lang="en-US" dirty="0"/>
            </a:br>
            <a:r>
              <a:rPr lang="en-US" b="1" i="1" dirty="0">
                <a:solidFill>
                  <a:schemeClr val="bg1"/>
                </a:solidFill>
              </a:rPr>
              <a:t>u</a:t>
            </a:r>
            <a:r>
              <a:rPr lang="en-US" dirty="0"/>
              <a:t> comes before </a:t>
            </a:r>
            <a:r>
              <a:rPr lang="en-US" b="1" i="1" dirty="0">
                <a:solidFill>
                  <a:schemeClr val="bg1"/>
                </a:solidFill>
              </a:rPr>
              <a:t>v</a:t>
            </a:r>
            <a:r>
              <a:rPr lang="en-US" dirty="0"/>
              <a:t> in the ordering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7 → 5 → 3 → 11 → 8 → 2 → 9 → 10</a:t>
            </a:r>
          </a:p>
          <a:p>
            <a:pPr lvl="1"/>
            <a:r>
              <a:rPr lang="en-US" dirty="0"/>
              <a:t>3 → 5 → 7 → 8 → 11 → 2 → 9 → 10</a:t>
            </a:r>
          </a:p>
          <a:p>
            <a:pPr lvl="1"/>
            <a:r>
              <a:rPr lang="en-US" dirty="0"/>
              <a:t>5 → 7 → 3 → 8 → 11 → 10 → 9 → 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Topological Sorting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83</a:t>
            </a:fld>
            <a:endParaRPr lang="en-US" dirty="0"/>
          </a:p>
        </p:txBody>
      </p:sp>
      <p:grpSp>
        <p:nvGrpSpPr>
          <p:cNvPr id="209" name="Group 208"/>
          <p:cNvGrpSpPr/>
          <p:nvPr/>
        </p:nvGrpSpPr>
        <p:grpSpPr>
          <a:xfrm>
            <a:off x="7620000" y="3581401"/>
            <a:ext cx="3733800" cy="2590799"/>
            <a:chOff x="6276646" y="3702477"/>
            <a:chExt cx="3733800" cy="2590799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 rot="10800000" flipV="1">
              <a:off x="8562646" y="4737954"/>
              <a:ext cx="544802" cy="488522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200" b="1" dirty="0">
                  <a:latin typeface="Calibri" pitchFamily="34" charset="0"/>
                </a:rPr>
                <a:t>9</a:t>
              </a:r>
              <a:endParaRPr lang="bg-BG" sz="2200" b="1" dirty="0">
                <a:latin typeface="Calibri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 rot="10800000" flipV="1">
              <a:off x="7470846" y="4857709"/>
              <a:ext cx="516732" cy="488522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200" b="1" dirty="0">
                  <a:latin typeface="Calibri" pitchFamily="34" charset="0"/>
                </a:rPr>
                <a:t>11</a:t>
              </a:r>
              <a:endParaRPr lang="bg-BG" sz="2200" b="1" dirty="0">
                <a:latin typeface="Calibri" pitchFamily="34" charset="0"/>
              </a:endParaRPr>
            </a:p>
          </p:txBody>
        </p:sp>
        <p:cxnSp>
          <p:nvCxnSpPr>
            <p:cNvPr id="9" name="Straight Arrow Connector 8"/>
            <p:cNvCxnSpPr>
              <a:cxnSpLocks noChangeShapeType="1"/>
              <a:stCxn id="8" idx="2"/>
              <a:endCxn id="6" idx="6"/>
            </p:cNvCxnSpPr>
            <p:nvPr/>
          </p:nvCxnSpPr>
          <p:spPr bwMode="auto">
            <a:xfrm flipV="1">
              <a:off x="7987578" y="4982215"/>
              <a:ext cx="575068" cy="119755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 rot="10800000" flipV="1">
              <a:off x="6732527" y="5709703"/>
              <a:ext cx="544802" cy="488522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200" b="1" dirty="0">
                  <a:latin typeface="Calibri" pitchFamily="34" charset="0"/>
                </a:rPr>
                <a:t>2</a:t>
              </a:r>
              <a:endParaRPr lang="bg-BG" sz="2200" b="1" dirty="0">
                <a:latin typeface="Calibri" pitchFamily="34" charset="0"/>
              </a:endParaRPr>
            </a:p>
          </p:txBody>
        </p:sp>
        <p:cxnSp>
          <p:nvCxnSpPr>
            <p:cNvPr id="12" name="Straight Arrow Connector 11"/>
            <p:cNvCxnSpPr>
              <a:cxnSpLocks noChangeShapeType="1"/>
              <a:stCxn id="8" idx="5"/>
              <a:endCxn id="10" idx="1"/>
            </p:cNvCxnSpPr>
            <p:nvPr/>
          </p:nvCxnSpPr>
          <p:spPr bwMode="auto">
            <a:xfrm flipH="1">
              <a:off x="7197545" y="5274689"/>
              <a:ext cx="348975" cy="506556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 rot="10800000" flipV="1">
              <a:off x="8991437" y="3702477"/>
              <a:ext cx="516732" cy="488522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200" b="1" dirty="0">
                  <a:latin typeface="Calibri" pitchFamily="34" charset="0"/>
                </a:rPr>
                <a:t>8</a:t>
              </a:r>
              <a:endParaRPr lang="bg-BG" sz="2200" b="1" dirty="0">
                <a:latin typeface="Calibri" pitchFamily="34" charset="0"/>
              </a:endParaRPr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 rot="10800000" flipV="1">
              <a:off x="8521410" y="5804754"/>
              <a:ext cx="544802" cy="488522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200" b="1" dirty="0">
                  <a:latin typeface="Calibri" pitchFamily="34" charset="0"/>
                </a:rPr>
                <a:t>10</a:t>
              </a:r>
              <a:endParaRPr lang="bg-BG" sz="2200" b="1" dirty="0">
                <a:latin typeface="Calibri" pitchFamily="34" charset="0"/>
              </a:endParaRPr>
            </a:p>
          </p:txBody>
        </p:sp>
        <p:cxnSp>
          <p:nvCxnSpPr>
            <p:cNvPr id="15" name="Straight Arrow Connector 14"/>
            <p:cNvCxnSpPr>
              <a:cxnSpLocks noChangeShapeType="1"/>
              <a:stCxn id="16" idx="5"/>
              <a:endCxn id="14" idx="1"/>
            </p:cNvCxnSpPr>
            <p:nvPr/>
          </p:nvCxnSpPr>
          <p:spPr bwMode="auto">
            <a:xfrm flipH="1">
              <a:off x="8986428" y="5383534"/>
              <a:ext cx="559000" cy="492762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 rot="10800000" flipV="1">
              <a:off x="9465644" y="4966554"/>
              <a:ext cx="544802" cy="488522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200" b="1" dirty="0">
                  <a:latin typeface="Calibri" pitchFamily="34" charset="0"/>
                </a:rPr>
                <a:t>3</a:t>
              </a:r>
              <a:endParaRPr lang="bg-BG" sz="2200" b="1" dirty="0">
                <a:latin typeface="Calibri" pitchFamily="34" charset="0"/>
              </a:endParaRPr>
            </a:p>
          </p:txBody>
        </p:sp>
        <p:cxnSp>
          <p:nvCxnSpPr>
            <p:cNvPr id="18" name="Straight Arrow Connector 17"/>
            <p:cNvCxnSpPr>
              <a:cxnSpLocks noChangeShapeType="1"/>
              <a:stCxn id="13" idx="5"/>
              <a:endCxn id="6" idx="0"/>
            </p:cNvCxnSpPr>
            <p:nvPr/>
          </p:nvCxnSpPr>
          <p:spPr bwMode="auto">
            <a:xfrm flipH="1">
              <a:off x="8835047" y="4119457"/>
              <a:ext cx="232064" cy="618497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20" name="Straight Arrow Connector 19"/>
            <p:cNvCxnSpPr>
              <a:cxnSpLocks noChangeShapeType="1"/>
              <a:stCxn id="16" idx="0"/>
              <a:endCxn id="13" idx="3"/>
            </p:cNvCxnSpPr>
            <p:nvPr/>
          </p:nvCxnSpPr>
          <p:spPr bwMode="auto">
            <a:xfrm flipH="1" flipV="1">
              <a:off x="9432495" y="4119457"/>
              <a:ext cx="305550" cy="847097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37" name="Straight Arrow Connector 36"/>
            <p:cNvCxnSpPr>
              <a:cxnSpLocks noChangeShapeType="1"/>
              <a:stCxn id="38" idx="2"/>
              <a:endCxn id="8" idx="6"/>
            </p:cNvCxnSpPr>
            <p:nvPr/>
          </p:nvCxnSpPr>
          <p:spPr bwMode="auto">
            <a:xfrm>
              <a:off x="6821448" y="4867812"/>
              <a:ext cx="649398" cy="234158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38" name="Oval 37"/>
            <p:cNvSpPr>
              <a:spLocks noChangeArrowheads="1"/>
            </p:cNvSpPr>
            <p:nvPr/>
          </p:nvSpPr>
          <p:spPr bwMode="auto">
            <a:xfrm rot="10800000" flipV="1">
              <a:off x="6276646" y="4623551"/>
              <a:ext cx="544802" cy="488522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200" b="1" dirty="0">
                  <a:latin typeface="Calibri" pitchFamily="34" charset="0"/>
                </a:rPr>
                <a:t>5</a:t>
              </a:r>
              <a:endParaRPr lang="bg-BG" sz="2200" b="1" dirty="0">
                <a:latin typeface="Calibri" pitchFamily="34" charset="0"/>
              </a:endParaRPr>
            </a:p>
          </p:txBody>
        </p:sp>
        <p:cxnSp>
          <p:nvCxnSpPr>
            <p:cNvPr id="42" name="Straight Arrow Connector 41"/>
            <p:cNvCxnSpPr>
              <a:cxnSpLocks noChangeShapeType="1"/>
              <a:stCxn id="43" idx="4"/>
              <a:endCxn id="8" idx="0"/>
            </p:cNvCxnSpPr>
            <p:nvPr/>
          </p:nvCxnSpPr>
          <p:spPr bwMode="auto">
            <a:xfrm>
              <a:off x="7680645" y="4259166"/>
              <a:ext cx="48567" cy="598543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 rot="10800000" flipV="1">
              <a:off x="7408244" y="3770644"/>
              <a:ext cx="544802" cy="488522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200" b="1" dirty="0">
                  <a:latin typeface="Calibri" pitchFamily="34" charset="0"/>
                </a:rPr>
                <a:t>7</a:t>
              </a:r>
              <a:endParaRPr lang="bg-BG" sz="2200" b="1" dirty="0">
                <a:latin typeface="Calibri" pitchFamily="34" charset="0"/>
              </a:endParaRPr>
            </a:p>
          </p:txBody>
        </p:sp>
        <p:cxnSp>
          <p:nvCxnSpPr>
            <p:cNvPr id="56" name="Straight Arrow Connector 55"/>
            <p:cNvCxnSpPr>
              <a:cxnSpLocks noChangeShapeType="1"/>
              <a:stCxn id="43" idx="2"/>
              <a:endCxn id="13" idx="6"/>
            </p:cNvCxnSpPr>
            <p:nvPr/>
          </p:nvCxnSpPr>
          <p:spPr bwMode="auto">
            <a:xfrm flipV="1">
              <a:off x="7953046" y="3946738"/>
              <a:ext cx="1038391" cy="68167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21" name="Straight Arrow Connector 120"/>
            <p:cNvCxnSpPr>
              <a:cxnSpLocks noChangeShapeType="1"/>
              <a:stCxn id="8" idx="3"/>
              <a:endCxn id="14" idx="7"/>
            </p:cNvCxnSpPr>
            <p:nvPr/>
          </p:nvCxnSpPr>
          <p:spPr bwMode="auto">
            <a:xfrm>
              <a:off x="7911904" y="5274689"/>
              <a:ext cx="689290" cy="601607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6536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We have a set of learning </a:t>
            </a:r>
            <a:r>
              <a:rPr lang="en-US" sz="3200" b="1" dirty="0">
                <a:solidFill>
                  <a:schemeClr val="bg1"/>
                </a:solidFill>
              </a:rPr>
              <a:t>topics</a:t>
            </a:r>
            <a:r>
              <a:rPr lang="en-US" sz="3200" dirty="0"/>
              <a:t> with </a:t>
            </a:r>
            <a:r>
              <a:rPr lang="en-US" sz="3200" b="1" dirty="0">
                <a:solidFill>
                  <a:schemeClr val="bg1"/>
                </a:solidFill>
              </a:rPr>
              <a:t>dependencies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dirty="0"/>
              <a:t>Order the topics in such order that all dependencies are met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Example: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Loops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depend on </a:t>
            </a:r>
            <a:r>
              <a:rPr lang="en-US" sz="3200" b="1" dirty="0">
                <a:solidFill>
                  <a:schemeClr val="bg1"/>
                </a:solidFill>
              </a:rPr>
              <a:t>variables</a:t>
            </a:r>
            <a:r>
              <a:rPr lang="en-US" sz="30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conditionals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and </a:t>
            </a:r>
            <a:r>
              <a:rPr lang="en-US" sz="3200" b="1" dirty="0">
                <a:solidFill>
                  <a:schemeClr val="bg1"/>
                </a:solidFill>
              </a:rPr>
              <a:t>IDEs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Variables</a:t>
            </a:r>
            <a:r>
              <a:rPr lang="en-US" sz="3000" dirty="0"/>
              <a:t> depend on </a:t>
            </a:r>
            <a:r>
              <a:rPr lang="en-US" sz="3200" b="1" dirty="0">
                <a:solidFill>
                  <a:schemeClr val="bg1"/>
                </a:solidFill>
              </a:rPr>
              <a:t>IDEs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Bits</a:t>
            </a:r>
            <a:r>
              <a:rPr lang="en-US" sz="3000" dirty="0"/>
              <a:t> depend on </a:t>
            </a:r>
            <a:r>
              <a:rPr lang="en-US" sz="3200" b="1" dirty="0">
                <a:solidFill>
                  <a:schemeClr val="bg1"/>
                </a:solidFill>
              </a:rPr>
              <a:t>variables</a:t>
            </a:r>
            <a:r>
              <a:rPr lang="en-US" sz="30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loops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Conditionals</a:t>
            </a:r>
            <a:r>
              <a:rPr lang="en-US" sz="3000" dirty="0"/>
              <a:t> depend on </a:t>
            </a:r>
            <a:r>
              <a:rPr lang="en-US" sz="3200" b="1" dirty="0">
                <a:solidFill>
                  <a:schemeClr val="bg1"/>
                </a:solidFill>
              </a:rPr>
              <a:t>variables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Ordering: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IDEs</a:t>
            </a:r>
            <a:r>
              <a:rPr lang="en-US" sz="3000" dirty="0"/>
              <a:t> </a:t>
            </a:r>
            <a:r>
              <a:rPr lang="en-US" sz="3000" dirty="0">
                <a:sym typeface="Wingdings" panose="05000000000000000000" pitchFamily="2" charset="2"/>
              </a:rPr>
              <a:t> 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variables</a:t>
            </a:r>
            <a:r>
              <a:rPr lang="en-US" sz="3000" dirty="0">
                <a:sym typeface="Wingdings" panose="05000000000000000000" pitchFamily="2" charset="2"/>
              </a:rPr>
              <a:t>  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loops</a:t>
            </a:r>
            <a:r>
              <a:rPr lang="en-US" sz="3000" dirty="0">
                <a:sym typeface="Wingdings" panose="05000000000000000000" pitchFamily="2" charset="2"/>
              </a:rPr>
              <a:t>  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bits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</a:t>
            </a:r>
            <a:r>
              <a:rPr lang="en-US"/>
              <a:t>Sorting – Example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84</a:t>
            </a:fld>
            <a:endParaRPr lang="en-US" dirty="0"/>
          </a:p>
        </p:txBody>
      </p:sp>
      <p:grpSp>
        <p:nvGrpSpPr>
          <p:cNvPr id="147" name="Group 146"/>
          <p:cNvGrpSpPr/>
          <p:nvPr/>
        </p:nvGrpSpPr>
        <p:grpSpPr>
          <a:xfrm>
            <a:off x="7342372" y="3505202"/>
            <a:ext cx="4225628" cy="2952535"/>
            <a:chOff x="7536523" y="3532424"/>
            <a:chExt cx="4225628" cy="2952535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 rot="10800000" flipV="1">
              <a:off x="7536523" y="5084716"/>
              <a:ext cx="1500301" cy="685799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en-US" sz="2200" b="1" dirty="0">
                  <a:latin typeface="Calibri" pitchFamily="34" charset="0"/>
                </a:rPr>
                <a:t>variables</a:t>
              </a:r>
              <a:endParaRPr lang="bg-BG" sz="2200" b="1" dirty="0">
                <a:latin typeface="Calibri" pitchFamily="34" charset="0"/>
              </a:endParaRPr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 rot="10800000" flipV="1">
              <a:off x="9360172" y="3532424"/>
              <a:ext cx="838200" cy="61763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en-US" sz="2200" b="1" dirty="0">
                  <a:latin typeface="Calibri" pitchFamily="34" charset="0"/>
                </a:rPr>
                <a:t>IDEs</a:t>
              </a:r>
              <a:endParaRPr lang="bg-BG" sz="2200" b="1" dirty="0">
                <a:latin typeface="Calibri" pitchFamily="34" charset="0"/>
              </a:endParaRPr>
            </a:p>
          </p:txBody>
        </p:sp>
        <p:cxnSp>
          <p:nvCxnSpPr>
            <p:cNvPr id="7" name="Straight Arrow Connector 6"/>
            <p:cNvCxnSpPr>
              <a:cxnSpLocks noChangeShapeType="1"/>
              <a:stCxn id="6" idx="6"/>
              <a:endCxn id="5" idx="7"/>
            </p:cNvCxnSpPr>
            <p:nvPr/>
          </p:nvCxnSpPr>
          <p:spPr bwMode="auto">
            <a:xfrm rot="10800000" flipV="1">
              <a:off x="7756238" y="3841241"/>
              <a:ext cx="1603935" cy="1343908"/>
            </a:xfrm>
            <a:prstGeom prst="curvedConnector2">
              <a:avLst/>
            </a:prstGeom>
            <a:noFill/>
            <a:ln w="38100" algn="ctr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 rot="10800000" flipV="1">
              <a:off x="8755724" y="4370623"/>
              <a:ext cx="2040542" cy="716532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en-US" sz="2200" b="1" dirty="0">
                  <a:latin typeface="Calibri" pitchFamily="34" charset="0"/>
                </a:rPr>
                <a:t>conditionals</a:t>
              </a:r>
              <a:endParaRPr lang="bg-BG" sz="2200" b="1" dirty="0">
                <a:latin typeface="Calibri" pitchFamily="34" charset="0"/>
              </a:endParaRPr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 rot="10800000" flipV="1">
              <a:off x="10578782" y="5111649"/>
              <a:ext cx="1183369" cy="685799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en-US" sz="2200" b="1" dirty="0">
                  <a:latin typeface="Calibri" pitchFamily="34" charset="0"/>
                </a:rPr>
                <a:t>loops</a:t>
              </a:r>
              <a:endParaRPr lang="bg-BG" sz="2200" b="1" dirty="0">
                <a:latin typeface="Calibri" pitchFamily="34" charset="0"/>
              </a:endParaRPr>
            </a:p>
          </p:txBody>
        </p:sp>
        <p:cxnSp>
          <p:nvCxnSpPr>
            <p:cNvPr id="22" name="Straight Arrow Connector 21"/>
            <p:cNvCxnSpPr>
              <a:cxnSpLocks noChangeShapeType="1"/>
              <a:stCxn id="5" idx="2"/>
              <a:endCxn id="21" idx="6"/>
            </p:cNvCxnSpPr>
            <p:nvPr/>
          </p:nvCxnSpPr>
          <p:spPr bwMode="auto">
            <a:xfrm>
              <a:off x="9036824" y="5427616"/>
              <a:ext cx="1541958" cy="26933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33" name="Straight Arrow Connector 32"/>
            <p:cNvCxnSpPr>
              <a:cxnSpLocks noChangeShapeType="1"/>
              <a:stCxn id="6" idx="2"/>
              <a:endCxn id="21" idx="1"/>
            </p:cNvCxnSpPr>
            <p:nvPr/>
          </p:nvCxnSpPr>
          <p:spPr bwMode="auto">
            <a:xfrm>
              <a:off x="10198372" y="3841241"/>
              <a:ext cx="1390479" cy="1370841"/>
            </a:xfrm>
            <a:prstGeom prst="curvedConnector2">
              <a:avLst/>
            </a:prstGeom>
            <a:noFill/>
            <a:ln w="38100" algn="ctr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41" name="Straight Arrow Connector 40"/>
            <p:cNvCxnSpPr>
              <a:cxnSpLocks noChangeShapeType="1"/>
              <a:stCxn id="20" idx="2"/>
              <a:endCxn id="21" idx="0"/>
            </p:cNvCxnSpPr>
            <p:nvPr/>
          </p:nvCxnSpPr>
          <p:spPr bwMode="auto">
            <a:xfrm>
              <a:off x="10796266" y="4728889"/>
              <a:ext cx="374200" cy="382760"/>
            </a:xfrm>
            <a:prstGeom prst="curvedConnector2">
              <a:avLst/>
            </a:prstGeom>
            <a:noFill/>
            <a:ln w="38100" algn="ctr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 rot="10800000" flipV="1">
              <a:off x="9254723" y="5799160"/>
              <a:ext cx="1106162" cy="685799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en-US" sz="2200" b="1" dirty="0">
                  <a:latin typeface="Calibri" pitchFamily="34" charset="0"/>
                </a:rPr>
                <a:t>bits</a:t>
              </a:r>
              <a:endParaRPr lang="bg-BG" sz="2200" b="1" dirty="0">
                <a:latin typeface="Calibri" pitchFamily="34" charset="0"/>
              </a:endParaRPr>
            </a:p>
          </p:txBody>
        </p:sp>
        <p:cxnSp>
          <p:nvCxnSpPr>
            <p:cNvPr id="55" name="Straight Arrow Connector 54"/>
            <p:cNvCxnSpPr>
              <a:cxnSpLocks noChangeShapeType="1"/>
              <a:stCxn id="21" idx="4"/>
              <a:endCxn id="51" idx="2"/>
            </p:cNvCxnSpPr>
            <p:nvPr/>
          </p:nvCxnSpPr>
          <p:spPr bwMode="auto">
            <a:xfrm rot="5400000">
              <a:off x="10593370" y="5564964"/>
              <a:ext cx="344612" cy="809581"/>
            </a:xfrm>
            <a:prstGeom prst="curvedConnector2">
              <a:avLst/>
            </a:prstGeom>
            <a:noFill/>
            <a:ln w="38100" algn="ctr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59" name="Straight Arrow Connector 58"/>
            <p:cNvCxnSpPr>
              <a:cxnSpLocks noChangeShapeType="1"/>
              <a:stCxn id="5" idx="4"/>
              <a:endCxn id="51" idx="6"/>
            </p:cNvCxnSpPr>
            <p:nvPr/>
          </p:nvCxnSpPr>
          <p:spPr bwMode="auto">
            <a:xfrm rot="16200000" flipH="1">
              <a:off x="8584926" y="5472262"/>
              <a:ext cx="371545" cy="968050"/>
            </a:xfrm>
            <a:prstGeom prst="curvedConnector2">
              <a:avLst/>
            </a:prstGeom>
            <a:noFill/>
            <a:ln w="38100" algn="ctr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5" name="Straight Arrow Connector 64"/>
            <p:cNvCxnSpPr>
              <a:cxnSpLocks noChangeShapeType="1"/>
              <a:stCxn id="5" idx="0"/>
              <a:endCxn id="20" idx="6"/>
            </p:cNvCxnSpPr>
            <p:nvPr/>
          </p:nvCxnSpPr>
          <p:spPr bwMode="auto">
            <a:xfrm rot="5400000" flipH="1" flipV="1">
              <a:off x="8343285" y="4672278"/>
              <a:ext cx="355827" cy="469051"/>
            </a:xfrm>
            <a:prstGeom prst="curvedConnector2">
              <a:avLst/>
            </a:prstGeom>
            <a:noFill/>
            <a:ln w="38100" algn="ctr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82816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Rules</a:t>
            </a:r>
          </a:p>
          <a:p>
            <a:pPr lvl="1"/>
            <a:r>
              <a:rPr lang="en-US" dirty="0"/>
              <a:t>Undirected graphs cannot be sorted</a:t>
            </a:r>
          </a:p>
          <a:p>
            <a:pPr lvl="1"/>
            <a:r>
              <a:rPr lang="en-US" dirty="0"/>
              <a:t>Graphs with cycles cannot be sorted</a:t>
            </a:r>
          </a:p>
          <a:p>
            <a:pPr lvl="1"/>
            <a:r>
              <a:rPr lang="en-US" dirty="0"/>
              <a:t>Sorting is not unique</a:t>
            </a:r>
          </a:p>
          <a:p>
            <a:pPr lvl="1"/>
            <a:r>
              <a:rPr lang="en-US" dirty="0"/>
              <a:t>Various sorting algorithms exists and they give different results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</a:t>
            </a:r>
            <a:r>
              <a:rPr lang="en-US"/>
              <a:t>Sorting – Rules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263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2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Source removal top-sort algorithm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dirty="0"/>
              <a:t>Create an empty list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Repeat until the graph is empty: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Find a node without incoming edges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Print this node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Remove the edge from the graph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Topological Sorting: Source Removal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58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87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51000" y="1269375"/>
            <a:ext cx="10949531" cy="5237625"/>
          </a:xfrm>
          <a:ln>
            <a:solidFill>
              <a:srgbClr val="244465"/>
            </a:solidFill>
          </a:ln>
        </p:spPr>
        <p:txBody>
          <a:bodyPr/>
          <a:lstStyle/>
          <a:p>
            <a:r>
              <a:rPr lang="en-US" dirty="0"/>
              <a:t>L ← empty list that will hold the sorted elements (output)</a:t>
            </a:r>
          </a:p>
          <a:p>
            <a:r>
              <a:rPr lang="en-US" dirty="0"/>
              <a:t>S ← set of all nodes with no incoming edges</a:t>
            </a:r>
          </a:p>
          <a:p>
            <a:r>
              <a:rPr lang="en-US" dirty="0"/>
              <a:t>while S is non-empty do</a:t>
            </a:r>
          </a:p>
          <a:p>
            <a:r>
              <a:rPr lang="en-US" dirty="0"/>
              <a:t>    remove some node n from S</a:t>
            </a:r>
          </a:p>
          <a:p>
            <a:r>
              <a:rPr lang="en-US" dirty="0"/>
              <a:t>    append n to L</a:t>
            </a:r>
          </a:p>
          <a:p>
            <a:r>
              <a:rPr lang="en-US" dirty="0"/>
              <a:t>    for each node m with an edge e: { n through m }</a:t>
            </a:r>
          </a:p>
          <a:p>
            <a:r>
              <a:rPr lang="en-US" dirty="0"/>
              <a:t>        remove edge e from the graph</a:t>
            </a:r>
          </a:p>
          <a:p>
            <a:r>
              <a:rPr lang="en-US" dirty="0"/>
              <a:t>        if m has no other incoming edges then</a:t>
            </a:r>
          </a:p>
          <a:p>
            <a:r>
              <a:rPr lang="en-US" dirty="0"/>
              <a:t>            insert m into S</a:t>
            </a:r>
          </a:p>
          <a:p>
            <a:r>
              <a:rPr lang="en-US" dirty="0"/>
              <a:t>if graph is empty</a:t>
            </a:r>
          </a:p>
          <a:p>
            <a:r>
              <a:rPr lang="en-US" dirty="0"/>
              <a:t>   return L (a topologically sorted order)</a:t>
            </a:r>
          </a:p>
          <a:p>
            <a:r>
              <a:rPr lang="en-US" dirty="0"/>
              <a:t>else </a:t>
            </a:r>
          </a:p>
          <a:p>
            <a:r>
              <a:rPr lang="en-US" dirty="0"/>
              <a:t>   return "Error: graph has at least one cycle"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Removal Algorithm</a:t>
            </a:r>
          </a:p>
        </p:txBody>
      </p:sp>
    </p:spTree>
    <p:extLst>
      <p:ext uri="{BB962C8B-B14F-4D97-AF65-F5344CB8AC3E}">
        <p14:creationId xmlns:p14="http://schemas.microsoft.com/office/powerpoint/2010/main" val="79838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Step #1: Find a Node with No Incoming Edges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88</a:t>
            </a:fld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4148139" y="1600200"/>
            <a:ext cx="5267325" cy="3352800"/>
            <a:chOff x="3809365" y="1943100"/>
            <a:chExt cx="5267325" cy="3352800"/>
          </a:xfrm>
        </p:grpSpPr>
        <p:sp>
          <p:nvSpPr>
            <p:cNvPr id="6" name="Oval 5"/>
            <p:cNvSpPr/>
            <p:nvPr/>
          </p:nvSpPr>
          <p:spPr>
            <a:xfrm>
              <a:off x="3809365" y="20193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809365" y="4610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6138227" y="37719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6138227" y="1943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8119427" y="4610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cxnSp>
          <p:nvCxnSpPr>
            <p:cNvPr id="11" name="Straight Arrow Connector 10"/>
            <p:cNvCxnSpPr>
              <a:stCxn id="8" idx="6"/>
              <a:endCxn id="10" idx="1"/>
            </p:cNvCxnSpPr>
            <p:nvPr/>
          </p:nvCxnSpPr>
          <p:spPr>
            <a:xfrm>
              <a:off x="6824027" y="4114800"/>
              <a:ext cx="1395833" cy="595733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2" name="Straight Arrow Connector 11"/>
            <p:cNvCxnSpPr>
              <a:stCxn id="6" idx="6"/>
              <a:endCxn id="9" idx="2"/>
            </p:cNvCxnSpPr>
            <p:nvPr/>
          </p:nvCxnSpPr>
          <p:spPr>
            <a:xfrm flipV="1">
              <a:off x="4495165" y="2286000"/>
              <a:ext cx="1643062" cy="762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3" name="Straight Arrow Connector 12"/>
            <p:cNvCxnSpPr>
              <a:stCxn id="9" idx="4"/>
              <a:endCxn id="8" idx="0"/>
            </p:cNvCxnSpPr>
            <p:nvPr/>
          </p:nvCxnSpPr>
          <p:spPr>
            <a:xfrm>
              <a:off x="6481127" y="2628900"/>
              <a:ext cx="0" cy="11430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4" name="Straight Arrow Connector 13"/>
            <p:cNvCxnSpPr>
              <a:stCxn id="6" idx="4"/>
              <a:endCxn id="7" idx="0"/>
            </p:cNvCxnSpPr>
            <p:nvPr/>
          </p:nvCxnSpPr>
          <p:spPr>
            <a:xfrm>
              <a:off x="4152265" y="2705100"/>
              <a:ext cx="0" cy="19050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5" name="Straight Arrow Connector 14"/>
            <p:cNvCxnSpPr>
              <a:stCxn id="8" idx="2"/>
            </p:cNvCxnSpPr>
            <p:nvPr/>
          </p:nvCxnSpPr>
          <p:spPr>
            <a:xfrm flipH="1">
              <a:off x="4476116" y="4114800"/>
              <a:ext cx="1662111" cy="6858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6" name="Straight Arrow Connector 15"/>
            <p:cNvCxnSpPr>
              <a:stCxn id="7" idx="6"/>
              <a:endCxn id="10" idx="2"/>
            </p:cNvCxnSpPr>
            <p:nvPr/>
          </p:nvCxnSpPr>
          <p:spPr>
            <a:xfrm>
              <a:off x="4495165" y="4953000"/>
              <a:ext cx="3624262" cy="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24" name="Oval 23"/>
            <p:cNvSpPr/>
            <p:nvPr/>
          </p:nvSpPr>
          <p:spPr>
            <a:xfrm>
              <a:off x="8390890" y="20955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cxnSp>
          <p:nvCxnSpPr>
            <p:cNvPr id="25" name="Straight Arrow Connector 24"/>
            <p:cNvCxnSpPr>
              <a:stCxn id="9" idx="6"/>
              <a:endCxn id="24" idx="2"/>
            </p:cNvCxnSpPr>
            <p:nvPr/>
          </p:nvCxnSpPr>
          <p:spPr>
            <a:xfrm>
              <a:off x="6824027" y="2286000"/>
              <a:ext cx="1566863" cy="1524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26" name="Straight Arrow Connector 25"/>
            <p:cNvCxnSpPr>
              <a:stCxn id="24" idx="3"/>
              <a:endCxn id="8" idx="7"/>
            </p:cNvCxnSpPr>
            <p:nvPr/>
          </p:nvCxnSpPr>
          <p:spPr>
            <a:xfrm flipH="1">
              <a:off x="6723594" y="2680867"/>
              <a:ext cx="1767729" cy="1191466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</p:grpSp>
      <p:sp>
        <p:nvSpPr>
          <p:cNvPr id="27" name="Title 1"/>
          <p:cNvSpPr txBox="1">
            <a:spLocks/>
          </p:cNvSpPr>
          <p:nvPr/>
        </p:nvSpPr>
        <p:spPr>
          <a:xfrm>
            <a:off x="190404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effectLst/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3940792" y="5354800"/>
            <a:ext cx="5660408" cy="1086944"/>
          </a:xfrm>
          <a:prstGeom prst="roundRect">
            <a:avLst>
              <a:gd name="adj" fmla="val 4111"/>
            </a:avLst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rgbClr val="244465"/>
            </a:solidFill>
          </a:ln>
        </p:spPr>
        <p:txBody>
          <a:bodyPr wrap="none">
            <a:noAutofit/>
          </a:bodyPr>
          <a:lstStyle/>
          <a:p>
            <a:pPr fontAlgn="base">
              <a:lnSpc>
                <a:spcPct val="105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 i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057400" y="5562600"/>
            <a:ext cx="762000" cy="680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 dirty="0"/>
              <a:t>L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33124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3940792" y="5354800"/>
            <a:ext cx="5660408" cy="1086944"/>
          </a:xfrm>
          <a:prstGeom prst="roundRect">
            <a:avLst>
              <a:gd name="adj" fmla="val 4111"/>
            </a:avLst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rgbClr val="244465"/>
            </a:solidFill>
          </a:ln>
        </p:spPr>
        <p:txBody>
          <a:bodyPr wrap="none">
            <a:noAutofit/>
          </a:bodyPr>
          <a:lstStyle/>
          <a:p>
            <a:pPr fontAlgn="base">
              <a:lnSpc>
                <a:spcPct val="105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 i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4148139" y="1600200"/>
            <a:ext cx="5267325" cy="3352800"/>
            <a:chOff x="3809365" y="1943100"/>
            <a:chExt cx="5267325" cy="3352800"/>
          </a:xfrm>
        </p:grpSpPr>
        <p:sp>
          <p:nvSpPr>
            <p:cNvPr id="85" name="Oval 84"/>
            <p:cNvSpPr/>
            <p:nvPr/>
          </p:nvSpPr>
          <p:spPr>
            <a:xfrm>
              <a:off x="3809365" y="20193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86" name="Oval 85"/>
            <p:cNvSpPr/>
            <p:nvPr/>
          </p:nvSpPr>
          <p:spPr>
            <a:xfrm>
              <a:off x="3809365" y="4610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87" name="Oval 86"/>
            <p:cNvSpPr/>
            <p:nvPr/>
          </p:nvSpPr>
          <p:spPr>
            <a:xfrm>
              <a:off x="6138227" y="37719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88" name="Oval 87"/>
            <p:cNvSpPr/>
            <p:nvPr/>
          </p:nvSpPr>
          <p:spPr>
            <a:xfrm>
              <a:off x="6138227" y="1943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89" name="Oval 88"/>
            <p:cNvSpPr/>
            <p:nvPr/>
          </p:nvSpPr>
          <p:spPr>
            <a:xfrm>
              <a:off x="8119427" y="4610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cxnSp>
          <p:nvCxnSpPr>
            <p:cNvPr id="90" name="Straight Arrow Connector 89"/>
            <p:cNvCxnSpPr>
              <a:stCxn id="87" idx="6"/>
              <a:endCxn id="89" idx="1"/>
            </p:cNvCxnSpPr>
            <p:nvPr/>
          </p:nvCxnSpPr>
          <p:spPr>
            <a:xfrm>
              <a:off x="6824027" y="4114800"/>
              <a:ext cx="1395833" cy="595733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1" name="Straight Arrow Connector 90"/>
            <p:cNvCxnSpPr>
              <a:stCxn id="85" idx="6"/>
              <a:endCxn id="88" idx="2"/>
            </p:cNvCxnSpPr>
            <p:nvPr/>
          </p:nvCxnSpPr>
          <p:spPr>
            <a:xfrm flipV="1">
              <a:off x="4495165" y="2286000"/>
              <a:ext cx="1643062" cy="762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2" name="Straight Arrow Connector 91"/>
            <p:cNvCxnSpPr>
              <a:stCxn id="88" idx="4"/>
              <a:endCxn id="87" idx="0"/>
            </p:cNvCxnSpPr>
            <p:nvPr/>
          </p:nvCxnSpPr>
          <p:spPr>
            <a:xfrm>
              <a:off x="6481127" y="2628900"/>
              <a:ext cx="0" cy="11430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3" name="Straight Arrow Connector 92"/>
            <p:cNvCxnSpPr>
              <a:stCxn id="85" idx="4"/>
              <a:endCxn id="86" idx="0"/>
            </p:cNvCxnSpPr>
            <p:nvPr/>
          </p:nvCxnSpPr>
          <p:spPr>
            <a:xfrm>
              <a:off x="4152265" y="2705100"/>
              <a:ext cx="0" cy="19050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4" name="Straight Arrow Connector 93"/>
            <p:cNvCxnSpPr>
              <a:stCxn id="87" idx="2"/>
            </p:cNvCxnSpPr>
            <p:nvPr/>
          </p:nvCxnSpPr>
          <p:spPr>
            <a:xfrm flipH="1">
              <a:off x="4476116" y="4114800"/>
              <a:ext cx="1662111" cy="6858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5" name="Straight Arrow Connector 94"/>
            <p:cNvCxnSpPr>
              <a:stCxn id="86" idx="6"/>
              <a:endCxn id="89" idx="2"/>
            </p:cNvCxnSpPr>
            <p:nvPr/>
          </p:nvCxnSpPr>
          <p:spPr>
            <a:xfrm>
              <a:off x="4495165" y="4953000"/>
              <a:ext cx="3624262" cy="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96" name="Oval 95"/>
            <p:cNvSpPr/>
            <p:nvPr/>
          </p:nvSpPr>
          <p:spPr>
            <a:xfrm>
              <a:off x="8390890" y="20955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cxnSp>
          <p:nvCxnSpPr>
            <p:cNvPr id="97" name="Straight Arrow Connector 96"/>
            <p:cNvCxnSpPr>
              <a:stCxn id="88" idx="6"/>
              <a:endCxn id="96" idx="2"/>
            </p:cNvCxnSpPr>
            <p:nvPr/>
          </p:nvCxnSpPr>
          <p:spPr>
            <a:xfrm>
              <a:off x="6824027" y="2286000"/>
              <a:ext cx="1566863" cy="1524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8" name="Straight Arrow Connector 97"/>
            <p:cNvCxnSpPr>
              <a:stCxn id="96" idx="3"/>
              <a:endCxn id="87" idx="7"/>
            </p:cNvCxnSpPr>
            <p:nvPr/>
          </p:nvCxnSpPr>
          <p:spPr>
            <a:xfrm flipH="1">
              <a:off x="6723594" y="2680867"/>
              <a:ext cx="1767729" cy="1191466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#2: Remove Node A with Its Edges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89</a:t>
            </a:fld>
            <a:endParaRPr lang="en-US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190404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effectLst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192734" y="1714500"/>
            <a:ext cx="641204" cy="609600"/>
            <a:chOff x="4191146" y="2019300"/>
            <a:chExt cx="641204" cy="609600"/>
          </a:xfrm>
        </p:grpSpPr>
        <p:cxnSp>
          <p:nvCxnSpPr>
            <p:cNvPr id="28" name="Straight Connector 27"/>
            <p:cNvCxnSpPr/>
            <p:nvPr/>
          </p:nvCxnSpPr>
          <p:spPr>
            <a:xfrm rot="16200000" flipH="1">
              <a:off x="4206948" y="2003498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>
              <a:off x="4206948" y="2003498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444494" y="1843952"/>
            <a:ext cx="363764" cy="355045"/>
            <a:chOff x="5442906" y="2094159"/>
            <a:chExt cx="363764" cy="355045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5472967" y="2094159"/>
              <a:ext cx="333703" cy="355045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5442906" y="2094159"/>
              <a:ext cx="363764" cy="355045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4309156" y="3053813"/>
            <a:ext cx="363764" cy="355045"/>
            <a:chOff x="5442906" y="2094159"/>
            <a:chExt cx="363764" cy="355045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5472967" y="2094159"/>
              <a:ext cx="333703" cy="355045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5442906" y="2094159"/>
              <a:ext cx="363764" cy="355045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Curved Right Arrow 52"/>
          <p:cNvSpPr/>
          <p:nvPr/>
        </p:nvSpPr>
        <p:spPr>
          <a:xfrm>
            <a:off x="2596951" y="1806620"/>
            <a:ext cx="1234658" cy="4367324"/>
          </a:xfrm>
          <a:custGeom>
            <a:avLst/>
            <a:gdLst>
              <a:gd name="connsiteX0" fmla="*/ 0 w 1219200"/>
              <a:gd name="connsiteY0" fmla="*/ 1986604 h 4430407"/>
              <a:gd name="connsiteX1" fmla="*/ 914400 w 1219200"/>
              <a:gd name="connsiteY1" fmla="*/ 3910125 h 4430407"/>
              <a:gd name="connsiteX2" fmla="*/ 914400 w 1219200"/>
              <a:gd name="connsiteY2" fmla="*/ 3757724 h 4430407"/>
              <a:gd name="connsiteX3" fmla="*/ 1219200 w 1219200"/>
              <a:gd name="connsiteY3" fmla="*/ 4125607 h 4430407"/>
              <a:gd name="connsiteX4" fmla="*/ 914400 w 1219200"/>
              <a:gd name="connsiteY4" fmla="*/ 4367324 h 4430407"/>
              <a:gd name="connsiteX5" fmla="*/ 914400 w 1219200"/>
              <a:gd name="connsiteY5" fmla="*/ 4214924 h 4430407"/>
              <a:gd name="connsiteX6" fmla="*/ 0 w 1219200"/>
              <a:gd name="connsiteY6" fmla="*/ 2291403 h 4430407"/>
              <a:gd name="connsiteX7" fmla="*/ 0 w 1219200"/>
              <a:gd name="connsiteY7" fmla="*/ 1986604 h 4430407"/>
              <a:gd name="connsiteX0" fmla="*/ 1219200 w 1219200"/>
              <a:gd name="connsiteY0" fmla="*/ 304800 h 4430407"/>
              <a:gd name="connsiteX1" fmla="*/ 3593 w 1219200"/>
              <a:gd name="connsiteY1" fmla="*/ 2139004 h 4430407"/>
              <a:gd name="connsiteX2" fmla="*/ 147126 w 1219200"/>
              <a:gd name="connsiteY2" fmla="*/ 1040543 h 4430407"/>
              <a:gd name="connsiteX3" fmla="*/ 1219201 w 1219200"/>
              <a:gd name="connsiteY3" fmla="*/ 1 h 4430407"/>
              <a:gd name="connsiteX4" fmla="*/ 1219200 w 1219200"/>
              <a:gd name="connsiteY4" fmla="*/ 304800 h 4430407"/>
              <a:gd name="connsiteX0" fmla="*/ 0 w 1219200"/>
              <a:gd name="connsiteY0" fmla="*/ 1986604 h 4430407"/>
              <a:gd name="connsiteX1" fmla="*/ 914400 w 1219200"/>
              <a:gd name="connsiteY1" fmla="*/ 3910125 h 4430407"/>
              <a:gd name="connsiteX2" fmla="*/ 914400 w 1219200"/>
              <a:gd name="connsiteY2" fmla="*/ 3757724 h 4430407"/>
              <a:gd name="connsiteX3" fmla="*/ 1219200 w 1219200"/>
              <a:gd name="connsiteY3" fmla="*/ 4125607 h 4430407"/>
              <a:gd name="connsiteX4" fmla="*/ 914400 w 1219200"/>
              <a:gd name="connsiteY4" fmla="*/ 4367324 h 4430407"/>
              <a:gd name="connsiteX5" fmla="*/ 914400 w 1219200"/>
              <a:gd name="connsiteY5" fmla="*/ 4214924 h 4430407"/>
              <a:gd name="connsiteX6" fmla="*/ 0 w 1219200"/>
              <a:gd name="connsiteY6" fmla="*/ 2291403 h 4430407"/>
              <a:gd name="connsiteX7" fmla="*/ 0 w 1219200"/>
              <a:gd name="connsiteY7" fmla="*/ 1986604 h 4430407"/>
              <a:gd name="connsiteX8" fmla="*/ 1219200 w 1219200"/>
              <a:gd name="connsiteY8" fmla="*/ 0 h 4430407"/>
              <a:gd name="connsiteX9" fmla="*/ 1219200 w 1219200"/>
              <a:gd name="connsiteY9" fmla="*/ 304800 h 4430407"/>
              <a:gd name="connsiteX10" fmla="*/ 3593 w 1219200"/>
              <a:gd name="connsiteY10" fmla="*/ 2139004 h 4430407"/>
              <a:gd name="connsiteX0" fmla="*/ 0 w 1219201"/>
              <a:gd name="connsiteY0" fmla="*/ 1986604 h 4367324"/>
              <a:gd name="connsiteX1" fmla="*/ 914400 w 1219201"/>
              <a:gd name="connsiteY1" fmla="*/ 3910125 h 4367324"/>
              <a:gd name="connsiteX2" fmla="*/ 914400 w 1219201"/>
              <a:gd name="connsiteY2" fmla="*/ 3757724 h 4367324"/>
              <a:gd name="connsiteX3" fmla="*/ 1219200 w 1219201"/>
              <a:gd name="connsiteY3" fmla="*/ 4125607 h 4367324"/>
              <a:gd name="connsiteX4" fmla="*/ 914400 w 1219201"/>
              <a:gd name="connsiteY4" fmla="*/ 4367324 h 4367324"/>
              <a:gd name="connsiteX5" fmla="*/ 914400 w 1219201"/>
              <a:gd name="connsiteY5" fmla="*/ 4214924 h 4367324"/>
              <a:gd name="connsiteX6" fmla="*/ 0 w 1219201"/>
              <a:gd name="connsiteY6" fmla="*/ 2291403 h 4367324"/>
              <a:gd name="connsiteX7" fmla="*/ 0 w 1219201"/>
              <a:gd name="connsiteY7" fmla="*/ 1986604 h 4367324"/>
              <a:gd name="connsiteX0" fmla="*/ 1219200 w 1219201"/>
              <a:gd name="connsiteY0" fmla="*/ 304800 h 4367324"/>
              <a:gd name="connsiteX1" fmla="*/ 3593 w 1219201"/>
              <a:gd name="connsiteY1" fmla="*/ 2139004 h 4367324"/>
              <a:gd name="connsiteX2" fmla="*/ 147126 w 1219201"/>
              <a:gd name="connsiteY2" fmla="*/ 1040543 h 4367324"/>
              <a:gd name="connsiteX3" fmla="*/ 1219201 w 1219201"/>
              <a:gd name="connsiteY3" fmla="*/ 1 h 4367324"/>
              <a:gd name="connsiteX4" fmla="*/ 1219200 w 1219201"/>
              <a:gd name="connsiteY4" fmla="*/ 304800 h 4367324"/>
              <a:gd name="connsiteX0" fmla="*/ 0 w 1219201"/>
              <a:gd name="connsiteY0" fmla="*/ 1986604 h 4367324"/>
              <a:gd name="connsiteX1" fmla="*/ 914400 w 1219201"/>
              <a:gd name="connsiteY1" fmla="*/ 3910125 h 4367324"/>
              <a:gd name="connsiteX2" fmla="*/ 914400 w 1219201"/>
              <a:gd name="connsiteY2" fmla="*/ 3757724 h 4367324"/>
              <a:gd name="connsiteX3" fmla="*/ 1219200 w 1219201"/>
              <a:gd name="connsiteY3" fmla="*/ 4125607 h 4367324"/>
              <a:gd name="connsiteX4" fmla="*/ 914400 w 1219201"/>
              <a:gd name="connsiteY4" fmla="*/ 4367324 h 4367324"/>
              <a:gd name="connsiteX5" fmla="*/ 914400 w 1219201"/>
              <a:gd name="connsiteY5" fmla="*/ 4214924 h 4367324"/>
              <a:gd name="connsiteX6" fmla="*/ 0 w 1219201"/>
              <a:gd name="connsiteY6" fmla="*/ 2291403 h 4367324"/>
              <a:gd name="connsiteX7" fmla="*/ 0 w 1219201"/>
              <a:gd name="connsiteY7" fmla="*/ 1986604 h 4367324"/>
              <a:gd name="connsiteX8" fmla="*/ 1219200 w 1219201"/>
              <a:gd name="connsiteY8" fmla="*/ 0 h 4367324"/>
              <a:gd name="connsiteX9" fmla="*/ 1219200 w 1219201"/>
              <a:gd name="connsiteY9" fmla="*/ 304800 h 4367324"/>
              <a:gd name="connsiteX10" fmla="*/ 16293 w 1219201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304800 h 4367324"/>
              <a:gd name="connsiteX1" fmla="*/ 19050 w 1234658"/>
              <a:gd name="connsiteY1" fmla="*/ 21390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304800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304800 h 4367324"/>
              <a:gd name="connsiteX10" fmla="*/ 0 w 1234658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304800 h 4367324"/>
              <a:gd name="connsiteX1" fmla="*/ 47625 w 1234658"/>
              <a:gd name="connsiteY1" fmla="*/ 21390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304800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304800 h 4367324"/>
              <a:gd name="connsiteX10" fmla="*/ 0 w 1234658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304800 h 4367324"/>
              <a:gd name="connsiteX1" fmla="*/ 19050 w 1234658"/>
              <a:gd name="connsiteY1" fmla="*/ 22914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304800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304800 h 4367324"/>
              <a:gd name="connsiteX10" fmla="*/ 0 w 1234658"/>
              <a:gd name="connsiteY10" fmla="*/ 2139004 h 4367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34658" h="4367324" stroke="0" extrusionOk="0">
                <a:moveTo>
                  <a:pt x="15457" y="1986604"/>
                </a:moveTo>
                <a:cubicBezTo>
                  <a:pt x="15457" y="2892492"/>
                  <a:pt x="391558" y="3683653"/>
                  <a:pt x="929857" y="3910125"/>
                </a:cubicBezTo>
                <a:lnTo>
                  <a:pt x="929857" y="3757724"/>
                </a:lnTo>
                <a:lnTo>
                  <a:pt x="1234657" y="4125607"/>
                </a:lnTo>
                <a:lnTo>
                  <a:pt x="929857" y="4367324"/>
                </a:lnTo>
                <a:lnTo>
                  <a:pt x="929857" y="4214924"/>
                </a:lnTo>
                <a:cubicBezTo>
                  <a:pt x="391558" y="3988452"/>
                  <a:pt x="15457" y="3197291"/>
                  <a:pt x="15457" y="2291403"/>
                </a:cubicBezTo>
                <a:lnTo>
                  <a:pt x="15457" y="1986604"/>
                </a:lnTo>
                <a:close/>
              </a:path>
              <a:path w="1234658" h="4367324" fill="darkenLess" stroke="0" extrusionOk="0">
                <a:moveTo>
                  <a:pt x="1234657" y="304800"/>
                </a:moveTo>
                <a:cubicBezTo>
                  <a:pt x="597589" y="304800"/>
                  <a:pt x="67922" y="1256404"/>
                  <a:pt x="19050" y="2291404"/>
                </a:cubicBezTo>
                <a:cubicBezTo>
                  <a:pt x="1058" y="1910377"/>
                  <a:pt x="50894" y="1376580"/>
                  <a:pt x="162583" y="1040543"/>
                </a:cubicBezTo>
                <a:cubicBezTo>
                  <a:pt x="375677" y="399409"/>
                  <a:pt x="787189" y="0"/>
                  <a:pt x="1234658" y="1"/>
                </a:cubicBezTo>
                <a:cubicBezTo>
                  <a:pt x="1234658" y="101601"/>
                  <a:pt x="1234657" y="203200"/>
                  <a:pt x="1234657" y="304800"/>
                </a:cubicBezTo>
                <a:close/>
              </a:path>
              <a:path w="1234658" h="4367324" fill="none" extrusionOk="0">
                <a:moveTo>
                  <a:pt x="15457" y="1986604"/>
                </a:moveTo>
                <a:cubicBezTo>
                  <a:pt x="15457" y="2892492"/>
                  <a:pt x="391558" y="3683653"/>
                  <a:pt x="929857" y="3910125"/>
                </a:cubicBezTo>
                <a:lnTo>
                  <a:pt x="929857" y="3757724"/>
                </a:lnTo>
                <a:lnTo>
                  <a:pt x="1234657" y="4125607"/>
                </a:lnTo>
                <a:lnTo>
                  <a:pt x="929857" y="4367324"/>
                </a:lnTo>
                <a:lnTo>
                  <a:pt x="929857" y="4214924"/>
                </a:lnTo>
                <a:cubicBezTo>
                  <a:pt x="391558" y="3988452"/>
                  <a:pt x="15457" y="3197291"/>
                  <a:pt x="15457" y="2291403"/>
                </a:cubicBezTo>
                <a:lnTo>
                  <a:pt x="15457" y="1986604"/>
                </a:lnTo>
                <a:cubicBezTo>
                  <a:pt x="15457" y="889433"/>
                  <a:pt x="561311" y="0"/>
                  <a:pt x="1234657" y="0"/>
                </a:cubicBezTo>
                <a:lnTo>
                  <a:pt x="1234657" y="304800"/>
                </a:lnTo>
                <a:cubicBezTo>
                  <a:pt x="597589" y="304800"/>
                  <a:pt x="48872" y="1104004"/>
                  <a:pt x="0" y="2139004"/>
                </a:cubicBezTo>
              </a:path>
            </a:pathLst>
          </a:custGeom>
          <a:solidFill>
            <a:schemeClr val="bg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9" name="Oval 98"/>
          <p:cNvSpPr/>
          <p:nvPr/>
        </p:nvSpPr>
        <p:spPr>
          <a:xfrm>
            <a:off x="4170436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2057400" y="5562600"/>
            <a:ext cx="762000" cy="680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 dirty="0"/>
              <a:t>L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506503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Path</a:t>
            </a:r>
            <a:r>
              <a:rPr lang="en-US" dirty="0"/>
              <a:t> (in directed graph)</a:t>
            </a:r>
          </a:p>
          <a:p>
            <a:pPr lvl="1"/>
            <a:r>
              <a:rPr lang="en-US" dirty="0"/>
              <a:t>Sequence of nodes n</a:t>
            </a:r>
            <a:r>
              <a:rPr lang="en-US" baseline="-25000" dirty="0"/>
              <a:t>1</a:t>
            </a:r>
            <a:r>
              <a:rPr lang="en-US" dirty="0"/>
              <a:t>, n</a:t>
            </a:r>
            <a:r>
              <a:rPr lang="en-US" baseline="-25000" dirty="0"/>
              <a:t>2</a:t>
            </a:r>
            <a:r>
              <a:rPr lang="en-US" dirty="0"/>
              <a:t>, … </a:t>
            </a:r>
            <a:r>
              <a:rPr lang="en-US" noProof="1"/>
              <a:t>n</a:t>
            </a:r>
            <a:r>
              <a:rPr lang="en-US" baseline="-25000" noProof="1"/>
              <a:t>k</a:t>
            </a:r>
          </a:p>
          <a:p>
            <a:pPr lvl="1"/>
            <a:r>
              <a:rPr lang="en-US" dirty="0"/>
              <a:t>Directed edge exists between each pair of nodes </a:t>
            </a:r>
            <a:r>
              <a:rPr lang="en-US" noProof="1"/>
              <a:t>n</a:t>
            </a:r>
            <a:r>
              <a:rPr lang="en-US" baseline="-25000" noProof="1"/>
              <a:t>i</a:t>
            </a:r>
            <a:r>
              <a:rPr lang="en-US" dirty="0"/>
              <a:t>, n</a:t>
            </a:r>
            <a:r>
              <a:rPr lang="en-US" baseline="-25000" dirty="0"/>
              <a:t>i+1</a:t>
            </a:r>
          </a:p>
          <a:p>
            <a:pPr lvl="1"/>
            <a:r>
              <a:rPr lang="en-US" dirty="0"/>
              <a:t>Examples:</a:t>
            </a:r>
          </a:p>
          <a:p>
            <a:pPr lvl="2"/>
            <a:r>
              <a:rPr lang="en-US" dirty="0"/>
              <a:t>A, B, C is a path</a:t>
            </a:r>
          </a:p>
          <a:p>
            <a:pPr lvl="2"/>
            <a:r>
              <a:rPr lang="en-US" dirty="0"/>
              <a:t>N, G, A, B, C is a path</a:t>
            </a:r>
          </a:p>
          <a:p>
            <a:pPr lvl="2"/>
            <a:r>
              <a:rPr lang="en-US" dirty="0"/>
              <a:t>A, G, K is not a path</a:t>
            </a:r>
          </a:p>
          <a:p>
            <a:pPr lvl="2"/>
            <a:r>
              <a:rPr lang="en-US" dirty="0"/>
              <a:t>H, G, K, N is not a path</a:t>
            </a:r>
          </a:p>
          <a:p>
            <a:endParaRPr lang="en-US" dirty="0"/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 Definitions (5)</a:t>
            </a:r>
            <a:endParaRPr lang="en-US" dirty="0"/>
          </a:p>
        </p:txBody>
      </p:sp>
      <p:sp>
        <p:nvSpPr>
          <p:cNvPr id="2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2" name="Group 69"/>
          <p:cNvGrpSpPr/>
          <p:nvPr/>
        </p:nvGrpSpPr>
        <p:grpSpPr>
          <a:xfrm>
            <a:off x="6400800" y="3787347"/>
            <a:ext cx="3483934" cy="2384855"/>
            <a:chOff x="4572000" y="3810000"/>
            <a:chExt cx="3483934" cy="2384855"/>
          </a:xfrm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5973912" y="4800600"/>
              <a:ext cx="558022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G</a:t>
              </a:r>
              <a:endParaRPr lang="bg-BG" sz="2000" b="1" dirty="0">
                <a:latin typeface="Calibri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6705600" y="3886200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C</a:t>
              </a:r>
              <a:endParaRPr lang="bg-BG" sz="2000" b="1" dirty="0">
                <a:latin typeface="Calibri" pitchFamily="34" charset="0"/>
              </a:endParaRP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5410200" y="38100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B</a:t>
              </a:r>
              <a:endParaRPr lang="bg-BG" sz="2000" b="1" dirty="0">
                <a:latin typeface="Calibri" pitchFamily="34" charset="0"/>
              </a:endParaRP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4572000" y="4724400"/>
              <a:ext cx="558021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A</a:t>
              </a:r>
              <a:endParaRPr lang="bg-BG" sz="2000" b="1" dirty="0">
                <a:latin typeface="Calibri" pitchFamily="34" charset="0"/>
              </a:endParaRPr>
            </a:p>
          </p:txBody>
        </p:sp>
        <p:cxnSp>
          <p:nvCxnSpPr>
            <p:cNvPr id="11" name="Straight Arrow Connector 10"/>
            <p:cNvCxnSpPr>
              <a:cxnSpLocks noChangeShapeType="1"/>
              <a:stCxn id="7" idx="7"/>
              <a:endCxn id="8" idx="3"/>
            </p:cNvCxnSpPr>
            <p:nvPr/>
          </p:nvCxnSpPr>
          <p:spPr bwMode="auto">
            <a:xfrm rot="5400000" flipH="1" flipV="1">
              <a:off x="6362702" y="4448334"/>
              <a:ext cx="521210" cy="346186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2" name="Straight Arrow Connector 11"/>
            <p:cNvCxnSpPr>
              <a:cxnSpLocks noChangeShapeType="1"/>
              <a:stCxn id="8" idx="2"/>
              <a:endCxn id="9" idx="6"/>
            </p:cNvCxnSpPr>
            <p:nvPr/>
          </p:nvCxnSpPr>
          <p:spPr bwMode="auto">
            <a:xfrm rot="10800000">
              <a:off x="5998534" y="4088029"/>
              <a:ext cx="707066" cy="7619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3" name="Straight Arrow Connector 12"/>
            <p:cNvCxnSpPr>
              <a:cxnSpLocks noChangeShapeType="1"/>
              <a:stCxn id="7" idx="1"/>
              <a:endCxn id="9" idx="4"/>
            </p:cNvCxnSpPr>
            <p:nvPr/>
          </p:nvCxnSpPr>
          <p:spPr bwMode="auto">
            <a:xfrm rot="16200000" flipV="1">
              <a:off x="5622012" y="4448411"/>
              <a:ext cx="515977" cy="351265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4" name="Straight Arrow Connector 13"/>
            <p:cNvCxnSpPr>
              <a:cxnSpLocks noChangeShapeType="1"/>
              <a:stCxn id="10" idx="6"/>
              <a:endCxn id="7" idx="2"/>
            </p:cNvCxnSpPr>
            <p:nvPr/>
          </p:nvCxnSpPr>
          <p:spPr bwMode="auto">
            <a:xfrm>
              <a:off x="5130021" y="5002428"/>
              <a:ext cx="843891" cy="7620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5" name="Straight Arrow Connector 14"/>
            <p:cNvCxnSpPr>
              <a:cxnSpLocks noChangeShapeType="1"/>
              <a:stCxn id="9" idx="3"/>
              <a:endCxn id="10" idx="7"/>
            </p:cNvCxnSpPr>
            <p:nvPr/>
          </p:nvCxnSpPr>
          <p:spPr bwMode="auto">
            <a:xfrm rot="5400000">
              <a:off x="5011727" y="4321198"/>
              <a:ext cx="521209" cy="44805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5105400" y="56388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H</a:t>
              </a:r>
              <a:endParaRPr lang="bg-BG" sz="2000" b="1" dirty="0">
                <a:latin typeface="Calibri" pitchFamily="34" charset="0"/>
              </a:endParaRPr>
            </a:p>
          </p:txBody>
        </p:sp>
        <p:cxnSp>
          <p:nvCxnSpPr>
            <p:cNvPr id="22" name="Straight Arrow Connector 21"/>
            <p:cNvCxnSpPr>
              <a:cxnSpLocks noChangeShapeType="1"/>
              <a:stCxn id="7" idx="3"/>
              <a:endCxn id="21" idx="7"/>
            </p:cNvCxnSpPr>
            <p:nvPr/>
          </p:nvCxnSpPr>
          <p:spPr bwMode="auto">
            <a:xfrm rot="5400000">
              <a:off x="5609099" y="5273698"/>
              <a:ext cx="445009" cy="448058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6705600" y="56388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N</a:t>
              </a:r>
              <a:endParaRPr lang="bg-BG" sz="2000" b="1" dirty="0">
                <a:latin typeface="Calibri" pitchFamily="34" charset="0"/>
              </a:endParaRPr>
            </a:p>
          </p:txBody>
        </p:sp>
        <p:cxnSp>
          <p:nvCxnSpPr>
            <p:cNvPr id="52" name="Straight Arrow Connector 51"/>
            <p:cNvCxnSpPr>
              <a:cxnSpLocks noChangeShapeType="1"/>
              <a:stCxn id="7" idx="5"/>
              <a:endCxn id="51" idx="1"/>
            </p:cNvCxnSpPr>
            <p:nvPr/>
          </p:nvCxnSpPr>
          <p:spPr bwMode="auto">
            <a:xfrm rot="16200000" flipH="1">
              <a:off x="6398483" y="5326954"/>
              <a:ext cx="445009" cy="341546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55" name="Straight Arrow Connector 54"/>
            <p:cNvCxnSpPr>
              <a:cxnSpLocks noChangeShapeType="1"/>
              <a:stCxn id="56" idx="2"/>
              <a:endCxn id="7" idx="6"/>
            </p:cNvCxnSpPr>
            <p:nvPr/>
          </p:nvCxnSpPr>
          <p:spPr bwMode="auto">
            <a:xfrm rot="10800000" flipV="1">
              <a:off x="6531934" y="5002428"/>
              <a:ext cx="935666" cy="7620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  <p:sp>
          <p:nvSpPr>
            <p:cNvPr id="56" name="Oval 55"/>
            <p:cNvSpPr>
              <a:spLocks noChangeArrowheads="1"/>
            </p:cNvSpPr>
            <p:nvPr/>
          </p:nvSpPr>
          <p:spPr bwMode="auto">
            <a:xfrm>
              <a:off x="7467600" y="47244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K</a:t>
              </a:r>
              <a:endParaRPr lang="bg-BG" sz="2000" b="1" dirty="0">
                <a:latin typeface="Calibri" pitchFamily="34" charset="0"/>
              </a:endParaRPr>
            </a:p>
          </p:txBody>
        </p:sp>
        <p:cxnSp>
          <p:nvCxnSpPr>
            <p:cNvPr id="64" name="Straight Arrow Connector 63"/>
            <p:cNvCxnSpPr>
              <a:cxnSpLocks noChangeShapeType="1"/>
              <a:stCxn id="56" idx="3"/>
              <a:endCxn id="51" idx="7"/>
            </p:cNvCxnSpPr>
            <p:nvPr/>
          </p:nvCxnSpPr>
          <p:spPr bwMode="auto">
            <a:xfrm rot="5400000">
              <a:off x="7120163" y="5286634"/>
              <a:ext cx="521209" cy="345986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</p:grpSp>
      <p:sp>
        <p:nvSpPr>
          <p:cNvPr id="24" name="Freeform 5"/>
          <p:cNvSpPr>
            <a:spLocks/>
          </p:cNvSpPr>
          <p:nvPr/>
        </p:nvSpPr>
        <p:spPr bwMode="auto">
          <a:xfrm>
            <a:off x="6172200" y="3406345"/>
            <a:ext cx="2916238" cy="1371600"/>
          </a:xfrm>
          <a:custGeom>
            <a:avLst/>
            <a:gdLst/>
            <a:ahLst/>
            <a:cxnLst>
              <a:cxn ang="0">
                <a:pos x="0" y="728"/>
              </a:cxn>
              <a:cxn ang="0">
                <a:pos x="624" y="104"/>
              </a:cxn>
              <a:cxn ang="0">
                <a:pos x="1680" y="104"/>
              </a:cxn>
            </a:cxnLst>
            <a:rect l="0" t="0" r="r" b="b"/>
            <a:pathLst>
              <a:path w="1680" h="728">
                <a:moveTo>
                  <a:pt x="0" y="728"/>
                </a:moveTo>
                <a:cubicBezTo>
                  <a:pt x="172" y="468"/>
                  <a:pt x="344" y="208"/>
                  <a:pt x="624" y="104"/>
                </a:cubicBezTo>
                <a:cubicBezTo>
                  <a:pt x="904" y="0"/>
                  <a:pt x="1292" y="52"/>
                  <a:pt x="1680" y="104"/>
                </a:cubicBezTo>
              </a:path>
            </a:pathLst>
          </a:custGeom>
          <a:ln>
            <a:headEnd type="none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893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Step #3: Find a Node with No Incoming Edges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90</a:t>
            </a:fld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4148139" y="1600200"/>
            <a:ext cx="5267325" cy="3352800"/>
            <a:chOff x="3809365" y="1943100"/>
            <a:chExt cx="5267325" cy="3352800"/>
          </a:xfrm>
        </p:grpSpPr>
        <p:sp>
          <p:nvSpPr>
            <p:cNvPr id="7" name="Oval 6"/>
            <p:cNvSpPr/>
            <p:nvPr/>
          </p:nvSpPr>
          <p:spPr>
            <a:xfrm>
              <a:off x="3809365" y="4610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6138227" y="37719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6138227" y="1943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8119427" y="4610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cxnSp>
          <p:nvCxnSpPr>
            <p:cNvPr id="11" name="Straight Arrow Connector 10"/>
            <p:cNvCxnSpPr>
              <a:stCxn id="8" idx="6"/>
              <a:endCxn id="10" idx="1"/>
            </p:cNvCxnSpPr>
            <p:nvPr/>
          </p:nvCxnSpPr>
          <p:spPr>
            <a:xfrm>
              <a:off x="6824027" y="4114800"/>
              <a:ext cx="1395833" cy="595733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3" name="Straight Arrow Connector 12"/>
            <p:cNvCxnSpPr>
              <a:stCxn id="9" idx="4"/>
              <a:endCxn id="8" idx="0"/>
            </p:cNvCxnSpPr>
            <p:nvPr/>
          </p:nvCxnSpPr>
          <p:spPr>
            <a:xfrm>
              <a:off x="6481127" y="2628900"/>
              <a:ext cx="0" cy="11430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5" name="Straight Arrow Connector 14"/>
            <p:cNvCxnSpPr>
              <a:stCxn id="8" idx="2"/>
            </p:cNvCxnSpPr>
            <p:nvPr/>
          </p:nvCxnSpPr>
          <p:spPr>
            <a:xfrm flipH="1">
              <a:off x="4476116" y="4114800"/>
              <a:ext cx="1662111" cy="6858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6" name="Straight Arrow Connector 15"/>
            <p:cNvCxnSpPr>
              <a:stCxn id="7" idx="6"/>
              <a:endCxn id="10" idx="2"/>
            </p:cNvCxnSpPr>
            <p:nvPr/>
          </p:nvCxnSpPr>
          <p:spPr>
            <a:xfrm>
              <a:off x="4495165" y="4953000"/>
              <a:ext cx="3624262" cy="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24" name="Oval 23"/>
            <p:cNvSpPr/>
            <p:nvPr/>
          </p:nvSpPr>
          <p:spPr>
            <a:xfrm>
              <a:off x="8390890" y="20955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cxnSp>
          <p:nvCxnSpPr>
            <p:cNvPr id="25" name="Straight Arrow Connector 24"/>
            <p:cNvCxnSpPr>
              <a:stCxn id="9" idx="6"/>
              <a:endCxn id="24" idx="2"/>
            </p:cNvCxnSpPr>
            <p:nvPr/>
          </p:nvCxnSpPr>
          <p:spPr>
            <a:xfrm>
              <a:off x="6824027" y="2286000"/>
              <a:ext cx="1566863" cy="1524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26" name="Straight Arrow Connector 25"/>
            <p:cNvCxnSpPr>
              <a:stCxn id="24" idx="3"/>
              <a:endCxn id="8" idx="7"/>
            </p:cNvCxnSpPr>
            <p:nvPr/>
          </p:nvCxnSpPr>
          <p:spPr>
            <a:xfrm flipH="1">
              <a:off x="6723594" y="2680867"/>
              <a:ext cx="1767729" cy="1191466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</p:grpSp>
      <p:sp>
        <p:nvSpPr>
          <p:cNvPr id="27" name="Title 1"/>
          <p:cNvSpPr txBox="1">
            <a:spLocks/>
          </p:cNvSpPr>
          <p:nvPr/>
        </p:nvSpPr>
        <p:spPr>
          <a:xfrm>
            <a:off x="190404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effectLst/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3940792" y="5354800"/>
            <a:ext cx="5660408" cy="1086944"/>
          </a:xfrm>
          <a:prstGeom prst="roundRect">
            <a:avLst>
              <a:gd name="adj" fmla="val 4111"/>
            </a:avLst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rgbClr val="244465"/>
            </a:solidFill>
          </a:ln>
        </p:spPr>
        <p:txBody>
          <a:bodyPr wrap="none">
            <a:noAutofit/>
          </a:bodyPr>
          <a:lstStyle/>
          <a:p>
            <a:pPr fontAlgn="base">
              <a:lnSpc>
                <a:spcPct val="105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 i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057400" y="5562600"/>
            <a:ext cx="762000" cy="680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 dirty="0"/>
              <a:t>L</a:t>
            </a:r>
            <a:endParaRPr lang="en-US" b="1" i="1" dirty="0"/>
          </a:p>
        </p:txBody>
      </p:sp>
      <p:sp>
        <p:nvSpPr>
          <p:cNvPr id="30" name="Oval 29"/>
          <p:cNvSpPr/>
          <p:nvPr/>
        </p:nvSpPr>
        <p:spPr>
          <a:xfrm>
            <a:off x="4170436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66198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3940792" y="5354800"/>
            <a:ext cx="5660408" cy="1086944"/>
          </a:xfrm>
          <a:prstGeom prst="roundRect">
            <a:avLst>
              <a:gd name="adj" fmla="val 4111"/>
            </a:avLst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rgbClr val="244465"/>
            </a:solidFill>
          </a:ln>
        </p:spPr>
        <p:txBody>
          <a:bodyPr wrap="none">
            <a:noAutofit/>
          </a:bodyPr>
          <a:lstStyle/>
          <a:p>
            <a:pPr fontAlgn="base">
              <a:lnSpc>
                <a:spcPct val="105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 i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4148139" y="1600200"/>
            <a:ext cx="5267325" cy="3352800"/>
            <a:chOff x="3809365" y="1943100"/>
            <a:chExt cx="5267325" cy="3352800"/>
          </a:xfrm>
        </p:grpSpPr>
        <p:sp>
          <p:nvSpPr>
            <p:cNvPr id="86" name="Oval 85"/>
            <p:cNvSpPr/>
            <p:nvPr/>
          </p:nvSpPr>
          <p:spPr>
            <a:xfrm>
              <a:off x="3809365" y="4610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87" name="Oval 86"/>
            <p:cNvSpPr/>
            <p:nvPr/>
          </p:nvSpPr>
          <p:spPr>
            <a:xfrm>
              <a:off x="6138227" y="37719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88" name="Oval 87"/>
            <p:cNvSpPr/>
            <p:nvPr/>
          </p:nvSpPr>
          <p:spPr>
            <a:xfrm>
              <a:off x="6138227" y="1943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89" name="Oval 88"/>
            <p:cNvSpPr/>
            <p:nvPr/>
          </p:nvSpPr>
          <p:spPr>
            <a:xfrm>
              <a:off x="8119427" y="4610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cxnSp>
          <p:nvCxnSpPr>
            <p:cNvPr id="90" name="Straight Arrow Connector 89"/>
            <p:cNvCxnSpPr>
              <a:stCxn id="87" idx="6"/>
              <a:endCxn id="89" idx="1"/>
            </p:cNvCxnSpPr>
            <p:nvPr/>
          </p:nvCxnSpPr>
          <p:spPr>
            <a:xfrm>
              <a:off x="6824027" y="4114800"/>
              <a:ext cx="1395833" cy="595733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2" name="Straight Arrow Connector 91"/>
            <p:cNvCxnSpPr>
              <a:stCxn id="88" idx="4"/>
              <a:endCxn id="87" idx="0"/>
            </p:cNvCxnSpPr>
            <p:nvPr/>
          </p:nvCxnSpPr>
          <p:spPr>
            <a:xfrm>
              <a:off x="6481127" y="2628900"/>
              <a:ext cx="0" cy="11430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4" name="Straight Arrow Connector 93"/>
            <p:cNvCxnSpPr>
              <a:stCxn id="87" idx="2"/>
            </p:cNvCxnSpPr>
            <p:nvPr/>
          </p:nvCxnSpPr>
          <p:spPr>
            <a:xfrm flipH="1">
              <a:off x="4476116" y="4114800"/>
              <a:ext cx="1662111" cy="6858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5" name="Straight Arrow Connector 94"/>
            <p:cNvCxnSpPr>
              <a:stCxn id="86" idx="6"/>
              <a:endCxn id="89" idx="2"/>
            </p:cNvCxnSpPr>
            <p:nvPr/>
          </p:nvCxnSpPr>
          <p:spPr>
            <a:xfrm>
              <a:off x="4495165" y="4953000"/>
              <a:ext cx="3624262" cy="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96" name="Oval 95"/>
            <p:cNvSpPr/>
            <p:nvPr/>
          </p:nvSpPr>
          <p:spPr>
            <a:xfrm>
              <a:off x="8390890" y="20955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cxnSp>
          <p:nvCxnSpPr>
            <p:cNvPr id="97" name="Straight Arrow Connector 96"/>
            <p:cNvCxnSpPr>
              <a:stCxn id="88" idx="6"/>
              <a:endCxn id="96" idx="2"/>
            </p:cNvCxnSpPr>
            <p:nvPr/>
          </p:nvCxnSpPr>
          <p:spPr>
            <a:xfrm>
              <a:off x="6824027" y="2286000"/>
              <a:ext cx="1566863" cy="1524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8" name="Straight Arrow Connector 97"/>
            <p:cNvCxnSpPr>
              <a:stCxn id="96" idx="3"/>
              <a:endCxn id="87" idx="7"/>
            </p:cNvCxnSpPr>
            <p:nvPr/>
          </p:nvCxnSpPr>
          <p:spPr>
            <a:xfrm flipH="1">
              <a:off x="6723594" y="2680867"/>
              <a:ext cx="1767729" cy="1191466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#4: Remove Node B with Its Edges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91</a:t>
            </a:fld>
            <a:endParaRPr lang="en-US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190404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effectLst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6491054" y="1634624"/>
            <a:ext cx="641204" cy="609600"/>
            <a:chOff x="4191146" y="2019300"/>
            <a:chExt cx="641204" cy="609600"/>
          </a:xfrm>
        </p:grpSpPr>
        <p:cxnSp>
          <p:nvCxnSpPr>
            <p:cNvPr id="28" name="Straight Connector 27"/>
            <p:cNvCxnSpPr/>
            <p:nvPr/>
          </p:nvCxnSpPr>
          <p:spPr>
            <a:xfrm rot="16200000" flipH="1">
              <a:off x="4206948" y="2003498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>
              <a:off x="4206948" y="2003498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731600" y="1861689"/>
            <a:ext cx="363764" cy="355045"/>
            <a:chOff x="5442906" y="2094159"/>
            <a:chExt cx="363764" cy="355045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5472967" y="2094159"/>
              <a:ext cx="333703" cy="355045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5442906" y="2094159"/>
              <a:ext cx="363764" cy="355045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6638018" y="2656965"/>
            <a:ext cx="363764" cy="355045"/>
            <a:chOff x="5442906" y="2094159"/>
            <a:chExt cx="363764" cy="355045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5472967" y="2094159"/>
              <a:ext cx="333703" cy="355045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5442906" y="2094159"/>
              <a:ext cx="363764" cy="355045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Oval 98"/>
          <p:cNvSpPr/>
          <p:nvPr/>
        </p:nvSpPr>
        <p:spPr>
          <a:xfrm>
            <a:off x="4170436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2057400" y="5562600"/>
            <a:ext cx="762000" cy="680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 dirty="0"/>
              <a:t>L</a:t>
            </a:r>
            <a:endParaRPr lang="en-US" b="1" i="1" dirty="0"/>
          </a:p>
        </p:txBody>
      </p:sp>
      <p:sp>
        <p:nvSpPr>
          <p:cNvPr id="37" name="Oval 36"/>
          <p:cNvSpPr/>
          <p:nvPr/>
        </p:nvSpPr>
        <p:spPr>
          <a:xfrm>
            <a:off x="5060059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47" name="Curved Right Arrow 52"/>
          <p:cNvSpPr/>
          <p:nvPr/>
        </p:nvSpPr>
        <p:spPr>
          <a:xfrm>
            <a:off x="2596951" y="1752029"/>
            <a:ext cx="3759493" cy="4421915"/>
          </a:xfrm>
          <a:custGeom>
            <a:avLst/>
            <a:gdLst>
              <a:gd name="connsiteX0" fmla="*/ 0 w 1219200"/>
              <a:gd name="connsiteY0" fmla="*/ 1986604 h 4430407"/>
              <a:gd name="connsiteX1" fmla="*/ 914400 w 1219200"/>
              <a:gd name="connsiteY1" fmla="*/ 3910125 h 4430407"/>
              <a:gd name="connsiteX2" fmla="*/ 914400 w 1219200"/>
              <a:gd name="connsiteY2" fmla="*/ 3757724 h 4430407"/>
              <a:gd name="connsiteX3" fmla="*/ 1219200 w 1219200"/>
              <a:gd name="connsiteY3" fmla="*/ 4125607 h 4430407"/>
              <a:gd name="connsiteX4" fmla="*/ 914400 w 1219200"/>
              <a:gd name="connsiteY4" fmla="*/ 4367324 h 4430407"/>
              <a:gd name="connsiteX5" fmla="*/ 914400 w 1219200"/>
              <a:gd name="connsiteY5" fmla="*/ 4214924 h 4430407"/>
              <a:gd name="connsiteX6" fmla="*/ 0 w 1219200"/>
              <a:gd name="connsiteY6" fmla="*/ 2291403 h 4430407"/>
              <a:gd name="connsiteX7" fmla="*/ 0 w 1219200"/>
              <a:gd name="connsiteY7" fmla="*/ 1986604 h 4430407"/>
              <a:gd name="connsiteX0" fmla="*/ 1219200 w 1219200"/>
              <a:gd name="connsiteY0" fmla="*/ 304800 h 4430407"/>
              <a:gd name="connsiteX1" fmla="*/ 3593 w 1219200"/>
              <a:gd name="connsiteY1" fmla="*/ 2139004 h 4430407"/>
              <a:gd name="connsiteX2" fmla="*/ 147126 w 1219200"/>
              <a:gd name="connsiteY2" fmla="*/ 1040543 h 4430407"/>
              <a:gd name="connsiteX3" fmla="*/ 1219201 w 1219200"/>
              <a:gd name="connsiteY3" fmla="*/ 1 h 4430407"/>
              <a:gd name="connsiteX4" fmla="*/ 1219200 w 1219200"/>
              <a:gd name="connsiteY4" fmla="*/ 304800 h 4430407"/>
              <a:gd name="connsiteX0" fmla="*/ 0 w 1219200"/>
              <a:gd name="connsiteY0" fmla="*/ 1986604 h 4430407"/>
              <a:gd name="connsiteX1" fmla="*/ 914400 w 1219200"/>
              <a:gd name="connsiteY1" fmla="*/ 3910125 h 4430407"/>
              <a:gd name="connsiteX2" fmla="*/ 914400 w 1219200"/>
              <a:gd name="connsiteY2" fmla="*/ 3757724 h 4430407"/>
              <a:gd name="connsiteX3" fmla="*/ 1219200 w 1219200"/>
              <a:gd name="connsiteY3" fmla="*/ 4125607 h 4430407"/>
              <a:gd name="connsiteX4" fmla="*/ 914400 w 1219200"/>
              <a:gd name="connsiteY4" fmla="*/ 4367324 h 4430407"/>
              <a:gd name="connsiteX5" fmla="*/ 914400 w 1219200"/>
              <a:gd name="connsiteY5" fmla="*/ 4214924 h 4430407"/>
              <a:gd name="connsiteX6" fmla="*/ 0 w 1219200"/>
              <a:gd name="connsiteY6" fmla="*/ 2291403 h 4430407"/>
              <a:gd name="connsiteX7" fmla="*/ 0 w 1219200"/>
              <a:gd name="connsiteY7" fmla="*/ 1986604 h 4430407"/>
              <a:gd name="connsiteX8" fmla="*/ 1219200 w 1219200"/>
              <a:gd name="connsiteY8" fmla="*/ 0 h 4430407"/>
              <a:gd name="connsiteX9" fmla="*/ 1219200 w 1219200"/>
              <a:gd name="connsiteY9" fmla="*/ 304800 h 4430407"/>
              <a:gd name="connsiteX10" fmla="*/ 3593 w 1219200"/>
              <a:gd name="connsiteY10" fmla="*/ 2139004 h 4430407"/>
              <a:gd name="connsiteX0" fmla="*/ 0 w 1219201"/>
              <a:gd name="connsiteY0" fmla="*/ 1986604 h 4367324"/>
              <a:gd name="connsiteX1" fmla="*/ 914400 w 1219201"/>
              <a:gd name="connsiteY1" fmla="*/ 3910125 h 4367324"/>
              <a:gd name="connsiteX2" fmla="*/ 914400 w 1219201"/>
              <a:gd name="connsiteY2" fmla="*/ 3757724 h 4367324"/>
              <a:gd name="connsiteX3" fmla="*/ 1219200 w 1219201"/>
              <a:gd name="connsiteY3" fmla="*/ 4125607 h 4367324"/>
              <a:gd name="connsiteX4" fmla="*/ 914400 w 1219201"/>
              <a:gd name="connsiteY4" fmla="*/ 4367324 h 4367324"/>
              <a:gd name="connsiteX5" fmla="*/ 914400 w 1219201"/>
              <a:gd name="connsiteY5" fmla="*/ 4214924 h 4367324"/>
              <a:gd name="connsiteX6" fmla="*/ 0 w 1219201"/>
              <a:gd name="connsiteY6" fmla="*/ 2291403 h 4367324"/>
              <a:gd name="connsiteX7" fmla="*/ 0 w 1219201"/>
              <a:gd name="connsiteY7" fmla="*/ 1986604 h 4367324"/>
              <a:gd name="connsiteX0" fmla="*/ 1219200 w 1219201"/>
              <a:gd name="connsiteY0" fmla="*/ 304800 h 4367324"/>
              <a:gd name="connsiteX1" fmla="*/ 3593 w 1219201"/>
              <a:gd name="connsiteY1" fmla="*/ 2139004 h 4367324"/>
              <a:gd name="connsiteX2" fmla="*/ 147126 w 1219201"/>
              <a:gd name="connsiteY2" fmla="*/ 1040543 h 4367324"/>
              <a:gd name="connsiteX3" fmla="*/ 1219201 w 1219201"/>
              <a:gd name="connsiteY3" fmla="*/ 1 h 4367324"/>
              <a:gd name="connsiteX4" fmla="*/ 1219200 w 1219201"/>
              <a:gd name="connsiteY4" fmla="*/ 304800 h 4367324"/>
              <a:gd name="connsiteX0" fmla="*/ 0 w 1219201"/>
              <a:gd name="connsiteY0" fmla="*/ 1986604 h 4367324"/>
              <a:gd name="connsiteX1" fmla="*/ 914400 w 1219201"/>
              <a:gd name="connsiteY1" fmla="*/ 3910125 h 4367324"/>
              <a:gd name="connsiteX2" fmla="*/ 914400 w 1219201"/>
              <a:gd name="connsiteY2" fmla="*/ 3757724 h 4367324"/>
              <a:gd name="connsiteX3" fmla="*/ 1219200 w 1219201"/>
              <a:gd name="connsiteY3" fmla="*/ 4125607 h 4367324"/>
              <a:gd name="connsiteX4" fmla="*/ 914400 w 1219201"/>
              <a:gd name="connsiteY4" fmla="*/ 4367324 h 4367324"/>
              <a:gd name="connsiteX5" fmla="*/ 914400 w 1219201"/>
              <a:gd name="connsiteY5" fmla="*/ 4214924 h 4367324"/>
              <a:gd name="connsiteX6" fmla="*/ 0 w 1219201"/>
              <a:gd name="connsiteY6" fmla="*/ 2291403 h 4367324"/>
              <a:gd name="connsiteX7" fmla="*/ 0 w 1219201"/>
              <a:gd name="connsiteY7" fmla="*/ 1986604 h 4367324"/>
              <a:gd name="connsiteX8" fmla="*/ 1219200 w 1219201"/>
              <a:gd name="connsiteY8" fmla="*/ 0 h 4367324"/>
              <a:gd name="connsiteX9" fmla="*/ 1219200 w 1219201"/>
              <a:gd name="connsiteY9" fmla="*/ 304800 h 4367324"/>
              <a:gd name="connsiteX10" fmla="*/ 16293 w 1219201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304800 h 4367324"/>
              <a:gd name="connsiteX1" fmla="*/ 19050 w 1234658"/>
              <a:gd name="connsiteY1" fmla="*/ 21390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304800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304800 h 4367324"/>
              <a:gd name="connsiteX10" fmla="*/ 0 w 1234658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304800 h 4367324"/>
              <a:gd name="connsiteX1" fmla="*/ 47625 w 1234658"/>
              <a:gd name="connsiteY1" fmla="*/ 21390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304800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304800 h 4367324"/>
              <a:gd name="connsiteX10" fmla="*/ 0 w 1234658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304800 h 4367324"/>
              <a:gd name="connsiteX1" fmla="*/ 19050 w 1234658"/>
              <a:gd name="connsiteY1" fmla="*/ 22914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304800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304800 h 4367324"/>
              <a:gd name="connsiteX10" fmla="*/ 0 w 1234658"/>
              <a:gd name="connsiteY10" fmla="*/ 2139004 h 4367324"/>
              <a:gd name="connsiteX0" fmla="*/ 15457 w 3800436"/>
              <a:gd name="connsiteY0" fmla="*/ 2041195 h 4421915"/>
              <a:gd name="connsiteX1" fmla="*/ 929857 w 3800436"/>
              <a:gd name="connsiteY1" fmla="*/ 3964716 h 4421915"/>
              <a:gd name="connsiteX2" fmla="*/ 929857 w 3800436"/>
              <a:gd name="connsiteY2" fmla="*/ 3812315 h 4421915"/>
              <a:gd name="connsiteX3" fmla="*/ 1234657 w 3800436"/>
              <a:gd name="connsiteY3" fmla="*/ 4180198 h 4421915"/>
              <a:gd name="connsiteX4" fmla="*/ 929857 w 3800436"/>
              <a:gd name="connsiteY4" fmla="*/ 4421915 h 4421915"/>
              <a:gd name="connsiteX5" fmla="*/ 929857 w 3800436"/>
              <a:gd name="connsiteY5" fmla="*/ 4269515 h 4421915"/>
              <a:gd name="connsiteX6" fmla="*/ 15457 w 3800436"/>
              <a:gd name="connsiteY6" fmla="*/ 2345994 h 4421915"/>
              <a:gd name="connsiteX7" fmla="*/ 15457 w 3800436"/>
              <a:gd name="connsiteY7" fmla="*/ 2041195 h 4421915"/>
              <a:gd name="connsiteX0" fmla="*/ 1234657 w 3800436"/>
              <a:gd name="connsiteY0" fmla="*/ 359391 h 4421915"/>
              <a:gd name="connsiteX1" fmla="*/ 19050 w 3800436"/>
              <a:gd name="connsiteY1" fmla="*/ 2345995 h 4421915"/>
              <a:gd name="connsiteX2" fmla="*/ 162583 w 3800436"/>
              <a:gd name="connsiteY2" fmla="*/ 1095134 h 4421915"/>
              <a:gd name="connsiteX3" fmla="*/ 1234658 w 3800436"/>
              <a:gd name="connsiteY3" fmla="*/ 54592 h 4421915"/>
              <a:gd name="connsiteX4" fmla="*/ 1234657 w 3800436"/>
              <a:gd name="connsiteY4" fmla="*/ 359391 h 4421915"/>
              <a:gd name="connsiteX0" fmla="*/ 15457 w 3800436"/>
              <a:gd name="connsiteY0" fmla="*/ 2041195 h 4421915"/>
              <a:gd name="connsiteX1" fmla="*/ 929857 w 3800436"/>
              <a:gd name="connsiteY1" fmla="*/ 3964716 h 4421915"/>
              <a:gd name="connsiteX2" fmla="*/ 929857 w 3800436"/>
              <a:gd name="connsiteY2" fmla="*/ 3812315 h 4421915"/>
              <a:gd name="connsiteX3" fmla="*/ 1234657 w 3800436"/>
              <a:gd name="connsiteY3" fmla="*/ 4180198 h 4421915"/>
              <a:gd name="connsiteX4" fmla="*/ 929857 w 3800436"/>
              <a:gd name="connsiteY4" fmla="*/ 4421915 h 4421915"/>
              <a:gd name="connsiteX5" fmla="*/ 929857 w 3800436"/>
              <a:gd name="connsiteY5" fmla="*/ 4269515 h 4421915"/>
              <a:gd name="connsiteX6" fmla="*/ 15457 w 3800436"/>
              <a:gd name="connsiteY6" fmla="*/ 2345994 h 4421915"/>
              <a:gd name="connsiteX7" fmla="*/ 15457 w 3800436"/>
              <a:gd name="connsiteY7" fmla="*/ 2041195 h 4421915"/>
              <a:gd name="connsiteX8" fmla="*/ 3800436 w 3800436"/>
              <a:gd name="connsiteY8" fmla="*/ 0 h 4421915"/>
              <a:gd name="connsiteX9" fmla="*/ 1234657 w 3800436"/>
              <a:gd name="connsiteY9" fmla="*/ 359391 h 4421915"/>
              <a:gd name="connsiteX10" fmla="*/ 0 w 3800436"/>
              <a:gd name="connsiteY10" fmla="*/ 2193595 h 4421915"/>
              <a:gd name="connsiteX0" fmla="*/ 15457 w 3800436"/>
              <a:gd name="connsiteY0" fmla="*/ 2041195 h 4421915"/>
              <a:gd name="connsiteX1" fmla="*/ 929857 w 3800436"/>
              <a:gd name="connsiteY1" fmla="*/ 3964716 h 4421915"/>
              <a:gd name="connsiteX2" fmla="*/ 929857 w 3800436"/>
              <a:gd name="connsiteY2" fmla="*/ 3812315 h 4421915"/>
              <a:gd name="connsiteX3" fmla="*/ 1234657 w 3800436"/>
              <a:gd name="connsiteY3" fmla="*/ 4180198 h 4421915"/>
              <a:gd name="connsiteX4" fmla="*/ 929857 w 3800436"/>
              <a:gd name="connsiteY4" fmla="*/ 4421915 h 4421915"/>
              <a:gd name="connsiteX5" fmla="*/ 929857 w 3800436"/>
              <a:gd name="connsiteY5" fmla="*/ 4269515 h 4421915"/>
              <a:gd name="connsiteX6" fmla="*/ 15457 w 3800436"/>
              <a:gd name="connsiteY6" fmla="*/ 2345994 h 4421915"/>
              <a:gd name="connsiteX7" fmla="*/ 15457 w 3800436"/>
              <a:gd name="connsiteY7" fmla="*/ 2041195 h 4421915"/>
              <a:gd name="connsiteX0" fmla="*/ 1234657 w 3800436"/>
              <a:gd name="connsiteY0" fmla="*/ 359391 h 4421915"/>
              <a:gd name="connsiteX1" fmla="*/ 19050 w 3800436"/>
              <a:gd name="connsiteY1" fmla="*/ 2345995 h 4421915"/>
              <a:gd name="connsiteX2" fmla="*/ 162583 w 3800436"/>
              <a:gd name="connsiteY2" fmla="*/ 1095134 h 4421915"/>
              <a:gd name="connsiteX3" fmla="*/ 1234658 w 3800436"/>
              <a:gd name="connsiteY3" fmla="*/ 54592 h 4421915"/>
              <a:gd name="connsiteX4" fmla="*/ 1234657 w 3800436"/>
              <a:gd name="connsiteY4" fmla="*/ 359391 h 4421915"/>
              <a:gd name="connsiteX0" fmla="*/ 15457 w 3800436"/>
              <a:gd name="connsiteY0" fmla="*/ 2041195 h 4421915"/>
              <a:gd name="connsiteX1" fmla="*/ 929857 w 3800436"/>
              <a:gd name="connsiteY1" fmla="*/ 3964716 h 4421915"/>
              <a:gd name="connsiteX2" fmla="*/ 929857 w 3800436"/>
              <a:gd name="connsiteY2" fmla="*/ 3812315 h 4421915"/>
              <a:gd name="connsiteX3" fmla="*/ 1234657 w 3800436"/>
              <a:gd name="connsiteY3" fmla="*/ 4180198 h 4421915"/>
              <a:gd name="connsiteX4" fmla="*/ 929857 w 3800436"/>
              <a:gd name="connsiteY4" fmla="*/ 4421915 h 4421915"/>
              <a:gd name="connsiteX5" fmla="*/ 929857 w 3800436"/>
              <a:gd name="connsiteY5" fmla="*/ 4269515 h 4421915"/>
              <a:gd name="connsiteX6" fmla="*/ 15457 w 3800436"/>
              <a:gd name="connsiteY6" fmla="*/ 2345994 h 4421915"/>
              <a:gd name="connsiteX7" fmla="*/ 15457 w 3800436"/>
              <a:gd name="connsiteY7" fmla="*/ 2041195 h 4421915"/>
              <a:gd name="connsiteX8" fmla="*/ 3800436 w 3800436"/>
              <a:gd name="connsiteY8" fmla="*/ 0 h 4421915"/>
              <a:gd name="connsiteX9" fmla="*/ 3759493 w 3800436"/>
              <a:gd name="connsiteY9" fmla="*/ 291152 h 4421915"/>
              <a:gd name="connsiteX10" fmla="*/ 0 w 3800436"/>
              <a:gd name="connsiteY10" fmla="*/ 2193595 h 4421915"/>
              <a:gd name="connsiteX0" fmla="*/ 15457 w 3759493"/>
              <a:gd name="connsiteY0" fmla="*/ 2041195 h 4421915"/>
              <a:gd name="connsiteX1" fmla="*/ 929857 w 3759493"/>
              <a:gd name="connsiteY1" fmla="*/ 3964716 h 4421915"/>
              <a:gd name="connsiteX2" fmla="*/ 929857 w 3759493"/>
              <a:gd name="connsiteY2" fmla="*/ 3812315 h 4421915"/>
              <a:gd name="connsiteX3" fmla="*/ 1234657 w 3759493"/>
              <a:gd name="connsiteY3" fmla="*/ 4180198 h 4421915"/>
              <a:gd name="connsiteX4" fmla="*/ 929857 w 3759493"/>
              <a:gd name="connsiteY4" fmla="*/ 4421915 h 4421915"/>
              <a:gd name="connsiteX5" fmla="*/ 929857 w 3759493"/>
              <a:gd name="connsiteY5" fmla="*/ 4269515 h 4421915"/>
              <a:gd name="connsiteX6" fmla="*/ 15457 w 3759493"/>
              <a:gd name="connsiteY6" fmla="*/ 2345994 h 4421915"/>
              <a:gd name="connsiteX7" fmla="*/ 15457 w 3759493"/>
              <a:gd name="connsiteY7" fmla="*/ 2041195 h 4421915"/>
              <a:gd name="connsiteX0" fmla="*/ 1234657 w 3759493"/>
              <a:gd name="connsiteY0" fmla="*/ 359391 h 4421915"/>
              <a:gd name="connsiteX1" fmla="*/ 19050 w 3759493"/>
              <a:gd name="connsiteY1" fmla="*/ 2345995 h 4421915"/>
              <a:gd name="connsiteX2" fmla="*/ 162583 w 3759493"/>
              <a:gd name="connsiteY2" fmla="*/ 1095134 h 4421915"/>
              <a:gd name="connsiteX3" fmla="*/ 1234658 w 3759493"/>
              <a:gd name="connsiteY3" fmla="*/ 54592 h 4421915"/>
              <a:gd name="connsiteX4" fmla="*/ 1234657 w 3759493"/>
              <a:gd name="connsiteY4" fmla="*/ 359391 h 4421915"/>
              <a:gd name="connsiteX0" fmla="*/ 15457 w 3759493"/>
              <a:gd name="connsiteY0" fmla="*/ 2041195 h 4421915"/>
              <a:gd name="connsiteX1" fmla="*/ 929857 w 3759493"/>
              <a:gd name="connsiteY1" fmla="*/ 3964716 h 4421915"/>
              <a:gd name="connsiteX2" fmla="*/ 929857 w 3759493"/>
              <a:gd name="connsiteY2" fmla="*/ 3812315 h 4421915"/>
              <a:gd name="connsiteX3" fmla="*/ 1234657 w 3759493"/>
              <a:gd name="connsiteY3" fmla="*/ 4180198 h 4421915"/>
              <a:gd name="connsiteX4" fmla="*/ 929857 w 3759493"/>
              <a:gd name="connsiteY4" fmla="*/ 4421915 h 4421915"/>
              <a:gd name="connsiteX5" fmla="*/ 929857 w 3759493"/>
              <a:gd name="connsiteY5" fmla="*/ 4269515 h 4421915"/>
              <a:gd name="connsiteX6" fmla="*/ 15457 w 3759493"/>
              <a:gd name="connsiteY6" fmla="*/ 2345994 h 4421915"/>
              <a:gd name="connsiteX7" fmla="*/ 15457 w 3759493"/>
              <a:gd name="connsiteY7" fmla="*/ 2041195 h 4421915"/>
              <a:gd name="connsiteX8" fmla="*/ 3732197 w 3759493"/>
              <a:gd name="connsiteY8" fmla="*/ 0 h 4421915"/>
              <a:gd name="connsiteX9" fmla="*/ 3759493 w 3759493"/>
              <a:gd name="connsiteY9" fmla="*/ 291152 h 4421915"/>
              <a:gd name="connsiteX10" fmla="*/ 0 w 3759493"/>
              <a:gd name="connsiteY10" fmla="*/ 2193595 h 4421915"/>
              <a:gd name="connsiteX0" fmla="*/ 15457 w 3759493"/>
              <a:gd name="connsiteY0" fmla="*/ 2041195 h 4421915"/>
              <a:gd name="connsiteX1" fmla="*/ 929857 w 3759493"/>
              <a:gd name="connsiteY1" fmla="*/ 3964716 h 4421915"/>
              <a:gd name="connsiteX2" fmla="*/ 929857 w 3759493"/>
              <a:gd name="connsiteY2" fmla="*/ 3812315 h 4421915"/>
              <a:gd name="connsiteX3" fmla="*/ 1234657 w 3759493"/>
              <a:gd name="connsiteY3" fmla="*/ 4180198 h 4421915"/>
              <a:gd name="connsiteX4" fmla="*/ 929857 w 3759493"/>
              <a:gd name="connsiteY4" fmla="*/ 4421915 h 4421915"/>
              <a:gd name="connsiteX5" fmla="*/ 929857 w 3759493"/>
              <a:gd name="connsiteY5" fmla="*/ 4269515 h 4421915"/>
              <a:gd name="connsiteX6" fmla="*/ 15457 w 3759493"/>
              <a:gd name="connsiteY6" fmla="*/ 2345994 h 4421915"/>
              <a:gd name="connsiteX7" fmla="*/ 15457 w 3759493"/>
              <a:gd name="connsiteY7" fmla="*/ 2041195 h 4421915"/>
              <a:gd name="connsiteX0" fmla="*/ 1234657 w 3759493"/>
              <a:gd name="connsiteY0" fmla="*/ 359391 h 4421915"/>
              <a:gd name="connsiteX1" fmla="*/ 19050 w 3759493"/>
              <a:gd name="connsiteY1" fmla="*/ 2345995 h 4421915"/>
              <a:gd name="connsiteX2" fmla="*/ 162583 w 3759493"/>
              <a:gd name="connsiteY2" fmla="*/ 1095134 h 4421915"/>
              <a:gd name="connsiteX3" fmla="*/ 3732198 w 3759493"/>
              <a:gd name="connsiteY3" fmla="*/ 13649 h 4421915"/>
              <a:gd name="connsiteX4" fmla="*/ 1234657 w 3759493"/>
              <a:gd name="connsiteY4" fmla="*/ 359391 h 4421915"/>
              <a:gd name="connsiteX0" fmla="*/ 15457 w 3759493"/>
              <a:gd name="connsiteY0" fmla="*/ 2041195 h 4421915"/>
              <a:gd name="connsiteX1" fmla="*/ 929857 w 3759493"/>
              <a:gd name="connsiteY1" fmla="*/ 3964716 h 4421915"/>
              <a:gd name="connsiteX2" fmla="*/ 929857 w 3759493"/>
              <a:gd name="connsiteY2" fmla="*/ 3812315 h 4421915"/>
              <a:gd name="connsiteX3" fmla="*/ 1234657 w 3759493"/>
              <a:gd name="connsiteY3" fmla="*/ 4180198 h 4421915"/>
              <a:gd name="connsiteX4" fmla="*/ 929857 w 3759493"/>
              <a:gd name="connsiteY4" fmla="*/ 4421915 h 4421915"/>
              <a:gd name="connsiteX5" fmla="*/ 929857 w 3759493"/>
              <a:gd name="connsiteY5" fmla="*/ 4269515 h 4421915"/>
              <a:gd name="connsiteX6" fmla="*/ 15457 w 3759493"/>
              <a:gd name="connsiteY6" fmla="*/ 2345994 h 4421915"/>
              <a:gd name="connsiteX7" fmla="*/ 15457 w 3759493"/>
              <a:gd name="connsiteY7" fmla="*/ 2041195 h 4421915"/>
              <a:gd name="connsiteX8" fmla="*/ 3732197 w 3759493"/>
              <a:gd name="connsiteY8" fmla="*/ 0 h 4421915"/>
              <a:gd name="connsiteX9" fmla="*/ 3759493 w 3759493"/>
              <a:gd name="connsiteY9" fmla="*/ 291152 h 4421915"/>
              <a:gd name="connsiteX10" fmla="*/ 0 w 3759493"/>
              <a:gd name="connsiteY10" fmla="*/ 2193595 h 4421915"/>
              <a:gd name="connsiteX0" fmla="*/ 15457 w 3759493"/>
              <a:gd name="connsiteY0" fmla="*/ 2041195 h 4421915"/>
              <a:gd name="connsiteX1" fmla="*/ 929857 w 3759493"/>
              <a:gd name="connsiteY1" fmla="*/ 3964716 h 4421915"/>
              <a:gd name="connsiteX2" fmla="*/ 929857 w 3759493"/>
              <a:gd name="connsiteY2" fmla="*/ 3812315 h 4421915"/>
              <a:gd name="connsiteX3" fmla="*/ 1234657 w 3759493"/>
              <a:gd name="connsiteY3" fmla="*/ 4180198 h 4421915"/>
              <a:gd name="connsiteX4" fmla="*/ 929857 w 3759493"/>
              <a:gd name="connsiteY4" fmla="*/ 4421915 h 4421915"/>
              <a:gd name="connsiteX5" fmla="*/ 929857 w 3759493"/>
              <a:gd name="connsiteY5" fmla="*/ 4269515 h 4421915"/>
              <a:gd name="connsiteX6" fmla="*/ 15457 w 3759493"/>
              <a:gd name="connsiteY6" fmla="*/ 2345994 h 4421915"/>
              <a:gd name="connsiteX7" fmla="*/ 15457 w 3759493"/>
              <a:gd name="connsiteY7" fmla="*/ 2041195 h 4421915"/>
              <a:gd name="connsiteX0" fmla="*/ 3732197 w 3759493"/>
              <a:gd name="connsiteY0" fmla="*/ 318448 h 4421915"/>
              <a:gd name="connsiteX1" fmla="*/ 19050 w 3759493"/>
              <a:gd name="connsiteY1" fmla="*/ 2345995 h 4421915"/>
              <a:gd name="connsiteX2" fmla="*/ 162583 w 3759493"/>
              <a:gd name="connsiteY2" fmla="*/ 1095134 h 4421915"/>
              <a:gd name="connsiteX3" fmla="*/ 3732198 w 3759493"/>
              <a:gd name="connsiteY3" fmla="*/ 13649 h 4421915"/>
              <a:gd name="connsiteX4" fmla="*/ 3732197 w 3759493"/>
              <a:gd name="connsiteY4" fmla="*/ 318448 h 4421915"/>
              <a:gd name="connsiteX0" fmla="*/ 15457 w 3759493"/>
              <a:gd name="connsiteY0" fmla="*/ 2041195 h 4421915"/>
              <a:gd name="connsiteX1" fmla="*/ 929857 w 3759493"/>
              <a:gd name="connsiteY1" fmla="*/ 3964716 h 4421915"/>
              <a:gd name="connsiteX2" fmla="*/ 929857 w 3759493"/>
              <a:gd name="connsiteY2" fmla="*/ 3812315 h 4421915"/>
              <a:gd name="connsiteX3" fmla="*/ 1234657 w 3759493"/>
              <a:gd name="connsiteY3" fmla="*/ 4180198 h 4421915"/>
              <a:gd name="connsiteX4" fmla="*/ 929857 w 3759493"/>
              <a:gd name="connsiteY4" fmla="*/ 4421915 h 4421915"/>
              <a:gd name="connsiteX5" fmla="*/ 929857 w 3759493"/>
              <a:gd name="connsiteY5" fmla="*/ 4269515 h 4421915"/>
              <a:gd name="connsiteX6" fmla="*/ 15457 w 3759493"/>
              <a:gd name="connsiteY6" fmla="*/ 2345994 h 4421915"/>
              <a:gd name="connsiteX7" fmla="*/ 15457 w 3759493"/>
              <a:gd name="connsiteY7" fmla="*/ 2041195 h 4421915"/>
              <a:gd name="connsiteX8" fmla="*/ 3732197 w 3759493"/>
              <a:gd name="connsiteY8" fmla="*/ 0 h 4421915"/>
              <a:gd name="connsiteX9" fmla="*/ 3759493 w 3759493"/>
              <a:gd name="connsiteY9" fmla="*/ 291152 h 4421915"/>
              <a:gd name="connsiteX10" fmla="*/ 0 w 3759493"/>
              <a:gd name="connsiteY10" fmla="*/ 2193595 h 4421915"/>
              <a:gd name="connsiteX0" fmla="*/ 15457 w 3759493"/>
              <a:gd name="connsiteY0" fmla="*/ 2041195 h 4421915"/>
              <a:gd name="connsiteX1" fmla="*/ 929857 w 3759493"/>
              <a:gd name="connsiteY1" fmla="*/ 3964716 h 4421915"/>
              <a:gd name="connsiteX2" fmla="*/ 929857 w 3759493"/>
              <a:gd name="connsiteY2" fmla="*/ 3812315 h 4421915"/>
              <a:gd name="connsiteX3" fmla="*/ 1234657 w 3759493"/>
              <a:gd name="connsiteY3" fmla="*/ 4180198 h 4421915"/>
              <a:gd name="connsiteX4" fmla="*/ 929857 w 3759493"/>
              <a:gd name="connsiteY4" fmla="*/ 4421915 h 4421915"/>
              <a:gd name="connsiteX5" fmla="*/ 929857 w 3759493"/>
              <a:gd name="connsiteY5" fmla="*/ 4269515 h 4421915"/>
              <a:gd name="connsiteX6" fmla="*/ 15457 w 3759493"/>
              <a:gd name="connsiteY6" fmla="*/ 2345994 h 4421915"/>
              <a:gd name="connsiteX7" fmla="*/ 15457 w 3759493"/>
              <a:gd name="connsiteY7" fmla="*/ 2041195 h 4421915"/>
              <a:gd name="connsiteX0" fmla="*/ 3732197 w 3759493"/>
              <a:gd name="connsiteY0" fmla="*/ 318448 h 4421915"/>
              <a:gd name="connsiteX1" fmla="*/ 19050 w 3759493"/>
              <a:gd name="connsiteY1" fmla="*/ 2345995 h 4421915"/>
              <a:gd name="connsiteX2" fmla="*/ 162583 w 3759493"/>
              <a:gd name="connsiteY2" fmla="*/ 1095134 h 4421915"/>
              <a:gd name="connsiteX3" fmla="*/ 3732198 w 3759493"/>
              <a:gd name="connsiteY3" fmla="*/ 13649 h 4421915"/>
              <a:gd name="connsiteX4" fmla="*/ 3732197 w 3759493"/>
              <a:gd name="connsiteY4" fmla="*/ 318448 h 4421915"/>
              <a:gd name="connsiteX0" fmla="*/ 15457 w 3759493"/>
              <a:gd name="connsiteY0" fmla="*/ 2041195 h 4421915"/>
              <a:gd name="connsiteX1" fmla="*/ 929857 w 3759493"/>
              <a:gd name="connsiteY1" fmla="*/ 3964716 h 4421915"/>
              <a:gd name="connsiteX2" fmla="*/ 929857 w 3759493"/>
              <a:gd name="connsiteY2" fmla="*/ 3812315 h 4421915"/>
              <a:gd name="connsiteX3" fmla="*/ 1234657 w 3759493"/>
              <a:gd name="connsiteY3" fmla="*/ 4180198 h 4421915"/>
              <a:gd name="connsiteX4" fmla="*/ 929857 w 3759493"/>
              <a:gd name="connsiteY4" fmla="*/ 4421915 h 4421915"/>
              <a:gd name="connsiteX5" fmla="*/ 929857 w 3759493"/>
              <a:gd name="connsiteY5" fmla="*/ 4269515 h 4421915"/>
              <a:gd name="connsiteX6" fmla="*/ 15457 w 3759493"/>
              <a:gd name="connsiteY6" fmla="*/ 2345994 h 4421915"/>
              <a:gd name="connsiteX7" fmla="*/ 15457 w 3759493"/>
              <a:gd name="connsiteY7" fmla="*/ 2041195 h 4421915"/>
              <a:gd name="connsiteX8" fmla="*/ 3732197 w 3759493"/>
              <a:gd name="connsiteY8" fmla="*/ 0 h 4421915"/>
              <a:gd name="connsiteX9" fmla="*/ 3759493 w 3759493"/>
              <a:gd name="connsiteY9" fmla="*/ 291152 h 4421915"/>
              <a:gd name="connsiteX10" fmla="*/ 0 w 3759493"/>
              <a:gd name="connsiteY10" fmla="*/ 2193595 h 4421915"/>
              <a:gd name="connsiteX0" fmla="*/ 15457 w 3759493"/>
              <a:gd name="connsiteY0" fmla="*/ 2041195 h 4421915"/>
              <a:gd name="connsiteX1" fmla="*/ 929857 w 3759493"/>
              <a:gd name="connsiteY1" fmla="*/ 3964716 h 4421915"/>
              <a:gd name="connsiteX2" fmla="*/ 929857 w 3759493"/>
              <a:gd name="connsiteY2" fmla="*/ 3812315 h 4421915"/>
              <a:gd name="connsiteX3" fmla="*/ 1234657 w 3759493"/>
              <a:gd name="connsiteY3" fmla="*/ 4180198 h 4421915"/>
              <a:gd name="connsiteX4" fmla="*/ 929857 w 3759493"/>
              <a:gd name="connsiteY4" fmla="*/ 4421915 h 4421915"/>
              <a:gd name="connsiteX5" fmla="*/ 929857 w 3759493"/>
              <a:gd name="connsiteY5" fmla="*/ 4269515 h 4421915"/>
              <a:gd name="connsiteX6" fmla="*/ 15457 w 3759493"/>
              <a:gd name="connsiteY6" fmla="*/ 2345994 h 4421915"/>
              <a:gd name="connsiteX7" fmla="*/ 15457 w 3759493"/>
              <a:gd name="connsiteY7" fmla="*/ 2041195 h 4421915"/>
              <a:gd name="connsiteX0" fmla="*/ 3732197 w 3759493"/>
              <a:gd name="connsiteY0" fmla="*/ 318448 h 4421915"/>
              <a:gd name="connsiteX1" fmla="*/ 19050 w 3759493"/>
              <a:gd name="connsiteY1" fmla="*/ 2345995 h 4421915"/>
              <a:gd name="connsiteX2" fmla="*/ 435538 w 3759493"/>
              <a:gd name="connsiteY2" fmla="*/ 1299851 h 4421915"/>
              <a:gd name="connsiteX3" fmla="*/ 3732198 w 3759493"/>
              <a:gd name="connsiteY3" fmla="*/ 13649 h 4421915"/>
              <a:gd name="connsiteX4" fmla="*/ 3732197 w 3759493"/>
              <a:gd name="connsiteY4" fmla="*/ 318448 h 4421915"/>
              <a:gd name="connsiteX0" fmla="*/ 15457 w 3759493"/>
              <a:gd name="connsiteY0" fmla="*/ 2041195 h 4421915"/>
              <a:gd name="connsiteX1" fmla="*/ 929857 w 3759493"/>
              <a:gd name="connsiteY1" fmla="*/ 3964716 h 4421915"/>
              <a:gd name="connsiteX2" fmla="*/ 929857 w 3759493"/>
              <a:gd name="connsiteY2" fmla="*/ 3812315 h 4421915"/>
              <a:gd name="connsiteX3" fmla="*/ 1234657 w 3759493"/>
              <a:gd name="connsiteY3" fmla="*/ 4180198 h 4421915"/>
              <a:gd name="connsiteX4" fmla="*/ 929857 w 3759493"/>
              <a:gd name="connsiteY4" fmla="*/ 4421915 h 4421915"/>
              <a:gd name="connsiteX5" fmla="*/ 929857 w 3759493"/>
              <a:gd name="connsiteY5" fmla="*/ 4269515 h 4421915"/>
              <a:gd name="connsiteX6" fmla="*/ 15457 w 3759493"/>
              <a:gd name="connsiteY6" fmla="*/ 2345994 h 4421915"/>
              <a:gd name="connsiteX7" fmla="*/ 15457 w 3759493"/>
              <a:gd name="connsiteY7" fmla="*/ 2041195 h 4421915"/>
              <a:gd name="connsiteX8" fmla="*/ 3732197 w 3759493"/>
              <a:gd name="connsiteY8" fmla="*/ 0 h 4421915"/>
              <a:gd name="connsiteX9" fmla="*/ 3759493 w 3759493"/>
              <a:gd name="connsiteY9" fmla="*/ 291152 h 4421915"/>
              <a:gd name="connsiteX10" fmla="*/ 0 w 3759493"/>
              <a:gd name="connsiteY10" fmla="*/ 2193595 h 4421915"/>
              <a:gd name="connsiteX0" fmla="*/ 15457 w 3759493"/>
              <a:gd name="connsiteY0" fmla="*/ 2041195 h 4421915"/>
              <a:gd name="connsiteX1" fmla="*/ 929857 w 3759493"/>
              <a:gd name="connsiteY1" fmla="*/ 3964716 h 4421915"/>
              <a:gd name="connsiteX2" fmla="*/ 929857 w 3759493"/>
              <a:gd name="connsiteY2" fmla="*/ 3812315 h 4421915"/>
              <a:gd name="connsiteX3" fmla="*/ 1234657 w 3759493"/>
              <a:gd name="connsiteY3" fmla="*/ 4180198 h 4421915"/>
              <a:gd name="connsiteX4" fmla="*/ 929857 w 3759493"/>
              <a:gd name="connsiteY4" fmla="*/ 4421915 h 4421915"/>
              <a:gd name="connsiteX5" fmla="*/ 929857 w 3759493"/>
              <a:gd name="connsiteY5" fmla="*/ 4269515 h 4421915"/>
              <a:gd name="connsiteX6" fmla="*/ 15457 w 3759493"/>
              <a:gd name="connsiteY6" fmla="*/ 2345994 h 4421915"/>
              <a:gd name="connsiteX7" fmla="*/ 15457 w 3759493"/>
              <a:gd name="connsiteY7" fmla="*/ 2041195 h 4421915"/>
              <a:gd name="connsiteX0" fmla="*/ 3732197 w 3759493"/>
              <a:gd name="connsiteY0" fmla="*/ 318448 h 4421915"/>
              <a:gd name="connsiteX1" fmla="*/ 19050 w 3759493"/>
              <a:gd name="connsiteY1" fmla="*/ 2345995 h 4421915"/>
              <a:gd name="connsiteX2" fmla="*/ 435538 w 3759493"/>
              <a:gd name="connsiteY2" fmla="*/ 1299851 h 4421915"/>
              <a:gd name="connsiteX3" fmla="*/ 3732198 w 3759493"/>
              <a:gd name="connsiteY3" fmla="*/ 13649 h 4421915"/>
              <a:gd name="connsiteX4" fmla="*/ 3732197 w 3759493"/>
              <a:gd name="connsiteY4" fmla="*/ 318448 h 4421915"/>
              <a:gd name="connsiteX0" fmla="*/ 15457 w 3759493"/>
              <a:gd name="connsiteY0" fmla="*/ 2041195 h 4421915"/>
              <a:gd name="connsiteX1" fmla="*/ 929857 w 3759493"/>
              <a:gd name="connsiteY1" fmla="*/ 3964716 h 4421915"/>
              <a:gd name="connsiteX2" fmla="*/ 929857 w 3759493"/>
              <a:gd name="connsiteY2" fmla="*/ 3812315 h 4421915"/>
              <a:gd name="connsiteX3" fmla="*/ 1234657 w 3759493"/>
              <a:gd name="connsiteY3" fmla="*/ 4180198 h 4421915"/>
              <a:gd name="connsiteX4" fmla="*/ 929857 w 3759493"/>
              <a:gd name="connsiteY4" fmla="*/ 4421915 h 4421915"/>
              <a:gd name="connsiteX5" fmla="*/ 929857 w 3759493"/>
              <a:gd name="connsiteY5" fmla="*/ 4269515 h 4421915"/>
              <a:gd name="connsiteX6" fmla="*/ 15457 w 3759493"/>
              <a:gd name="connsiteY6" fmla="*/ 2345994 h 4421915"/>
              <a:gd name="connsiteX7" fmla="*/ 15457 w 3759493"/>
              <a:gd name="connsiteY7" fmla="*/ 2041195 h 4421915"/>
              <a:gd name="connsiteX8" fmla="*/ 3732197 w 3759493"/>
              <a:gd name="connsiteY8" fmla="*/ 0 h 4421915"/>
              <a:gd name="connsiteX9" fmla="*/ 3759493 w 3759493"/>
              <a:gd name="connsiteY9" fmla="*/ 291152 h 4421915"/>
              <a:gd name="connsiteX10" fmla="*/ 0 w 3759493"/>
              <a:gd name="connsiteY10" fmla="*/ 2193595 h 4421915"/>
              <a:gd name="connsiteX0" fmla="*/ 15457 w 3759493"/>
              <a:gd name="connsiteY0" fmla="*/ 2041195 h 4421915"/>
              <a:gd name="connsiteX1" fmla="*/ 929857 w 3759493"/>
              <a:gd name="connsiteY1" fmla="*/ 3964716 h 4421915"/>
              <a:gd name="connsiteX2" fmla="*/ 929857 w 3759493"/>
              <a:gd name="connsiteY2" fmla="*/ 3812315 h 4421915"/>
              <a:gd name="connsiteX3" fmla="*/ 1234657 w 3759493"/>
              <a:gd name="connsiteY3" fmla="*/ 4180198 h 4421915"/>
              <a:gd name="connsiteX4" fmla="*/ 929857 w 3759493"/>
              <a:gd name="connsiteY4" fmla="*/ 4421915 h 4421915"/>
              <a:gd name="connsiteX5" fmla="*/ 929857 w 3759493"/>
              <a:gd name="connsiteY5" fmla="*/ 4269515 h 4421915"/>
              <a:gd name="connsiteX6" fmla="*/ 15457 w 3759493"/>
              <a:gd name="connsiteY6" fmla="*/ 2345994 h 4421915"/>
              <a:gd name="connsiteX7" fmla="*/ 15457 w 3759493"/>
              <a:gd name="connsiteY7" fmla="*/ 2041195 h 4421915"/>
              <a:gd name="connsiteX0" fmla="*/ 3732197 w 3759493"/>
              <a:gd name="connsiteY0" fmla="*/ 318448 h 4421915"/>
              <a:gd name="connsiteX1" fmla="*/ 19050 w 3759493"/>
              <a:gd name="connsiteY1" fmla="*/ 2345995 h 4421915"/>
              <a:gd name="connsiteX2" fmla="*/ 490129 w 3759493"/>
              <a:gd name="connsiteY2" fmla="*/ 1313499 h 4421915"/>
              <a:gd name="connsiteX3" fmla="*/ 3732198 w 3759493"/>
              <a:gd name="connsiteY3" fmla="*/ 13649 h 4421915"/>
              <a:gd name="connsiteX4" fmla="*/ 3732197 w 3759493"/>
              <a:gd name="connsiteY4" fmla="*/ 318448 h 4421915"/>
              <a:gd name="connsiteX0" fmla="*/ 15457 w 3759493"/>
              <a:gd name="connsiteY0" fmla="*/ 2041195 h 4421915"/>
              <a:gd name="connsiteX1" fmla="*/ 929857 w 3759493"/>
              <a:gd name="connsiteY1" fmla="*/ 3964716 h 4421915"/>
              <a:gd name="connsiteX2" fmla="*/ 929857 w 3759493"/>
              <a:gd name="connsiteY2" fmla="*/ 3812315 h 4421915"/>
              <a:gd name="connsiteX3" fmla="*/ 1234657 w 3759493"/>
              <a:gd name="connsiteY3" fmla="*/ 4180198 h 4421915"/>
              <a:gd name="connsiteX4" fmla="*/ 929857 w 3759493"/>
              <a:gd name="connsiteY4" fmla="*/ 4421915 h 4421915"/>
              <a:gd name="connsiteX5" fmla="*/ 929857 w 3759493"/>
              <a:gd name="connsiteY5" fmla="*/ 4269515 h 4421915"/>
              <a:gd name="connsiteX6" fmla="*/ 15457 w 3759493"/>
              <a:gd name="connsiteY6" fmla="*/ 2345994 h 4421915"/>
              <a:gd name="connsiteX7" fmla="*/ 15457 w 3759493"/>
              <a:gd name="connsiteY7" fmla="*/ 2041195 h 4421915"/>
              <a:gd name="connsiteX8" fmla="*/ 3732197 w 3759493"/>
              <a:gd name="connsiteY8" fmla="*/ 0 h 4421915"/>
              <a:gd name="connsiteX9" fmla="*/ 3759493 w 3759493"/>
              <a:gd name="connsiteY9" fmla="*/ 291152 h 4421915"/>
              <a:gd name="connsiteX10" fmla="*/ 0 w 3759493"/>
              <a:gd name="connsiteY10" fmla="*/ 2193595 h 4421915"/>
              <a:gd name="connsiteX0" fmla="*/ 15457 w 3759493"/>
              <a:gd name="connsiteY0" fmla="*/ 2041195 h 4421915"/>
              <a:gd name="connsiteX1" fmla="*/ 929857 w 3759493"/>
              <a:gd name="connsiteY1" fmla="*/ 3964716 h 4421915"/>
              <a:gd name="connsiteX2" fmla="*/ 929857 w 3759493"/>
              <a:gd name="connsiteY2" fmla="*/ 3812315 h 4421915"/>
              <a:gd name="connsiteX3" fmla="*/ 1234657 w 3759493"/>
              <a:gd name="connsiteY3" fmla="*/ 4180198 h 4421915"/>
              <a:gd name="connsiteX4" fmla="*/ 929857 w 3759493"/>
              <a:gd name="connsiteY4" fmla="*/ 4421915 h 4421915"/>
              <a:gd name="connsiteX5" fmla="*/ 929857 w 3759493"/>
              <a:gd name="connsiteY5" fmla="*/ 4269515 h 4421915"/>
              <a:gd name="connsiteX6" fmla="*/ 15457 w 3759493"/>
              <a:gd name="connsiteY6" fmla="*/ 2345994 h 4421915"/>
              <a:gd name="connsiteX7" fmla="*/ 15457 w 3759493"/>
              <a:gd name="connsiteY7" fmla="*/ 2041195 h 4421915"/>
              <a:gd name="connsiteX0" fmla="*/ 3732197 w 3759493"/>
              <a:gd name="connsiteY0" fmla="*/ 318448 h 4421915"/>
              <a:gd name="connsiteX1" fmla="*/ 19050 w 3759493"/>
              <a:gd name="connsiteY1" fmla="*/ 2345995 h 4421915"/>
              <a:gd name="connsiteX2" fmla="*/ 531072 w 3759493"/>
              <a:gd name="connsiteY2" fmla="*/ 1313499 h 4421915"/>
              <a:gd name="connsiteX3" fmla="*/ 3732198 w 3759493"/>
              <a:gd name="connsiteY3" fmla="*/ 13649 h 4421915"/>
              <a:gd name="connsiteX4" fmla="*/ 3732197 w 3759493"/>
              <a:gd name="connsiteY4" fmla="*/ 318448 h 4421915"/>
              <a:gd name="connsiteX0" fmla="*/ 15457 w 3759493"/>
              <a:gd name="connsiteY0" fmla="*/ 2041195 h 4421915"/>
              <a:gd name="connsiteX1" fmla="*/ 929857 w 3759493"/>
              <a:gd name="connsiteY1" fmla="*/ 3964716 h 4421915"/>
              <a:gd name="connsiteX2" fmla="*/ 929857 w 3759493"/>
              <a:gd name="connsiteY2" fmla="*/ 3812315 h 4421915"/>
              <a:gd name="connsiteX3" fmla="*/ 1234657 w 3759493"/>
              <a:gd name="connsiteY3" fmla="*/ 4180198 h 4421915"/>
              <a:gd name="connsiteX4" fmla="*/ 929857 w 3759493"/>
              <a:gd name="connsiteY4" fmla="*/ 4421915 h 4421915"/>
              <a:gd name="connsiteX5" fmla="*/ 929857 w 3759493"/>
              <a:gd name="connsiteY5" fmla="*/ 4269515 h 4421915"/>
              <a:gd name="connsiteX6" fmla="*/ 15457 w 3759493"/>
              <a:gd name="connsiteY6" fmla="*/ 2345994 h 4421915"/>
              <a:gd name="connsiteX7" fmla="*/ 15457 w 3759493"/>
              <a:gd name="connsiteY7" fmla="*/ 2041195 h 4421915"/>
              <a:gd name="connsiteX8" fmla="*/ 3732197 w 3759493"/>
              <a:gd name="connsiteY8" fmla="*/ 0 h 4421915"/>
              <a:gd name="connsiteX9" fmla="*/ 3759493 w 3759493"/>
              <a:gd name="connsiteY9" fmla="*/ 291152 h 4421915"/>
              <a:gd name="connsiteX10" fmla="*/ 0 w 3759493"/>
              <a:gd name="connsiteY10" fmla="*/ 2193595 h 442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59493" h="4421915" stroke="0" extrusionOk="0">
                <a:moveTo>
                  <a:pt x="15457" y="2041195"/>
                </a:moveTo>
                <a:cubicBezTo>
                  <a:pt x="15457" y="2947083"/>
                  <a:pt x="391558" y="3738244"/>
                  <a:pt x="929857" y="3964716"/>
                </a:cubicBezTo>
                <a:lnTo>
                  <a:pt x="929857" y="3812315"/>
                </a:lnTo>
                <a:lnTo>
                  <a:pt x="1234657" y="4180198"/>
                </a:lnTo>
                <a:lnTo>
                  <a:pt x="929857" y="4421915"/>
                </a:lnTo>
                <a:lnTo>
                  <a:pt x="929857" y="4269515"/>
                </a:lnTo>
                <a:cubicBezTo>
                  <a:pt x="391558" y="4043043"/>
                  <a:pt x="15457" y="3251882"/>
                  <a:pt x="15457" y="2345994"/>
                </a:cubicBezTo>
                <a:lnTo>
                  <a:pt x="15457" y="2041195"/>
                </a:lnTo>
                <a:close/>
              </a:path>
              <a:path w="3759493" h="4421915" fill="darkenLess" stroke="0" extrusionOk="0">
                <a:moveTo>
                  <a:pt x="3732197" y="318448"/>
                </a:moveTo>
                <a:cubicBezTo>
                  <a:pt x="3095129" y="318448"/>
                  <a:pt x="67922" y="1310995"/>
                  <a:pt x="19050" y="2345995"/>
                </a:cubicBezTo>
                <a:cubicBezTo>
                  <a:pt x="1058" y="1964968"/>
                  <a:pt x="78189" y="1717775"/>
                  <a:pt x="531072" y="1313499"/>
                </a:cubicBezTo>
                <a:cubicBezTo>
                  <a:pt x="1194542" y="767900"/>
                  <a:pt x="3284729" y="13648"/>
                  <a:pt x="3732198" y="13649"/>
                </a:cubicBezTo>
                <a:cubicBezTo>
                  <a:pt x="3732198" y="115249"/>
                  <a:pt x="3732197" y="216848"/>
                  <a:pt x="3732197" y="318448"/>
                </a:cubicBezTo>
                <a:close/>
              </a:path>
              <a:path w="3759493" h="4421915" fill="none" extrusionOk="0">
                <a:moveTo>
                  <a:pt x="15457" y="2041195"/>
                </a:moveTo>
                <a:cubicBezTo>
                  <a:pt x="15457" y="2947083"/>
                  <a:pt x="391558" y="3738244"/>
                  <a:pt x="929857" y="3964716"/>
                </a:cubicBezTo>
                <a:lnTo>
                  <a:pt x="929857" y="3812315"/>
                </a:lnTo>
                <a:lnTo>
                  <a:pt x="1234657" y="4180198"/>
                </a:lnTo>
                <a:lnTo>
                  <a:pt x="929857" y="4421915"/>
                </a:lnTo>
                <a:lnTo>
                  <a:pt x="929857" y="4269515"/>
                </a:lnTo>
                <a:cubicBezTo>
                  <a:pt x="391558" y="4043043"/>
                  <a:pt x="15457" y="3251882"/>
                  <a:pt x="15457" y="2345994"/>
                </a:cubicBezTo>
                <a:lnTo>
                  <a:pt x="15457" y="2041195"/>
                </a:lnTo>
                <a:cubicBezTo>
                  <a:pt x="15457" y="944024"/>
                  <a:pt x="3058851" y="0"/>
                  <a:pt x="3732197" y="0"/>
                </a:cubicBezTo>
                <a:lnTo>
                  <a:pt x="3759493" y="291152"/>
                </a:lnTo>
                <a:cubicBezTo>
                  <a:pt x="3122425" y="291152"/>
                  <a:pt x="48872" y="1158595"/>
                  <a:pt x="0" y="2193595"/>
                </a:cubicBezTo>
              </a:path>
            </a:pathLst>
          </a:custGeom>
          <a:solidFill>
            <a:schemeClr val="bg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37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3940792" y="5354800"/>
            <a:ext cx="5660408" cy="1086944"/>
          </a:xfrm>
          <a:prstGeom prst="roundRect">
            <a:avLst>
              <a:gd name="adj" fmla="val 4111"/>
            </a:avLst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rgbClr val="244465"/>
            </a:solidFill>
          </a:ln>
        </p:spPr>
        <p:txBody>
          <a:bodyPr wrap="none">
            <a:noAutofit/>
          </a:bodyPr>
          <a:lstStyle/>
          <a:p>
            <a:pPr fontAlgn="base">
              <a:lnSpc>
                <a:spcPct val="105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 i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4148139" y="1752600"/>
            <a:ext cx="5267325" cy="3200400"/>
            <a:chOff x="3809365" y="2095500"/>
            <a:chExt cx="5267325" cy="3200400"/>
          </a:xfrm>
        </p:grpSpPr>
        <p:sp>
          <p:nvSpPr>
            <p:cNvPr id="86" name="Oval 85"/>
            <p:cNvSpPr/>
            <p:nvPr/>
          </p:nvSpPr>
          <p:spPr>
            <a:xfrm>
              <a:off x="3809365" y="4610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87" name="Oval 86"/>
            <p:cNvSpPr/>
            <p:nvPr/>
          </p:nvSpPr>
          <p:spPr>
            <a:xfrm>
              <a:off x="6138227" y="37719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89" name="Oval 88"/>
            <p:cNvSpPr/>
            <p:nvPr/>
          </p:nvSpPr>
          <p:spPr>
            <a:xfrm>
              <a:off x="8119427" y="4610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cxnSp>
          <p:nvCxnSpPr>
            <p:cNvPr id="90" name="Straight Arrow Connector 89"/>
            <p:cNvCxnSpPr>
              <a:stCxn id="87" idx="6"/>
              <a:endCxn id="89" idx="1"/>
            </p:cNvCxnSpPr>
            <p:nvPr/>
          </p:nvCxnSpPr>
          <p:spPr>
            <a:xfrm>
              <a:off x="6824027" y="4114800"/>
              <a:ext cx="1395833" cy="595733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4" name="Straight Arrow Connector 93"/>
            <p:cNvCxnSpPr>
              <a:stCxn id="87" idx="2"/>
            </p:cNvCxnSpPr>
            <p:nvPr/>
          </p:nvCxnSpPr>
          <p:spPr>
            <a:xfrm flipH="1">
              <a:off x="4476116" y="4114800"/>
              <a:ext cx="1662111" cy="6858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5" name="Straight Arrow Connector 94"/>
            <p:cNvCxnSpPr>
              <a:stCxn id="86" idx="6"/>
              <a:endCxn id="89" idx="2"/>
            </p:cNvCxnSpPr>
            <p:nvPr/>
          </p:nvCxnSpPr>
          <p:spPr>
            <a:xfrm>
              <a:off x="4495165" y="4953000"/>
              <a:ext cx="3624262" cy="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96" name="Oval 95"/>
            <p:cNvSpPr/>
            <p:nvPr/>
          </p:nvSpPr>
          <p:spPr>
            <a:xfrm>
              <a:off x="8390890" y="20955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cxnSp>
          <p:nvCxnSpPr>
            <p:cNvPr id="98" name="Straight Arrow Connector 97"/>
            <p:cNvCxnSpPr>
              <a:stCxn id="96" idx="3"/>
              <a:endCxn id="87" idx="7"/>
            </p:cNvCxnSpPr>
            <p:nvPr/>
          </p:nvCxnSpPr>
          <p:spPr>
            <a:xfrm flipH="1">
              <a:off x="6723594" y="2680867"/>
              <a:ext cx="1767729" cy="1191466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Step #5: Find a Node with No Incoming Edges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92</a:t>
            </a:fld>
            <a:endParaRPr lang="en-US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190404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effectLst/>
            </a:endParaRPr>
          </a:p>
        </p:txBody>
      </p:sp>
      <p:sp>
        <p:nvSpPr>
          <p:cNvPr id="99" name="Oval 98"/>
          <p:cNvSpPr/>
          <p:nvPr/>
        </p:nvSpPr>
        <p:spPr>
          <a:xfrm>
            <a:off x="4170436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2057400" y="5562600"/>
            <a:ext cx="762000" cy="680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 dirty="0"/>
              <a:t>L</a:t>
            </a:r>
            <a:endParaRPr lang="en-US" b="1" i="1" dirty="0"/>
          </a:p>
        </p:txBody>
      </p:sp>
      <p:sp>
        <p:nvSpPr>
          <p:cNvPr id="37" name="Oval 36"/>
          <p:cNvSpPr/>
          <p:nvPr/>
        </p:nvSpPr>
        <p:spPr>
          <a:xfrm>
            <a:off x="5060059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59914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3940792" y="5354800"/>
            <a:ext cx="5660408" cy="1086944"/>
          </a:xfrm>
          <a:prstGeom prst="roundRect">
            <a:avLst>
              <a:gd name="adj" fmla="val 4111"/>
            </a:avLst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rgbClr val="244465"/>
            </a:solidFill>
          </a:ln>
        </p:spPr>
        <p:txBody>
          <a:bodyPr wrap="none">
            <a:noAutofit/>
          </a:bodyPr>
          <a:lstStyle/>
          <a:p>
            <a:pPr fontAlgn="base">
              <a:lnSpc>
                <a:spcPct val="105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 i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4148139" y="1752600"/>
            <a:ext cx="5267325" cy="3200400"/>
            <a:chOff x="3809365" y="2095500"/>
            <a:chExt cx="5267325" cy="3200400"/>
          </a:xfrm>
        </p:grpSpPr>
        <p:sp>
          <p:nvSpPr>
            <p:cNvPr id="86" name="Oval 85"/>
            <p:cNvSpPr/>
            <p:nvPr/>
          </p:nvSpPr>
          <p:spPr>
            <a:xfrm>
              <a:off x="3809365" y="4610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87" name="Oval 86"/>
            <p:cNvSpPr/>
            <p:nvPr/>
          </p:nvSpPr>
          <p:spPr>
            <a:xfrm>
              <a:off x="6138227" y="37719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89" name="Oval 88"/>
            <p:cNvSpPr/>
            <p:nvPr/>
          </p:nvSpPr>
          <p:spPr>
            <a:xfrm>
              <a:off x="8119427" y="4610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cxnSp>
          <p:nvCxnSpPr>
            <p:cNvPr id="90" name="Straight Arrow Connector 89"/>
            <p:cNvCxnSpPr>
              <a:stCxn id="87" idx="6"/>
              <a:endCxn id="89" idx="1"/>
            </p:cNvCxnSpPr>
            <p:nvPr/>
          </p:nvCxnSpPr>
          <p:spPr>
            <a:xfrm>
              <a:off x="6824027" y="4114800"/>
              <a:ext cx="1395833" cy="595733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4" name="Straight Arrow Connector 93"/>
            <p:cNvCxnSpPr>
              <a:stCxn id="87" idx="2"/>
            </p:cNvCxnSpPr>
            <p:nvPr/>
          </p:nvCxnSpPr>
          <p:spPr>
            <a:xfrm flipH="1">
              <a:off x="4476116" y="4114800"/>
              <a:ext cx="1662111" cy="6858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5" name="Straight Arrow Connector 94"/>
            <p:cNvCxnSpPr>
              <a:stCxn id="86" idx="6"/>
              <a:endCxn id="89" idx="2"/>
            </p:cNvCxnSpPr>
            <p:nvPr/>
          </p:nvCxnSpPr>
          <p:spPr>
            <a:xfrm>
              <a:off x="4495165" y="4953000"/>
              <a:ext cx="3624262" cy="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96" name="Oval 95"/>
            <p:cNvSpPr/>
            <p:nvPr/>
          </p:nvSpPr>
          <p:spPr>
            <a:xfrm>
              <a:off x="8390890" y="20955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cxnSp>
          <p:nvCxnSpPr>
            <p:cNvPr id="98" name="Straight Arrow Connector 97"/>
            <p:cNvCxnSpPr>
              <a:stCxn id="96" idx="3"/>
              <a:endCxn id="87" idx="7"/>
            </p:cNvCxnSpPr>
            <p:nvPr/>
          </p:nvCxnSpPr>
          <p:spPr>
            <a:xfrm flipH="1">
              <a:off x="6723594" y="2680867"/>
              <a:ext cx="1767729" cy="1191466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#6: Remove Node E with Its Edges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93</a:t>
            </a:fld>
            <a:endParaRPr lang="en-US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190404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effectLst/>
            </a:endParaRPr>
          </a:p>
        </p:txBody>
      </p:sp>
      <p:sp>
        <p:nvSpPr>
          <p:cNvPr id="99" name="Oval 98"/>
          <p:cNvSpPr/>
          <p:nvPr/>
        </p:nvSpPr>
        <p:spPr>
          <a:xfrm>
            <a:off x="4170436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2057400" y="5562600"/>
            <a:ext cx="762000" cy="680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 dirty="0"/>
              <a:t>L</a:t>
            </a:r>
            <a:endParaRPr lang="en-US" b="1" i="1" dirty="0"/>
          </a:p>
        </p:txBody>
      </p:sp>
      <p:sp>
        <p:nvSpPr>
          <p:cNvPr id="37" name="Oval 36"/>
          <p:cNvSpPr/>
          <p:nvPr/>
        </p:nvSpPr>
        <p:spPr>
          <a:xfrm>
            <a:off x="5060059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20" name="Curved Right Arrow 52"/>
          <p:cNvSpPr/>
          <p:nvPr/>
        </p:nvSpPr>
        <p:spPr>
          <a:xfrm flipH="1">
            <a:off x="9700404" y="1932296"/>
            <a:ext cx="1045378" cy="4239904"/>
          </a:xfrm>
          <a:custGeom>
            <a:avLst/>
            <a:gdLst>
              <a:gd name="connsiteX0" fmla="*/ 0 w 1219200"/>
              <a:gd name="connsiteY0" fmla="*/ 1986604 h 4430407"/>
              <a:gd name="connsiteX1" fmla="*/ 914400 w 1219200"/>
              <a:gd name="connsiteY1" fmla="*/ 3910125 h 4430407"/>
              <a:gd name="connsiteX2" fmla="*/ 914400 w 1219200"/>
              <a:gd name="connsiteY2" fmla="*/ 3757724 h 4430407"/>
              <a:gd name="connsiteX3" fmla="*/ 1219200 w 1219200"/>
              <a:gd name="connsiteY3" fmla="*/ 4125607 h 4430407"/>
              <a:gd name="connsiteX4" fmla="*/ 914400 w 1219200"/>
              <a:gd name="connsiteY4" fmla="*/ 4367324 h 4430407"/>
              <a:gd name="connsiteX5" fmla="*/ 914400 w 1219200"/>
              <a:gd name="connsiteY5" fmla="*/ 4214924 h 4430407"/>
              <a:gd name="connsiteX6" fmla="*/ 0 w 1219200"/>
              <a:gd name="connsiteY6" fmla="*/ 2291403 h 4430407"/>
              <a:gd name="connsiteX7" fmla="*/ 0 w 1219200"/>
              <a:gd name="connsiteY7" fmla="*/ 1986604 h 4430407"/>
              <a:gd name="connsiteX0" fmla="*/ 1219200 w 1219200"/>
              <a:gd name="connsiteY0" fmla="*/ 304800 h 4430407"/>
              <a:gd name="connsiteX1" fmla="*/ 3593 w 1219200"/>
              <a:gd name="connsiteY1" fmla="*/ 2139004 h 4430407"/>
              <a:gd name="connsiteX2" fmla="*/ 147126 w 1219200"/>
              <a:gd name="connsiteY2" fmla="*/ 1040543 h 4430407"/>
              <a:gd name="connsiteX3" fmla="*/ 1219201 w 1219200"/>
              <a:gd name="connsiteY3" fmla="*/ 1 h 4430407"/>
              <a:gd name="connsiteX4" fmla="*/ 1219200 w 1219200"/>
              <a:gd name="connsiteY4" fmla="*/ 304800 h 4430407"/>
              <a:gd name="connsiteX0" fmla="*/ 0 w 1219200"/>
              <a:gd name="connsiteY0" fmla="*/ 1986604 h 4430407"/>
              <a:gd name="connsiteX1" fmla="*/ 914400 w 1219200"/>
              <a:gd name="connsiteY1" fmla="*/ 3910125 h 4430407"/>
              <a:gd name="connsiteX2" fmla="*/ 914400 w 1219200"/>
              <a:gd name="connsiteY2" fmla="*/ 3757724 h 4430407"/>
              <a:gd name="connsiteX3" fmla="*/ 1219200 w 1219200"/>
              <a:gd name="connsiteY3" fmla="*/ 4125607 h 4430407"/>
              <a:gd name="connsiteX4" fmla="*/ 914400 w 1219200"/>
              <a:gd name="connsiteY4" fmla="*/ 4367324 h 4430407"/>
              <a:gd name="connsiteX5" fmla="*/ 914400 w 1219200"/>
              <a:gd name="connsiteY5" fmla="*/ 4214924 h 4430407"/>
              <a:gd name="connsiteX6" fmla="*/ 0 w 1219200"/>
              <a:gd name="connsiteY6" fmla="*/ 2291403 h 4430407"/>
              <a:gd name="connsiteX7" fmla="*/ 0 w 1219200"/>
              <a:gd name="connsiteY7" fmla="*/ 1986604 h 4430407"/>
              <a:gd name="connsiteX8" fmla="*/ 1219200 w 1219200"/>
              <a:gd name="connsiteY8" fmla="*/ 0 h 4430407"/>
              <a:gd name="connsiteX9" fmla="*/ 1219200 w 1219200"/>
              <a:gd name="connsiteY9" fmla="*/ 304800 h 4430407"/>
              <a:gd name="connsiteX10" fmla="*/ 3593 w 1219200"/>
              <a:gd name="connsiteY10" fmla="*/ 2139004 h 4430407"/>
              <a:gd name="connsiteX0" fmla="*/ 0 w 1219201"/>
              <a:gd name="connsiteY0" fmla="*/ 1986604 h 4367324"/>
              <a:gd name="connsiteX1" fmla="*/ 914400 w 1219201"/>
              <a:gd name="connsiteY1" fmla="*/ 3910125 h 4367324"/>
              <a:gd name="connsiteX2" fmla="*/ 914400 w 1219201"/>
              <a:gd name="connsiteY2" fmla="*/ 3757724 h 4367324"/>
              <a:gd name="connsiteX3" fmla="*/ 1219200 w 1219201"/>
              <a:gd name="connsiteY3" fmla="*/ 4125607 h 4367324"/>
              <a:gd name="connsiteX4" fmla="*/ 914400 w 1219201"/>
              <a:gd name="connsiteY4" fmla="*/ 4367324 h 4367324"/>
              <a:gd name="connsiteX5" fmla="*/ 914400 w 1219201"/>
              <a:gd name="connsiteY5" fmla="*/ 4214924 h 4367324"/>
              <a:gd name="connsiteX6" fmla="*/ 0 w 1219201"/>
              <a:gd name="connsiteY6" fmla="*/ 2291403 h 4367324"/>
              <a:gd name="connsiteX7" fmla="*/ 0 w 1219201"/>
              <a:gd name="connsiteY7" fmla="*/ 1986604 h 4367324"/>
              <a:gd name="connsiteX0" fmla="*/ 1219200 w 1219201"/>
              <a:gd name="connsiteY0" fmla="*/ 304800 h 4367324"/>
              <a:gd name="connsiteX1" fmla="*/ 3593 w 1219201"/>
              <a:gd name="connsiteY1" fmla="*/ 2139004 h 4367324"/>
              <a:gd name="connsiteX2" fmla="*/ 147126 w 1219201"/>
              <a:gd name="connsiteY2" fmla="*/ 1040543 h 4367324"/>
              <a:gd name="connsiteX3" fmla="*/ 1219201 w 1219201"/>
              <a:gd name="connsiteY3" fmla="*/ 1 h 4367324"/>
              <a:gd name="connsiteX4" fmla="*/ 1219200 w 1219201"/>
              <a:gd name="connsiteY4" fmla="*/ 304800 h 4367324"/>
              <a:gd name="connsiteX0" fmla="*/ 0 w 1219201"/>
              <a:gd name="connsiteY0" fmla="*/ 1986604 h 4367324"/>
              <a:gd name="connsiteX1" fmla="*/ 914400 w 1219201"/>
              <a:gd name="connsiteY1" fmla="*/ 3910125 h 4367324"/>
              <a:gd name="connsiteX2" fmla="*/ 914400 w 1219201"/>
              <a:gd name="connsiteY2" fmla="*/ 3757724 h 4367324"/>
              <a:gd name="connsiteX3" fmla="*/ 1219200 w 1219201"/>
              <a:gd name="connsiteY3" fmla="*/ 4125607 h 4367324"/>
              <a:gd name="connsiteX4" fmla="*/ 914400 w 1219201"/>
              <a:gd name="connsiteY4" fmla="*/ 4367324 h 4367324"/>
              <a:gd name="connsiteX5" fmla="*/ 914400 w 1219201"/>
              <a:gd name="connsiteY5" fmla="*/ 4214924 h 4367324"/>
              <a:gd name="connsiteX6" fmla="*/ 0 w 1219201"/>
              <a:gd name="connsiteY6" fmla="*/ 2291403 h 4367324"/>
              <a:gd name="connsiteX7" fmla="*/ 0 w 1219201"/>
              <a:gd name="connsiteY7" fmla="*/ 1986604 h 4367324"/>
              <a:gd name="connsiteX8" fmla="*/ 1219200 w 1219201"/>
              <a:gd name="connsiteY8" fmla="*/ 0 h 4367324"/>
              <a:gd name="connsiteX9" fmla="*/ 1219200 w 1219201"/>
              <a:gd name="connsiteY9" fmla="*/ 304800 h 4367324"/>
              <a:gd name="connsiteX10" fmla="*/ 16293 w 1219201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304800 h 4367324"/>
              <a:gd name="connsiteX1" fmla="*/ 19050 w 1234658"/>
              <a:gd name="connsiteY1" fmla="*/ 21390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304800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304800 h 4367324"/>
              <a:gd name="connsiteX10" fmla="*/ 0 w 1234658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304800 h 4367324"/>
              <a:gd name="connsiteX1" fmla="*/ 47625 w 1234658"/>
              <a:gd name="connsiteY1" fmla="*/ 21390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304800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304800 h 4367324"/>
              <a:gd name="connsiteX10" fmla="*/ 0 w 1234658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304800 h 4367324"/>
              <a:gd name="connsiteX1" fmla="*/ 19050 w 1234658"/>
              <a:gd name="connsiteY1" fmla="*/ 22914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304800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304800 h 4367324"/>
              <a:gd name="connsiteX10" fmla="*/ 0 w 1234658"/>
              <a:gd name="connsiteY10" fmla="*/ 2139004 h 4367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34658" h="4367324" stroke="0" extrusionOk="0">
                <a:moveTo>
                  <a:pt x="15457" y="1986604"/>
                </a:moveTo>
                <a:cubicBezTo>
                  <a:pt x="15457" y="2892492"/>
                  <a:pt x="391558" y="3683653"/>
                  <a:pt x="929857" y="3910125"/>
                </a:cubicBezTo>
                <a:lnTo>
                  <a:pt x="929857" y="3757724"/>
                </a:lnTo>
                <a:lnTo>
                  <a:pt x="1234657" y="4125607"/>
                </a:lnTo>
                <a:lnTo>
                  <a:pt x="929857" y="4367324"/>
                </a:lnTo>
                <a:lnTo>
                  <a:pt x="929857" y="4214924"/>
                </a:lnTo>
                <a:cubicBezTo>
                  <a:pt x="391558" y="3988452"/>
                  <a:pt x="15457" y="3197291"/>
                  <a:pt x="15457" y="2291403"/>
                </a:cubicBezTo>
                <a:lnTo>
                  <a:pt x="15457" y="1986604"/>
                </a:lnTo>
                <a:close/>
              </a:path>
              <a:path w="1234658" h="4367324" fill="darkenLess" stroke="0" extrusionOk="0">
                <a:moveTo>
                  <a:pt x="1234657" y="304800"/>
                </a:moveTo>
                <a:cubicBezTo>
                  <a:pt x="597589" y="304800"/>
                  <a:pt x="67922" y="1256404"/>
                  <a:pt x="19050" y="2291404"/>
                </a:cubicBezTo>
                <a:cubicBezTo>
                  <a:pt x="1058" y="1910377"/>
                  <a:pt x="50894" y="1376580"/>
                  <a:pt x="162583" y="1040543"/>
                </a:cubicBezTo>
                <a:cubicBezTo>
                  <a:pt x="375677" y="399409"/>
                  <a:pt x="787189" y="0"/>
                  <a:pt x="1234658" y="1"/>
                </a:cubicBezTo>
                <a:cubicBezTo>
                  <a:pt x="1234658" y="101601"/>
                  <a:pt x="1234657" y="203200"/>
                  <a:pt x="1234657" y="304800"/>
                </a:cubicBezTo>
                <a:close/>
              </a:path>
              <a:path w="1234658" h="4367324" fill="none" extrusionOk="0">
                <a:moveTo>
                  <a:pt x="15457" y="1986604"/>
                </a:moveTo>
                <a:cubicBezTo>
                  <a:pt x="15457" y="2892492"/>
                  <a:pt x="391558" y="3683653"/>
                  <a:pt x="929857" y="3910125"/>
                </a:cubicBezTo>
                <a:lnTo>
                  <a:pt x="929857" y="3757724"/>
                </a:lnTo>
                <a:lnTo>
                  <a:pt x="1234657" y="4125607"/>
                </a:lnTo>
                <a:lnTo>
                  <a:pt x="929857" y="4367324"/>
                </a:lnTo>
                <a:lnTo>
                  <a:pt x="929857" y="4214924"/>
                </a:lnTo>
                <a:cubicBezTo>
                  <a:pt x="391558" y="3988452"/>
                  <a:pt x="15457" y="3197291"/>
                  <a:pt x="15457" y="2291403"/>
                </a:cubicBezTo>
                <a:lnTo>
                  <a:pt x="15457" y="1986604"/>
                </a:lnTo>
                <a:cubicBezTo>
                  <a:pt x="15457" y="889433"/>
                  <a:pt x="561311" y="0"/>
                  <a:pt x="1234657" y="0"/>
                </a:cubicBezTo>
                <a:lnTo>
                  <a:pt x="1234657" y="304800"/>
                </a:lnTo>
                <a:cubicBezTo>
                  <a:pt x="597589" y="304800"/>
                  <a:pt x="48872" y="1104004"/>
                  <a:pt x="0" y="2139004"/>
                </a:cubicBezTo>
              </a:path>
            </a:pathLst>
          </a:custGeom>
          <a:solidFill>
            <a:schemeClr val="bg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949682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8781621" y="1804160"/>
            <a:ext cx="641204" cy="609600"/>
            <a:chOff x="4191146" y="2019300"/>
            <a:chExt cx="641204" cy="609600"/>
          </a:xfrm>
        </p:grpSpPr>
        <p:cxnSp>
          <p:nvCxnSpPr>
            <p:cNvPr id="24" name="Straight Connector 23"/>
            <p:cNvCxnSpPr/>
            <p:nvPr/>
          </p:nvCxnSpPr>
          <p:spPr>
            <a:xfrm rot="16200000" flipH="1">
              <a:off x="4206948" y="2003498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>
              <a:off x="4206948" y="2003498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7879347" y="2672157"/>
            <a:ext cx="363764" cy="355045"/>
            <a:chOff x="5442906" y="2094159"/>
            <a:chExt cx="363764" cy="355045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5472967" y="2094159"/>
              <a:ext cx="333703" cy="355045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5442906" y="2094159"/>
              <a:ext cx="363764" cy="355045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44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84" name="Group 83"/>
          <p:cNvGrpSpPr/>
          <p:nvPr/>
        </p:nvGrpSpPr>
        <p:grpSpPr>
          <a:xfrm>
            <a:off x="4148138" y="3429000"/>
            <a:ext cx="4995862" cy="1524000"/>
            <a:chOff x="3809365" y="3771900"/>
            <a:chExt cx="4995862" cy="1524000"/>
          </a:xfrm>
        </p:grpSpPr>
        <p:sp>
          <p:nvSpPr>
            <p:cNvPr id="86" name="Oval 85"/>
            <p:cNvSpPr/>
            <p:nvPr/>
          </p:nvSpPr>
          <p:spPr>
            <a:xfrm>
              <a:off x="3809365" y="4610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87" name="Oval 86"/>
            <p:cNvSpPr/>
            <p:nvPr/>
          </p:nvSpPr>
          <p:spPr>
            <a:xfrm>
              <a:off x="6138227" y="37719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89" name="Oval 88"/>
            <p:cNvSpPr/>
            <p:nvPr/>
          </p:nvSpPr>
          <p:spPr>
            <a:xfrm>
              <a:off x="8119427" y="4610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cxnSp>
          <p:nvCxnSpPr>
            <p:cNvPr id="90" name="Straight Arrow Connector 89"/>
            <p:cNvCxnSpPr>
              <a:stCxn id="87" idx="6"/>
              <a:endCxn id="89" idx="1"/>
            </p:cNvCxnSpPr>
            <p:nvPr/>
          </p:nvCxnSpPr>
          <p:spPr>
            <a:xfrm>
              <a:off x="6824027" y="4114800"/>
              <a:ext cx="1395833" cy="595733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4" name="Straight Arrow Connector 93"/>
            <p:cNvCxnSpPr>
              <a:stCxn id="87" idx="2"/>
            </p:cNvCxnSpPr>
            <p:nvPr/>
          </p:nvCxnSpPr>
          <p:spPr>
            <a:xfrm flipH="1">
              <a:off x="4476116" y="4114800"/>
              <a:ext cx="1662111" cy="6858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5" name="Straight Arrow Connector 94"/>
            <p:cNvCxnSpPr>
              <a:stCxn id="86" idx="6"/>
              <a:endCxn id="89" idx="2"/>
            </p:cNvCxnSpPr>
            <p:nvPr/>
          </p:nvCxnSpPr>
          <p:spPr>
            <a:xfrm>
              <a:off x="4495165" y="4953000"/>
              <a:ext cx="3624262" cy="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Step #7: Find a Node with No Incoming Edges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94</a:t>
            </a:fld>
            <a:endParaRPr lang="en-US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190404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effectLst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057400" y="5562600"/>
            <a:ext cx="762000" cy="680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 dirty="0"/>
              <a:t>L</a:t>
            </a:r>
            <a:endParaRPr lang="en-US" b="1" i="1" dirty="0"/>
          </a:p>
        </p:txBody>
      </p:sp>
      <p:sp>
        <p:nvSpPr>
          <p:cNvPr id="20" name="Rounded Rectangle 19"/>
          <p:cNvSpPr/>
          <p:nvPr/>
        </p:nvSpPr>
        <p:spPr>
          <a:xfrm>
            <a:off x="3940792" y="5354800"/>
            <a:ext cx="5660408" cy="1086944"/>
          </a:xfrm>
          <a:prstGeom prst="roundRect">
            <a:avLst>
              <a:gd name="adj" fmla="val 4111"/>
            </a:avLst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rgbClr val="244465"/>
            </a:solidFill>
          </a:ln>
        </p:spPr>
        <p:txBody>
          <a:bodyPr wrap="none">
            <a:noAutofit/>
          </a:bodyPr>
          <a:lstStyle/>
          <a:p>
            <a:pPr fontAlgn="base">
              <a:lnSpc>
                <a:spcPct val="105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 i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4170436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22" name="Oval 21"/>
          <p:cNvSpPr/>
          <p:nvPr/>
        </p:nvSpPr>
        <p:spPr>
          <a:xfrm>
            <a:off x="5060059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23" name="Oval 22"/>
          <p:cNvSpPr/>
          <p:nvPr/>
        </p:nvSpPr>
        <p:spPr>
          <a:xfrm>
            <a:off x="5949682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341660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3940792" y="5354800"/>
            <a:ext cx="5660408" cy="1086944"/>
          </a:xfrm>
          <a:prstGeom prst="roundRect">
            <a:avLst>
              <a:gd name="adj" fmla="val 4111"/>
            </a:avLst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rgbClr val="244465"/>
            </a:solidFill>
          </a:ln>
        </p:spPr>
        <p:txBody>
          <a:bodyPr wrap="none">
            <a:noAutofit/>
          </a:bodyPr>
          <a:lstStyle/>
          <a:p>
            <a:pPr fontAlgn="base">
              <a:lnSpc>
                <a:spcPct val="105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 i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4148138" y="3429000"/>
            <a:ext cx="4995862" cy="1524000"/>
            <a:chOff x="3809365" y="3771900"/>
            <a:chExt cx="4995862" cy="1524000"/>
          </a:xfrm>
        </p:grpSpPr>
        <p:sp>
          <p:nvSpPr>
            <p:cNvPr id="86" name="Oval 85"/>
            <p:cNvSpPr/>
            <p:nvPr/>
          </p:nvSpPr>
          <p:spPr>
            <a:xfrm>
              <a:off x="3809365" y="4610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87" name="Oval 86"/>
            <p:cNvSpPr/>
            <p:nvPr/>
          </p:nvSpPr>
          <p:spPr>
            <a:xfrm>
              <a:off x="6138227" y="37719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89" name="Oval 88"/>
            <p:cNvSpPr/>
            <p:nvPr/>
          </p:nvSpPr>
          <p:spPr>
            <a:xfrm>
              <a:off x="8119427" y="4610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cxnSp>
          <p:nvCxnSpPr>
            <p:cNvPr id="90" name="Straight Arrow Connector 89"/>
            <p:cNvCxnSpPr>
              <a:stCxn id="87" idx="6"/>
              <a:endCxn id="89" idx="1"/>
            </p:cNvCxnSpPr>
            <p:nvPr/>
          </p:nvCxnSpPr>
          <p:spPr>
            <a:xfrm>
              <a:off x="6824027" y="4114800"/>
              <a:ext cx="1395833" cy="595733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4" name="Straight Arrow Connector 93"/>
            <p:cNvCxnSpPr>
              <a:stCxn id="87" idx="2"/>
            </p:cNvCxnSpPr>
            <p:nvPr/>
          </p:nvCxnSpPr>
          <p:spPr>
            <a:xfrm flipH="1">
              <a:off x="4476116" y="4114800"/>
              <a:ext cx="1662111" cy="6858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5" name="Straight Arrow Connector 94"/>
            <p:cNvCxnSpPr>
              <a:stCxn id="86" idx="6"/>
              <a:endCxn id="89" idx="2"/>
            </p:cNvCxnSpPr>
            <p:nvPr/>
          </p:nvCxnSpPr>
          <p:spPr>
            <a:xfrm>
              <a:off x="4495165" y="4953000"/>
              <a:ext cx="3624262" cy="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#8: Remove Node D with Its Edges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95</a:t>
            </a:fld>
            <a:endParaRPr lang="en-US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190404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effectLst/>
            </a:endParaRPr>
          </a:p>
        </p:txBody>
      </p:sp>
      <p:sp>
        <p:nvSpPr>
          <p:cNvPr id="99" name="Oval 98"/>
          <p:cNvSpPr/>
          <p:nvPr/>
        </p:nvSpPr>
        <p:spPr>
          <a:xfrm>
            <a:off x="4170436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2057400" y="5562600"/>
            <a:ext cx="762000" cy="680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 dirty="0"/>
              <a:t>L</a:t>
            </a:r>
            <a:endParaRPr lang="en-US" b="1" i="1" dirty="0"/>
          </a:p>
        </p:txBody>
      </p:sp>
      <p:sp>
        <p:nvSpPr>
          <p:cNvPr id="37" name="Oval 36"/>
          <p:cNvSpPr/>
          <p:nvPr/>
        </p:nvSpPr>
        <p:spPr>
          <a:xfrm>
            <a:off x="5060059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20" name="Curved Right Arrow 52"/>
          <p:cNvSpPr/>
          <p:nvPr/>
        </p:nvSpPr>
        <p:spPr>
          <a:xfrm flipH="1">
            <a:off x="7325693" y="3540457"/>
            <a:ext cx="3420088" cy="2631743"/>
          </a:xfrm>
          <a:custGeom>
            <a:avLst/>
            <a:gdLst>
              <a:gd name="connsiteX0" fmla="*/ 0 w 1219200"/>
              <a:gd name="connsiteY0" fmla="*/ 1986604 h 4430407"/>
              <a:gd name="connsiteX1" fmla="*/ 914400 w 1219200"/>
              <a:gd name="connsiteY1" fmla="*/ 3910125 h 4430407"/>
              <a:gd name="connsiteX2" fmla="*/ 914400 w 1219200"/>
              <a:gd name="connsiteY2" fmla="*/ 3757724 h 4430407"/>
              <a:gd name="connsiteX3" fmla="*/ 1219200 w 1219200"/>
              <a:gd name="connsiteY3" fmla="*/ 4125607 h 4430407"/>
              <a:gd name="connsiteX4" fmla="*/ 914400 w 1219200"/>
              <a:gd name="connsiteY4" fmla="*/ 4367324 h 4430407"/>
              <a:gd name="connsiteX5" fmla="*/ 914400 w 1219200"/>
              <a:gd name="connsiteY5" fmla="*/ 4214924 h 4430407"/>
              <a:gd name="connsiteX6" fmla="*/ 0 w 1219200"/>
              <a:gd name="connsiteY6" fmla="*/ 2291403 h 4430407"/>
              <a:gd name="connsiteX7" fmla="*/ 0 w 1219200"/>
              <a:gd name="connsiteY7" fmla="*/ 1986604 h 4430407"/>
              <a:gd name="connsiteX0" fmla="*/ 1219200 w 1219200"/>
              <a:gd name="connsiteY0" fmla="*/ 304800 h 4430407"/>
              <a:gd name="connsiteX1" fmla="*/ 3593 w 1219200"/>
              <a:gd name="connsiteY1" fmla="*/ 2139004 h 4430407"/>
              <a:gd name="connsiteX2" fmla="*/ 147126 w 1219200"/>
              <a:gd name="connsiteY2" fmla="*/ 1040543 h 4430407"/>
              <a:gd name="connsiteX3" fmla="*/ 1219201 w 1219200"/>
              <a:gd name="connsiteY3" fmla="*/ 1 h 4430407"/>
              <a:gd name="connsiteX4" fmla="*/ 1219200 w 1219200"/>
              <a:gd name="connsiteY4" fmla="*/ 304800 h 4430407"/>
              <a:gd name="connsiteX0" fmla="*/ 0 w 1219200"/>
              <a:gd name="connsiteY0" fmla="*/ 1986604 h 4430407"/>
              <a:gd name="connsiteX1" fmla="*/ 914400 w 1219200"/>
              <a:gd name="connsiteY1" fmla="*/ 3910125 h 4430407"/>
              <a:gd name="connsiteX2" fmla="*/ 914400 w 1219200"/>
              <a:gd name="connsiteY2" fmla="*/ 3757724 h 4430407"/>
              <a:gd name="connsiteX3" fmla="*/ 1219200 w 1219200"/>
              <a:gd name="connsiteY3" fmla="*/ 4125607 h 4430407"/>
              <a:gd name="connsiteX4" fmla="*/ 914400 w 1219200"/>
              <a:gd name="connsiteY4" fmla="*/ 4367324 h 4430407"/>
              <a:gd name="connsiteX5" fmla="*/ 914400 w 1219200"/>
              <a:gd name="connsiteY5" fmla="*/ 4214924 h 4430407"/>
              <a:gd name="connsiteX6" fmla="*/ 0 w 1219200"/>
              <a:gd name="connsiteY6" fmla="*/ 2291403 h 4430407"/>
              <a:gd name="connsiteX7" fmla="*/ 0 w 1219200"/>
              <a:gd name="connsiteY7" fmla="*/ 1986604 h 4430407"/>
              <a:gd name="connsiteX8" fmla="*/ 1219200 w 1219200"/>
              <a:gd name="connsiteY8" fmla="*/ 0 h 4430407"/>
              <a:gd name="connsiteX9" fmla="*/ 1219200 w 1219200"/>
              <a:gd name="connsiteY9" fmla="*/ 304800 h 4430407"/>
              <a:gd name="connsiteX10" fmla="*/ 3593 w 1219200"/>
              <a:gd name="connsiteY10" fmla="*/ 2139004 h 4430407"/>
              <a:gd name="connsiteX0" fmla="*/ 0 w 1219201"/>
              <a:gd name="connsiteY0" fmla="*/ 1986604 h 4367324"/>
              <a:gd name="connsiteX1" fmla="*/ 914400 w 1219201"/>
              <a:gd name="connsiteY1" fmla="*/ 3910125 h 4367324"/>
              <a:gd name="connsiteX2" fmla="*/ 914400 w 1219201"/>
              <a:gd name="connsiteY2" fmla="*/ 3757724 h 4367324"/>
              <a:gd name="connsiteX3" fmla="*/ 1219200 w 1219201"/>
              <a:gd name="connsiteY3" fmla="*/ 4125607 h 4367324"/>
              <a:gd name="connsiteX4" fmla="*/ 914400 w 1219201"/>
              <a:gd name="connsiteY4" fmla="*/ 4367324 h 4367324"/>
              <a:gd name="connsiteX5" fmla="*/ 914400 w 1219201"/>
              <a:gd name="connsiteY5" fmla="*/ 4214924 h 4367324"/>
              <a:gd name="connsiteX6" fmla="*/ 0 w 1219201"/>
              <a:gd name="connsiteY6" fmla="*/ 2291403 h 4367324"/>
              <a:gd name="connsiteX7" fmla="*/ 0 w 1219201"/>
              <a:gd name="connsiteY7" fmla="*/ 1986604 h 4367324"/>
              <a:gd name="connsiteX0" fmla="*/ 1219200 w 1219201"/>
              <a:gd name="connsiteY0" fmla="*/ 304800 h 4367324"/>
              <a:gd name="connsiteX1" fmla="*/ 3593 w 1219201"/>
              <a:gd name="connsiteY1" fmla="*/ 2139004 h 4367324"/>
              <a:gd name="connsiteX2" fmla="*/ 147126 w 1219201"/>
              <a:gd name="connsiteY2" fmla="*/ 1040543 h 4367324"/>
              <a:gd name="connsiteX3" fmla="*/ 1219201 w 1219201"/>
              <a:gd name="connsiteY3" fmla="*/ 1 h 4367324"/>
              <a:gd name="connsiteX4" fmla="*/ 1219200 w 1219201"/>
              <a:gd name="connsiteY4" fmla="*/ 304800 h 4367324"/>
              <a:gd name="connsiteX0" fmla="*/ 0 w 1219201"/>
              <a:gd name="connsiteY0" fmla="*/ 1986604 h 4367324"/>
              <a:gd name="connsiteX1" fmla="*/ 914400 w 1219201"/>
              <a:gd name="connsiteY1" fmla="*/ 3910125 h 4367324"/>
              <a:gd name="connsiteX2" fmla="*/ 914400 w 1219201"/>
              <a:gd name="connsiteY2" fmla="*/ 3757724 h 4367324"/>
              <a:gd name="connsiteX3" fmla="*/ 1219200 w 1219201"/>
              <a:gd name="connsiteY3" fmla="*/ 4125607 h 4367324"/>
              <a:gd name="connsiteX4" fmla="*/ 914400 w 1219201"/>
              <a:gd name="connsiteY4" fmla="*/ 4367324 h 4367324"/>
              <a:gd name="connsiteX5" fmla="*/ 914400 w 1219201"/>
              <a:gd name="connsiteY5" fmla="*/ 4214924 h 4367324"/>
              <a:gd name="connsiteX6" fmla="*/ 0 w 1219201"/>
              <a:gd name="connsiteY6" fmla="*/ 2291403 h 4367324"/>
              <a:gd name="connsiteX7" fmla="*/ 0 w 1219201"/>
              <a:gd name="connsiteY7" fmla="*/ 1986604 h 4367324"/>
              <a:gd name="connsiteX8" fmla="*/ 1219200 w 1219201"/>
              <a:gd name="connsiteY8" fmla="*/ 0 h 4367324"/>
              <a:gd name="connsiteX9" fmla="*/ 1219200 w 1219201"/>
              <a:gd name="connsiteY9" fmla="*/ 304800 h 4367324"/>
              <a:gd name="connsiteX10" fmla="*/ 16293 w 1219201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304800 h 4367324"/>
              <a:gd name="connsiteX1" fmla="*/ 19050 w 1234658"/>
              <a:gd name="connsiteY1" fmla="*/ 21390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304800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304800 h 4367324"/>
              <a:gd name="connsiteX10" fmla="*/ 0 w 1234658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304800 h 4367324"/>
              <a:gd name="connsiteX1" fmla="*/ 47625 w 1234658"/>
              <a:gd name="connsiteY1" fmla="*/ 21390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304800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304800 h 4367324"/>
              <a:gd name="connsiteX10" fmla="*/ 0 w 1234658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304800 h 4367324"/>
              <a:gd name="connsiteX1" fmla="*/ 19050 w 1234658"/>
              <a:gd name="connsiteY1" fmla="*/ 22914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304800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304800 h 4367324"/>
              <a:gd name="connsiteX10" fmla="*/ 0 w 1234658"/>
              <a:gd name="connsiteY10" fmla="*/ 2139004 h 4367324"/>
              <a:gd name="connsiteX0" fmla="*/ 15457 w 4039341"/>
              <a:gd name="connsiteY0" fmla="*/ 1986604 h 4367324"/>
              <a:gd name="connsiteX1" fmla="*/ 929857 w 4039341"/>
              <a:gd name="connsiteY1" fmla="*/ 3910125 h 4367324"/>
              <a:gd name="connsiteX2" fmla="*/ 929857 w 4039341"/>
              <a:gd name="connsiteY2" fmla="*/ 3757724 h 4367324"/>
              <a:gd name="connsiteX3" fmla="*/ 1234657 w 4039341"/>
              <a:gd name="connsiteY3" fmla="*/ 4125607 h 4367324"/>
              <a:gd name="connsiteX4" fmla="*/ 929857 w 4039341"/>
              <a:gd name="connsiteY4" fmla="*/ 4367324 h 4367324"/>
              <a:gd name="connsiteX5" fmla="*/ 929857 w 4039341"/>
              <a:gd name="connsiteY5" fmla="*/ 4214924 h 4367324"/>
              <a:gd name="connsiteX6" fmla="*/ 15457 w 4039341"/>
              <a:gd name="connsiteY6" fmla="*/ 2291403 h 4367324"/>
              <a:gd name="connsiteX7" fmla="*/ 15457 w 4039341"/>
              <a:gd name="connsiteY7" fmla="*/ 1986604 h 4367324"/>
              <a:gd name="connsiteX0" fmla="*/ 1234657 w 4039341"/>
              <a:gd name="connsiteY0" fmla="*/ 304800 h 4367324"/>
              <a:gd name="connsiteX1" fmla="*/ 19050 w 4039341"/>
              <a:gd name="connsiteY1" fmla="*/ 2291404 h 4367324"/>
              <a:gd name="connsiteX2" fmla="*/ 162583 w 4039341"/>
              <a:gd name="connsiteY2" fmla="*/ 1040543 h 4367324"/>
              <a:gd name="connsiteX3" fmla="*/ 1234658 w 4039341"/>
              <a:gd name="connsiteY3" fmla="*/ 1 h 4367324"/>
              <a:gd name="connsiteX4" fmla="*/ 1234657 w 4039341"/>
              <a:gd name="connsiteY4" fmla="*/ 304800 h 4367324"/>
              <a:gd name="connsiteX0" fmla="*/ 15457 w 4039341"/>
              <a:gd name="connsiteY0" fmla="*/ 1986604 h 4367324"/>
              <a:gd name="connsiteX1" fmla="*/ 929857 w 4039341"/>
              <a:gd name="connsiteY1" fmla="*/ 3910125 h 4367324"/>
              <a:gd name="connsiteX2" fmla="*/ 929857 w 4039341"/>
              <a:gd name="connsiteY2" fmla="*/ 3757724 h 4367324"/>
              <a:gd name="connsiteX3" fmla="*/ 1234657 w 4039341"/>
              <a:gd name="connsiteY3" fmla="*/ 4125607 h 4367324"/>
              <a:gd name="connsiteX4" fmla="*/ 929857 w 4039341"/>
              <a:gd name="connsiteY4" fmla="*/ 4367324 h 4367324"/>
              <a:gd name="connsiteX5" fmla="*/ 929857 w 4039341"/>
              <a:gd name="connsiteY5" fmla="*/ 4214924 h 4367324"/>
              <a:gd name="connsiteX6" fmla="*/ 15457 w 4039341"/>
              <a:gd name="connsiteY6" fmla="*/ 2291403 h 4367324"/>
              <a:gd name="connsiteX7" fmla="*/ 15457 w 4039341"/>
              <a:gd name="connsiteY7" fmla="*/ 1986604 h 4367324"/>
              <a:gd name="connsiteX8" fmla="*/ 1234657 w 4039341"/>
              <a:gd name="connsiteY8" fmla="*/ 0 h 4367324"/>
              <a:gd name="connsiteX9" fmla="*/ 4039341 w 4039341"/>
              <a:gd name="connsiteY9" fmla="*/ 212776 h 4367324"/>
              <a:gd name="connsiteX10" fmla="*/ 0 w 4039341"/>
              <a:gd name="connsiteY10" fmla="*/ 2139004 h 4367324"/>
              <a:gd name="connsiteX0" fmla="*/ 15457 w 4039342"/>
              <a:gd name="connsiteY0" fmla="*/ 2055622 h 4436342"/>
              <a:gd name="connsiteX1" fmla="*/ 929857 w 4039342"/>
              <a:gd name="connsiteY1" fmla="*/ 3979143 h 4436342"/>
              <a:gd name="connsiteX2" fmla="*/ 929857 w 4039342"/>
              <a:gd name="connsiteY2" fmla="*/ 3826742 h 4436342"/>
              <a:gd name="connsiteX3" fmla="*/ 1234657 w 4039342"/>
              <a:gd name="connsiteY3" fmla="*/ 4194625 h 4436342"/>
              <a:gd name="connsiteX4" fmla="*/ 929857 w 4039342"/>
              <a:gd name="connsiteY4" fmla="*/ 4436342 h 4436342"/>
              <a:gd name="connsiteX5" fmla="*/ 929857 w 4039342"/>
              <a:gd name="connsiteY5" fmla="*/ 4283942 h 4436342"/>
              <a:gd name="connsiteX6" fmla="*/ 15457 w 4039342"/>
              <a:gd name="connsiteY6" fmla="*/ 2360421 h 4436342"/>
              <a:gd name="connsiteX7" fmla="*/ 15457 w 4039342"/>
              <a:gd name="connsiteY7" fmla="*/ 2055622 h 4436342"/>
              <a:gd name="connsiteX0" fmla="*/ 1234657 w 4039342"/>
              <a:gd name="connsiteY0" fmla="*/ 373818 h 4436342"/>
              <a:gd name="connsiteX1" fmla="*/ 19050 w 4039342"/>
              <a:gd name="connsiteY1" fmla="*/ 2360422 h 4436342"/>
              <a:gd name="connsiteX2" fmla="*/ 162583 w 4039342"/>
              <a:gd name="connsiteY2" fmla="*/ 1109561 h 4436342"/>
              <a:gd name="connsiteX3" fmla="*/ 1234658 w 4039342"/>
              <a:gd name="connsiteY3" fmla="*/ 69019 h 4436342"/>
              <a:gd name="connsiteX4" fmla="*/ 1234657 w 4039342"/>
              <a:gd name="connsiteY4" fmla="*/ 373818 h 4436342"/>
              <a:gd name="connsiteX0" fmla="*/ 15457 w 4039342"/>
              <a:gd name="connsiteY0" fmla="*/ 2055622 h 4436342"/>
              <a:gd name="connsiteX1" fmla="*/ 929857 w 4039342"/>
              <a:gd name="connsiteY1" fmla="*/ 3979143 h 4436342"/>
              <a:gd name="connsiteX2" fmla="*/ 929857 w 4039342"/>
              <a:gd name="connsiteY2" fmla="*/ 3826742 h 4436342"/>
              <a:gd name="connsiteX3" fmla="*/ 1234657 w 4039342"/>
              <a:gd name="connsiteY3" fmla="*/ 4194625 h 4436342"/>
              <a:gd name="connsiteX4" fmla="*/ 929857 w 4039342"/>
              <a:gd name="connsiteY4" fmla="*/ 4436342 h 4436342"/>
              <a:gd name="connsiteX5" fmla="*/ 929857 w 4039342"/>
              <a:gd name="connsiteY5" fmla="*/ 4283942 h 4436342"/>
              <a:gd name="connsiteX6" fmla="*/ 15457 w 4039342"/>
              <a:gd name="connsiteY6" fmla="*/ 2360421 h 4436342"/>
              <a:gd name="connsiteX7" fmla="*/ 15457 w 4039342"/>
              <a:gd name="connsiteY7" fmla="*/ 2055622 h 4436342"/>
              <a:gd name="connsiteX8" fmla="*/ 4039342 w 4039342"/>
              <a:gd name="connsiteY8" fmla="*/ 0 h 4436342"/>
              <a:gd name="connsiteX9" fmla="*/ 4039341 w 4039342"/>
              <a:gd name="connsiteY9" fmla="*/ 281794 h 4436342"/>
              <a:gd name="connsiteX10" fmla="*/ 0 w 4039342"/>
              <a:gd name="connsiteY10" fmla="*/ 2208022 h 4436342"/>
              <a:gd name="connsiteX0" fmla="*/ 15457 w 4039342"/>
              <a:gd name="connsiteY0" fmla="*/ 2055622 h 4436342"/>
              <a:gd name="connsiteX1" fmla="*/ 929857 w 4039342"/>
              <a:gd name="connsiteY1" fmla="*/ 3979143 h 4436342"/>
              <a:gd name="connsiteX2" fmla="*/ 929857 w 4039342"/>
              <a:gd name="connsiteY2" fmla="*/ 3826742 h 4436342"/>
              <a:gd name="connsiteX3" fmla="*/ 1234657 w 4039342"/>
              <a:gd name="connsiteY3" fmla="*/ 4194625 h 4436342"/>
              <a:gd name="connsiteX4" fmla="*/ 929857 w 4039342"/>
              <a:gd name="connsiteY4" fmla="*/ 4436342 h 4436342"/>
              <a:gd name="connsiteX5" fmla="*/ 929857 w 4039342"/>
              <a:gd name="connsiteY5" fmla="*/ 4283942 h 4436342"/>
              <a:gd name="connsiteX6" fmla="*/ 15457 w 4039342"/>
              <a:gd name="connsiteY6" fmla="*/ 2360421 h 4436342"/>
              <a:gd name="connsiteX7" fmla="*/ 15457 w 4039342"/>
              <a:gd name="connsiteY7" fmla="*/ 2055622 h 4436342"/>
              <a:gd name="connsiteX0" fmla="*/ 1234657 w 4039342"/>
              <a:gd name="connsiteY0" fmla="*/ 373818 h 4436342"/>
              <a:gd name="connsiteX1" fmla="*/ 19050 w 4039342"/>
              <a:gd name="connsiteY1" fmla="*/ 2360422 h 4436342"/>
              <a:gd name="connsiteX2" fmla="*/ 162583 w 4039342"/>
              <a:gd name="connsiteY2" fmla="*/ 1109561 h 4436342"/>
              <a:gd name="connsiteX3" fmla="*/ 4039342 w 4039342"/>
              <a:gd name="connsiteY3" fmla="*/ 0 h 4436342"/>
              <a:gd name="connsiteX4" fmla="*/ 1234657 w 4039342"/>
              <a:gd name="connsiteY4" fmla="*/ 373818 h 4436342"/>
              <a:gd name="connsiteX0" fmla="*/ 15457 w 4039342"/>
              <a:gd name="connsiteY0" fmla="*/ 2055622 h 4436342"/>
              <a:gd name="connsiteX1" fmla="*/ 929857 w 4039342"/>
              <a:gd name="connsiteY1" fmla="*/ 3979143 h 4436342"/>
              <a:gd name="connsiteX2" fmla="*/ 929857 w 4039342"/>
              <a:gd name="connsiteY2" fmla="*/ 3826742 h 4436342"/>
              <a:gd name="connsiteX3" fmla="*/ 1234657 w 4039342"/>
              <a:gd name="connsiteY3" fmla="*/ 4194625 h 4436342"/>
              <a:gd name="connsiteX4" fmla="*/ 929857 w 4039342"/>
              <a:gd name="connsiteY4" fmla="*/ 4436342 h 4436342"/>
              <a:gd name="connsiteX5" fmla="*/ 929857 w 4039342"/>
              <a:gd name="connsiteY5" fmla="*/ 4283942 h 4436342"/>
              <a:gd name="connsiteX6" fmla="*/ 15457 w 4039342"/>
              <a:gd name="connsiteY6" fmla="*/ 2360421 h 4436342"/>
              <a:gd name="connsiteX7" fmla="*/ 15457 w 4039342"/>
              <a:gd name="connsiteY7" fmla="*/ 2055622 h 4436342"/>
              <a:gd name="connsiteX8" fmla="*/ 4039342 w 4039342"/>
              <a:gd name="connsiteY8" fmla="*/ 0 h 4436342"/>
              <a:gd name="connsiteX9" fmla="*/ 4039341 w 4039342"/>
              <a:gd name="connsiteY9" fmla="*/ 281794 h 4436342"/>
              <a:gd name="connsiteX10" fmla="*/ 0 w 4039342"/>
              <a:gd name="connsiteY10" fmla="*/ 2208022 h 4436342"/>
              <a:gd name="connsiteX0" fmla="*/ 15457 w 4039342"/>
              <a:gd name="connsiteY0" fmla="*/ 2055622 h 4436342"/>
              <a:gd name="connsiteX1" fmla="*/ 929857 w 4039342"/>
              <a:gd name="connsiteY1" fmla="*/ 3979143 h 4436342"/>
              <a:gd name="connsiteX2" fmla="*/ 929857 w 4039342"/>
              <a:gd name="connsiteY2" fmla="*/ 3826742 h 4436342"/>
              <a:gd name="connsiteX3" fmla="*/ 1234657 w 4039342"/>
              <a:gd name="connsiteY3" fmla="*/ 4194625 h 4436342"/>
              <a:gd name="connsiteX4" fmla="*/ 929857 w 4039342"/>
              <a:gd name="connsiteY4" fmla="*/ 4436342 h 4436342"/>
              <a:gd name="connsiteX5" fmla="*/ 929857 w 4039342"/>
              <a:gd name="connsiteY5" fmla="*/ 4283942 h 4436342"/>
              <a:gd name="connsiteX6" fmla="*/ 15457 w 4039342"/>
              <a:gd name="connsiteY6" fmla="*/ 2360421 h 4436342"/>
              <a:gd name="connsiteX7" fmla="*/ 15457 w 4039342"/>
              <a:gd name="connsiteY7" fmla="*/ 2055622 h 4436342"/>
              <a:gd name="connsiteX0" fmla="*/ 4023222 w 4039342"/>
              <a:gd name="connsiteY0" fmla="*/ 258788 h 4436342"/>
              <a:gd name="connsiteX1" fmla="*/ 19050 w 4039342"/>
              <a:gd name="connsiteY1" fmla="*/ 2360422 h 4436342"/>
              <a:gd name="connsiteX2" fmla="*/ 162583 w 4039342"/>
              <a:gd name="connsiteY2" fmla="*/ 1109561 h 4436342"/>
              <a:gd name="connsiteX3" fmla="*/ 4039342 w 4039342"/>
              <a:gd name="connsiteY3" fmla="*/ 0 h 4436342"/>
              <a:gd name="connsiteX4" fmla="*/ 4023222 w 4039342"/>
              <a:gd name="connsiteY4" fmla="*/ 258788 h 4436342"/>
              <a:gd name="connsiteX0" fmla="*/ 15457 w 4039342"/>
              <a:gd name="connsiteY0" fmla="*/ 2055622 h 4436342"/>
              <a:gd name="connsiteX1" fmla="*/ 929857 w 4039342"/>
              <a:gd name="connsiteY1" fmla="*/ 3979143 h 4436342"/>
              <a:gd name="connsiteX2" fmla="*/ 929857 w 4039342"/>
              <a:gd name="connsiteY2" fmla="*/ 3826742 h 4436342"/>
              <a:gd name="connsiteX3" fmla="*/ 1234657 w 4039342"/>
              <a:gd name="connsiteY3" fmla="*/ 4194625 h 4436342"/>
              <a:gd name="connsiteX4" fmla="*/ 929857 w 4039342"/>
              <a:gd name="connsiteY4" fmla="*/ 4436342 h 4436342"/>
              <a:gd name="connsiteX5" fmla="*/ 929857 w 4039342"/>
              <a:gd name="connsiteY5" fmla="*/ 4283942 h 4436342"/>
              <a:gd name="connsiteX6" fmla="*/ 15457 w 4039342"/>
              <a:gd name="connsiteY6" fmla="*/ 2360421 h 4436342"/>
              <a:gd name="connsiteX7" fmla="*/ 15457 w 4039342"/>
              <a:gd name="connsiteY7" fmla="*/ 2055622 h 4436342"/>
              <a:gd name="connsiteX8" fmla="*/ 4039342 w 4039342"/>
              <a:gd name="connsiteY8" fmla="*/ 0 h 4436342"/>
              <a:gd name="connsiteX9" fmla="*/ 4039341 w 4039342"/>
              <a:gd name="connsiteY9" fmla="*/ 281794 h 4436342"/>
              <a:gd name="connsiteX10" fmla="*/ 0 w 4039342"/>
              <a:gd name="connsiteY10" fmla="*/ 2208022 h 4436342"/>
              <a:gd name="connsiteX0" fmla="*/ 15457 w 4039342"/>
              <a:gd name="connsiteY0" fmla="*/ 2055622 h 4436342"/>
              <a:gd name="connsiteX1" fmla="*/ 929857 w 4039342"/>
              <a:gd name="connsiteY1" fmla="*/ 3979143 h 4436342"/>
              <a:gd name="connsiteX2" fmla="*/ 929857 w 4039342"/>
              <a:gd name="connsiteY2" fmla="*/ 3826742 h 4436342"/>
              <a:gd name="connsiteX3" fmla="*/ 1234657 w 4039342"/>
              <a:gd name="connsiteY3" fmla="*/ 4194625 h 4436342"/>
              <a:gd name="connsiteX4" fmla="*/ 929857 w 4039342"/>
              <a:gd name="connsiteY4" fmla="*/ 4436342 h 4436342"/>
              <a:gd name="connsiteX5" fmla="*/ 929857 w 4039342"/>
              <a:gd name="connsiteY5" fmla="*/ 4283942 h 4436342"/>
              <a:gd name="connsiteX6" fmla="*/ 15457 w 4039342"/>
              <a:gd name="connsiteY6" fmla="*/ 2360421 h 4436342"/>
              <a:gd name="connsiteX7" fmla="*/ 15457 w 4039342"/>
              <a:gd name="connsiteY7" fmla="*/ 2055622 h 4436342"/>
              <a:gd name="connsiteX0" fmla="*/ 4023222 w 4039342"/>
              <a:gd name="connsiteY0" fmla="*/ 258788 h 4436342"/>
              <a:gd name="connsiteX1" fmla="*/ 19050 w 4039342"/>
              <a:gd name="connsiteY1" fmla="*/ 2360422 h 4436342"/>
              <a:gd name="connsiteX2" fmla="*/ 613912 w 4039342"/>
              <a:gd name="connsiteY2" fmla="*/ 1155574 h 4436342"/>
              <a:gd name="connsiteX3" fmla="*/ 4039342 w 4039342"/>
              <a:gd name="connsiteY3" fmla="*/ 0 h 4436342"/>
              <a:gd name="connsiteX4" fmla="*/ 4023222 w 4039342"/>
              <a:gd name="connsiteY4" fmla="*/ 258788 h 4436342"/>
              <a:gd name="connsiteX0" fmla="*/ 15457 w 4039342"/>
              <a:gd name="connsiteY0" fmla="*/ 2055622 h 4436342"/>
              <a:gd name="connsiteX1" fmla="*/ 929857 w 4039342"/>
              <a:gd name="connsiteY1" fmla="*/ 3979143 h 4436342"/>
              <a:gd name="connsiteX2" fmla="*/ 929857 w 4039342"/>
              <a:gd name="connsiteY2" fmla="*/ 3826742 h 4436342"/>
              <a:gd name="connsiteX3" fmla="*/ 1234657 w 4039342"/>
              <a:gd name="connsiteY3" fmla="*/ 4194625 h 4436342"/>
              <a:gd name="connsiteX4" fmla="*/ 929857 w 4039342"/>
              <a:gd name="connsiteY4" fmla="*/ 4436342 h 4436342"/>
              <a:gd name="connsiteX5" fmla="*/ 929857 w 4039342"/>
              <a:gd name="connsiteY5" fmla="*/ 4283942 h 4436342"/>
              <a:gd name="connsiteX6" fmla="*/ 15457 w 4039342"/>
              <a:gd name="connsiteY6" fmla="*/ 2360421 h 4436342"/>
              <a:gd name="connsiteX7" fmla="*/ 15457 w 4039342"/>
              <a:gd name="connsiteY7" fmla="*/ 2055622 h 4436342"/>
              <a:gd name="connsiteX8" fmla="*/ 4039342 w 4039342"/>
              <a:gd name="connsiteY8" fmla="*/ 0 h 4436342"/>
              <a:gd name="connsiteX9" fmla="*/ 4039341 w 4039342"/>
              <a:gd name="connsiteY9" fmla="*/ 281794 h 4436342"/>
              <a:gd name="connsiteX10" fmla="*/ 0 w 4039342"/>
              <a:gd name="connsiteY10" fmla="*/ 2208022 h 4436342"/>
              <a:gd name="connsiteX0" fmla="*/ 15457 w 4039342"/>
              <a:gd name="connsiteY0" fmla="*/ 2055622 h 4436342"/>
              <a:gd name="connsiteX1" fmla="*/ 929857 w 4039342"/>
              <a:gd name="connsiteY1" fmla="*/ 3979143 h 4436342"/>
              <a:gd name="connsiteX2" fmla="*/ 929857 w 4039342"/>
              <a:gd name="connsiteY2" fmla="*/ 3826742 h 4436342"/>
              <a:gd name="connsiteX3" fmla="*/ 1234657 w 4039342"/>
              <a:gd name="connsiteY3" fmla="*/ 4194625 h 4436342"/>
              <a:gd name="connsiteX4" fmla="*/ 929857 w 4039342"/>
              <a:gd name="connsiteY4" fmla="*/ 4436342 h 4436342"/>
              <a:gd name="connsiteX5" fmla="*/ 929857 w 4039342"/>
              <a:gd name="connsiteY5" fmla="*/ 4283942 h 4436342"/>
              <a:gd name="connsiteX6" fmla="*/ 15457 w 4039342"/>
              <a:gd name="connsiteY6" fmla="*/ 2360421 h 4436342"/>
              <a:gd name="connsiteX7" fmla="*/ 15457 w 4039342"/>
              <a:gd name="connsiteY7" fmla="*/ 2055622 h 4436342"/>
              <a:gd name="connsiteX0" fmla="*/ 4023222 w 4039342"/>
              <a:gd name="connsiteY0" fmla="*/ 258788 h 4436342"/>
              <a:gd name="connsiteX1" fmla="*/ 19050 w 4039342"/>
              <a:gd name="connsiteY1" fmla="*/ 2360422 h 4436342"/>
              <a:gd name="connsiteX2" fmla="*/ 613912 w 4039342"/>
              <a:gd name="connsiteY2" fmla="*/ 1155574 h 4436342"/>
              <a:gd name="connsiteX3" fmla="*/ 4039342 w 4039342"/>
              <a:gd name="connsiteY3" fmla="*/ 0 h 4436342"/>
              <a:gd name="connsiteX4" fmla="*/ 4023222 w 4039342"/>
              <a:gd name="connsiteY4" fmla="*/ 258788 h 4436342"/>
              <a:gd name="connsiteX0" fmla="*/ 15457 w 4039342"/>
              <a:gd name="connsiteY0" fmla="*/ 2055622 h 4436342"/>
              <a:gd name="connsiteX1" fmla="*/ 929857 w 4039342"/>
              <a:gd name="connsiteY1" fmla="*/ 3979143 h 4436342"/>
              <a:gd name="connsiteX2" fmla="*/ 929857 w 4039342"/>
              <a:gd name="connsiteY2" fmla="*/ 3826742 h 4436342"/>
              <a:gd name="connsiteX3" fmla="*/ 1234657 w 4039342"/>
              <a:gd name="connsiteY3" fmla="*/ 4194625 h 4436342"/>
              <a:gd name="connsiteX4" fmla="*/ 929857 w 4039342"/>
              <a:gd name="connsiteY4" fmla="*/ 4436342 h 4436342"/>
              <a:gd name="connsiteX5" fmla="*/ 929857 w 4039342"/>
              <a:gd name="connsiteY5" fmla="*/ 4283942 h 4436342"/>
              <a:gd name="connsiteX6" fmla="*/ 15457 w 4039342"/>
              <a:gd name="connsiteY6" fmla="*/ 2360421 h 4436342"/>
              <a:gd name="connsiteX7" fmla="*/ 15457 w 4039342"/>
              <a:gd name="connsiteY7" fmla="*/ 2055622 h 4436342"/>
              <a:gd name="connsiteX8" fmla="*/ 4039342 w 4039342"/>
              <a:gd name="connsiteY8" fmla="*/ 0 h 4436342"/>
              <a:gd name="connsiteX9" fmla="*/ 4039341 w 4039342"/>
              <a:gd name="connsiteY9" fmla="*/ 281794 h 4436342"/>
              <a:gd name="connsiteX10" fmla="*/ 0 w 4039342"/>
              <a:gd name="connsiteY10" fmla="*/ 2208022 h 4436342"/>
              <a:gd name="connsiteX0" fmla="*/ 15457 w 4039342"/>
              <a:gd name="connsiteY0" fmla="*/ 2055622 h 4436342"/>
              <a:gd name="connsiteX1" fmla="*/ 929857 w 4039342"/>
              <a:gd name="connsiteY1" fmla="*/ 3979143 h 4436342"/>
              <a:gd name="connsiteX2" fmla="*/ 929857 w 4039342"/>
              <a:gd name="connsiteY2" fmla="*/ 3826742 h 4436342"/>
              <a:gd name="connsiteX3" fmla="*/ 1234657 w 4039342"/>
              <a:gd name="connsiteY3" fmla="*/ 4194625 h 4436342"/>
              <a:gd name="connsiteX4" fmla="*/ 929857 w 4039342"/>
              <a:gd name="connsiteY4" fmla="*/ 4436342 h 4436342"/>
              <a:gd name="connsiteX5" fmla="*/ 929857 w 4039342"/>
              <a:gd name="connsiteY5" fmla="*/ 4283942 h 4436342"/>
              <a:gd name="connsiteX6" fmla="*/ 15457 w 4039342"/>
              <a:gd name="connsiteY6" fmla="*/ 2360421 h 4436342"/>
              <a:gd name="connsiteX7" fmla="*/ 15457 w 4039342"/>
              <a:gd name="connsiteY7" fmla="*/ 2055622 h 4436342"/>
              <a:gd name="connsiteX0" fmla="*/ 4023222 w 4039342"/>
              <a:gd name="connsiteY0" fmla="*/ 258788 h 4436342"/>
              <a:gd name="connsiteX1" fmla="*/ 19050 w 4039342"/>
              <a:gd name="connsiteY1" fmla="*/ 2360422 h 4436342"/>
              <a:gd name="connsiteX2" fmla="*/ 613912 w 4039342"/>
              <a:gd name="connsiteY2" fmla="*/ 1155574 h 4436342"/>
              <a:gd name="connsiteX3" fmla="*/ 4039342 w 4039342"/>
              <a:gd name="connsiteY3" fmla="*/ 0 h 4436342"/>
              <a:gd name="connsiteX4" fmla="*/ 4023222 w 4039342"/>
              <a:gd name="connsiteY4" fmla="*/ 258788 h 4436342"/>
              <a:gd name="connsiteX0" fmla="*/ 15457 w 4039342"/>
              <a:gd name="connsiteY0" fmla="*/ 2055622 h 4436342"/>
              <a:gd name="connsiteX1" fmla="*/ 929857 w 4039342"/>
              <a:gd name="connsiteY1" fmla="*/ 3979143 h 4436342"/>
              <a:gd name="connsiteX2" fmla="*/ 929857 w 4039342"/>
              <a:gd name="connsiteY2" fmla="*/ 3826742 h 4436342"/>
              <a:gd name="connsiteX3" fmla="*/ 1234657 w 4039342"/>
              <a:gd name="connsiteY3" fmla="*/ 4194625 h 4436342"/>
              <a:gd name="connsiteX4" fmla="*/ 929857 w 4039342"/>
              <a:gd name="connsiteY4" fmla="*/ 4436342 h 4436342"/>
              <a:gd name="connsiteX5" fmla="*/ 929857 w 4039342"/>
              <a:gd name="connsiteY5" fmla="*/ 4283942 h 4436342"/>
              <a:gd name="connsiteX6" fmla="*/ 15457 w 4039342"/>
              <a:gd name="connsiteY6" fmla="*/ 2360421 h 4436342"/>
              <a:gd name="connsiteX7" fmla="*/ 15457 w 4039342"/>
              <a:gd name="connsiteY7" fmla="*/ 2055622 h 4436342"/>
              <a:gd name="connsiteX8" fmla="*/ 4039342 w 4039342"/>
              <a:gd name="connsiteY8" fmla="*/ 0 h 4436342"/>
              <a:gd name="connsiteX9" fmla="*/ 4039341 w 4039342"/>
              <a:gd name="connsiteY9" fmla="*/ 281794 h 4436342"/>
              <a:gd name="connsiteX10" fmla="*/ 0 w 4039342"/>
              <a:gd name="connsiteY10" fmla="*/ 2208022 h 4436342"/>
              <a:gd name="connsiteX0" fmla="*/ 15457 w 4039342"/>
              <a:gd name="connsiteY0" fmla="*/ 2055622 h 4436342"/>
              <a:gd name="connsiteX1" fmla="*/ 929857 w 4039342"/>
              <a:gd name="connsiteY1" fmla="*/ 3979143 h 4436342"/>
              <a:gd name="connsiteX2" fmla="*/ 929857 w 4039342"/>
              <a:gd name="connsiteY2" fmla="*/ 3826742 h 4436342"/>
              <a:gd name="connsiteX3" fmla="*/ 1234657 w 4039342"/>
              <a:gd name="connsiteY3" fmla="*/ 4194625 h 4436342"/>
              <a:gd name="connsiteX4" fmla="*/ 929857 w 4039342"/>
              <a:gd name="connsiteY4" fmla="*/ 4436342 h 4436342"/>
              <a:gd name="connsiteX5" fmla="*/ 929857 w 4039342"/>
              <a:gd name="connsiteY5" fmla="*/ 4283942 h 4436342"/>
              <a:gd name="connsiteX6" fmla="*/ 15457 w 4039342"/>
              <a:gd name="connsiteY6" fmla="*/ 2360421 h 4436342"/>
              <a:gd name="connsiteX7" fmla="*/ 15457 w 4039342"/>
              <a:gd name="connsiteY7" fmla="*/ 2055622 h 4436342"/>
              <a:gd name="connsiteX0" fmla="*/ 4023222 w 4039342"/>
              <a:gd name="connsiteY0" fmla="*/ 258788 h 4436342"/>
              <a:gd name="connsiteX1" fmla="*/ 19050 w 4039342"/>
              <a:gd name="connsiteY1" fmla="*/ 2360422 h 4436342"/>
              <a:gd name="connsiteX2" fmla="*/ 613912 w 4039342"/>
              <a:gd name="connsiteY2" fmla="*/ 1155574 h 4436342"/>
              <a:gd name="connsiteX3" fmla="*/ 4039342 w 4039342"/>
              <a:gd name="connsiteY3" fmla="*/ 0 h 4436342"/>
              <a:gd name="connsiteX4" fmla="*/ 4023222 w 4039342"/>
              <a:gd name="connsiteY4" fmla="*/ 258788 h 4436342"/>
              <a:gd name="connsiteX0" fmla="*/ 15457 w 4039342"/>
              <a:gd name="connsiteY0" fmla="*/ 2055622 h 4436342"/>
              <a:gd name="connsiteX1" fmla="*/ 929857 w 4039342"/>
              <a:gd name="connsiteY1" fmla="*/ 3979143 h 4436342"/>
              <a:gd name="connsiteX2" fmla="*/ 929857 w 4039342"/>
              <a:gd name="connsiteY2" fmla="*/ 3826742 h 4436342"/>
              <a:gd name="connsiteX3" fmla="*/ 1234657 w 4039342"/>
              <a:gd name="connsiteY3" fmla="*/ 4194625 h 4436342"/>
              <a:gd name="connsiteX4" fmla="*/ 929857 w 4039342"/>
              <a:gd name="connsiteY4" fmla="*/ 4436342 h 4436342"/>
              <a:gd name="connsiteX5" fmla="*/ 929857 w 4039342"/>
              <a:gd name="connsiteY5" fmla="*/ 4283942 h 4436342"/>
              <a:gd name="connsiteX6" fmla="*/ 15457 w 4039342"/>
              <a:gd name="connsiteY6" fmla="*/ 2360421 h 4436342"/>
              <a:gd name="connsiteX7" fmla="*/ 15457 w 4039342"/>
              <a:gd name="connsiteY7" fmla="*/ 2055622 h 4436342"/>
              <a:gd name="connsiteX8" fmla="*/ 4039342 w 4039342"/>
              <a:gd name="connsiteY8" fmla="*/ 0 h 4436342"/>
              <a:gd name="connsiteX9" fmla="*/ 4039341 w 4039342"/>
              <a:gd name="connsiteY9" fmla="*/ 281794 h 4436342"/>
              <a:gd name="connsiteX10" fmla="*/ 0 w 4039342"/>
              <a:gd name="connsiteY10" fmla="*/ 2208022 h 4436342"/>
              <a:gd name="connsiteX0" fmla="*/ 15457 w 4039342"/>
              <a:gd name="connsiteY0" fmla="*/ 2055622 h 4436342"/>
              <a:gd name="connsiteX1" fmla="*/ 929857 w 4039342"/>
              <a:gd name="connsiteY1" fmla="*/ 3979143 h 4436342"/>
              <a:gd name="connsiteX2" fmla="*/ 929857 w 4039342"/>
              <a:gd name="connsiteY2" fmla="*/ 3826742 h 4436342"/>
              <a:gd name="connsiteX3" fmla="*/ 1234657 w 4039342"/>
              <a:gd name="connsiteY3" fmla="*/ 4194625 h 4436342"/>
              <a:gd name="connsiteX4" fmla="*/ 929857 w 4039342"/>
              <a:gd name="connsiteY4" fmla="*/ 4436342 h 4436342"/>
              <a:gd name="connsiteX5" fmla="*/ 929857 w 4039342"/>
              <a:gd name="connsiteY5" fmla="*/ 4283942 h 4436342"/>
              <a:gd name="connsiteX6" fmla="*/ 15457 w 4039342"/>
              <a:gd name="connsiteY6" fmla="*/ 2360421 h 4436342"/>
              <a:gd name="connsiteX7" fmla="*/ 15457 w 4039342"/>
              <a:gd name="connsiteY7" fmla="*/ 2055622 h 4436342"/>
              <a:gd name="connsiteX0" fmla="*/ 4023222 w 4039342"/>
              <a:gd name="connsiteY0" fmla="*/ 258788 h 4436342"/>
              <a:gd name="connsiteX1" fmla="*/ 19050 w 4039342"/>
              <a:gd name="connsiteY1" fmla="*/ 2360422 h 4436342"/>
              <a:gd name="connsiteX2" fmla="*/ 613912 w 4039342"/>
              <a:gd name="connsiteY2" fmla="*/ 1155574 h 4436342"/>
              <a:gd name="connsiteX3" fmla="*/ 4039342 w 4039342"/>
              <a:gd name="connsiteY3" fmla="*/ 0 h 4436342"/>
              <a:gd name="connsiteX4" fmla="*/ 4023222 w 4039342"/>
              <a:gd name="connsiteY4" fmla="*/ 258788 h 4436342"/>
              <a:gd name="connsiteX0" fmla="*/ 15457 w 4039342"/>
              <a:gd name="connsiteY0" fmla="*/ 2055622 h 4436342"/>
              <a:gd name="connsiteX1" fmla="*/ 929857 w 4039342"/>
              <a:gd name="connsiteY1" fmla="*/ 3979143 h 4436342"/>
              <a:gd name="connsiteX2" fmla="*/ 929857 w 4039342"/>
              <a:gd name="connsiteY2" fmla="*/ 3826742 h 4436342"/>
              <a:gd name="connsiteX3" fmla="*/ 1234657 w 4039342"/>
              <a:gd name="connsiteY3" fmla="*/ 4194625 h 4436342"/>
              <a:gd name="connsiteX4" fmla="*/ 929857 w 4039342"/>
              <a:gd name="connsiteY4" fmla="*/ 4436342 h 4436342"/>
              <a:gd name="connsiteX5" fmla="*/ 929857 w 4039342"/>
              <a:gd name="connsiteY5" fmla="*/ 4283942 h 4436342"/>
              <a:gd name="connsiteX6" fmla="*/ 15457 w 4039342"/>
              <a:gd name="connsiteY6" fmla="*/ 2360421 h 4436342"/>
              <a:gd name="connsiteX7" fmla="*/ 15457 w 4039342"/>
              <a:gd name="connsiteY7" fmla="*/ 2055622 h 4436342"/>
              <a:gd name="connsiteX8" fmla="*/ 4039342 w 4039342"/>
              <a:gd name="connsiteY8" fmla="*/ 0 h 4436342"/>
              <a:gd name="connsiteX9" fmla="*/ 4039341 w 4039342"/>
              <a:gd name="connsiteY9" fmla="*/ 281794 h 4436342"/>
              <a:gd name="connsiteX10" fmla="*/ 0 w 4039342"/>
              <a:gd name="connsiteY10" fmla="*/ 2208022 h 4436342"/>
              <a:gd name="connsiteX0" fmla="*/ 15457 w 4039342"/>
              <a:gd name="connsiteY0" fmla="*/ 2055622 h 4436342"/>
              <a:gd name="connsiteX1" fmla="*/ 929857 w 4039342"/>
              <a:gd name="connsiteY1" fmla="*/ 3979143 h 4436342"/>
              <a:gd name="connsiteX2" fmla="*/ 929857 w 4039342"/>
              <a:gd name="connsiteY2" fmla="*/ 3826742 h 4436342"/>
              <a:gd name="connsiteX3" fmla="*/ 1234657 w 4039342"/>
              <a:gd name="connsiteY3" fmla="*/ 4194625 h 4436342"/>
              <a:gd name="connsiteX4" fmla="*/ 929857 w 4039342"/>
              <a:gd name="connsiteY4" fmla="*/ 4436342 h 4436342"/>
              <a:gd name="connsiteX5" fmla="*/ 929857 w 4039342"/>
              <a:gd name="connsiteY5" fmla="*/ 4283942 h 4436342"/>
              <a:gd name="connsiteX6" fmla="*/ 15457 w 4039342"/>
              <a:gd name="connsiteY6" fmla="*/ 2360421 h 4436342"/>
              <a:gd name="connsiteX7" fmla="*/ 15457 w 4039342"/>
              <a:gd name="connsiteY7" fmla="*/ 2055622 h 4436342"/>
              <a:gd name="connsiteX0" fmla="*/ 4023222 w 4039342"/>
              <a:gd name="connsiteY0" fmla="*/ 258788 h 4436342"/>
              <a:gd name="connsiteX1" fmla="*/ 19050 w 4039342"/>
              <a:gd name="connsiteY1" fmla="*/ 2360422 h 4436342"/>
              <a:gd name="connsiteX2" fmla="*/ 630031 w 4039342"/>
              <a:gd name="connsiteY2" fmla="*/ 1201587 h 4436342"/>
              <a:gd name="connsiteX3" fmla="*/ 4039342 w 4039342"/>
              <a:gd name="connsiteY3" fmla="*/ 0 h 4436342"/>
              <a:gd name="connsiteX4" fmla="*/ 4023222 w 4039342"/>
              <a:gd name="connsiteY4" fmla="*/ 258788 h 4436342"/>
              <a:gd name="connsiteX0" fmla="*/ 15457 w 4039342"/>
              <a:gd name="connsiteY0" fmla="*/ 2055622 h 4436342"/>
              <a:gd name="connsiteX1" fmla="*/ 929857 w 4039342"/>
              <a:gd name="connsiteY1" fmla="*/ 3979143 h 4436342"/>
              <a:gd name="connsiteX2" fmla="*/ 929857 w 4039342"/>
              <a:gd name="connsiteY2" fmla="*/ 3826742 h 4436342"/>
              <a:gd name="connsiteX3" fmla="*/ 1234657 w 4039342"/>
              <a:gd name="connsiteY3" fmla="*/ 4194625 h 4436342"/>
              <a:gd name="connsiteX4" fmla="*/ 929857 w 4039342"/>
              <a:gd name="connsiteY4" fmla="*/ 4436342 h 4436342"/>
              <a:gd name="connsiteX5" fmla="*/ 929857 w 4039342"/>
              <a:gd name="connsiteY5" fmla="*/ 4283942 h 4436342"/>
              <a:gd name="connsiteX6" fmla="*/ 15457 w 4039342"/>
              <a:gd name="connsiteY6" fmla="*/ 2360421 h 4436342"/>
              <a:gd name="connsiteX7" fmla="*/ 15457 w 4039342"/>
              <a:gd name="connsiteY7" fmla="*/ 2055622 h 4436342"/>
              <a:gd name="connsiteX8" fmla="*/ 4039342 w 4039342"/>
              <a:gd name="connsiteY8" fmla="*/ 0 h 4436342"/>
              <a:gd name="connsiteX9" fmla="*/ 4039341 w 4039342"/>
              <a:gd name="connsiteY9" fmla="*/ 281794 h 4436342"/>
              <a:gd name="connsiteX10" fmla="*/ 0 w 4039342"/>
              <a:gd name="connsiteY10" fmla="*/ 2208022 h 4436342"/>
              <a:gd name="connsiteX0" fmla="*/ 15457 w 4039342"/>
              <a:gd name="connsiteY0" fmla="*/ 2055622 h 4436342"/>
              <a:gd name="connsiteX1" fmla="*/ 929857 w 4039342"/>
              <a:gd name="connsiteY1" fmla="*/ 3979143 h 4436342"/>
              <a:gd name="connsiteX2" fmla="*/ 929857 w 4039342"/>
              <a:gd name="connsiteY2" fmla="*/ 3826742 h 4436342"/>
              <a:gd name="connsiteX3" fmla="*/ 1234657 w 4039342"/>
              <a:gd name="connsiteY3" fmla="*/ 4194625 h 4436342"/>
              <a:gd name="connsiteX4" fmla="*/ 929857 w 4039342"/>
              <a:gd name="connsiteY4" fmla="*/ 4436342 h 4436342"/>
              <a:gd name="connsiteX5" fmla="*/ 929857 w 4039342"/>
              <a:gd name="connsiteY5" fmla="*/ 4283942 h 4436342"/>
              <a:gd name="connsiteX6" fmla="*/ 15457 w 4039342"/>
              <a:gd name="connsiteY6" fmla="*/ 2360421 h 4436342"/>
              <a:gd name="connsiteX7" fmla="*/ 15457 w 4039342"/>
              <a:gd name="connsiteY7" fmla="*/ 2055622 h 4436342"/>
              <a:gd name="connsiteX0" fmla="*/ 4023222 w 4039342"/>
              <a:gd name="connsiteY0" fmla="*/ 258788 h 4436342"/>
              <a:gd name="connsiteX1" fmla="*/ 19050 w 4039342"/>
              <a:gd name="connsiteY1" fmla="*/ 2360422 h 4436342"/>
              <a:gd name="connsiteX2" fmla="*/ 630031 w 4039342"/>
              <a:gd name="connsiteY2" fmla="*/ 1247600 h 4436342"/>
              <a:gd name="connsiteX3" fmla="*/ 4039342 w 4039342"/>
              <a:gd name="connsiteY3" fmla="*/ 0 h 4436342"/>
              <a:gd name="connsiteX4" fmla="*/ 4023222 w 4039342"/>
              <a:gd name="connsiteY4" fmla="*/ 258788 h 4436342"/>
              <a:gd name="connsiteX0" fmla="*/ 15457 w 4039342"/>
              <a:gd name="connsiteY0" fmla="*/ 2055622 h 4436342"/>
              <a:gd name="connsiteX1" fmla="*/ 929857 w 4039342"/>
              <a:gd name="connsiteY1" fmla="*/ 3979143 h 4436342"/>
              <a:gd name="connsiteX2" fmla="*/ 929857 w 4039342"/>
              <a:gd name="connsiteY2" fmla="*/ 3826742 h 4436342"/>
              <a:gd name="connsiteX3" fmla="*/ 1234657 w 4039342"/>
              <a:gd name="connsiteY3" fmla="*/ 4194625 h 4436342"/>
              <a:gd name="connsiteX4" fmla="*/ 929857 w 4039342"/>
              <a:gd name="connsiteY4" fmla="*/ 4436342 h 4436342"/>
              <a:gd name="connsiteX5" fmla="*/ 929857 w 4039342"/>
              <a:gd name="connsiteY5" fmla="*/ 4283942 h 4436342"/>
              <a:gd name="connsiteX6" fmla="*/ 15457 w 4039342"/>
              <a:gd name="connsiteY6" fmla="*/ 2360421 h 4436342"/>
              <a:gd name="connsiteX7" fmla="*/ 15457 w 4039342"/>
              <a:gd name="connsiteY7" fmla="*/ 2055622 h 4436342"/>
              <a:gd name="connsiteX8" fmla="*/ 4039342 w 4039342"/>
              <a:gd name="connsiteY8" fmla="*/ 0 h 4436342"/>
              <a:gd name="connsiteX9" fmla="*/ 4039341 w 4039342"/>
              <a:gd name="connsiteY9" fmla="*/ 281794 h 4436342"/>
              <a:gd name="connsiteX10" fmla="*/ 0 w 4039342"/>
              <a:gd name="connsiteY10" fmla="*/ 2208022 h 4436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342" h="4436342" stroke="0" extrusionOk="0">
                <a:moveTo>
                  <a:pt x="15457" y="2055622"/>
                </a:moveTo>
                <a:cubicBezTo>
                  <a:pt x="15457" y="2961510"/>
                  <a:pt x="391558" y="3752671"/>
                  <a:pt x="929857" y="3979143"/>
                </a:cubicBezTo>
                <a:lnTo>
                  <a:pt x="929857" y="3826742"/>
                </a:lnTo>
                <a:lnTo>
                  <a:pt x="1234657" y="4194625"/>
                </a:lnTo>
                <a:lnTo>
                  <a:pt x="929857" y="4436342"/>
                </a:lnTo>
                <a:lnTo>
                  <a:pt x="929857" y="4283942"/>
                </a:lnTo>
                <a:cubicBezTo>
                  <a:pt x="391558" y="4057470"/>
                  <a:pt x="15457" y="3266309"/>
                  <a:pt x="15457" y="2360421"/>
                </a:cubicBezTo>
                <a:lnTo>
                  <a:pt x="15457" y="2055622"/>
                </a:lnTo>
                <a:close/>
              </a:path>
              <a:path w="4039342" h="4436342" fill="darkenLess" stroke="0" extrusionOk="0">
                <a:moveTo>
                  <a:pt x="4023222" y="258788"/>
                </a:moveTo>
                <a:cubicBezTo>
                  <a:pt x="3386154" y="258788"/>
                  <a:pt x="67922" y="1325422"/>
                  <a:pt x="19050" y="2360422"/>
                </a:cubicBezTo>
                <a:cubicBezTo>
                  <a:pt x="1058" y="1979395"/>
                  <a:pt x="179845" y="1652657"/>
                  <a:pt x="630031" y="1247600"/>
                </a:cubicBezTo>
                <a:cubicBezTo>
                  <a:pt x="1181621" y="928552"/>
                  <a:pt x="3591873" y="-1"/>
                  <a:pt x="4039342" y="0"/>
                </a:cubicBezTo>
                <a:cubicBezTo>
                  <a:pt x="4039342" y="101600"/>
                  <a:pt x="4023222" y="157188"/>
                  <a:pt x="4023222" y="258788"/>
                </a:cubicBezTo>
                <a:close/>
              </a:path>
              <a:path w="4039342" h="4436342" fill="none" extrusionOk="0">
                <a:moveTo>
                  <a:pt x="15457" y="2055622"/>
                </a:moveTo>
                <a:cubicBezTo>
                  <a:pt x="15457" y="2961510"/>
                  <a:pt x="391558" y="3752671"/>
                  <a:pt x="929857" y="3979143"/>
                </a:cubicBezTo>
                <a:lnTo>
                  <a:pt x="929857" y="3826742"/>
                </a:lnTo>
                <a:lnTo>
                  <a:pt x="1234657" y="4194625"/>
                </a:lnTo>
                <a:lnTo>
                  <a:pt x="929857" y="4436342"/>
                </a:lnTo>
                <a:lnTo>
                  <a:pt x="929857" y="4283942"/>
                </a:lnTo>
                <a:cubicBezTo>
                  <a:pt x="391558" y="4057470"/>
                  <a:pt x="15457" y="3266309"/>
                  <a:pt x="15457" y="2360421"/>
                </a:cubicBezTo>
                <a:lnTo>
                  <a:pt x="15457" y="2055622"/>
                </a:lnTo>
                <a:cubicBezTo>
                  <a:pt x="15457" y="958451"/>
                  <a:pt x="3365996" y="0"/>
                  <a:pt x="4039342" y="0"/>
                </a:cubicBezTo>
                <a:cubicBezTo>
                  <a:pt x="4039342" y="93931"/>
                  <a:pt x="4039341" y="187863"/>
                  <a:pt x="4039341" y="281794"/>
                </a:cubicBezTo>
                <a:cubicBezTo>
                  <a:pt x="3402273" y="281794"/>
                  <a:pt x="48872" y="1173022"/>
                  <a:pt x="0" y="2208022"/>
                </a:cubicBezTo>
              </a:path>
            </a:pathLst>
          </a:custGeom>
          <a:solidFill>
            <a:schemeClr val="bg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949682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6520008" y="3467100"/>
            <a:ext cx="641204" cy="609600"/>
            <a:chOff x="4191146" y="2019300"/>
            <a:chExt cx="641204" cy="609600"/>
          </a:xfrm>
        </p:grpSpPr>
        <p:cxnSp>
          <p:nvCxnSpPr>
            <p:cNvPr id="24" name="Straight Connector 23"/>
            <p:cNvCxnSpPr/>
            <p:nvPr/>
          </p:nvCxnSpPr>
          <p:spPr>
            <a:xfrm rot="16200000" flipH="1">
              <a:off x="4206948" y="2003498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>
              <a:off x="4206948" y="2003498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580130" y="3899178"/>
            <a:ext cx="363764" cy="355045"/>
            <a:chOff x="5442906" y="2094159"/>
            <a:chExt cx="363764" cy="355045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5472967" y="2094159"/>
              <a:ext cx="333703" cy="355045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5442906" y="2094159"/>
              <a:ext cx="363764" cy="355045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632684" y="3858437"/>
            <a:ext cx="363764" cy="355045"/>
            <a:chOff x="5442906" y="2094159"/>
            <a:chExt cx="363764" cy="355045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5472967" y="2094159"/>
              <a:ext cx="333703" cy="355045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5442906" y="2094159"/>
              <a:ext cx="363764" cy="355045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Oval 32"/>
          <p:cNvSpPr/>
          <p:nvPr/>
        </p:nvSpPr>
        <p:spPr>
          <a:xfrm>
            <a:off x="6839305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965532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84" name="Group 83"/>
          <p:cNvGrpSpPr/>
          <p:nvPr/>
        </p:nvGrpSpPr>
        <p:grpSpPr>
          <a:xfrm>
            <a:off x="4148138" y="4267200"/>
            <a:ext cx="4995862" cy="685800"/>
            <a:chOff x="3809365" y="4610100"/>
            <a:chExt cx="4995862" cy="685800"/>
          </a:xfrm>
        </p:grpSpPr>
        <p:sp>
          <p:nvSpPr>
            <p:cNvPr id="86" name="Oval 85"/>
            <p:cNvSpPr/>
            <p:nvPr/>
          </p:nvSpPr>
          <p:spPr>
            <a:xfrm>
              <a:off x="3809365" y="4610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89" name="Oval 88"/>
            <p:cNvSpPr/>
            <p:nvPr/>
          </p:nvSpPr>
          <p:spPr>
            <a:xfrm>
              <a:off x="8119427" y="4610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cxnSp>
          <p:nvCxnSpPr>
            <p:cNvPr id="95" name="Straight Arrow Connector 94"/>
            <p:cNvCxnSpPr>
              <a:stCxn id="86" idx="6"/>
              <a:endCxn id="89" idx="2"/>
            </p:cNvCxnSpPr>
            <p:nvPr/>
          </p:nvCxnSpPr>
          <p:spPr>
            <a:xfrm>
              <a:off x="4495165" y="4953000"/>
              <a:ext cx="3624262" cy="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Step #9: Find a Node with No Incoming Edges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96</a:t>
            </a:fld>
            <a:endParaRPr lang="en-US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190404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effectLst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057400" y="5562600"/>
            <a:ext cx="762000" cy="680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 dirty="0"/>
              <a:t>L</a:t>
            </a:r>
            <a:endParaRPr lang="en-US" b="1" i="1" dirty="0"/>
          </a:p>
        </p:txBody>
      </p:sp>
      <p:sp>
        <p:nvSpPr>
          <p:cNvPr id="20" name="Rounded Rectangle 19"/>
          <p:cNvSpPr/>
          <p:nvPr/>
        </p:nvSpPr>
        <p:spPr>
          <a:xfrm>
            <a:off x="3940792" y="5354800"/>
            <a:ext cx="5660408" cy="1086944"/>
          </a:xfrm>
          <a:prstGeom prst="roundRect">
            <a:avLst>
              <a:gd name="adj" fmla="val 4111"/>
            </a:avLst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rgbClr val="244465"/>
            </a:solidFill>
          </a:ln>
        </p:spPr>
        <p:txBody>
          <a:bodyPr wrap="none">
            <a:noAutofit/>
          </a:bodyPr>
          <a:lstStyle/>
          <a:p>
            <a:pPr fontAlgn="base">
              <a:lnSpc>
                <a:spcPct val="105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 i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4170436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22" name="Oval 21"/>
          <p:cNvSpPr/>
          <p:nvPr/>
        </p:nvSpPr>
        <p:spPr>
          <a:xfrm>
            <a:off x="5060059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23" name="Oval 22"/>
          <p:cNvSpPr/>
          <p:nvPr/>
        </p:nvSpPr>
        <p:spPr>
          <a:xfrm>
            <a:off x="5949682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19" name="Oval 18"/>
          <p:cNvSpPr/>
          <p:nvPr/>
        </p:nvSpPr>
        <p:spPr>
          <a:xfrm>
            <a:off x="6839305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91129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3940792" y="5354800"/>
            <a:ext cx="5660408" cy="1086944"/>
          </a:xfrm>
          <a:prstGeom prst="roundRect">
            <a:avLst>
              <a:gd name="adj" fmla="val 4111"/>
            </a:avLst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rgbClr val="244465"/>
            </a:solidFill>
          </a:ln>
        </p:spPr>
        <p:txBody>
          <a:bodyPr wrap="none">
            <a:noAutofit/>
          </a:bodyPr>
          <a:lstStyle/>
          <a:p>
            <a:pPr fontAlgn="base">
              <a:lnSpc>
                <a:spcPct val="105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 i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4148138" y="4267200"/>
            <a:ext cx="4995862" cy="685800"/>
            <a:chOff x="3809365" y="4610100"/>
            <a:chExt cx="4995862" cy="685800"/>
          </a:xfrm>
        </p:grpSpPr>
        <p:sp>
          <p:nvSpPr>
            <p:cNvPr id="86" name="Oval 85"/>
            <p:cNvSpPr/>
            <p:nvPr/>
          </p:nvSpPr>
          <p:spPr>
            <a:xfrm>
              <a:off x="3809365" y="4610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89" name="Oval 88"/>
            <p:cNvSpPr/>
            <p:nvPr/>
          </p:nvSpPr>
          <p:spPr>
            <a:xfrm>
              <a:off x="8119427" y="4610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cxnSp>
          <p:nvCxnSpPr>
            <p:cNvPr id="95" name="Straight Arrow Connector 94"/>
            <p:cNvCxnSpPr>
              <a:stCxn id="86" idx="6"/>
              <a:endCxn id="89" idx="2"/>
            </p:cNvCxnSpPr>
            <p:nvPr/>
          </p:nvCxnSpPr>
          <p:spPr>
            <a:xfrm>
              <a:off x="4495165" y="4953000"/>
              <a:ext cx="3624262" cy="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#10: Remove Node C with Its Edges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97</a:t>
            </a:fld>
            <a:endParaRPr lang="en-US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190404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effectLst/>
            </a:endParaRPr>
          </a:p>
        </p:txBody>
      </p:sp>
      <p:sp>
        <p:nvSpPr>
          <p:cNvPr id="99" name="Oval 98"/>
          <p:cNvSpPr/>
          <p:nvPr/>
        </p:nvSpPr>
        <p:spPr>
          <a:xfrm>
            <a:off x="4170436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2057400" y="5562600"/>
            <a:ext cx="762000" cy="680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 dirty="0"/>
              <a:t>L</a:t>
            </a:r>
            <a:endParaRPr lang="en-US" b="1" i="1" dirty="0"/>
          </a:p>
        </p:txBody>
      </p:sp>
      <p:sp>
        <p:nvSpPr>
          <p:cNvPr id="37" name="Oval 36"/>
          <p:cNvSpPr/>
          <p:nvPr/>
        </p:nvSpPr>
        <p:spPr>
          <a:xfrm>
            <a:off x="5060059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21" name="Oval 20"/>
          <p:cNvSpPr/>
          <p:nvPr/>
        </p:nvSpPr>
        <p:spPr>
          <a:xfrm>
            <a:off x="5949682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4173685" y="4299209"/>
            <a:ext cx="641204" cy="609600"/>
            <a:chOff x="4191146" y="2019300"/>
            <a:chExt cx="641204" cy="609600"/>
          </a:xfrm>
        </p:grpSpPr>
        <p:cxnSp>
          <p:nvCxnSpPr>
            <p:cNvPr id="24" name="Straight Connector 23"/>
            <p:cNvCxnSpPr/>
            <p:nvPr/>
          </p:nvCxnSpPr>
          <p:spPr>
            <a:xfrm rot="16200000" flipH="1">
              <a:off x="4206948" y="2003498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>
              <a:off x="4206948" y="2003498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6567822" y="4426486"/>
            <a:ext cx="363764" cy="355045"/>
            <a:chOff x="5442906" y="2094159"/>
            <a:chExt cx="363764" cy="355045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5472967" y="2094159"/>
              <a:ext cx="333703" cy="355045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5442906" y="2094159"/>
              <a:ext cx="363764" cy="355045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Oval 32"/>
          <p:cNvSpPr/>
          <p:nvPr/>
        </p:nvSpPr>
        <p:spPr>
          <a:xfrm>
            <a:off x="6839305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34" name="Curved Right Arrow 52"/>
          <p:cNvSpPr/>
          <p:nvPr/>
        </p:nvSpPr>
        <p:spPr>
          <a:xfrm>
            <a:off x="2956668" y="4440134"/>
            <a:ext cx="847645" cy="1593315"/>
          </a:xfrm>
          <a:custGeom>
            <a:avLst/>
            <a:gdLst>
              <a:gd name="connsiteX0" fmla="*/ 0 w 1219200"/>
              <a:gd name="connsiteY0" fmla="*/ 1986604 h 4430407"/>
              <a:gd name="connsiteX1" fmla="*/ 914400 w 1219200"/>
              <a:gd name="connsiteY1" fmla="*/ 3910125 h 4430407"/>
              <a:gd name="connsiteX2" fmla="*/ 914400 w 1219200"/>
              <a:gd name="connsiteY2" fmla="*/ 3757724 h 4430407"/>
              <a:gd name="connsiteX3" fmla="*/ 1219200 w 1219200"/>
              <a:gd name="connsiteY3" fmla="*/ 4125607 h 4430407"/>
              <a:gd name="connsiteX4" fmla="*/ 914400 w 1219200"/>
              <a:gd name="connsiteY4" fmla="*/ 4367324 h 4430407"/>
              <a:gd name="connsiteX5" fmla="*/ 914400 w 1219200"/>
              <a:gd name="connsiteY5" fmla="*/ 4214924 h 4430407"/>
              <a:gd name="connsiteX6" fmla="*/ 0 w 1219200"/>
              <a:gd name="connsiteY6" fmla="*/ 2291403 h 4430407"/>
              <a:gd name="connsiteX7" fmla="*/ 0 w 1219200"/>
              <a:gd name="connsiteY7" fmla="*/ 1986604 h 4430407"/>
              <a:gd name="connsiteX0" fmla="*/ 1219200 w 1219200"/>
              <a:gd name="connsiteY0" fmla="*/ 304800 h 4430407"/>
              <a:gd name="connsiteX1" fmla="*/ 3593 w 1219200"/>
              <a:gd name="connsiteY1" fmla="*/ 2139004 h 4430407"/>
              <a:gd name="connsiteX2" fmla="*/ 147126 w 1219200"/>
              <a:gd name="connsiteY2" fmla="*/ 1040543 h 4430407"/>
              <a:gd name="connsiteX3" fmla="*/ 1219201 w 1219200"/>
              <a:gd name="connsiteY3" fmla="*/ 1 h 4430407"/>
              <a:gd name="connsiteX4" fmla="*/ 1219200 w 1219200"/>
              <a:gd name="connsiteY4" fmla="*/ 304800 h 4430407"/>
              <a:gd name="connsiteX0" fmla="*/ 0 w 1219200"/>
              <a:gd name="connsiteY0" fmla="*/ 1986604 h 4430407"/>
              <a:gd name="connsiteX1" fmla="*/ 914400 w 1219200"/>
              <a:gd name="connsiteY1" fmla="*/ 3910125 h 4430407"/>
              <a:gd name="connsiteX2" fmla="*/ 914400 w 1219200"/>
              <a:gd name="connsiteY2" fmla="*/ 3757724 h 4430407"/>
              <a:gd name="connsiteX3" fmla="*/ 1219200 w 1219200"/>
              <a:gd name="connsiteY3" fmla="*/ 4125607 h 4430407"/>
              <a:gd name="connsiteX4" fmla="*/ 914400 w 1219200"/>
              <a:gd name="connsiteY4" fmla="*/ 4367324 h 4430407"/>
              <a:gd name="connsiteX5" fmla="*/ 914400 w 1219200"/>
              <a:gd name="connsiteY5" fmla="*/ 4214924 h 4430407"/>
              <a:gd name="connsiteX6" fmla="*/ 0 w 1219200"/>
              <a:gd name="connsiteY6" fmla="*/ 2291403 h 4430407"/>
              <a:gd name="connsiteX7" fmla="*/ 0 w 1219200"/>
              <a:gd name="connsiteY7" fmla="*/ 1986604 h 4430407"/>
              <a:gd name="connsiteX8" fmla="*/ 1219200 w 1219200"/>
              <a:gd name="connsiteY8" fmla="*/ 0 h 4430407"/>
              <a:gd name="connsiteX9" fmla="*/ 1219200 w 1219200"/>
              <a:gd name="connsiteY9" fmla="*/ 304800 h 4430407"/>
              <a:gd name="connsiteX10" fmla="*/ 3593 w 1219200"/>
              <a:gd name="connsiteY10" fmla="*/ 2139004 h 4430407"/>
              <a:gd name="connsiteX0" fmla="*/ 0 w 1219201"/>
              <a:gd name="connsiteY0" fmla="*/ 1986604 h 4367324"/>
              <a:gd name="connsiteX1" fmla="*/ 914400 w 1219201"/>
              <a:gd name="connsiteY1" fmla="*/ 3910125 h 4367324"/>
              <a:gd name="connsiteX2" fmla="*/ 914400 w 1219201"/>
              <a:gd name="connsiteY2" fmla="*/ 3757724 h 4367324"/>
              <a:gd name="connsiteX3" fmla="*/ 1219200 w 1219201"/>
              <a:gd name="connsiteY3" fmla="*/ 4125607 h 4367324"/>
              <a:gd name="connsiteX4" fmla="*/ 914400 w 1219201"/>
              <a:gd name="connsiteY4" fmla="*/ 4367324 h 4367324"/>
              <a:gd name="connsiteX5" fmla="*/ 914400 w 1219201"/>
              <a:gd name="connsiteY5" fmla="*/ 4214924 h 4367324"/>
              <a:gd name="connsiteX6" fmla="*/ 0 w 1219201"/>
              <a:gd name="connsiteY6" fmla="*/ 2291403 h 4367324"/>
              <a:gd name="connsiteX7" fmla="*/ 0 w 1219201"/>
              <a:gd name="connsiteY7" fmla="*/ 1986604 h 4367324"/>
              <a:gd name="connsiteX0" fmla="*/ 1219200 w 1219201"/>
              <a:gd name="connsiteY0" fmla="*/ 304800 h 4367324"/>
              <a:gd name="connsiteX1" fmla="*/ 3593 w 1219201"/>
              <a:gd name="connsiteY1" fmla="*/ 2139004 h 4367324"/>
              <a:gd name="connsiteX2" fmla="*/ 147126 w 1219201"/>
              <a:gd name="connsiteY2" fmla="*/ 1040543 h 4367324"/>
              <a:gd name="connsiteX3" fmla="*/ 1219201 w 1219201"/>
              <a:gd name="connsiteY3" fmla="*/ 1 h 4367324"/>
              <a:gd name="connsiteX4" fmla="*/ 1219200 w 1219201"/>
              <a:gd name="connsiteY4" fmla="*/ 304800 h 4367324"/>
              <a:gd name="connsiteX0" fmla="*/ 0 w 1219201"/>
              <a:gd name="connsiteY0" fmla="*/ 1986604 h 4367324"/>
              <a:gd name="connsiteX1" fmla="*/ 914400 w 1219201"/>
              <a:gd name="connsiteY1" fmla="*/ 3910125 h 4367324"/>
              <a:gd name="connsiteX2" fmla="*/ 914400 w 1219201"/>
              <a:gd name="connsiteY2" fmla="*/ 3757724 h 4367324"/>
              <a:gd name="connsiteX3" fmla="*/ 1219200 w 1219201"/>
              <a:gd name="connsiteY3" fmla="*/ 4125607 h 4367324"/>
              <a:gd name="connsiteX4" fmla="*/ 914400 w 1219201"/>
              <a:gd name="connsiteY4" fmla="*/ 4367324 h 4367324"/>
              <a:gd name="connsiteX5" fmla="*/ 914400 w 1219201"/>
              <a:gd name="connsiteY5" fmla="*/ 4214924 h 4367324"/>
              <a:gd name="connsiteX6" fmla="*/ 0 w 1219201"/>
              <a:gd name="connsiteY6" fmla="*/ 2291403 h 4367324"/>
              <a:gd name="connsiteX7" fmla="*/ 0 w 1219201"/>
              <a:gd name="connsiteY7" fmla="*/ 1986604 h 4367324"/>
              <a:gd name="connsiteX8" fmla="*/ 1219200 w 1219201"/>
              <a:gd name="connsiteY8" fmla="*/ 0 h 4367324"/>
              <a:gd name="connsiteX9" fmla="*/ 1219200 w 1219201"/>
              <a:gd name="connsiteY9" fmla="*/ 304800 h 4367324"/>
              <a:gd name="connsiteX10" fmla="*/ 16293 w 1219201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304800 h 4367324"/>
              <a:gd name="connsiteX1" fmla="*/ 19050 w 1234658"/>
              <a:gd name="connsiteY1" fmla="*/ 21390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304800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304800 h 4367324"/>
              <a:gd name="connsiteX10" fmla="*/ 0 w 1234658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304800 h 4367324"/>
              <a:gd name="connsiteX1" fmla="*/ 47625 w 1234658"/>
              <a:gd name="connsiteY1" fmla="*/ 21390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304800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304800 h 4367324"/>
              <a:gd name="connsiteX10" fmla="*/ 0 w 1234658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304800 h 4367324"/>
              <a:gd name="connsiteX1" fmla="*/ 19050 w 1234658"/>
              <a:gd name="connsiteY1" fmla="*/ 22914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304800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304800 h 4367324"/>
              <a:gd name="connsiteX10" fmla="*/ 0 w 1234658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304800 h 4367324"/>
              <a:gd name="connsiteX1" fmla="*/ 19050 w 1234658"/>
              <a:gd name="connsiteY1" fmla="*/ 22914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304800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643050 h 4367324"/>
              <a:gd name="connsiteX10" fmla="*/ 0 w 1234658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685329 h 4367324"/>
              <a:gd name="connsiteX1" fmla="*/ 19050 w 1234658"/>
              <a:gd name="connsiteY1" fmla="*/ 22914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685329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643050 h 4367324"/>
              <a:gd name="connsiteX10" fmla="*/ 0 w 1234658"/>
              <a:gd name="connsiteY10" fmla="*/ 2139004 h 4367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34658" h="4367324" stroke="0" extrusionOk="0">
                <a:moveTo>
                  <a:pt x="15457" y="1986604"/>
                </a:moveTo>
                <a:cubicBezTo>
                  <a:pt x="15457" y="2892492"/>
                  <a:pt x="391558" y="3683653"/>
                  <a:pt x="929857" y="3910125"/>
                </a:cubicBezTo>
                <a:lnTo>
                  <a:pt x="929857" y="3757724"/>
                </a:lnTo>
                <a:lnTo>
                  <a:pt x="1234657" y="4125607"/>
                </a:lnTo>
                <a:lnTo>
                  <a:pt x="929857" y="4367324"/>
                </a:lnTo>
                <a:lnTo>
                  <a:pt x="929857" y="4214924"/>
                </a:lnTo>
                <a:cubicBezTo>
                  <a:pt x="391558" y="3988452"/>
                  <a:pt x="15457" y="3197291"/>
                  <a:pt x="15457" y="2291403"/>
                </a:cubicBezTo>
                <a:lnTo>
                  <a:pt x="15457" y="1986604"/>
                </a:lnTo>
                <a:close/>
              </a:path>
              <a:path w="1234658" h="4367324" fill="darkenLess" stroke="0" extrusionOk="0">
                <a:moveTo>
                  <a:pt x="1234657" y="685329"/>
                </a:moveTo>
                <a:cubicBezTo>
                  <a:pt x="597589" y="685329"/>
                  <a:pt x="67922" y="1256404"/>
                  <a:pt x="19050" y="2291404"/>
                </a:cubicBezTo>
                <a:cubicBezTo>
                  <a:pt x="1058" y="1910377"/>
                  <a:pt x="50894" y="1376580"/>
                  <a:pt x="162583" y="1040543"/>
                </a:cubicBezTo>
                <a:cubicBezTo>
                  <a:pt x="375677" y="399409"/>
                  <a:pt x="787189" y="0"/>
                  <a:pt x="1234658" y="1"/>
                </a:cubicBezTo>
                <a:cubicBezTo>
                  <a:pt x="1234658" y="101601"/>
                  <a:pt x="1234657" y="583729"/>
                  <a:pt x="1234657" y="685329"/>
                </a:cubicBezTo>
                <a:close/>
              </a:path>
              <a:path w="1234658" h="4367324" fill="none" extrusionOk="0">
                <a:moveTo>
                  <a:pt x="15457" y="1986604"/>
                </a:moveTo>
                <a:cubicBezTo>
                  <a:pt x="15457" y="2892492"/>
                  <a:pt x="391558" y="3683653"/>
                  <a:pt x="929857" y="3910125"/>
                </a:cubicBezTo>
                <a:lnTo>
                  <a:pt x="929857" y="3757724"/>
                </a:lnTo>
                <a:lnTo>
                  <a:pt x="1234657" y="4125607"/>
                </a:lnTo>
                <a:lnTo>
                  <a:pt x="929857" y="4367324"/>
                </a:lnTo>
                <a:lnTo>
                  <a:pt x="929857" y="4214924"/>
                </a:lnTo>
                <a:cubicBezTo>
                  <a:pt x="391558" y="3988452"/>
                  <a:pt x="15457" y="3197291"/>
                  <a:pt x="15457" y="2291403"/>
                </a:cubicBezTo>
                <a:lnTo>
                  <a:pt x="15457" y="1986604"/>
                </a:lnTo>
                <a:cubicBezTo>
                  <a:pt x="15457" y="889433"/>
                  <a:pt x="561311" y="0"/>
                  <a:pt x="1234657" y="0"/>
                </a:cubicBezTo>
                <a:lnTo>
                  <a:pt x="1234657" y="643050"/>
                </a:lnTo>
                <a:cubicBezTo>
                  <a:pt x="597589" y="643050"/>
                  <a:pt x="48872" y="1104004"/>
                  <a:pt x="0" y="2139004"/>
                </a:cubicBezTo>
              </a:path>
            </a:pathLst>
          </a:custGeom>
          <a:solidFill>
            <a:srgbClr val="F2A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728928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16991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Oval 88"/>
          <p:cNvSpPr/>
          <p:nvPr/>
        </p:nvSpPr>
        <p:spPr>
          <a:xfrm>
            <a:off x="8458200" y="42672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Step #11: Find a Node with No Incoming Edges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98</a:t>
            </a:fld>
            <a:endParaRPr lang="en-US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190404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effectLst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057400" y="5562600"/>
            <a:ext cx="762000" cy="680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 dirty="0"/>
              <a:t>L</a:t>
            </a:r>
            <a:endParaRPr lang="en-US" b="1" i="1" dirty="0"/>
          </a:p>
        </p:txBody>
      </p:sp>
      <p:sp>
        <p:nvSpPr>
          <p:cNvPr id="20" name="Rounded Rectangle 19"/>
          <p:cNvSpPr/>
          <p:nvPr/>
        </p:nvSpPr>
        <p:spPr>
          <a:xfrm>
            <a:off x="3940792" y="5354800"/>
            <a:ext cx="5660408" cy="1086944"/>
          </a:xfrm>
          <a:prstGeom prst="roundRect">
            <a:avLst>
              <a:gd name="adj" fmla="val 4111"/>
            </a:avLst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rgbClr val="244465"/>
            </a:solidFill>
          </a:ln>
        </p:spPr>
        <p:txBody>
          <a:bodyPr wrap="none">
            <a:noAutofit/>
          </a:bodyPr>
          <a:lstStyle/>
          <a:p>
            <a:pPr fontAlgn="base">
              <a:lnSpc>
                <a:spcPct val="105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 i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4170436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22" name="Oval 21"/>
          <p:cNvSpPr/>
          <p:nvPr/>
        </p:nvSpPr>
        <p:spPr>
          <a:xfrm>
            <a:off x="5060059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23" name="Oval 22"/>
          <p:cNvSpPr/>
          <p:nvPr/>
        </p:nvSpPr>
        <p:spPr>
          <a:xfrm>
            <a:off x="5949682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19" name="Oval 18"/>
          <p:cNvSpPr/>
          <p:nvPr/>
        </p:nvSpPr>
        <p:spPr>
          <a:xfrm>
            <a:off x="6839305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17" name="Oval 16"/>
          <p:cNvSpPr/>
          <p:nvPr/>
        </p:nvSpPr>
        <p:spPr>
          <a:xfrm>
            <a:off x="7728928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05772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3940792" y="5354800"/>
            <a:ext cx="5660408" cy="1086944"/>
          </a:xfrm>
          <a:prstGeom prst="roundRect">
            <a:avLst>
              <a:gd name="adj" fmla="val 4111"/>
            </a:avLst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rgbClr val="244465"/>
            </a:solidFill>
          </a:ln>
        </p:spPr>
        <p:txBody>
          <a:bodyPr wrap="none">
            <a:noAutofit/>
          </a:bodyPr>
          <a:lstStyle/>
          <a:p>
            <a:pPr fontAlgn="base">
              <a:lnSpc>
                <a:spcPct val="105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 i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9" name="Oval 88"/>
          <p:cNvSpPr/>
          <p:nvPr/>
        </p:nvSpPr>
        <p:spPr>
          <a:xfrm>
            <a:off x="8458200" y="42672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#12: Remove Node F with Its Edges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99</a:t>
            </a:fld>
            <a:endParaRPr lang="en-US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190404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effectLst/>
            </a:endParaRPr>
          </a:p>
        </p:txBody>
      </p:sp>
      <p:sp>
        <p:nvSpPr>
          <p:cNvPr id="99" name="Oval 98"/>
          <p:cNvSpPr/>
          <p:nvPr/>
        </p:nvSpPr>
        <p:spPr>
          <a:xfrm>
            <a:off x="4170436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2057400" y="5562600"/>
            <a:ext cx="762000" cy="680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 dirty="0"/>
              <a:t>L</a:t>
            </a:r>
            <a:endParaRPr lang="en-US" b="1" i="1" dirty="0"/>
          </a:p>
        </p:txBody>
      </p:sp>
      <p:sp>
        <p:nvSpPr>
          <p:cNvPr id="37" name="Oval 36"/>
          <p:cNvSpPr/>
          <p:nvPr/>
        </p:nvSpPr>
        <p:spPr>
          <a:xfrm>
            <a:off x="5060059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21" name="Oval 20"/>
          <p:cNvSpPr/>
          <p:nvPr/>
        </p:nvSpPr>
        <p:spPr>
          <a:xfrm>
            <a:off x="5949682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8498244" y="4318543"/>
            <a:ext cx="641204" cy="609600"/>
            <a:chOff x="4191146" y="2019300"/>
            <a:chExt cx="641204" cy="609600"/>
          </a:xfrm>
        </p:grpSpPr>
        <p:cxnSp>
          <p:nvCxnSpPr>
            <p:cNvPr id="24" name="Straight Connector 23"/>
            <p:cNvCxnSpPr/>
            <p:nvPr/>
          </p:nvCxnSpPr>
          <p:spPr>
            <a:xfrm rot="16200000" flipH="1">
              <a:off x="4206948" y="2003498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>
              <a:off x="4206948" y="2003498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Oval 32"/>
          <p:cNvSpPr/>
          <p:nvPr/>
        </p:nvSpPr>
        <p:spPr>
          <a:xfrm>
            <a:off x="6839305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34" name="Curved Right Arrow 52"/>
          <p:cNvSpPr/>
          <p:nvPr/>
        </p:nvSpPr>
        <p:spPr>
          <a:xfrm flipH="1">
            <a:off x="9357815" y="4440134"/>
            <a:ext cx="1108745" cy="1593314"/>
          </a:xfrm>
          <a:custGeom>
            <a:avLst/>
            <a:gdLst>
              <a:gd name="connsiteX0" fmla="*/ 0 w 1219200"/>
              <a:gd name="connsiteY0" fmla="*/ 1986604 h 4430407"/>
              <a:gd name="connsiteX1" fmla="*/ 914400 w 1219200"/>
              <a:gd name="connsiteY1" fmla="*/ 3910125 h 4430407"/>
              <a:gd name="connsiteX2" fmla="*/ 914400 w 1219200"/>
              <a:gd name="connsiteY2" fmla="*/ 3757724 h 4430407"/>
              <a:gd name="connsiteX3" fmla="*/ 1219200 w 1219200"/>
              <a:gd name="connsiteY3" fmla="*/ 4125607 h 4430407"/>
              <a:gd name="connsiteX4" fmla="*/ 914400 w 1219200"/>
              <a:gd name="connsiteY4" fmla="*/ 4367324 h 4430407"/>
              <a:gd name="connsiteX5" fmla="*/ 914400 w 1219200"/>
              <a:gd name="connsiteY5" fmla="*/ 4214924 h 4430407"/>
              <a:gd name="connsiteX6" fmla="*/ 0 w 1219200"/>
              <a:gd name="connsiteY6" fmla="*/ 2291403 h 4430407"/>
              <a:gd name="connsiteX7" fmla="*/ 0 w 1219200"/>
              <a:gd name="connsiteY7" fmla="*/ 1986604 h 4430407"/>
              <a:gd name="connsiteX0" fmla="*/ 1219200 w 1219200"/>
              <a:gd name="connsiteY0" fmla="*/ 304800 h 4430407"/>
              <a:gd name="connsiteX1" fmla="*/ 3593 w 1219200"/>
              <a:gd name="connsiteY1" fmla="*/ 2139004 h 4430407"/>
              <a:gd name="connsiteX2" fmla="*/ 147126 w 1219200"/>
              <a:gd name="connsiteY2" fmla="*/ 1040543 h 4430407"/>
              <a:gd name="connsiteX3" fmla="*/ 1219201 w 1219200"/>
              <a:gd name="connsiteY3" fmla="*/ 1 h 4430407"/>
              <a:gd name="connsiteX4" fmla="*/ 1219200 w 1219200"/>
              <a:gd name="connsiteY4" fmla="*/ 304800 h 4430407"/>
              <a:gd name="connsiteX0" fmla="*/ 0 w 1219200"/>
              <a:gd name="connsiteY0" fmla="*/ 1986604 h 4430407"/>
              <a:gd name="connsiteX1" fmla="*/ 914400 w 1219200"/>
              <a:gd name="connsiteY1" fmla="*/ 3910125 h 4430407"/>
              <a:gd name="connsiteX2" fmla="*/ 914400 w 1219200"/>
              <a:gd name="connsiteY2" fmla="*/ 3757724 h 4430407"/>
              <a:gd name="connsiteX3" fmla="*/ 1219200 w 1219200"/>
              <a:gd name="connsiteY3" fmla="*/ 4125607 h 4430407"/>
              <a:gd name="connsiteX4" fmla="*/ 914400 w 1219200"/>
              <a:gd name="connsiteY4" fmla="*/ 4367324 h 4430407"/>
              <a:gd name="connsiteX5" fmla="*/ 914400 w 1219200"/>
              <a:gd name="connsiteY5" fmla="*/ 4214924 h 4430407"/>
              <a:gd name="connsiteX6" fmla="*/ 0 w 1219200"/>
              <a:gd name="connsiteY6" fmla="*/ 2291403 h 4430407"/>
              <a:gd name="connsiteX7" fmla="*/ 0 w 1219200"/>
              <a:gd name="connsiteY7" fmla="*/ 1986604 h 4430407"/>
              <a:gd name="connsiteX8" fmla="*/ 1219200 w 1219200"/>
              <a:gd name="connsiteY8" fmla="*/ 0 h 4430407"/>
              <a:gd name="connsiteX9" fmla="*/ 1219200 w 1219200"/>
              <a:gd name="connsiteY9" fmla="*/ 304800 h 4430407"/>
              <a:gd name="connsiteX10" fmla="*/ 3593 w 1219200"/>
              <a:gd name="connsiteY10" fmla="*/ 2139004 h 4430407"/>
              <a:gd name="connsiteX0" fmla="*/ 0 w 1219201"/>
              <a:gd name="connsiteY0" fmla="*/ 1986604 h 4367324"/>
              <a:gd name="connsiteX1" fmla="*/ 914400 w 1219201"/>
              <a:gd name="connsiteY1" fmla="*/ 3910125 h 4367324"/>
              <a:gd name="connsiteX2" fmla="*/ 914400 w 1219201"/>
              <a:gd name="connsiteY2" fmla="*/ 3757724 h 4367324"/>
              <a:gd name="connsiteX3" fmla="*/ 1219200 w 1219201"/>
              <a:gd name="connsiteY3" fmla="*/ 4125607 h 4367324"/>
              <a:gd name="connsiteX4" fmla="*/ 914400 w 1219201"/>
              <a:gd name="connsiteY4" fmla="*/ 4367324 h 4367324"/>
              <a:gd name="connsiteX5" fmla="*/ 914400 w 1219201"/>
              <a:gd name="connsiteY5" fmla="*/ 4214924 h 4367324"/>
              <a:gd name="connsiteX6" fmla="*/ 0 w 1219201"/>
              <a:gd name="connsiteY6" fmla="*/ 2291403 h 4367324"/>
              <a:gd name="connsiteX7" fmla="*/ 0 w 1219201"/>
              <a:gd name="connsiteY7" fmla="*/ 1986604 h 4367324"/>
              <a:gd name="connsiteX0" fmla="*/ 1219200 w 1219201"/>
              <a:gd name="connsiteY0" fmla="*/ 304800 h 4367324"/>
              <a:gd name="connsiteX1" fmla="*/ 3593 w 1219201"/>
              <a:gd name="connsiteY1" fmla="*/ 2139004 h 4367324"/>
              <a:gd name="connsiteX2" fmla="*/ 147126 w 1219201"/>
              <a:gd name="connsiteY2" fmla="*/ 1040543 h 4367324"/>
              <a:gd name="connsiteX3" fmla="*/ 1219201 w 1219201"/>
              <a:gd name="connsiteY3" fmla="*/ 1 h 4367324"/>
              <a:gd name="connsiteX4" fmla="*/ 1219200 w 1219201"/>
              <a:gd name="connsiteY4" fmla="*/ 304800 h 4367324"/>
              <a:gd name="connsiteX0" fmla="*/ 0 w 1219201"/>
              <a:gd name="connsiteY0" fmla="*/ 1986604 h 4367324"/>
              <a:gd name="connsiteX1" fmla="*/ 914400 w 1219201"/>
              <a:gd name="connsiteY1" fmla="*/ 3910125 h 4367324"/>
              <a:gd name="connsiteX2" fmla="*/ 914400 w 1219201"/>
              <a:gd name="connsiteY2" fmla="*/ 3757724 h 4367324"/>
              <a:gd name="connsiteX3" fmla="*/ 1219200 w 1219201"/>
              <a:gd name="connsiteY3" fmla="*/ 4125607 h 4367324"/>
              <a:gd name="connsiteX4" fmla="*/ 914400 w 1219201"/>
              <a:gd name="connsiteY4" fmla="*/ 4367324 h 4367324"/>
              <a:gd name="connsiteX5" fmla="*/ 914400 w 1219201"/>
              <a:gd name="connsiteY5" fmla="*/ 4214924 h 4367324"/>
              <a:gd name="connsiteX6" fmla="*/ 0 w 1219201"/>
              <a:gd name="connsiteY6" fmla="*/ 2291403 h 4367324"/>
              <a:gd name="connsiteX7" fmla="*/ 0 w 1219201"/>
              <a:gd name="connsiteY7" fmla="*/ 1986604 h 4367324"/>
              <a:gd name="connsiteX8" fmla="*/ 1219200 w 1219201"/>
              <a:gd name="connsiteY8" fmla="*/ 0 h 4367324"/>
              <a:gd name="connsiteX9" fmla="*/ 1219200 w 1219201"/>
              <a:gd name="connsiteY9" fmla="*/ 304800 h 4367324"/>
              <a:gd name="connsiteX10" fmla="*/ 16293 w 1219201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304800 h 4367324"/>
              <a:gd name="connsiteX1" fmla="*/ 19050 w 1234658"/>
              <a:gd name="connsiteY1" fmla="*/ 21390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304800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304800 h 4367324"/>
              <a:gd name="connsiteX10" fmla="*/ 0 w 1234658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304800 h 4367324"/>
              <a:gd name="connsiteX1" fmla="*/ 47625 w 1234658"/>
              <a:gd name="connsiteY1" fmla="*/ 21390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304800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304800 h 4367324"/>
              <a:gd name="connsiteX10" fmla="*/ 0 w 1234658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304800 h 4367324"/>
              <a:gd name="connsiteX1" fmla="*/ 19050 w 1234658"/>
              <a:gd name="connsiteY1" fmla="*/ 22914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304800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304800 h 4367324"/>
              <a:gd name="connsiteX10" fmla="*/ 0 w 1234658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304800 h 4367324"/>
              <a:gd name="connsiteX1" fmla="*/ 19050 w 1234658"/>
              <a:gd name="connsiteY1" fmla="*/ 22914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304800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643050 h 4367324"/>
              <a:gd name="connsiteX10" fmla="*/ 0 w 1234658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685329 h 4367324"/>
              <a:gd name="connsiteX1" fmla="*/ 19050 w 1234658"/>
              <a:gd name="connsiteY1" fmla="*/ 22914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685329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643050 h 4367324"/>
              <a:gd name="connsiteX10" fmla="*/ 0 w 1234658"/>
              <a:gd name="connsiteY10" fmla="*/ 2139004 h 4367324"/>
              <a:gd name="connsiteX0" fmla="*/ 15457 w 1896418"/>
              <a:gd name="connsiteY0" fmla="*/ 1986604 h 4367324"/>
              <a:gd name="connsiteX1" fmla="*/ 929857 w 1896418"/>
              <a:gd name="connsiteY1" fmla="*/ 3910125 h 4367324"/>
              <a:gd name="connsiteX2" fmla="*/ 929857 w 1896418"/>
              <a:gd name="connsiteY2" fmla="*/ 3757724 h 4367324"/>
              <a:gd name="connsiteX3" fmla="*/ 1234657 w 1896418"/>
              <a:gd name="connsiteY3" fmla="*/ 4125607 h 4367324"/>
              <a:gd name="connsiteX4" fmla="*/ 929857 w 1896418"/>
              <a:gd name="connsiteY4" fmla="*/ 4367324 h 4367324"/>
              <a:gd name="connsiteX5" fmla="*/ 929857 w 1896418"/>
              <a:gd name="connsiteY5" fmla="*/ 4214924 h 4367324"/>
              <a:gd name="connsiteX6" fmla="*/ 15457 w 1896418"/>
              <a:gd name="connsiteY6" fmla="*/ 2291403 h 4367324"/>
              <a:gd name="connsiteX7" fmla="*/ 15457 w 1896418"/>
              <a:gd name="connsiteY7" fmla="*/ 1986604 h 4367324"/>
              <a:gd name="connsiteX0" fmla="*/ 1234657 w 1896418"/>
              <a:gd name="connsiteY0" fmla="*/ 685329 h 4367324"/>
              <a:gd name="connsiteX1" fmla="*/ 19050 w 1896418"/>
              <a:gd name="connsiteY1" fmla="*/ 2291404 h 4367324"/>
              <a:gd name="connsiteX2" fmla="*/ 162583 w 1896418"/>
              <a:gd name="connsiteY2" fmla="*/ 1040543 h 4367324"/>
              <a:gd name="connsiteX3" fmla="*/ 1234658 w 1896418"/>
              <a:gd name="connsiteY3" fmla="*/ 1 h 4367324"/>
              <a:gd name="connsiteX4" fmla="*/ 1234657 w 1896418"/>
              <a:gd name="connsiteY4" fmla="*/ 685329 h 4367324"/>
              <a:gd name="connsiteX0" fmla="*/ 15457 w 1896418"/>
              <a:gd name="connsiteY0" fmla="*/ 1986604 h 4367324"/>
              <a:gd name="connsiteX1" fmla="*/ 929857 w 1896418"/>
              <a:gd name="connsiteY1" fmla="*/ 3910125 h 4367324"/>
              <a:gd name="connsiteX2" fmla="*/ 929857 w 1896418"/>
              <a:gd name="connsiteY2" fmla="*/ 3757724 h 4367324"/>
              <a:gd name="connsiteX3" fmla="*/ 1234657 w 1896418"/>
              <a:gd name="connsiteY3" fmla="*/ 4125607 h 4367324"/>
              <a:gd name="connsiteX4" fmla="*/ 929857 w 1896418"/>
              <a:gd name="connsiteY4" fmla="*/ 4367324 h 4367324"/>
              <a:gd name="connsiteX5" fmla="*/ 929857 w 1896418"/>
              <a:gd name="connsiteY5" fmla="*/ 4214924 h 4367324"/>
              <a:gd name="connsiteX6" fmla="*/ 15457 w 1896418"/>
              <a:gd name="connsiteY6" fmla="*/ 2291403 h 4367324"/>
              <a:gd name="connsiteX7" fmla="*/ 15457 w 1896418"/>
              <a:gd name="connsiteY7" fmla="*/ 1986604 h 4367324"/>
              <a:gd name="connsiteX8" fmla="*/ 1896418 w 1896418"/>
              <a:gd name="connsiteY8" fmla="*/ 37410 h 4367324"/>
              <a:gd name="connsiteX9" fmla="*/ 1234657 w 1896418"/>
              <a:gd name="connsiteY9" fmla="*/ 643050 h 4367324"/>
              <a:gd name="connsiteX10" fmla="*/ 0 w 1896418"/>
              <a:gd name="connsiteY10" fmla="*/ 2139004 h 4367324"/>
              <a:gd name="connsiteX0" fmla="*/ 15457 w 1920054"/>
              <a:gd name="connsiteY0" fmla="*/ 1986604 h 4367324"/>
              <a:gd name="connsiteX1" fmla="*/ 929857 w 1920054"/>
              <a:gd name="connsiteY1" fmla="*/ 3910125 h 4367324"/>
              <a:gd name="connsiteX2" fmla="*/ 929857 w 1920054"/>
              <a:gd name="connsiteY2" fmla="*/ 3757724 h 4367324"/>
              <a:gd name="connsiteX3" fmla="*/ 1234657 w 1920054"/>
              <a:gd name="connsiteY3" fmla="*/ 4125607 h 4367324"/>
              <a:gd name="connsiteX4" fmla="*/ 929857 w 1920054"/>
              <a:gd name="connsiteY4" fmla="*/ 4367324 h 4367324"/>
              <a:gd name="connsiteX5" fmla="*/ 929857 w 1920054"/>
              <a:gd name="connsiteY5" fmla="*/ 4214924 h 4367324"/>
              <a:gd name="connsiteX6" fmla="*/ 15457 w 1920054"/>
              <a:gd name="connsiteY6" fmla="*/ 2291403 h 4367324"/>
              <a:gd name="connsiteX7" fmla="*/ 15457 w 1920054"/>
              <a:gd name="connsiteY7" fmla="*/ 1986604 h 4367324"/>
              <a:gd name="connsiteX0" fmla="*/ 1234657 w 1920054"/>
              <a:gd name="connsiteY0" fmla="*/ 685329 h 4367324"/>
              <a:gd name="connsiteX1" fmla="*/ 19050 w 1920054"/>
              <a:gd name="connsiteY1" fmla="*/ 2291404 h 4367324"/>
              <a:gd name="connsiteX2" fmla="*/ 162583 w 1920054"/>
              <a:gd name="connsiteY2" fmla="*/ 1040543 h 4367324"/>
              <a:gd name="connsiteX3" fmla="*/ 1234658 w 1920054"/>
              <a:gd name="connsiteY3" fmla="*/ 1 h 4367324"/>
              <a:gd name="connsiteX4" fmla="*/ 1234657 w 1920054"/>
              <a:gd name="connsiteY4" fmla="*/ 685329 h 4367324"/>
              <a:gd name="connsiteX0" fmla="*/ 15457 w 1920054"/>
              <a:gd name="connsiteY0" fmla="*/ 1986604 h 4367324"/>
              <a:gd name="connsiteX1" fmla="*/ 929857 w 1920054"/>
              <a:gd name="connsiteY1" fmla="*/ 3910125 h 4367324"/>
              <a:gd name="connsiteX2" fmla="*/ 929857 w 1920054"/>
              <a:gd name="connsiteY2" fmla="*/ 3757724 h 4367324"/>
              <a:gd name="connsiteX3" fmla="*/ 1234657 w 1920054"/>
              <a:gd name="connsiteY3" fmla="*/ 4125607 h 4367324"/>
              <a:gd name="connsiteX4" fmla="*/ 929857 w 1920054"/>
              <a:gd name="connsiteY4" fmla="*/ 4367324 h 4367324"/>
              <a:gd name="connsiteX5" fmla="*/ 929857 w 1920054"/>
              <a:gd name="connsiteY5" fmla="*/ 4214924 h 4367324"/>
              <a:gd name="connsiteX6" fmla="*/ 15457 w 1920054"/>
              <a:gd name="connsiteY6" fmla="*/ 2291403 h 4367324"/>
              <a:gd name="connsiteX7" fmla="*/ 15457 w 1920054"/>
              <a:gd name="connsiteY7" fmla="*/ 1986604 h 4367324"/>
              <a:gd name="connsiteX8" fmla="*/ 1896418 w 1920054"/>
              <a:gd name="connsiteY8" fmla="*/ 37410 h 4367324"/>
              <a:gd name="connsiteX9" fmla="*/ 1920054 w 1920054"/>
              <a:gd name="connsiteY9" fmla="*/ 717870 h 4367324"/>
              <a:gd name="connsiteX10" fmla="*/ 0 w 1920054"/>
              <a:gd name="connsiteY10" fmla="*/ 2139004 h 4367324"/>
              <a:gd name="connsiteX0" fmla="*/ 15457 w 1920054"/>
              <a:gd name="connsiteY0" fmla="*/ 1986604 h 4367324"/>
              <a:gd name="connsiteX1" fmla="*/ 929857 w 1920054"/>
              <a:gd name="connsiteY1" fmla="*/ 3910125 h 4367324"/>
              <a:gd name="connsiteX2" fmla="*/ 929857 w 1920054"/>
              <a:gd name="connsiteY2" fmla="*/ 3757724 h 4367324"/>
              <a:gd name="connsiteX3" fmla="*/ 1234657 w 1920054"/>
              <a:gd name="connsiteY3" fmla="*/ 4125607 h 4367324"/>
              <a:gd name="connsiteX4" fmla="*/ 929857 w 1920054"/>
              <a:gd name="connsiteY4" fmla="*/ 4367324 h 4367324"/>
              <a:gd name="connsiteX5" fmla="*/ 929857 w 1920054"/>
              <a:gd name="connsiteY5" fmla="*/ 4214924 h 4367324"/>
              <a:gd name="connsiteX6" fmla="*/ 15457 w 1920054"/>
              <a:gd name="connsiteY6" fmla="*/ 2291403 h 4367324"/>
              <a:gd name="connsiteX7" fmla="*/ 15457 w 1920054"/>
              <a:gd name="connsiteY7" fmla="*/ 1986604 h 4367324"/>
              <a:gd name="connsiteX0" fmla="*/ 1234657 w 1920054"/>
              <a:gd name="connsiteY0" fmla="*/ 685329 h 4367324"/>
              <a:gd name="connsiteX1" fmla="*/ 19050 w 1920054"/>
              <a:gd name="connsiteY1" fmla="*/ 2291404 h 4367324"/>
              <a:gd name="connsiteX2" fmla="*/ 162583 w 1920054"/>
              <a:gd name="connsiteY2" fmla="*/ 1040543 h 4367324"/>
              <a:gd name="connsiteX3" fmla="*/ 1849150 w 1920054"/>
              <a:gd name="connsiteY3" fmla="*/ 0 h 4367324"/>
              <a:gd name="connsiteX4" fmla="*/ 1234657 w 1920054"/>
              <a:gd name="connsiteY4" fmla="*/ 685329 h 4367324"/>
              <a:gd name="connsiteX0" fmla="*/ 15457 w 1920054"/>
              <a:gd name="connsiteY0" fmla="*/ 1986604 h 4367324"/>
              <a:gd name="connsiteX1" fmla="*/ 929857 w 1920054"/>
              <a:gd name="connsiteY1" fmla="*/ 3910125 h 4367324"/>
              <a:gd name="connsiteX2" fmla="*/ 929857 w 1920054"/>
              <a:gd name="connsiteY2" fmla="*/ 3757724 h 4367324"/>
              <a:gd name="connsiteX3" fmla="*/ 1234657 w 1920054"/>
              <a:gd name="connsiteY3" fmla="*/ 4125607 h 4367324"/>
              <a:gd name="connsiteX4" fmla="*/ 929857 w 1920054"/>
              <a:gd name="connsiteY4" fmla="*/ 4367324 h 4367324"/>
              <a:gd name="connsiteX5" fmla="*/ 929857 w 1920054"/>
              <a:gd name="connsiteY5" fmla="*/ 4214924 h 4367324"/>
              <a:gd name="connsiteX6" fmla="*/ 15457 w 1920054"/>
              <a:gd name="connsiteY6" fmla="*/ 2291403 h 4367324"/>
              <a:gd name="connsiteX7" fmla="*/ 15457 w 1920054"/>
              <a:gd name="connsiteY7" fmla="*/ 1986604 h 4367324"/>
              <a:gd name="connsiteX8" fmla="*/ 1896418 w 1920054"/>
              <a:gd name="connsiteY8" fmla="*/ 37410 h 4367324"/>
              <a:gd name="connsiteX9" fmla="*/ 1920054 w 1920054"/>
              <a:gd name="connsiteY9" fmla="*/ 717870 h 4367324"/>
              <a:gd name="connsiteX10" fmla="*/ 0 w 1920054"/>
              <a:gd name="connsiteY10" fmla="*/ 2139004 h 4367324"/>
              <a:gd name="connsiteX0" fmla="*/ 15457 w 1920054"/>
              <a:gd name="connsiteY0" fmla="*/ 1986604 h 4367324"/>
              <a:gd name="connsiteX1" fmla="*/ 929857 w 1920054"/>
              <a:gd name="connsiteY1" fmla="*/ 3910125 h 4367324"/>
              <a:gd name="connsiteX2" fmla="*/ 929857 w 1920054"/>
              <a:gd name="connsiteY2" fmla="*/ 3757724 h 4367324"/>
              <a:gd name="connsiteX3" fmla="*/ 1234657 w 1920054"/>
              <a:gd name="connsiteY3" fmla="*/ 4125607 h 4367324"/>
              <a:gd name="connsiteX4" fmla="*/ 929857 w 1920054"/>
              <a:gd name="connsiteY4" fmla="*/ 4367324 h 4367324"/>
              <a:gd name="connsiteX5" fmla="*/ 929857 w 1920054"/>
              <a:gd name="connsiteY5" fmla="*/ 4214924 h 4367324"/>
              <a:gd name="connsiteX6" fmla="*/ 15457 w 1920054"/>
              <a:gd name="connsiteY6" fmla="*/ 2291403 h 4367324"/>
              <a:gd name="connsiteX7" fmla="*/ 15457 w 1920054"/>
              <a:gd name="connsiteY7" fmla="*/ 1986604 h 4367324"/>
              <a:gd name="connsiteX0" fmla="*/ 1896418 w 1920054"/>
              <a:gd name="connsiteY0" fmla="*/ 722738 h 4367324"/>
              <a:gd name="connsiteX1" fmla="*/ 19050 w 1920054"/>
              <a:gd name="connsiteY1" fmla="*/ 2291404 h 4367324"/>
              <a:gd name="connsiteX2" fmla="*/ 162583 w 1920054"/>
              <a:gd name="connsiteY2" fmla="*/ 1040543 h 4367324"/>
              <a:gd name="connsiteX3" fmla="*/ 1849150 w 1920054"/>
              <a:gd name="connsiteY3" fmla="*/ 0 h 4367324"/>
              <a:gd name="connsiteX4" fmla="*/ 1896418 w 1920054"/>
              <a:gd name="connsiteY4" fmla="*/ 722738 h 4367324"/>
              <a:gd name="connsiteX0" fmla="*/ 15457 w 1920054"/>
              <a:gd name="connsiteY0" fmla="*/ 1986604 h 4367324"/>
              <a:gd name="connsiteX1" fmla="*/ 929857 w 1920054"/>
              <a:gd name="connsiteY1" fmla="*/ 3910125 h 4367324"/>
              <a:gd name="connsiteX2" fmla="*/ 929857 w 1920054"/>
              <a:gd name="connsiteY2" fmla="*/ 3757724 h 4367324"/>
              <a:gd name="connsiteX3" fmla="*/ 1234657 w 1920054"/>
              <a:gd name="connsiteY3" fmla="*/ 4125607 h 4367324"/>
              <a:gd name="connsiteX4" fmla="*/ 929857 w 1920054"/>
              <a:gd name="connsiteY4" fmla="*/ 4367324 h 4367324"/>
              <a:gd name="connsiteX5" fmla="*/ 929857 w 1920054"/>
              <a:gd name="connsiteY5" fmla="*/ 4214924 h 4367324"/>
              <a:gd name="connsiteX6" fmla="*/ 15457 w 1920054"/>
              <a:gd name="connsiteY6" fmla="*/ 2291403 h 4367324"/>
              <a:gd name="connsiteX7" fmla="*/ 15457 w 1920054"/>
              <a:gd name="connsiteY7" fmla="*/ 1986604 h 4367324"/>
              <a:gd name="connsiteX8" fmla="*/ 1896418 w 1920054"/>
              <a:gd name="connsiteY8" fmla="*/ 37410 h 4367324"/>
              <a:gd name="connsiteX9" fmla="*/ 1920054 w 1920054"/>
              <a:gd name="connsiteY9" fmla="*/ 717870 h 4367324"/>
              <a:gd name="connsiteX10" fmla="*/ 0 w 1920054"/>
              <a:gd name="connsiteY10" fmla="*/ 2139004 h 4367324"/>
              <a:gd name="connsiteX0" fmla="*/ 15457 w 1967320"/>
              <a:gd name="connsiteY0" fmla="*/ 1986604 h 4367324"/>
              <a:gd name="connsiteX1" fmla="*/ 929857 w 1967320"/>
              <a:gd name="connsiteY1" fmla="*/ 3910125 h 4367324"/>
              <a:gd name="connsiteX2" fmla="*/ 929857 w 1967320"/>
              <a:gd name="connsiteY2" fmla="*/ 3757724 h 4367324"/>
              <a:gd name="connsiteX3" fmla="*/ 1234657 w 1967320"/>
              <a:gd name="connsiteY3" fmla="*/ 4125607 h 4367324"/>
              <a:gd name="connsiteX4" fmla="*/ 929857 w 1967320"/>
              <a:gd name="connsiteY4" fmla="*/ 4367324 h 4367324"/>
              <a:gd name="connsiteX5" fmla="*/ 929857 w 1967320"/>
              <a:gd name="connsiteY5" fmla="*/ 4214924 h 4367324"/>
              <a:gd name="connsiteX6" fmla="*/ 15457 w 1967320"/>
              <a:gd name="connsiteY6" fmla="*/ 2291403 h 4367324"/>
              <a:gd name="connsiteX7" fmla="*/ 15457 w 1967320"/>
              <a:gd name="connsiteY7" fmla="*/ 1986604 h 4367324"/>
              <a:gd name="connsiteX0" fmla="*/ 1896418 w 1967320"/>
              <a:gd name="connsiteY0" fmla="*/ 722738 h 4367324"/>
              <a:gd name="connsiteX1" fmla="*/ 19050 w 1967320"/>
              <a:gd name="connsiteY1" fmla="*/ 2291404 h 4367324"/>
              <a:gd name="connsiteX2" fmla="*/ 162583 w 1967320"/>
              <a:gd name="connsiteY2" fmla="*/ 1040543 h 4367324"/>
              <a:gd name="connsiteX3" fmla="*/ 1849150 w 1967320"/>
              <a:gd name="connsiteY3" fmla="*/ 0 h 4367324"/>
              <a:gd name="connsiteX4" fmla="*/ 1896418 w 1967320"/>
              <a:gd name="connsiteY4" fmla="*/ 722738 h 4367324"/>
              <a:gd name="connsiteX0" fmla="*/ 15457 w 1967320"/>
              <a:gd name="connsiteY0" fmla="*/ 1986604 h 4367324"/>
              <a:gd name="connsiteX1" fmla="*/ 929857 w 1967320"/>
              <a:gd name="connsiteY1" fmla="*/ 3910125 h 4367324"/>
              <a:gd name="connsiteX2" fmla="*/ 929857 w 1967320"/>
              <a:gd name="connsiteY2" fmla="*/ 3757724 h 4367324"/>
              <a:gd name="connsiteX3" fmla="*/ 1234657 w 1967320"/>
              <a:gd name="connsiteY3" fmla="*/ 4125607 h 4367324"/>
              <a:gd name="connsiteX4" fmla="*/ 929857 w 1967320"/>
              <a:gd name="connsiteY4" fmla="*/ 4367324 h 4367324"/>
              <a:gd name="connsiteX5" fmla="*/ 929857 w 1967320"/>
              <a:gd name="connsiteY5" fmla="*/ 4214924 h 4367324"/>
              <a:gd name="connsiteX6" fmla="*/ 15457 w 1967320"/>
              <a:gd name="connsiteY6" fmla="*/ 2291403 h 4367324"/>
              <a:gd name="connsiteX7" fmla="*/ 15457 w 1967320"/>
              <a:gd name="connsiteY7" fmla="*/ 1986604 h 4367324"/>
              <a:gd name="connsiteX8" fmla="*/ 1967320 w 1967320"/>
              <a:gd name="connsiteY8" fmla="*/ 37410 h 4367324"/>
              <a:gd name="connsiteX9" fmla="*/ 1920054 w 1967320"/>
              <a:gd name="connsiteY9" fmla="*/ 717870 h 4367324"/>
              <a:gd name="connsiteX10" fmla="*/ 0 w 1967320"/>
              <a:gd name="connsiteY10" fmla="*/ 2139004 h 4367324"/>
              <a:gd name="connsiteX0" fmla="*/ 15457 w 1967320"/>
              <a:gd name="connsiteY0" fmla="*/ 1986604 h 4367324"/>
              <a:gd name="connsiteX1" fmla="*/ 929857 w 1967320"/>
              <a:gd name="connsiteY1" fmla="*/ 3910125 h 4367324"/>
              <a:gd name="connsiteX2" fmla="*/ 929857 w 1967320"/>
              <a:gd name="connsiteY2" fmla="*/ 3757724 h 4367324"/>
              <a:gd name="connsiteX3" fmla="*/ 1234657 w 1967320"/>
              <a:gd name="connsiteY3" fmla="*/ 4125607 h 4367324"/>
              <a:gd name="connsiteX4" fmla="*/ 929857 w 1967320"/>
              <a:gd name="connsiteY4" fmla="*/ 4367324 h 4367324"/>
              <a:gd name="connsiteX5" fmla="*/ 929857 w 1967320"/>
              <a:gd name="connsiteY5" fmla="*/ 4214924 h 4367324"/>
              <a:gd name="connsiteX6" fmla="*/ 15457 w 1967320"/>
              <a:gd name="connsiteY6" fmla="*/ 2291403 h 4367324"/>
              <a:gd name="connsiteX7" fmla="*/ 15457 w 1967320"/>
              <a:gd name="connsiteY7" fmla="*/ 1986604 h 4367324"/>
              <a:gd name="connsiteX0" fmla="*/ 1896418 w 1967320"/>
              <a:gd name="connsiteY0" fmla="*/ 722738 h 4367324"/>
              <a:gd name="connsiteX1" fmla="*/ 19050 w 1967320"/>
              <a:gd name="connsiteY1" fmla="*/ 2291404 h 4367324"/>
              <a:gd name="connsiteX2" fmla="*/ 162583 w 1967320"/>
              <a:gd name="connsiteY2" fmla="*/ 1040543 h 4367324"/>
              <a:gd name="connsiteX3" fmla="*/ 1849150 w 1967320"/>
              <a:gd name="connsiteY3" fmla="*/ 0 h 4367324"/>
              <a:gd name="connsiteX4" fmla="*/ 1896418 w 1967320"/>
              <a:gd name="connsiteY4" fmla="*/ 722738 h 4367324"/>
              <a:gd name="connsiteX0" fmla="*/ 15457 w 1967320"/>
              <a:gd name="connsiteY0" fmla="*/ 1986604 h 4367324"/>
              <a:gd name="connsiteX1" fmla="*/ 929857 w 1967320"/>
              <a:gd name="connsiteY1" fmla="*/ 3910125 h 4367324"/>
              <a:gd name="connsiteX2" fmla="*/ 929857 w 1967320"/>
              <a:gd name="connsiteY2" fmla="*/ 3757724 h 4367324"/>
              <a:gd name="connsiteX3" fmla="*/ 1234657 w 1967320"/>
              <a:gd name="connsiteY3" fmla="*/ 4125607 h 4367324"/>
              <a:gd name="connsiteX4" fmla="*/ 929857 w 1967320"/>
              <a:gd name="connsiteY4" fmla="*/ 4367324 h 4367324"/>
              <a:gd name="connsiteX5" fmla="*/ 929857 w 1967320"/>
              <a:gd name="connsiteY5" fmla="*/ 4214924 h 4367324"/>
              <a:gd name="connsiteX6" fmla="*/ 15457 w 1967320"/>
              <a:gd name="connsiteY6" fmla="*/ 2291403 h 4367324"/>
              <a:gd name="connsiteX7" fmla="*/ 15457 w 1967320"/>
              <a:gd name="connsiteY7" fmla="*/ 1986604 h 4367324"/>
              <a:gd name="connsiteX8" fmla="*/ 1967320 w 1967320"/>
              <a:gd name="connsiteY8" fmla="*/ 37410 h 4367324"/>
              <a:gd name="connsiteX9" fmla="*/ 1896419 w 1967320"/>
              <a:gd name="connsiteY9" fmla="*/ 717870 h 4367324"/>
              <a:gd name="connsiteX10" fmla="*/ 0 w 1967320"/>
              <a:gd name="connsiteY10" fmla="*/ 2139004 h 4367324"/>
              <a:gd name="connsiteX0" fmla="*/ 15457 w 1967320"/>
              <a:gd name="connsiteY0" fmla="*/ 1949194 h 4329914"/>
              <a:gd name="connsiteX1" fmla="*/ 929857 w 1967320"/>
              <a:gd name="connsiteY1" fmla="*/ 3872715 h 4329914"/>
              <a:gd name="connsiteX2" fmla="*/ 929857 w 1967320"/>
              <a:gd name="connsiteY2" fmla="*/ 3720314 h 4329914"/>
              <a:gd name="connsiteX3" fmla="*/ 1234657 w 1967320"/>
              <a:gd name="connsiteY3" fmla="*/ 4088197 h 4329914"/>
              <a:gd name="connsiteX4" fmla="*/ 929857 w 1967320"/>
              <a:gd name="connsiteY4" fmla="*/ 4329914 h 4329914"/>
              <a:gd name="connsiteX5" fmla="*/ 929857 w 1967320"/>
              <a:gd name="connsiteY5" fmla="*/ 4177514 h 4329914"/>
              <a:gd name="connsiteX6" fmla="*/ 15457 w 1967320"/>
              <a:gd name="connsiteY6" fmla="*/ 2253993 h 4329914"/>
              <a:gd name="connsiteX7" fmla="*/ 15457 w 1967320"/>
              <a:gd name="connsiteY7" fmla="*/ 1949194 h 4329914"/>
              <a:gd name="connsiteX0" fmla="*/ 1896418 w 1967320"/>
              <a:gd name="connsiteY0" fmla="*/ 685328 h 4329914"/>
              <a:gd name="connsiteX1" fmla="*/ 19050 w 1967320"/>
              <a:gd name="connsiteY1" fmla="*/ 2253994 h 4329914"/>
              <a:gd name="connsiteX2" fmla="*/ 162583 w 1967320"/>
              <a:gd name="connsiteY2" fmla="*/ 1003133 h 4329914"/>
              <a:gd name="connsiteX3" fmla="*/ 1967320 w 1967320"/>
              <a:gd name="connsiteY3" fmla="*/ 0 h 4329914"/>
              <a:gd name="connsiteX4" fmla="*/ 1896418 w 1967320"/>
              <a:gd name="connsiteY4" fmla="*/ 685328 h 4329914"/>
              <a:gd name="connsiteX0" fmla="*/ 15457 w 1967320"/>
              <a:gd name="connsiteY0" fmla="*/ 1949194 h 4329914"/>
              <a:gd name="connsiteX1" fmla="*/ 929857 w 1967320"/>
              <a:gd name="connsiteY1" fmla="*/ 3872715 h 4329914"/>
              <a:gd name="connsiteX2" fmla="*/ 929857 w 1967320"/>
              <a:gd name="connsiteY2" fmla="*/ 3720314 h 4329914"/>
              <a:gd name="connsiteX3" fmla="*/ 1234657 w 1967320"/>
              <a:gd name="connsiteY3" fmla="*/ 4088197 h 4329914"/>
              <a:gd name="connsiteX4" fmla="*/ 929857 w 1967320"/>
              <a:gd name="connsiteY4" fmla="*/ 4329914 h 4329914"/>
              <a:gd name="connsiteX5" fmla="*/ 929857 w 1967320"/>
              <a:gd name="connsiteY5" fmla="*/ 4177514 h 4329914"/>
              <a:gd name="connsiteX6" fmla="*/ 15457 w 1967320"/>
              <a:gd name="connsiteY6" fmla="*/ 2253993 h 4329914"/>
              <a:gd name="connsiteX7" fmla="*/ 15457 w 1967320"/>
              <a:gd name="connsiteY7" fmla="*/ 1949194 h 4329914"/>
              <a:gd name="connsiteX8" fmla="*/ 1967320 w 1967320"/>
              <a:gd name="connsiteY8" fmla="*/ 0 h 4329914"/>
              <a:gd name="connsiteX9" fmla="*/ 1896419 w 1967320"/>
              <a:gd name="connsiteY9" fmla="*/ 680460 h 4329914"/>
              <a:gd name="connsiteX10" fmla="*/ 0 w 1967320"/>
              <a:gd name="connsiteY10" fmla="*/ 2101594 h 4329914"/>
              <a:gd name="connsiteX0" fmla="*/ 15457 w 1967320"/>
              <a:gd name="connsiteY0" fmla="*/ 1986601 h 4367321"/>
              <a:gd name="connsiteX1" fmla="*/ 929857 w 1967320"/>
              <a:gd name="connsiteY1" fmla="*/ 3910122 h 4367321"/>
              <a:gd name="connsiteX2" fmla="*/ 929857 w 1967320"/>
              <a:gd name="connsiteY2" fmla="*/ 3757721 h 4367321"/>
              <a:gd name="connsiteX3" fmla="*/ 1234657 w 1967320"/>
              <a:gd name="connsiteY3" fmla="*/ 4125604 h 4367321"/>
              <a:gd name="connsiteX4" fmla="*/ 929857 w 1967320"/>
              <a:gd name="connsiteY4" fmla="*/ 4367321 h 4367321"/>
              <a:gd name="connsiteX5" fmla="*/ 929857 w 1967320"/>
              <a:gd name="connsiteY5" fmla="*/ 4214921 h 4367321"/>
              <a:gd name="connsiteX6" fmla="*/ 15457 w 1967320"/>
              <a:gd name="connsiteY6" fmla="*/ 2291400 h 4367321"/>
              <a:gd name="connsiteX7" fmla="*/ 15457 w 1967320"/>
              <a:gd name="connsiteY7" fmla="*/ 1986601 h 4367321"/>
              <a:gd name="connsiteX0" fmla="*/ 1896418 w 1967320"/>
              <a:gd name="connsiteY0" fmla="*/ 722735 h 4367321"/>
              <a:gd name="connsiteX1" fmla="*/ 19050 w 1967320"/>
              <a:gd name="connsiteY1" fmla="*/ 2291401 h 4367321"/>
              <a:gd name="connsiteX2" fmla="*/ 162583 w 1967320"/>
              <a:gd name="connsiteY2" fmla="*/ 1040540 h 4367321"/>
              <a:gd name="connsiteX3" fmla="*/ 1967320 w 1967320"/>
              <a:gd name="connsiteY3" fmla="*/ 37407 h 4367321"/>
              <a:gd name="connsiteX4" fmla="*/ 1896418 w 1967320"/>
              <a:gd name="connsiteY4" fmla="*/ 722735 h 4367321"/>
              <a:gd name="connsiteX0" fmla="*/ 15457 w 1967320"/>
              <a:gd name="connsiteY0" fmla="*/ 1986601 h 4367321"/>
              <a:gd name="connsiteX1" fmla="*/ 929857 w 1967320"/>
              <a:gd name="connsiteY1" fmla="*/ 3910122 h 4367321"/>
              <a:gd name="connsiteX2" fmla="*/ 929857 w 1967320"/>
              <a:gd name="connsiteY2" fmla="*/ 3757721 h 4367321"/>
              <a:gd name="connsiteX3" fmla="*/ 1234657 w 1967320"/>
              <a:gd name="connsiteY3" fmla="*/ 4125604 h 4367321"/>
              <a:gd name="connsiteX4" fmla="*/ 929857 w 1967320"/>
              <a:gd name="connsiteY4" fmla="*/ 4367321 h 4367321"/>
              <a:gd name="connsiteX5" fmla="*/ 929857 w 1967320"/>
              <a:gd name="connsiteY5" fmla="*/ 4214921 h 4367321"/>
              <a:gd name="connsiteX6" fmla="*/ 15457 w 1967320"/>
              <a:gd name="connsiteY6" fmla="*/ 2291400 h 4367321"/>
              <a:gd name="connsiteX7" fmla="*/ 15457 w 1967320"/>
              <a:gd name="connsiteY7" fmla="*/ 1986601 h 4367321"/>
              <a:gd name="connsiteX8" fmla="*/ 1920052 w 1967320"/>
              <a:gd name="connsiteY8" fmla="*/ 0 h 4367321"/>
              <a:gd name="connsiteX9" fmla="*/ 1896419 w 1967320"/>
              <a:gd name="connsiteY9" fmla="*/ 717867 h 4367321"/>
              <a:gd name="connsiteX10" fmla="*/ 0 w 1967320"/>
              <a:gd name="connsiteY10" fmla="*/ 2139001 h 4367321"/>
              <a:gd name="connsiteX0" fmla="*/ 15457 w 1967320"/>
              <a:gd name="connsiteY0" fmla="*/ 1986601 h 4367321"/>
              <a:gd name="connsiteX1" fmla="*/ 929857 w 1967320"/>
              <a:gd name="connsiteY1" fmla="*/ 3910122 h 4367321"/>
              <a:gd name="connsiteX2" fmla="*/ 929857 w 1967320"/>
              <a:gd name="connsiteY2" fmla="*/ 3757721 h 4367321"/>
              <a:gd name="connsiteX3" fmla="*/ 1234657 w 1967320"/>
              <a:gd name="connsiteY3" fmla="*/ 4125604 h 4367321"/>
              <a:gd name="connsiteX4" fmla="*/ 929857 w 1967320"/>
              <a:gd name="connsiteY4" fmla="*/ 4367321 h 4367321"/>
              <a:gd name="connsiteX5" fmla="*/ 929857 w 1967320"/>
              <a:gd name="connsiteY5" fmla="*/ 4214921 h 4367321"/>
              <a:gd name="connsiteX6" fmla="*/ 15457 w 1967320"/>
              <a:gd name="connsiteY6" fmla="*/ 2291400 h 4367321"/>
              <a:gd name="connsiteX7" fmla="*/ 15457 w 1967320"/>
              <a:gd name="connsiteY7" fmla="*/ 1986601 h 4367321"/>
              <a:gd name="connsiteX0" fmla="*/ 1896418 w 1967320"/>
              <a:gd name="connsiteY0" fmla="*/ 722735 h 4367321"/>
              <a:gd name="connsiteX1" fmla="*/ 19050 w 1967320"/>
              <a:gd name="connsiteY1" fmla="*/ 2291401 h 4367321"/>
              <a:gd name="connsiteX2" fmla="*/ 162583 w 1967320"/>
              <a:gd name="connsiteY2" fmla="*/ 1040540 h 4367321"/>
              <a:gd name="connsiteX3" fmla="*/ 1967320 w 1967320"/>
              <a:gd name="connsiteY3" fmla="*/ 37407 h 4367321"/>
              <a:gd name="connsiteX4" fmla="*/ 1896418 w 1967320"/>
              <a:gd name="connsiteY4" fmla="*/ 722735 h 4367321"/>
              <a:gd name="connsiteX0" fmla="*/ 15457 w 1967320"/>
              <a:gd name="connsiteY0" fmla="*/ 1986601 h 4367321"/>
              <a:gd name="connsiteX1" fmla="*/ 929857 w 1967320"/>
              <a:gd name="connsiteY1" fmla="*/ 3910122 h 4367321"/>
              <a:gd name="connsiteX2" fmla="*/ 929857 w 1967320"/>
              <a:gd name="connsiteY2" fmla="*/ 3757721 h 4367321"/>
              <a:gd name="connsiteX3" fmla="*/ 1234657 w 1967320"/>
              <a:gd name="connsiteY3" fmla="*/ 4125604 h 4367321"/>
              <a:gd name="connsiteX4" fmla="*/ 929857 w 1967320"/>
              <a:gd name="connsiteY4" fmla="*/ 4367321 h 4367321"/>
              <a:gd name="connsiteX5" fmla="*/ 929857 w 1967320"/>
              <a:gd name="connsiteY5" fmla="*/ 4214921 h 4367321"/>
              <a:gd name="connsiteX6" fmla="*/ 15457 w 1967320"/>
              <a:gd name="connsiteY6" fmla="*/ 2291400 h 4367321"/>
              <a:gd name="connsiteX7" fmla="*/ 15457 w 1967320"/>
              <a:gd name="connsiteY7" fmla="*/ 1986601 h 4367321"/>
              <a:gd name="connsiteX8" fmla="*/ 1920052 w 1967320"/>
              <a:gd name="connsiteY8" fmla="*/ 0 h 4367321"/>
              <a:gd name="connsiteX9" fmla="*/ 1920052 w 1967320"/>
              <a:gd name="connsiteY9" fmla="*/ 680458 h 4367321"/>
              <a:gd name="connsiteX10" fmla="*/ 0 w 1967320"/>
              <a:gd name="connsiteY10" fmla="*/ 2139001 h 4367321"/>
              <a:gd name="connsiteX0" fmla="*/ 15457 w 1967320"/>
              <a:gd name="connsiteY0" fmla="*/ 1986601 h 4367321"/>
              <a:gd name="connsiteX1" fmla="*/ 929857 w 1967320"/>
              <a:gd name="connsiteY1" fmla="*/ 3910122 h 4367321"/>
              <a:gd name="connsiteX2" fmla="*/ 929857 w 1967320"/>
              <a:gd name="connsiteY2" fmla="*/ 3757721 h 4367321"/>
              <a:gd name="connsiteX3" fmla="*/ 1234657 w 1967320"/>
              <a:gd name="connsiteY3" fmla="*/ 4125604 h 4367321"/>
              <a:gd name="connsiteX4" fmla="*/ 929857 w 1967320"/>
              <a:gd name="connsiteY4" fmla="*/ 4367321 h 4367321"/>
              <a:gd name="connsiteX5" fmla="*/ 929857 w 1967320"/>
              <a:gd name="connsiteY5" fmla="*/ 4214921 h 4367321"/>
              <a:gd name="connsiteX6" fmla="*/ 15457 w 1967320"/>
              <a:gd name="connsiteY6" fmla="*/ 2291400 h 4367321"/>
              <a:gd name="connsiteX7" fmla="*/ 15457 w 1967320"/>
              <a:gd name="connsiteY7" fmla="*/ 1986601 h 4367321"/>
              <a:gd name="connsiteX0" fmla="*/ 1896418 w 1967320"/>
              <a:gd name="connsiteY0" fmla="*/ 722735 h 4367321"/>
              <a:gd name="connsiteX1" fmla="*/ 19050 w 1967320"/>
              <a:gd name="connsiteY1" fmla="*/ 2291401 h 4367321"/>
              <a:gd name="connsiteX2" fmla="*/ 162583 w 1967320"/>
              <a:gd name="connsiteY2" fmla="*/ 1040540 h 4367321"/>
              <a:gd name="connsiteX3" fmla="*/ 1967320 w 1967320"/>
              <a:gd name="connsiteY3" fmla="*/ 37407 h 4367321"/>
              <a:gd name="connsiteX4" fmla="*/ 1896418 w 1967320"/>
              <a:gd name="connsiteY4" fmla="*/ 722735 h 4367321"/>
              <a:gd name="connsiteX0" fmla="*/ 15457 w 1967320"/>
              <a:gd name="connsiteY0" fmla="*/ 1986601 h 4367321"/>
              <a:gd name="connsiteX1" fmla="*/ 929857 w 1967320"/>
              <a:gd name="connsiteY1" fmla="*/ 3910122 h 4367321"/>
              <a:gd name="connsiteX2" fmla="*/ 929857 w 1967320"/>
              <a:gd name="connsiteY2" fmla="*/ 3757721 h 4367321"/>
              <a:gd name="connsiteX3" fmla="*/ 1234657 w 1967320"/>
              <a:gd name="connsiteY3" fmla="*/ 4125604 h 4367321"/>
              <a:gd name="connsiteX4" fmla="*/ 929857 w 1967320"/>
              <a:gd name="connsiteY4" fmla="*/ 4367321 h 4367321"/>
              <a:gd name="connsiteX5" fmla="*/ 929857 w 1967320"/>
              <a:gd name="connsiteY5" fmla="*/ 4214921 h 4367321"/>
              <a:gd name="connsiteX6" fmla="*/ 15457 w 1967320"/>
              <a:gd name="connsiteY6" fmla="*/ 2291400 h 4367321"/>
              <a:gd name="connsiteX7" fmla="*/ 15457 w 1967320"/>
              <a:gd name="connsiteY7" fmla="*/ 1986601 h 4367321"/>
              <a:gd name="connsiteX8" fmla="*/ 1849148 w 1967320"/>
              <a:gd name="connsiteY8" fmla="*/ 0 h 4367321"/>
              <a:gd name="connsiteX9" fmla="*/ 1920052 w 1967320"/>
              <a:gd name="connsiteY9" fmla="*/ 680458 h 4367321"/>
              <a:gd name="connsiteX10" fmla="*/ 0 w 1967320"/>
              <a:gd name="connsiteY10" fmla="*/ 2139001 h 4367321"/>
              <a:gd name="connsiteX0" fmla="*/ 15457 w 1920052"/>
              <a:gd name="connsiteY0" fmla="*/ 1986601 h 4367321"/>
              <a:gd name="connsiteX1" fmla="*/ 929857 w 1920052"/>
              <a:gd name="connsiteY1" fmla="*/ 3910122 h 4367321"/>
              <a:gd name="connsiteX2" fmla="*/ 929857 w 1920052"/>
              <a:gd name="connsiteY2" fmla="*/ 3757721 h 4367321"/>
              <a:gd name="connsiteX3" fmla="*/ 1234657 w 1920052"/>
              <a:gd name="connsiteY3" fmla="*/ 4125604 h 4367321"/>
              <a:gd name="connsiteX4" fmla="*/ 929857 w 1920052"/>
              <a:gd name="connsiteY4" fmla="*/ 4367321 h 4367321"/>
              <a:gd name="connsiteX5" fmla="*/ 929857 w 1920052"/>
              <a:gd name="connsiteY5" fmla="*/ 4214921 h 4367321"/>
              <a:gd name="connsiteX6" fmla="*/ 15457 w 1920052"/>
              <a:gd name="connsiteY6" fmla="*/ 2291400 h 4367321"/>
              <a:gd name="connsiteX7" fmla="*/ 15457 w 1920052"/>
              <a:gd name="connsiteY7" fmla="*/ 1986601 h 4367321"/>
              <a:gd name="connsiteX0" fmla="*/ 1896418 w 1920052"/>
              <a:gd name="connsiteY0" fmla="*/ 722735 h 4367321"/>
              <a:gd name="connsiteX1" fmla="*/ 19050 w 1920052"/>
              <a:gd name="connsiteY1" fmla="*/ 2291401 h 4367321"/>
              <a:gd name="connsiteX2" fmla="*/ 162583 w 1920052"/>
              <a:gd name="connsiteY2" fmla="*/ 1040540 h 4367321"/>
              <a:gd name="connsiteX3" fmla="*/ 1896418 w 1920052"/>
              <a:gd name="connsiteY3" fmla="*/ 37407 h 4367321"/>
              <a:gd name="connsiteX4" fmla="*/ 1896418 w 1920052"/>
              <a:gd name="connsiteY4" fmla="*/ 722735 h 4367321"/>
              <a:gd name="connsiteX0" fmla="*/ 15457 w 1920052"/>
              <a:gd name="connsiteY0" fmla="*/ 1986601 h 4367321"/>
              <a:gd name="connsiteX1" fmla="*/ 929857 w 1920052"/>
              <a:gd name="connsiteY1" fmla="*/ 3910122 h 4367321"/>
              <a:gd name="connsiteX2" fmla="*/ 929857 w 1920052"/>
              <a:gd name="connsiteY2" fmla="*/ 3757721 h 4367321"/>
              <a:gd name="connsiteX3" fmla="*/ 1234657 w 1920052"/>
              <a:gd name="connsiteY3" fmla="*/ 4125604 h 4367321"/>
              <a:gd name="connsiteX4" fmla="*/ 929857 w 1920052"/>
              <a:gd name="connsiteY4" fmla="*/ 4367321 h 4367321"/>
              <a:gd name="connsiteX5" fmla="*/ 929857 w 1920052"/>
              <a:gd name="connsiteY5" fmla="*/ 4214921 h 4367321"/>
              <a:gd name="connsiteX6" fmla="*/ 15457 w 1920052"/>
              <a:gd name="connsiteY6" fmla="*/ 2291400 h 4367321"/>
              <a:gd name="connsiteX7" fmla="*/ 15457 w 1920052"/>
              <a:gd name="connsiteY7" fmla="*/ 1986601 h 4367321"/>
              <a:gd name="connsiteX8" fmla="*/ 1849148 w 1920052"/>
              <a:gd name="connsiteY8" fmla="*/ 0 h 4367321"/>
              <a:gd name="connsiteX9" fmla="*/ 1920052 w 1920052"/>
              <a:gd name="connsiteY9" fmla="*/ 680458 h 4367321"/>
              <a:gd name="connsiteX10" fmla="*/ 0 w 1920052"/>
              <a:gd name="connsiteY10" fmla="*/ 2139001 h 4367321"/>
              <a:gd name="connsiteX0" fmla="*/ 15457 w 1920052"/>
              <a:gd name="connsiteY0" fmla="*/ 1986601 h 4367321"/>
              <a:gd name="connsiteX1" fmla="*/ 929857 w 1920052"/>
              <a:gd name="connsiteY1" fmla="*/ 3910122 h 4367321"/>
              <a:gd name="connsiteX2" fmla="*/ 929857 w 1920052"/>
              <a:gd name="connsiteY2" fmla="*/ 3757721 h 4367321"/>
              <a:gd name="connsiteX3" fmla="*/ 1234657 w 1920052"/>
              <a:gd name="connsiteY3" fmla="*/ 4125604 h 4367321"/>
              <a:gd name="connsiteX4" fmla="*/ 929857 w 1920052"/>
              <a:gd name="connsiteY4" fmla="*/ 4367321 h 4367321"/>
              <a:gd name="connsiteX5" fmla="*/ 929857 w 1920052"/>
              <a:gd name="connsiteY5" fmla="*/ 4214921 h 4367321"/>
              <a:gd name="connsiteX6" fmla="*/ 15457 w 1920052"/>
              <a:gd name="connsiteY6" fmla="*/ 2291400 h 4367321"/>
              <a:gd name="connsiteX7" fmla="*/ 15457 w 1920052"/>
              <a:gd name="connsiteY7" fmla="*/ 1986601 h 4367321"/>
              <a:gd name="connsiteX0" fmla="*/ 1896418 w 1920052"/>
              <a:gd name="connsiteY0" fmla="*/ 722735 h 4367321"/>
              <a:gd name="connsiteX1" fmla="*/ 19050 w 1920052"/>
              <a:gd name="connsiteY1" fmla="*/ 2291401 h 4367321"/>
              <a:gd name="connsiteX2" fmla="*/ 162583 w 1920052"/>
              <a:gd name="connsiteY2" fmla="*/ 1040540 h 4367321"/>
              <a:gd name="connsiteX3" fmla="*/ 1896418 w 1920052"/>
              <a:gd name="connsiteY3" fmla="*/ 37407 h 4367321"/>
              <a:gd name="connsiteX4" fmla="*/ 1896418 w 1920052"/>
              <a:gd name="connsiteY4" fmla="*/ 722735 h 4367321"/>
              <a:gd name="connsiteX0" fmla="*/ 15457 w 1920052"/>
              <a:gd name="connsiteY0" fmla="*/ 1986601 h 4367321"/>
              <a:gd name="connsiteX1" fmla="*/ 929857 w 1920052"/>
              <a:gd name="connsiteY1" fmla="*/ 3910122 h 4367321"/>
              <a:gd name="connsiteX2" fmla="*/ 929857 w 1920052"/>
              <a:gd name="connsiteY2" fmla="*/ 3757721 h 4367321"/>
              <a:gd name="connsiteX3" fmla="*/ 1234657 w 1920052"/>
              <a:gd name="connsiteY3" fmla="*/ 4125604 h 4367321"/>
              <a:gd name="connsiteX4" fmla="*/ 929857 w 1920052"/>
              <a:gd name="connsiteY4" fmla="*/ 4367321 h 4367321"/>
              <a:gd name="connsiteX5" fmla="*/ 929857 w 1920052"/>
              <a:gd name="connsiteY5" fmla="*/ 4214921 h 4367321"/>
              <a:gd name="connsiteX6" fmla="*/ 15457 w 1920052"/>
              <a:gd name="connsiteY6" fmla="*/ 2291400 h 4367321"/>
              <a:gd name="connsiteX7" fmla="*/ 15457 w 1920052"/>
              <a:gd name="connsiteY7" fmla="*/ 2098828 h 4367321"/>
              <a:gd name="connsiteX8" fmla="*/ 1849148 w 1920052"/>
              <a:gd name="connsiteY8" fmla="*/ 0 h 4367321"/>
              <a:gd name="connsiteX9" fmla="*/ 1920052 w 1920052"/>
              <a:gd name="connsiteY9" fmla="*/ 680458 h 4367321"/>
              <a:gd name="connsiteX10" fmla="*/ 0 w 1920052"/>
              <a:gd name="connsiteY10" fmla="*/ 2139001 h 4367321"/>
              <a:gd name="connsiteX0" fmla="*/ 15457 w 1920052"/>
              <a:gd name="connsiteY0" fmla="*/ 1986601 h 4367321"/>
              <a:gd name="connsiteX1" fmla="*/ 929857 w 1920052"/>
              <a:gd name="connsiteY1" fmla="*/ 3910122 h 4367321"/>
              <a:gd name="connsiteX2" fmla="*/ 929857 w 1920052"/>
              <a:gd name="connsiteY2" fmla="*/ 3757721 h 4367321"/>
              <a:gd name="connsiteX3" fmla="*/ 1234657 w 1920052"/>
              <a:gd name="connsiteY3" fmla="*/ 4125604 h 4367321"/>
              <a:gd name="connsiteX4" fmla="*/ 929857 w 1920052"/>
              <a:gd name="connsiteY4" fmla="*/ 4367321 h 4367321"/>
              <a:gd name="connsiteX5" fmla="*/ 929857 w 1920052"/>
              <a:gd name="connsiteY5" fmla="*/ 4214921 h 4367321"/>
              <a:gd name="connsiteX6" fmla="*/ 15457 w 1920052"/>
              <a:gd name="connsiteY6" fmla="*/ 2291400 h 4367321"/>
              <a:gd name="connsiteX7" fmla="*/ 15457 w 1920052"/>
              <a:gd name="connsiteY7" fmla="*/ 1986601 h 4367321"/>
              <a:gd name="connsiteX0" fmla="*/ 1896418 w 1920052"/>
              <a:gd name="connsiteY0" fmla="*/ 722735 h 4367321"/>
              <a:gd name="connsiteX1" fmla="*/ 19050 w 1920052"/>
              <a:gd name="connsiteY1" fmla="*/ 2291401 h 4367321"/>
              <a:gd name="connsiteX2" fmla="*/ 304387 w 1920052"/>
              <a:gd name="connsiteY2" fmla="*/ 1152765 h 4367321"/>
              <a:gd name="connsiteX3" fmla="*/ 1896418 w 1920052"/>
              <a:gd name="connsiteY3" fmla="*/ 37407 h 4367321"/>
              <a:gd name="connsiteX4" fmla="*/ 1896418 w 1920052"/>
              <a:gd name="connsiteY4" fmla="*/ 722735 h 4367321"/>
              <a:gd name="connsiteX0" fmla="*/ 15457 w 1920052"/>
              <a:gd name="connsiteY0" fmla="*/ 1986601 h 4367321"/>
              <a:gd name="connsiteX1" fmla="*/ 929857 w 1920052"/>
              <a:gd name="connsiteY1" fmla="*/ 3910122 h 4367321"/>
              <a:gd name="connsiteX2" fmla="*/ 929857 w 1920052"/>
              <a:gd name="connsiteY2" fmla="*/ 3757721 h 4367321"/>
              <a:gd name="connsiteX3" fmla="*/ 1234657 w 1920052"/>
              <a:gd name="connsiteY3" fmla="*/ 4125604 h 4367321"/>
              <a:gd name="connsiteX4" fmla="*/ 929857 w 1920052"/>
              <a:gd name="connsiteY4" fmla="*/ 4367321 h 4367321"/>
              <a:gd name="connsiteX5" fmla="*/ 929857 w 1920052"/>
              <a:gd name="connsiteY5" fmla="*/ 4214921 h 4367321"/>
              <a:gd name="connsiteX6" fmla="*/ 15457 w 1920052"/>
              <a:gd name="connsiteY6" fmla="*/ 2291400 h 4367321"/>
              <a:gd name="connsiteX7" fmla="*/ 15457 w 1920052"/>
              <a:gd name="connsiteY7" fmla="*/ 2098828 h 4367321"/>
              <a:gd name="connsiteX8" fmla="*/ 1849148 w 1920052"/>
              <a:gd name="connsiteY8" fmla="*/ 0 h 4367321"/>
              <a:gd name="connsiteX9" fmla="*/ 1920052 w 1920052"/>
              <a:gd name="connsiteY9" fmla="*/ 680458 h 4367321"/>
              <a:gd name="connsiteX10" fmla="*/ 0 w 1920052"/>
              <a:gd name="connsiteY10" fmla="*/ 2139001 h 4367321"/>
              <a:gd name="connsiteX0" fmla="*/ 15457 w 1920052"/>
              <a:gd name="connsiteY0" fmla="*/ 1986601 h 4367321"/>
              <a:gd name="connsiteX1" fmla="*/ 929857 w 1920052"/>
              <a:gd name="connsiteY1" fmla="*/ 3910122 h 4367321"/>
              <a:gd name="connsiteX2" fmla="*/ 929857 w 1920052"/>
              <a:gd name="connsiteY2" fmla="*/ 3757721 h 4367321"/>
              <a:gd name="connsiteX3" fmla="*/ 1234657 w 1920052"/>
              <a:gd name="connsiteY3" fmla="*/ 4125604 h 4367321"/>
              <a:gd name="connsiteX4" fmla="*/ 929857 w 1920052"/>
              <a:gd name="connsiteY4" fmla="*/ 4367321 h 4367321"/>
              <a:gd name="connsiteX5" fmla="*/ 929857 w 1920052"/>
              <a:gd name="connsiteY5" fmla="*/ 4214921 h 4367321"/>
              <a:gd name="connsiteX6" fmla="*/ 15457 w 1920052"/>
              <a:gd name="connsiteY6" fmla="*/ 2291400 h 4367321"/>
              <a:gd name="connsiteX7" fmla="*/ 15457 w 1920052"/>
              <a:gd name="connsiteY7" fmla="*/ 1986601 h 4367321"/>
              <a:gd name="connsiteX0" fmla="*/ 1896418 w 1920052"/>
              <a:gd name="connsiteY0" fmla="*/ 722735 h 4367321"/>
              <a:gd name="connsiteX1" fmla="*/ 19050 w 1920052"/>
              <a:gd name="connsiteY1" fmla="*/ 2291401 h 4367321"/>
              <a:gd name="connsiteX2" fmla="*/ 304387 w 1920052"/>
              <a:gd name="connsiteY2" fmla="*/ 1152765 h 4367321"/>
              <a:gd name="connsiteX3" fmla="*/ 1896418 w 1920052"/>
              <a:gd name="connsiteY3" fmla="*/ 37407 h 4367321"/>
              <a:gd name="connsiteX4" fmla="*/ 1896418 w 1920052"/>
              <a:gd name="connsiteY4" fmla="*/ 722735 h 4367321"/>
              <a:gd name="connsiteX0" fmla="*/ 15457 w 1920052"/>
              <a:gd name="connsiteY0" fmla="*/ 1986601 h 4367321"/>
              <a:gd name="connsiteX1" fmla="*/ 929857 w 1920052"/>
              <a:gd name="connsiteY1" fmla="*/ 3910122 h 4367321"/>
              <a:gd name="connsiteX2" fmla="*/ 929857 w 1920052"/>
              <a:gd name="connsiteY2" fmla="*/ 3757721 h 4367321"/>
              <a:gd name="connsiteX3" fmla="*/ 1234657 w 1920052"/>
              <a:gd name="connsiteY3" fmla="*/ 4125604 h 4367321"/>
              <a:gd name="connsiteX4" fmla="*/ 929857 w 1920052"/>
              <a:gd name="connsiteY4" fmla="*/ 4367321 h 4367321"/>
              <a:gd name="connsiteX5" fmla="*/ 929857 w 1920052"/>
              <a:gd name="connsiteY5" fmla="*/ 4214921 h 4367321"/>
              <a:gd name="connsiteX6" fmla="*/ 15457 w 1920052"/>
              <a:gd name="connsiteY6" fmla="*/ 2291400 h 4367321"/>
              <a:gd name="connsiteX7" fmla="*/ 15457 w 1920052"/>
              <a:gd name="connsiteY7" fmla="*/ 2098828 h 4367321"/>
              <a:gd name="connsiteX8" fmla="*/ 1849148 w 1920052"/>
              <a:gd name="connsiteY8" fmla="*/ 0 h 4367321"/>
              <a:gd name="connsiteX9" fmla="*/ 1920052 w 1920052"/>
              <a:gd name="connsiteY9" fmla="*/ 680458 h 4367321"/>
              <a:gd name="connsiteX10" fmla="*/ 0 w 1920052"/>
              <a:gd name="connsiteY10" fmla="*/ 2139001 h 4367321"/>
              <a:gd name="connsiteX0" fmla="*/ 15457 w 1920052"/>
              <a:gd name="connsiteY0" fmla="*/ 1986601 h 4367321"/>
              <a:gd name="connsiteX1" fmla="*/ 929857 w 1920052"/>
              <a:gd name="connsiteY1" fmla="*/ 3910122 h 4367321"/>
              <a:gd name="connsiteX2" fmla="*/ 929857 w 1920052"/>
              <a:gd name="connsiteY2" fmla="*/ 3757721 h 4367321"/>
              <a:gd name="connsiteX3" fmla="*/ 1234657 w 1920052"/>
              <a:gd name="connsiteY3" fmla="*/ 4125604 h 4367321"/>
              <a:gd name="connsiteX4" fmla="*/ 929857 w 1920052"/>
              <a:gd name="connsiteY4" fmla="*/ 4367321 h 4367321"/>
              <a:gd name="connsiteX5" fmla="*/ 929857 w 1920052"/>
              <a:gd name="connsiteY5" fmla="*/ 4214921 h 4367321"/>
              <a:gd name="connsiteX6" fmla="*/ 15457 w 1920052"/>
              <a:gd name="connsiteY6" fmla="*/ 2291400 h 4367321"/>
              <a:gd name="connsiteX7" fmla="*/ 15457 w 1920052"/>
              <a:gd name="connsiteY7" fmla="*/ 1986601 h 4367321"/>
              <a:gd name="connsiteX0" fmla="*/ 1896418 w 1920052"/>
              <a:gd name="connsiteY0" fmla="*/ 722735 h 4367321"/>
              <a:gd name="connsiteX1" fmla="*/ 19050 w 1920052"/>
              <a:gd name="connsiteY1" fmla="*/ 2291401 h 4367321"/>
              <a:gd name="connsiteX2" fmla="*/ 304387 w 1920052"/>
              <a:gd name="connsiteY2" fmla="*/ 1152765 h 4367321"/>
              <a:gd name="connsiteX3" fmla="*/ 1896418 w 1920052"/>
              <a:gd name="connsiteY3" fmla="*/ 37407 h 4367321"/>
              <a:gd name="connsiteX4" fmla="*/ 1896418 w 1920052"/>
              <a:gd name="connsiteY4" fmla="*/ 722735 h 4367321"/>
              <a:gd name="connsiteX0" fmla="*/ 15457 w 1920052"/>
              <a:gd name="connsiteY0" fmla="*/ 1986601 h 4367321"/>
              <a:gd name="connsiteX1" fmla="*/ 929857 w 1920052"/>
              <a:gd name="connsiteY1" fmla="*/ 3910122 h 4367321"/>
              <a:gd name="connsiteX2" fmla="*/ 929857 w 1920052"/>
              <a:gd name="connsiteY2" fmla="*/ 3757721 h 4367321"/>
              <a:gd name="connsiteX3" fmla="*/ 1234657 w 1920052"/>
              <a:gd name="connsiteY3" fmla="*/ 4125604 h 4367321"/>
              <a:gd name="connsiteX4" fmla="*/ 929857 w 1920052"/>
              <a:gd name="connsiteY4" fmla="*/ 4367321 h 4367321"/>
              <a:gd name="connsiteX5" fmla="*/ 929857 w 1920052"/>
              <a:gd name="connsiteY5" fmla="*/ 4214921 h 4367321"/>
              <a:gd name="connsiteX6" fmla="*/ 15457 w 1920052"/>
              <a:gd name="connsiteY6" fmla="*/ 2291400 h 4367321"/>
              <a:gd name="connsiteX7" fmla="*/ 15457 w 1920052"/>
              <a:gd name="connsiteY7" fmla="*/ 2098828 h 4367321"/>
              <a:gd name="connsiteX8" fmla="*/ 1849148 w 1920052"/>
              <a:gd name="connsiteY8" fmla="*/ 0 h 4367321"/>
              <a:gd name="connsiteX9" fmla="*/ 1920052 w 1920052"/>
              <a:gd name="connsiteY9" fmla="*/ 680458 h 4367321"/>
              <a:gd name="connsiteX10" fmla="*/ 0 w 1920052"/>
              <a:gd name="connsiteY10" fmla="*/ 2139001 h 436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20052" h="4367321" stroke="0" extrusionOk="0">
                <a:moveTo>
                  <a:pt x="15457" y="1986601"/>
                </a:moveTo>
                <a:cubicBezTo>
                  <a:pt x="15457" y="2892489"/>
                  <a:pt x="391558" y="3683650"/>
                  <a:pt x="929857" y="3910122"/>
                </a:cubicBezTo>
                <a:lnTo>
                  <a:pt x="929857" y="3757721"/>
                </a:lnTo>
                <a:lnTo>
                  <a:pt x="1234657" y="4125604"/>
                </a:lnTo>
                <a:lnTo>
                  <a:pt x="929857" y="4367321"/>
                </a:lnTo>
                <a:lnTo>
                  <a:pt x="929857" y="4214921"/>
                </a:lnTo>
                <a:cubicBezTo>
                  <a:pt x="391558" y="3988449"/>
                  <a:pt x="15457" y="3197288"/>
                  <a:pt x="15457" y="2291400"/>
                </a:cubicBezTo>
                <a:lnTo>
                  <a:pt x="15457" y="1986601"/>
                </a:lnTo>
                <a:close/>
              </a:path>
              <a:path w="1920052" h="4367321" fill="darkenLess" stroke="0" extrusionOk="0">
                <a:moveTo>
                  <a:pt x="1896418" y="722735"/>
                </a:moveTo>
                <a:cubicBezTo>
                  <a:pt x="1259350" y="722735"/>
                  <a:pt x="67922" y="1256401"/>
                  <a:pt x="19050" y="2291401"/>
                </a:cubicBezTo>
                <a:cubicBezTo>
                  <a:pt x="1058" y="1910374"/>
                  <a:pt x="98162" y="1488801"/>
                  <a:pt x="304387" y="1152765"/>
                </a:cubicBezTo>
                <a:cubicBezTo>
                  <a:pt x="635652" y="549042"/>
                  <a:pt x="1448949" y="37406"/>
                  <a:pt x="1896418" y="37407"/>
                </a:cubicBezTo>
                <a:lnTo>
                  <a:pt x="1896418" y="722735"/>
                </a:lnTo>
                <a:close/>
              </a:path>
              <a:path w="1920052" h="4367321" fill="none" extrusionOk="0">
                <a:moveTo>
                  <a:pt x="15457" y="1986601"/>
                </a:moveTo>
                <a:cubicBezTo>
                  <a:pt x="15457" y="2892489"/>
                  <a:pt x="391558" y="3683650"/>
                  <a:pt x="929857" y="3910122"/>
                </a:cubicBezTo>
                <a:lnTo>
                  <a:pt x="929857" y="3757721"/>
                </a:lnTo>
                <a:lnTo>
                  <a:pt x="1234657" y="4125604"/>
                </a:lnTo>
                <a:lnTo>
                  <a:pt x="929857" y="4367321"/>
                </a:lnTo>
                <a:lnTo>
                  <a:pt x="929857" y="4214921"/>
                </a:lnTo>
                <a:cubicBezTo>
                  <a:pt x="391558" y="3988449"/>
                  <a:pt x="15457" y="3197288"/>
                  <a:pt x="15457" y="2291400"/>
                </a:cubicBezTo>
                <a:lnTo>
                  <a:pt x="15457" y="2098828"/>
                </a:lnTo>
                <a:cubicBezTo>
                  <a:pt x="15457" y="1001657"/>
                  <a:pt x="1175802" y="0"/>
                  <a:pt x="1849148" y="0"/>
                </a:cubicBezTo>
                <a:lnTo>
                  <a:pt x="1920052" y="680458"/>
                </a:lnTo>
                <a:cubicBezTo>
                  <a:pt x="1282984" y="680458"/>
                  <a:pt x="48872" y="1104001"/>
                  <a:pt x="0" y="2139001"/>
                </a:cubicBezTo>
              </a:path>
            </a:pathLst>
          </a:custGeom>
          <a:solidFill>
            <a:srgbClr val="F2A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728928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30" name="Oval 29"/>
          <p:cNvSpPr/>
          <p:nvPr/>
        </p:nvSpPr>
        <p:spPr>
          <a:xfrm>
            <a:off x="8618551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114416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4661</TotalTime>
  <Words>7318</Words>
  <Application>Microsoft Office PowerPoint</Application>
  <PresentationFormat>Widescreen</PresentationFormat>
  <Paragraphs>1683</Paragraphs>
  <Slides>110</Slides>
  <Notes>110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110</vt:i4>
      </vt:variant>
    </vt:vector>
  </HeadingPairs>
  <TitlesOfParts>
    <vt:vector size="116" baseType="lpstr">
      <vt:lpstr>Arial</vt:lpstr>
      <vt:lpstr>Calibri</vt:lpstr>
      <vt:lpstr>Consolas</vt:lpstr>
      <vt:lpstr>Wingdings</vt:lpstr>
      <vt:lpstr>Wingdings 2</vt:lpstr>
      <vt:lpstr>SoftUni</vt:lpstr>
      <vt:lpstr>Graphs and Graph Algorithms</vt:lpstr>
      <vt:lpstr>Table of Contents</vt:lpstr>
      <vt:lpstr>Graphs</vt:lpstr>
      <vt:lpstr>Graph Data Structure</vt:lpstr>
      <vt:lpstr>Graph Definitions</vt:lpstr>
      <vt:lpstr>Graph Definitions (2)</vt:lpstr>
      <vt:lpstr>Graph Definitions (3)</vt:lpstr>
      <vt:lpstr>Graph Definitions (4)</vt:lpstr>
      <vt:lpstr>Graph Definitions (5)</vt:lpstr>
      <vt:lpstr>Graph Definitions (6)</vt:lpstr>
      <vt:lpstr>Graph Definitions (7)</vt:lpstr>
      <vt:lpstr>Graphs and Their Applications</vt:lpstr>
      <vt:lpstr>Representing Graphs</vt:lpstr>
      <vt:lpstr>Representing Graphs</vt:lpstr>
      <vt:lpstr>Graph Representation: Adjacency List</vt:lpstr>
      <vt:lpstr>Graph Representation: Adjacency Matrix</vt:lpstr>
      <vt:lpstr>Graph Representation: List of Edges</vt:lpstr>
      <vt:lpstr>Numbering Graph Nodes</vt:lpstr>
      <vt:lpstr>Numbering Graph Nodes – How?</vt:lpstr>
      <vt:lpstr>OOP-Based-Graph Representation</vt:lpstr>
      <vt:lpstr>Graphs Traversals</vt:lpstr>
      <vt:lpstr>Graph Traversal Algorithms</vt:lpstr>
      <vt:lpstr>Depth-First Search (DFS)</vt:lpstr>
      <vt:lpstr>DFS in Action (Step 1)</vt:lpstr>
      <vt:lpstr>DFS in Action (Step 2)</vt:lpstr>
      <vt:lpstr>DFS in Action (Step 3)</vt:lpstr>
      <vt:lpstr>DFS in Action (Step 4)</vt:lpstr>
      <vt:lpstr>DFS in Action (Step 5)</vt:lpstr>
      <vt:lpstr>DFS in Action (Step 6)</vt:lpstr>
      <vt:lpstr>DFS in Action (Step 7)</vt:lpstr>
      <vt:lpstr>DFS in Action (Step 8)</vt:lpstr>
      <vt:lpstr>DFS in Action (Step 9)</vt:lpstr>
      <vt:lpstr>DFS in Action (Step 10)</vt:lpstr>
      <vt:lpstr>DFS in Action (Step 11)</vt:lpstr>
      <vt:lpstr>DFS in Action (Step 12)</vt:lpstr>
      <vt:lpstr>DFS in Action (Step 13)</vt:lpstr>
      <vt:lpstr>DFS in Action (Step 14)</vt:lpstr>
      <vt:lpstr>DFS in Action (Step 15)</vt:lpstr>
      <vt:lpstr>DFS in Action (Step 16)</vt:lpstr>
      <vt:lpstr>DFS in Action (Step 17)</vt:lpstr>
      <vt:lpstr>DFS in Action (Step 18)</vt:lpstr>
      <vt:lpstr>DFS in Action (Step 19)</vt:lpstr>
      <vt:lpstr>DFS in Action (Step 20)</vt:lpstr>
      <vt:lpstr>DFS in Action (Step 21)</vt:lpstr>
      <vt:lpstr>DFS in Action (Step 22)</vt:lpstr>
      <vt:lpstr>DFS in Action (Step 23)</vt:lpstr>
      <vt:lpstr>DFS in Action (Step 24)</vt:lpstr>
      <vt:lpstr>DFS in Action (Step 25)</vt:lpstr>
      <vt:lpstr>DFS in Action (Step 26)</vt:lpstr>
      <vt:lpstr>DFS in Action (Step 27)</vt:lpstr>
      <vt:lpstr>DFS in Action (Step 28)</vt:lpstr>
      <vt:lpstr>Breadth-First Search (BFS)</vt:lpstr>
      <vt:lpstr>BFS in Action (Step 1)</vt:lpstr>
      <vt:lpstr>BFS in Action (Step 2)</vt:lpstr>
      <vt:lpstr>BFS in Action (Step 3)</vt:lpstr>
      <vt:lpstr>BFS in Action (Step 4)</vt:lpstr>
      <vt:lpstr>BFS in Action (Step 5)</vt:lpstr>
      <vt:lpstr>BFS in Action (Step 6)</vt:lpstr>
      <vt:lpstr>BFS in Action (Step 7)</vt:lpstr>
      <vt:lpstr>BFS in Action (Step 8)</vt:lpstr>
      <vt:lpstr>BFS in Action (Step 9)</vt:lpstr>
      <vt:lpstr>BFS in Action (Step 10)</vt:lpstr>
      <vt:lpstr>BFS in Action (Step 11)</vt:lpstr>
      <vt:lpstr>BFS in Action (Step 12)</vt:lpstr>
      <vt:lpstr>BFS in Action (Step 13)</vt:lpstr>
      <vt:lpstr>BFS in Action (Step 14)</vt:lpstr>
      <vt:lpstr>BFS in Action (Step 15)</vt:lpstr>
      <vt:lpstr>BFS in Action (Step 16)</vt:lpstr>
      <vt:lpstr>BFS in Action (Step 17)</vt:lpstr>
      <vt:lpstr>BFS in Action (Step 18)</vt:lpstr>
      <vt:lpstr>BFS in Action (Step 19)</vt:lpstr>
      <vt:lpstr>BFS in Action (Step 20)</vt:lpstr>
      <vt:lpstr>BFS in Action (Step 21)</vt:lpstr>
      <vt:lpstr>BFS in Action (Step 22)</vt:lpstr>
      <vt:lpstr>BFS in Action (Step 23)</vt:lpstr>
      <vt:lpstr>BFS in Action (Step 24)</vt:lpstr>
      <vt:lpstr>Iterative DFS and BFS</vt:lpstr>
      <vt:lpstr>Graph Connectivity</vt:lpstr>
      <vt:lpstr>Graph Connectivity</vt:lpstr>
      <vt:lpstr>Finding All Graph Connected Components</vt:lpstr>
      <vt:lpstr>Graph Connected Components: Algorithm</vt:lpstr>
      <vt:lpstr>Topological Sorting</vt:lpstr>
      <vt:lpstr>Topological Sorting</vt:lpstr>
      <vt:lpstr>Topological Sorting – Example</vt:lpstr>
      <vt:lpstr>Topological Sorting – Rules</vt:lpstr>
      <vt:lpstr>Topological Sorting: Source Removal Algorithm</vt:lpstr>
      <vt:lpstr>Source Removal Algorithm</vt:lpstr>
      <vt:lpstr>Step #1: Find a Node with No Incoming Edges</vt:lpstr>
      <vt:lpstr>Step #2: Remove Node A with Its Edges</vt:lpstr>
      <vt:lpstr>Step #3: Find a Node with No Incoming Edges</vt:lpstr>
      <vt:lpstr>Step #4: Remove Node B with Its Edges</vt:lpstr>
      <vt:lpstr>Step #5: Find a Node with No Incoming Edges</vt:lpstr>
      <vt:lpstr>Step #6: Remove Node E with Its Edges</vt:lpstr>
      <vt:lpstr>Step #7: Find a Node with No Incoming Edges</vt:lpstr>
      <vt:lpstr>Step #8: Remove Node D with Its Edges</vt:lpstr>
      <vt:lpstr>Step #9: Find a Node with No Incoming Edges</vt:lpstr>
      <vt:lpstr>Step #10: Remove Node C with Its Edges</vt:lpstr>
      <vt:lpstr>Step #11: Find a Node with No Incoming Edges</vt:lpstr>
      <vt:lpstr>Step #12: Remove Node F with Its Edges</vt:lpstr>
      <vt:lpstr>Result: Topological Sorting</vt:lpstr>
      <vt:lpstr>Topological Sorting: DFS Algorithm</vt:lpstr>
      <vt:lpstr>TopSort: DFS Algorithm + Cycle Detection</vt:lpstr>
      <vt:lpstr>Shortest Path</vt:lpstr>
      <vt:lpstr>Shortest Path in Unweighted Graph</vt:lpstr>
      <vt:lpstr>BFS Shortest Path</vt:lpstr>
      <vt:lpstr>Summary</vt:lpstr>
      <vt:lpstr>Questions?</vt:lpstr>
      <vt:lpstr>SoftUni Diamond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Anna Sarambelieva</cp:lastModifiedBy>
  <cp:revision>216</cp:revision>
  <dcterms:created xsi:type="dcterms:W3CDTF">2018-05-23T13:08:44Z</dcterms:created>
  <dcterms:modified xsi:type="dcterms:W3CDTF">2020-12-03T19:56:20Z</dcterms:modified>
  <cp:category>computer programming;programming;software development;software engineering</cp:category>
</cp:coreProperties>
</file>