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394" r:id="rId3"/>
    <p:sldId id="476" r:id="rId4"/>
    <p:sldId id="258" r:id="rId5"/>
    <p:sldId id="535" r:id="rId6"/>
    <p:sldId id="479" r:id="rId7"/>
    <p:sldId id="536" r:id="rId8"/>
    <p:sldId id="580" r:id="rId9"/>
    <p:sldId id="483" r:id="rId10"/>
    <p:sldId id="266" r:id="rId11"/>
    <p:sldId id="415" r:id="rId12"/>
    <p:sldId id="492" r:id="rId13"/>
    <p:sldId id="576" r:id="rId14"/>
    <p:sldId id="494" r:id="rId15"/>
    <p:sldId id="305" r:id="rId16"/>
    <p:sldId id="582" r:id="rId17"/>
    <p:sldId id="581" r:id="rId18"/>
    <p:sldId id="405" r:id="rId19"/>
    <p:sldId id="40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25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266"/>
          </p14:sldIdLst>
        </p14:section>
        <p14:section name="Course Organization" id="{2B4D2ED8-F966-4FF9-BC04-EA7C60E10932}">
          <p14:sldIdLst>
            <p14:sldId id="415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30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45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softuni.bg/trainings/2812/data-structures-fundamentals" TargetMode="External"/><Relationship Id="rId7" Type="http://schemas.openxmlformats.org/officeDocument/2006/relationships/hyperlink" Target="https://www.facebook.com/groups/DataStructuresFundamentalswithCSharpSeptember202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598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8438" latinLnBrk="0"/>
            <a:r>
              <a:rPr lang="en-US" sz="4798" dirty="0"/>
              <a:t>Data Structures Fundamentals (with C#)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08144E3-DDA0-4B04-BD11-3E1D9F89E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610846"/>
            <a:ext cx="2085306" cy="2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720289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https://softuni.bg/trainings/2812/data-structures-fundamentals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hlinkClick r:id="rId7"/>
              </a:rPr>
              <a:t>https://www.facebook.com/groups/DataStructuresFundamentalswithCSharpSeptember2020/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497" b="1"/>
              <a:t>#ds-csharp</a:t>
            </a:r>
            <a:endParaRPr lang="bg-BG" sz="11497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data structures and analyze                      algorithmic complexity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Implementing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Comparison between similar operations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     in different data structures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solid knowledge base on data storage            implementation details and optimization problems    in real time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/>
              <a:t>four </a:t>
            </a:r>
            <a:r>
              <a:rPr lang="en-US" dirty="0"/>
              <a:t>hours</a:t>
            </a:r>
          </a:p>
          <a:p>
            <a:pPr lvl="2"/>
            <a:r>
              <a:rPr lang="en-GB" dirty="0"/>
              <a:t>Linear Data Structures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Basic Trees </a:t>
            </a:r>
          </a:p>
          <a:p>
            <a:pPr lvl="2"/>
            <a:r>
              <a:rPr lang="en-US" dirty="0"/>
              <a:t>Breath First Search, Depth First Search</a:t>
            </a:r>
          </a:p>
          <a:p>
            <a:pPr lvl="2"/>
            <a:r>
              <a:rPr lang="en-US" dirty="0"/>
              <a:t>Heaps</a:t>
            </a:r>
          </a:p>
          <a:p>
            <a:pPr lvl="2"/>
            <a:r>
              <a:rPr lang="en-US" dirty="0"/>
              <a:t>BST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30 minutes once you enter</a:t>
            </a:r>
          </a:p>
          <a:p>
            <a:r>
              <a:rPr lang="en-GB" dirty="0"/>
              <a:t>20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6783666" cy="5390558"/>
          </a:xfrm>
        </p:spPr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 Trainer </a:t>
            </a:r>
            <a:r>
              <a:rPr lang="en-US" dirty="0"/>
              <a:t>@ </a:t>
            </a:r>
            <a:r>
              <a:rPr lang="en-US" dirty="0" err="1"/>
              <a:t>SoftUni</a:t>
            </a:r>
            <a:endParaRPr lang="en-US" dirty="0"/>
          </a:p>
          <a:p>
            <a:pPr latinLnBrk="0"/>
            <a:r>
              <a:rPr lang="en-US" dirty="0"/>
              <a:t>Worked as a Front-End Developer</a:t>
            </a:r>
          </a:p>
          <a:p>
            <a:pPr latinLnBrk="0"/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atinLnBrk="0"/>
            <a:r>
              <a:rPr lang="en-US" dirty="0"/>
              <a:t>Currently studying Math &amp; Informatics at Sofia University (FMI)</a:t>
            </a:r>
          </a:p>
          <a:p>
            <a:pPr latinLnBrk="0"/>
            <a:r>
              <a:rPr lang="en-US" dirty="0"/>
              <a:t>Contacts:</a:t>
            </a:r>
          </a:p>
          <a:p>
            <a:pPr lvl="1" latinLnBrk="0"/>
            <a:r>
              <a:rPr lang="en-US" dirty="0"/>
              <a:t>k.kirilov@softuni.bg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6" y="1482276"/>
            <a:ext cx="4458281" cy="2971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502</Words>
  <Application>Microsoft Office PowerPoint</Application>
  <PresentationFormat>Custom</PresentationFormat>
  <Paragraphs>107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1_SoftUni3_1</vt:lpstr>
      <vt:lpstr>Data Structures Fundamentals (with C#)</vt:lpstr>
      <vt:lpstr>Table of Contents</vt:lpstr>
      <vt:lpstr>Have a Question?</vt:lpstr>
      <vt:lpstr>PowerPoint Presentation</vt:lpstr>
      <vt:lpstr>Course Objectives</vt:lpstr>
      <vt:lpstr>Practical Programming Exam</vt:lpstr>
      <vt:lpstr>Theoretical Exam</vt:lpstr>
      <vt:lpstr>PowerPoint Presentation</vt:lpstr>
      <vt:lpstr>Kiril Kirilov</vt:lpstr>
      <vt:lpstr>PowerPoint Presentation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2020-08-31T16:25:50Z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