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</p14:sldIdLst>
        </p14:section>
        <p14:section name="Abstraction vs. Encapsulation" id="{2BDE7A3F-AF56-44B3-80A1-70AB5A37F072}">
          <p14:sldIdLst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97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</a:t>
            </a:r>
            <a:r>
              <a:rPr lang="en-US" dirty="0" smtClean="0"/>
              <a:t>impl</a:t>
            </a:r>
            <a:r>
              <a:rPr lang="en-US" dirty="0" smtClean="0"/>
              <a:t>ementation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r>
              <a:rPr lang="en-US" sz="3000" b="1" dirty="0">
                <a:solidFill>
                  <a:schemeClr val="bg1"/>
                </a:solidFill>
              </a:rPr>
              <a:t/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4529" y="1790679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7000" y="1790678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80548" y="5382344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28274" y="5382344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9248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98582" y="3780319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5083" y="4717800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4000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1629</Words>
  <Application>Microsoft Office PowerPoint</Application>
  <PresentationFormat>Widescreen</PresentationFormat>
  <Paragraphs>357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</vt:lpstr>
      <vt:lpstr>Interface Example</vt:lpstr>
      <vt:lpstr>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12</cp:revision>
  <dcterms:created xsi:type="dcterms:W3CDTF">2018-05-23T13:08:44Z</dcterms:created>
  <dcterms:modified xsi:type="dcterms:W3CDTF">2020-07-09T09:51:12Z</dcterms:modified>
  <cp:category>programming;education;software engineering;software development</cp:category>
</cp:coreProperties>
</file>