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41"/>
  </p:notesMasterIdLst>
  <p:handoutMasterIdLst>
    <p:handoutMasterId r:id="rId42"/>
  </p:handoutMasterIdLst>
  <p:sldIdLst>
    <p:sldId id="503" r:id="rId2"/>
    <p:sldId id="276" r:id="rId3"/>
    <p:sldId id="582" r:id="rId4"/>
    <p:sldId id="583" r:id="rId5"/>
    <p:sldId id="607" r:id="rId6"/>
    <p:sldId id="608" r:id="rId7"/>
    <p:sldId id="585" r:id="rId8"/>
    <p:sldId id="593" r:id="rId9"/>
    <p:sldId id="594" r:id="rId10"/>
    <p:sldId id="596" r:id="rId11"/>
    <p:sldId id="597" r:id="rId12"/>
    <p:sldId id="598" r:id="rId13"/>
    <p:sldId id="599" r:id="rId14"/>
    <p:sldId id="600" r:id="rId15"/>
    <p:sldId id="587" r:id="rId16"/>
    <p:sldId id="588" r:id="rId17"/>
    <p:sldId id="589" r:id="rId18"/>
    <p:sldId id="590" r:id="rId19"/>
    <p:sldId id="609" r:id="rId20"/>
    <p:sldId id="610" r:id="rId21"/>
    <p:sldId id="611" r:id="rId22"/>
    <p:sldId id="612" r:id="rId23"/>
    <p:sldId id="613" r:id="rId24"/>
    <p:sldId id="614" r:id="rId25"/>
    <p:sldId id="615" r:id="rId26"/>
    <p:sldId id="616" r:id="rId27"/>
    <p:sldId id="617" r:id="rId28"/>
    <p:sldId id="618" r:id="rId29"/>
    <p:sldId id="619" r:id="rId30"/>
    <p:sldId id="620" r:id="rId31"/>
    <p:sldId id="621" r:id="rId32"/>
    <p:sldId id="622" r:id="rId33"/>
    <p:sldId id="623" r:id="rId34"/>
    <p:sldId id="591" r:id="rId35"/>
    <p:sldId id="349" r:id="rId36"/>
    <p:sldId id="401" r:id="rId37"/>
    <p:sldId id="259" r:id="rId38"/>
    <p:sldId id="493" r:id="rId39"/>
    <p:sldId id="40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</p14:sldIdLst>
        </p14:section>
        <p14:section name="Strongly-Connected Components" id="{862B9E20-1B23-4F5B-B334-D5DEEF8C9629}">
          <p14:sldIdLst>
            <p14:sldId id="582"/>
            <p14:sldId id="583"/>
            <p14:sldId id="607"/>
            <p14:sldId id="608"/>
            <p14:sldId id="585"/>
          </p14:sldIdLst>
        </p14:section>
        <p14:section name="Max Flow" id="{42819A51-43E6-45A5-8127-2CEE5BD5BD80}">
          <p14:sldIdLst>
            <p14:sldId id="593"/>
            <p14:sldId id="594"/>
            <p14:sldId id="596"/>
            <p14:sldId id="597"/>
            <p14:sldId id="598"/>
            <p14:sldId id="599"/>
            <p14:sldId id="600"/>
          </p14:sldIdLst>
        </p14:section>
        <p14:section name="Bi-Connectivity" id="{22906909-935E-4632-A40D-86D7644B0D31}">
          <p14:sldIdLst>
            <p14:sldId id="587"/>
            <p14:sldId id="588"/>
            <p14:sldId id="589"/>
            <p14:sldId id="590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591"/>
          </p14:sldIdLst>
        </p14:section>
        <p14:section name="Conclusion" id="{E19D07F1-86E2-47E9-B2AB-7ADC4F89DC12}">
          <p14:sldIdLst>
            <p14:sldId id="349"/>
            <p14:sldId id="401"/>
            <p14:sldId id="259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1A334C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5214" autoAdjust="0"/>
  </p:normalViewPr>
  <p:slideViewPr>
    <p:cSldViewPr showGuides="1">
      <p:cViewPr varScale="1">
        <p:scale>
          <a:sx n="76" d="100"/>
          <a:sy n="76" d="100"/>
        </p:scale>
        <p:origin x="67" y="182"/>
      </p:cViewPr>
      <p:guideLst>
        <p:guide orient="horz" pos="2188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99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97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647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411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30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515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6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4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2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3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2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7795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7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16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2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04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9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7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628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29.png"/><Relationship Id="rId26" Type="http://schemas.openxmlformats.org/officeDocument/2006/relationships/image" Target="../media/image3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6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34.png"/><Relationship Id="rId10" Type="http://schemas.openxmlformats.org/officeDocument/2006/relationships/image" Target="../media/image25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2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7.png"/><Relationship Id="rId22" Type="http://schemas.openxmlformats.org/officeDocument/2006/relationships/image" Target="../media/image31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solidFill>
                  <a:srgbClr val="FFA000"/>
                </a:solidFill>
                <a:hlinkClick r:id="rId3"/>
              </a:rPr>
              <a:t>https://about.softuni.bg</a:t>
            </a:r>
            <a:endParaRPr lang="en-US" dirty="0">
              <a:solidFill>
                <a:srgbClr val="FFA000"/>
              </a:solidFill>
            </a:endParaRPr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rgbClr val="FFA000"/>
                </a:solidFill>
              </a:rPr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30728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234465"/>
                </a:solidFill>
              </a:rPr>
              <a:t>Strongly Connected Components, </a:t>
            </a:r>
            <a:br>
              <a:rPr lang="en-US" dirty="0">
                <a:solidFill>
                  <a:srgbClr val="234465"/>
                </a:solidFill>
              </a:rPr>
            </a:br>
            <a:r>
              <a:rPr lang="en-US" dirty="0">
                <a:solidFill>
                  <a:srgbClr val="234465"/>
                </a:solidFill>
              </a:rPr>
              <a:t>Max Flow, Bi-Connectivity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449325" indent="-514350"/>
            <a:r>
              <a:rPr lang="en-US" dirty="0"/>
              <a:t>Start from zero flow: </a:t>
            </a:r>
            <a:r>
              <a:rPr lang="en-US" b="1" dirty="0">
                <a:solidFill>
                  <a:srgbClr val="FFA000"/>
                </a:solidFill>
              </a:rPr>
              <a:t>flow(u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  <a:sym typeface="Wingdings" panose="05000000000000000000" pitchFamily="2" charset="2"/>
              </a:rPr>
              <a:t> v)</a:t>
            </a:r>
            <a:r>
              <a:rPr lang="en-US" b="1" dirty="0"/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for each edge</a:t>
            </a:r>
          </a:p>
          <a:p>
            <a:pPr marL="449325" indent="-514350"/>
            <a:r>
              <a:rPr lang="en-US" dirty="0"/>
              <a:t>While possible:</a:t>
            </a:r>
          </a:p>
          <a:p>
            <a:pPr lvl="1"/>
            <a:r>
              <a:rPr lang="en-US" dirty="0"/>
              <a:t>Find an </a:t>
            </a:r>
            <a:r>
              <a:rPr lang="en-US" b="1" dirty="0">
                <a:solidFill>
                  <a:srgbClr val="FFA000"/>
                </a:solidFill>
              </a:rPr>
              <a:t>augmenting path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p </a:t>
            </a:r>
            <a:r>
              <a:rPr lang="en-US" dirty="0"/>
              <a:t>from</a:t>
            </a:r>
            <a:r>
              <a:rPr lang="en-US" b="1" dirty="0">
                <a:solidFill>
                  <a:srgbClr val="FFA000"/>
                </a:solidFill>
              </a:rPr>
              <a:t> s</a:t>
            </a:r>
            <a:r>
              <a:rPr lang="en-US" dirty="0"/>
              <a:t> to </a:t>
            </a:r>
            <a:r>
              <a:rPr lang="en-US" b="1" dirty="0">
                <a:solidFill>
                  <a:srgbClr val="FFA000"/>
                </a:solidFill>
              </a:rPr>
              <a:t>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using BFS such that:</a:t>
            </a:r>
          </a:p>
          <a:p>
            <a:pPr lvl="2"/>
            <a:r>
              <a:rPr lang="en-US" dirty="0"/>
              <a:t>For each </a:t>
            </a:r>
            <a:r>
              <a:rPr lang="en-US" b="1" dirty="0">
                <a:solidFill>
                  <a:srgbClr val="FFA000"/>
                </a:solidFill>
              </a:rPr>
              <a:t>{u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  <a:sym typeface="Wingdings" panose="05000000000000000000" pitchFamily="2" charset="2"/>
              </a:rPr>
              <a:t> v} </a:t>
            </a:r>
            <a:r>
              <a:rPr lang="en-US" dirty="0"/>
              <a:t>∈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A000"/>
                </a:solidFill>
                <a:sym typeface="Wingdings" panose="05000000000000000000" pitchFamily="2" charset="2"/>
              </a:rPr>
              <a:t>c</a:t>
            </a:r>
            <a:r>
              <a:rPr lang="en-US" b="1" dirty="0">
                <a:solidFill>
                  <a:srgbClr val="FFA000"/>
                </a:solidFill>
              </a:rPr>
              <a:t>(u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  <a:sym typeface="Wingdings" panose="05000000000000000000" pitchFamily="2" charset="2"/>
              </a:rPr>
              <a:t> v) &gt; 0</a:t>
            </a:r>
            <a:endParaRPr lang="en-US" b="1" dirty="0">
              <a:solidFill>
                <a:srgbClr val="FFA000"/>
              </a:solidFill>
            </a:endParaRPr>
          </a:p>
          <a:p>
            <a:pPr lvl="1"/>
            <a:r>
              <a:rPr lang="en-US" dirty="0"/>
              <a:t>Keep track of the parent for each visited vertex</a:t>
            </a:r>
          </a:p>
          <a:p>
            <a:pPr lvl="1"/>
            <a:r>
              <a:rPr lang="en-US" dirty="0"/>
              <a:t>Reconstruct the path </a:t>
            </a:r>
            <a:r>
              <a:rPr lang="en-US" b="1" dirty="0">
                <a:solidFill>
                  <a:srgbClr val="FFA000"/>
                </a:solidFill>
              </a:rPr>
              <a:t>p</a:t>
            </a:r>
            <a:r>
              <a:rPr lang="en-US" dirty="0"/>
              <a:t> using the parents</a:t>
            </a:r>
          </a:p>
          <a:p>
            <a:pPr lvl="2"/>
            <a:r>
              <a:rPr lang="en-US" dirty="0"/>
              <a:t>Set </a:t>
            </a:r>
            <a:r>
              <a:rPr lang="en-US" b="1" dirty="0">
                <a:solidFill>
                  <a:srgbClr val="FFA000"/>
                </a:solidFill>
              </a:rPr>
              <a:t>flow(p) </a:t>
            </a:r>
            <a:r>
              <a:rPr lang="en-US" dirty="0"/>
              <a:t>as the smallest capacity </a:t>
            </a:r>
            <a:r>
              <a:rPr lang="en-US" b="1" dirty="0">
                <a:solidFill>
                  <a:srgbClr val="FFA000"/>
                </a:solidFill>
              </a:rPr>
              <a:t>c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in the path </a:t>
            </a:r>
            <a:r>
              <a:rPr lang="en-US" b="1" dirty="0">
                <a:solidFill>
                  <a:srgbClr val="FFA000"/>
                </a:solidFill>
              </a:rPr>
              <a:t>p</a:t>
            </a:r>
            <a:endParaRPr lang="en-US" dirty="0">
              <a:solidFill>
                <a:srgbClr val="FFA000"/>
              </a:solidFill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Modify the capacities of the edges in the path</a:t>
            </a:r>
            <a:r>
              <a:rPr lang="en-US" b="1" dirty="0">
                <a:solidFill>
                  <a:srgbClr val="FFA000"/>
                </a:solidFill>
                <a:sym typeface="Wingdings" panose="05000000000000000000" pitchFamily="2" charset="2"/>
              </a:rPr>
              <a:t> p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rgbClr val="FFA000"/>
                </a:solidFill>
              </a:rPr>
              <a:t>flow(p)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to the maximum flow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 complexity: </a:t>
            </a:r>
            <a:r>
              <a:rPr lang="en-US" b="1" dirty="0">
                <a:solidFill>
                  <a:schemeClr val="bg1"/>
                </a:solidFill>
              </a:rPr>
              <a:t>O(VE</a:t>
            </a:r>
            <a:r>
              <a:rPr lang="en-US" b="1" baseline="30000" dirty="0">
                <a:solidFill>
                  <a:schemeClr val="bg1"/>
                </a:solidFill>
              </a:rPr>
              <a:t>2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Edmonds-Karp Max Flow Algorithm</a:t>
            </a:r>
          </a:p>
        </p:txBody>
      </p:sp>
    </p:spTree>
    <p:extLst>
      <p:ext uri="{BB962C8B-B14F-4D97-AF65-F5344CB8AC3E}">
        <p14:creationId xmlns:p14="http://schemas.microsoft.com/office/powerpoint/2010/main" val="319257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 from empty flows through all edges</a:t>
            </a:r>
            <a:endParaRPr lang="en-US" b="1" dirty="0"/>
          </a:p>
          <a:p>
            <a:r>
              <a:rPr lang="en-US" dirty="0"/>
              <a:t>Find an augmenting path: </a:t>
            </a:r>
            <a:r>
              <a:rPr lang="en-US" b="1" dirty="0">
                <a:solidFill>
                  <a:srgbClr val="FFA000"/>
                </a:solidFill>
              </a:rPr>
              <a:t>0</a:t>
            </a:r>
            <a:r>
              <a:rPr lang="en-US" b="1" dirty="0"/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</a:rPr>
              <a:t> 6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</a:rPr>
              <a:t> 4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</a:rPr>
              <a:t> 1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</a:rPr>
              <a:t> 9</a:t>
            </a:r>
            <a:r>
              <a:rPr lang="en-US" dirty="0"/>
              <a:t> (increment = </a:t>
            </a:r>
            <a:r>
              <a:rPr lang="en-US" b="1" dirty="0">
                <a:solidFill>
                  <a:srgbClr val="FFA000"/>
                </a:solidFill>
              </a:rPr>
              <a:t>17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Edmonds-Karp – Step #1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676401" y="3124201"/>
            <a:ext cx="8382037" cy="2839155"/>
            <a:chOff x="1507587" y="3231191"/>
            <a:chExt cx="8382037" cy="2839155"/>
          </a:xfrm>
        </p:grpSpPr>
        <p:cxnSp>
          <p:nvCxnSpPr>
            <p:cNvPr id="53" name="Straight Arrow Connector 52"/>
            <p:cNvCxnSpPr>
              <a:cxnSpLocks noChangeShapeType="1"/>
              <a:stCxn id="66" idx="7"/>
              <a:endCxn id="67" idx="3"/>
            </p:cNvCxnSpPr>
            <p:nvPr/>
          </p:nvCxnSpPr>
          <p:spPr bwMode="auto">
            <a:xfrm flipV="1">
              <a:off x="6858427" y="4035198"/>
              <a:ext cx="836167" cy="46746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4" name="Straight Arrow Connector 53"/>
            <p:cNvCxnSpPr>
              <a:cxnSpLocks noChangeShapeType="1"/>
              <a:stCxn id="68" idx="6"/>
              <a:endCxn id="67" idx="2"/>
            </p:cNvCxnSpPr>
            <p:nvPr/>
          </p:nvCxnSpPr>
          <p:spPr bwMode="auto">
            <a:xfrm>
              <a:off x="5844919" y="3618451"/>
              <a:ext cx="1741248" cy="181986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7" name="Straight Arrow Connector 56"/>
            <p:cNvCxnSpPr>
              <a:cxnSpLocks noChangeShapeType="1"/>
              <a:stCxn id="66" idx="1"/>
              <a:endCxn id="68" idx="5"/>
            </p:cNvCxnSpPr>
            <p:nvPr/>
          </p:nvCxnSpPr>
          <p:spPr bwMode="auto">
            <a:xfrm flipH="1" flipV="1">
              <a:off x="5742032" y="3853212"/>
              <a:ext cx="603122" cy="64944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8" name="Straight Arrow Connector 57"/>
            <p:cNvCxnSpPr>
              <a:cxnSpLocks noChangeShapeType="1"/>
              <a:stCxn id="69" idx="6"/>
              <a:endCxn id="66" idx="2"/>
            </p:cNvCxnSpPr>
            <p:nvPr/>
          </p:nvCxnSpPr>
          <p:spPr bwMode="auto">
            <a:xfrm>
              <a:off x="4943085" y="4710368"/>
              <a:ext cx="1295766" cy="2705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9" name="Straight Arrow Connector 58"/>
            <p:cNvCxnSpPr>
              <a:cxnSpLocks noChangeShapeType="1"/>
              <a:stCxn id="68" idx="3"/>
              <a:endCxn id="69" idx="7"/>
            </p:cNvCxnSpPr>
            <p:nvPr/>
          </p:nvCxnSpPr>
          <p:spPr bwMode="auto">
            <a:xfrm flipH="1">
              <a:off x="4845500" y="3853212"/>
              <a:ext cx="399755" cy="62239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0" name="Straight Arrow Connector 59"/>
            <p:cNvCxnSpPr>
              <a:cxnSpLocks noChangeShapeType="1"/>
              <a:stCxn id="74" idx="6"/>
              <a:endCxn id="68" idx="2"/>
            </p:cNvCxnSpPr>
            <p:nvPr/>
          </p:nvCxnSpPr>
          <p:spPr bwMode="auto">
            <a:xfrm flipV="1">
              <a:off x="3582454" y="3618451"/>
              <a:ext cx="1559915" cy="181986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1" name="Straight Arrow Connector 60"/>
            <p:cNvCxnSpPr>
              <a:cxnSpLocks noChangeShapeType="1"/>
              <a:stCxn id="69" idx="1"/>
              <a:endCxn id="74" idx="5"/>
            </p:cNvCxnSpPr>
            <p:nvPr/>
          </p:nvCxnSpPr>
          <p:spPr bwMode="auto">
            <a:xfrm flipH="1" flipV="1">
              <a:off x="3479567" y="4035198"/>
              <a:ext cx="894750" cy="44040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2" name="Straight Arrow Connector 61"/>
            <p:cNvCxnSpPr>
              <a:cxnSpLocks noChangeShapeType="1"/>
              <a:stCxn id="66" idx="5"/>
              <a:endCxn id="72" idx="1"/>
            </p:cNvCxnSpPr>
            <p:nvPr/>
          </p:nvCxnSpPr>
          <p:spPr bwMode="auto">
            <a:xfrm>
              <a:off x="6858427" y="4972182"/>
              <a:ext cx="786671" cy="44040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3" name="Straight Arrow Connector 62"/>
            <p:cNvCxnSpPr>
              <a:cxnSpLocks noChangeShapeType="1"/>
              <a:stCxn id="71" idx="2"/>
              <a:endCxn id="70" idx="6"/>
            </p:cNvCxnSpPr>
            <p:nvPr/>
          </p:nvCxnSpPr>
          <p:spPr bwMode="auto">
            <a:xfrm flipH="1" flipV="1">
              <a:off x="3851168" y="5705749"/>
              <a:ext cx="1489317" cy="3259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4" name="Straight Arrow Connector 63"/>
            <p:cNvCxnSpPr>
              <a:cxnSpLocks noChangeShapeType="1"/>
              <a:stCxn id="69" idx="3"/>
              <a:endCxn id="70" idx="7"/>
            </p:cNvCxnSpPr>
            <p:nvPr/>
          </p:nvCxnSpPr>
          <p:spPr bwMode="auto">
            <a:xfrm flipH="1">
              <a:off x="3748281" y="4945128"/>
              <a:ext cx="626036" cy="5258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5" name="Straight Arrow Connector 64"/>
            <p:cNvCxnSpPr>
              <a:cxnSpLocks noChangeShapeType="1"/>
              <a:stCxn id="71" idx="7"/>
              <a:endCxn id="66" idx="3"/>
            </p:cNvCxnSpPr>
            <p:nvPr/>
          </p:nvCxnSpPr>
          <p:spPr bwMode="auto">
            <a:xfrm flipV="1">
              <a:off x="5940149" y="4972182"/>
              <a:ext cx="405005" cy="53140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6238851" y="4405418"/>
              <a:ext cx="725879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11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7586167" y="3468435"/>
              <a:ext cx="740393" cy="6640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1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5142369" y="3286448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4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4276733" y="4378365"/>
              <a:ext cx="666353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5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3148617" y="5373746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8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5340485" y="5406341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2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7542212" y="5315348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7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73" name="Straight Arrow Connector 72"/>
            <p:cNvCxnSpPr>
              <a:cxnSpLocks noChangeShapeType="1"/>
              <a:stCxn id="75" idx="7"/>
              <a:endCxn id="74" idx="3"/>
            </p:cNvCxnSpPr>
            <p:nvPr/>
          </p:nvCxnSpPr>
          <p:spPr bwMode="auto">
            <a:xfrm flipV="1">
              <a:off x="2472543" y="4035198"/>
              <a:ext cx="510247" cy="495862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2879904" y="3468434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6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1872880" y="4433819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0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76" name="Straight Arrow Connector 75"/>
            <p:cNvCxnSpPr>
              <a:cxnSpLocks noChangeShapeType="1"/>
              <a:stCxn id="72" idx="0"/>
              <a:endCxn id="67" idx="4"/>
            </p:cNvCxnSpPr>
            <p:nvPr/>
          </p:nvCxnSpPr>
          <p:spPr bwMode="auto">
            <a:xfrm flipV="1">
              <a:off x="7893487" y="4132439"/>
              <a:ext cx="62876" cy="118291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7" name="Straight Arrow Connector 76"/>
            <p:cNvCxnSpPr>
              <a:cxnSpLocks noChangeShapeType="1"/>
              <a:stCxn id="72" idx="2"/>
              <a:endCxn id="71" idx="6"/>
            </p:cNvCxnSpPr>
            <p:nvPr/>
          </p:nvCxnSpPr>
          <p:spPr bwMode="auto">
            <a:xfrm flipH="1">
              <a:off x="6043036" y="5647351"/>
              <a:ext cx="1499176" cy="9099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8" name="Straight Arrow Connector 77"/>
            <p:cNvCxnSpPr>
              <a:cxnSpLocks noChangeShapeType="1"/>
              <a:stCxn id="75" idx="5"/>
              <a:endCxn id="70" idx="1"/>
            </p:cNvCxnSpPr>
            <p:nvPr/>
          </p:nvCxnSpPr>
          <p:spPr bwMode="auto">
            <a:xfrm>
              <a:off x="2472543" y="5000583"/>
              <a:ext cx="778961" cy="47040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2116934" y="391599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92708" y="483226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037012" y="3257490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0/17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808412" y="3841939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68430" y="431688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0/33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399212" y="3231191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824155" y="392647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0/6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964712" y="4466310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0/26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063404" y="4771431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341812" y="5314192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0/14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12192" y="527697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0/15</a:t>
              </a:r>
              <a:endParaRPr lang="en-US" sz="2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637212" y="4933890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0/9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620756" y="481674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570412" y="3797142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0/5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001870" y="3814725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0/11</a:t>
              </a:r>
              <a:endParaRPr lang="en-US" sz="2000" dirty="0"/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879349" y="4307964"/>
              <a:ext cx="740393" cy="6640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9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95" name="Straight Arrow Connector 94"/>
            <p:cNvCxnSpPr>
              <a:cxnSpLocks noChangeShapeType="1"/>
              <a:stCxn id="94" idx="1"/>
              <a:endCxn id="67" idx="5"/>
            </p:cNvCxnSpPr>
            <p:nvPr/>
          </p:nvCxnSpPr>
          <p:spPr bwMode="auto">
            <a:xfrm flipH="1" flipV="1">
              <a:off x="8218132" y="4035198"/>
              <a:ext cx="769645" cy="370007"/>
            </a:xfrm>
            <a:prstGeom prst="straightConnector1">
              <a:avLst/>
            </a:prstGeom>
            <a:noFill/>
            <a:ln w="5715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96" name="Straight Arrow Connector 95"/>
            <p:cNvCxnSpPr>
              <a:cxnSpLocks noChangeShapeType="1"/>
              <a:stCxn id="94" idx="3"/>
              <a:endCxn id="72" idx="7"/>
            </p:cNvCxnSpPr>
            <p:nvPr/>
          </p:nvCxnSpPr>
          <p:spPr bwMode="auto">
            <a:xfrm flipH="1">
              <a:off x="8141875" y="4874727"/>
              <a:ext cx="845902" cy="53786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97" name="TextBox 96"/>
            <p:cNvSpPr txBox="1"/>
            <p:nvPr/>
          </p:nvSpPr>
          <p:spPr>
            <a:xfrm>
              <a:off x="8435004" y="381662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0/25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470260" y="5141879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0/23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07587" y="4184314"/>
              <a:ext cx="3481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562290" y="3910281"/>
              <a:ext cx="327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038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Augment the flow through the path: </a:t>
            </a:r>
            <a:r>
              <a:rPr lang="en-US" b="1" dirty="0">
                <a:solidFill>
                  <a:srgbClr val="FFA000"/>
                </a:solidFill>
              </a:rPr>
              <a:t>0</a:t>
            </a:r>
            <a:r>
              <a:rPr lang="en-US" b="1" dirty="0"/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</a:rPr>
              <a:t> 6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</a:rPr>
              <a:t> 4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</a:rPr>
              <a:t> 1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</a:rPr>
              <a:t> 9</a:t>
            </a:r>
            <a:r>
              <a:rPr lang="en-US" b="1" dirty="0"/>
              <a:t> </a:t>
            </a:r>
            <a:r>
              <a:rPr lang="en-US" dirty="0"/>
              <a:t>(increment = </a:t>
            </a:r>
            <a:r>
              <a:rPr lang="en-US" b="1" dirty="0">
                <a:solidFill>
                  <a:srgbClr val="FFA000"/>
                </a:solidFill>
              </a:rPr>
              <a:t>17</a:t>
            </a:r>
            <a:r>
              <a:rPr lang="en-US" dirty="0"/>
              <a:t>)</a:t>
            </a:r>
          </a:p>
          <a:p>
            <a:r>
              <a:rPr lang="en-US" dirty="0"/>
              <a:t>Current max flow = </a:t>
            </a:r>
            <a:r>
              <a:rPr lang="en-US" b="1" dirty="0">
                <a:solidFill>
                  <a:srgbClr val="FFA000"/>
                </a:solidFill>
              </a:rPr>
              <a:t>17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Edmonds-Karp – Step #2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752601" y="3352801"/>
            <a:ext cx="8382037" cy="2839155"/>
            <a:chOff x="1507587" y="3231191"/>
            <a:chExt cx="8382037" cy="2839155"/>
          </a:xfrm>
        </p:grpSpPr>
        <p:cxnSp>
          <p:nvCxnSpPr>
            <p:cNvPr id="53" name="Straight Arrow Connector 52"/>
            <p:cNvCxnSpPr>
              <a:cxnSpLocks noChangeShapeType="1"/>
              <a:stCxn id="66" idx="7"/>
              <a:endCxn id="67" idx="3"/>
            </p:cNvCxnSpPr>
            <p:nvPr/>
          </p:nvCxnSpPr>
          <p:spPr bwMode="auto">
            <a:xfrm flipV="1">
              <a:off x="6858427" y="4035198"/>
              <a:ext cx="836167" cy="46746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4" name="Straight Arrow Connector 53"/>
            <p:cNvCxnSpPr>
              <a:cxnSpLocks noChangeShapeType="1"/>
              <a:stCxn id="68" idx="6"/>
              <a:endCxn id="67" idx="2"/>
            </p:cNvCxnSpPr>
            <p:nvPr/>
          </p:nvCxnSpPr>
          <p:spPr bwMode="auto">
            <a:xfrm>
              <a:off x="5844919" y="3618451"/>
              <a:ext cx="1741248" cy="181986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7" name="Straight Arrow Connector 56"/>
            <p:cNvCxnSpPr>
              <a:cxnSpLocks noChangeShapeType="1"/>
              <a:stCxn id="66" idx="1"/>
              <a:endCxn id="68" idx="5"/>
            </p:cNvCxnSpPr>
            <p:nvPr/>
          </p:nvCxnSpPr>
          <p:spPr bwMode="auto">
            <a:xfrm flipH="1" flipV="1">
              <a:off x="5742032" y="3853212"/>
              <a:ext cx="603122" cy="64944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8" name="Straight Arrow Connector 57"/>
            <p:cNvCxnSpPr>
              <a:cxnSpLocks noChangeShapeType="1"/>
              <a:stCxn id="69" idx="6"/>
              <a:endCxn id="66" idx="2"/>
            </p:cNvCxnSpPr>
            <p:nvPr/>
          </p:nvCxnSpPr>
          <p:spPr bwMode="auto">
            <a:xfrm>
              <a:off x="4943085" y="4710368"/>
              <a:ext cx="1295766" cy="2705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9" name="Straight Arrow Connector 58"/>
            <p:cNvCxnSpPr>
              <a:cxnSpLocks noChangeShapeType="1"/>
              <a:stCxn id="68" idx="3"/>
              <a:endCxn id="69" idx="7"/>
            </p:cNvCxnSpPr>
            <p:nvPr/>
          </p:nvCxnSpPr>
          <p:spPr bwMode="auto">
            <a:xfrm flipH="1">
              <a:off x="4845500" y="3853212"/>
              <a:ext cx="399755" cy="62239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0" name="Straight Arrow Connector 59"/>
            <p:cNvCxnSpPr>
              <a:cxnSpLocks noChangeShapeType="1"/>
              <a:stCxn id="74" idx="6"/>
              <a:endCxn id="68" idx="2"/>
            </p:cNvCxnSpPr>
            <p:nvPr/>
          </p:nvCxnSpPr>
          <p:spPr bwMode="auto">
            <a:xfrm flipV="1">
              <a:off x="3582454" y="3618451"/>
              <a:ext cx="1559915" cy="181986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1" name="Straight Arrow Connector 60"/>
            <p:cNvCxnSpPr>
              <a:cxnSpLocks noChangeShapeType="1"/>
              <a:stCxn id="69" idx="1"/>
              <a:endCxn id="74" idx="5"/>
            </p:cNvCxnSpPr>
            <p:nvPr/>
          </p:nvCxnSpPr>
          <p:spPr bwMode="auto">
            <a:xfrm flipH="1" flipV="1">
              <a:off x="3479567" y="4035198"/>
              <a:ext cx="894750" cy="44040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2" name="Straight Arrow Connector 61"/>
            <p:cNvCxnSpPr>
              <a:cxnSpLocks noChangeShapeType="1"/>
              <a:stCxn id="66" idx="5"/>
              <a:endCxn id="72" idx="1"/>
            </p:cNvCxnSpPr>
            <p:nvPr/>
          </p:nvCxnSpPr>
          <p:spPr bwMode="auto">
            <a:xfrm>
              <a:off x="6858427" y="4972182"/>
              <a:ext cx="786671" cy="44040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3" name="Straight Arrow Connector 62"/>
            <p:cNvCxnSpPr>
              <a:cxnSpLocks noChangeShapeType="1"/>
              <a:stCxn id="71" idx="2"/>
              <a:endCxn id="70" idx="6"/>
            </p:cNvCxnSpPr>
            <p:nvPr/>
          </p:nvCxnSpPr>
          <p:spPr bwMode="auto">
            <a:xfrm flipH="1" flipV="1">
              <a:off x="3851168" y="5705749"/>
              <a:ext cx="1489317" cy="3259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4" name="Straight Arrow Connector 63"/>
            <p:cNvCxnSpPr>
              <a:cxnSpLocks noChangeShapeType="1"/>
              <a:stCxn id="69" idx="3"/>
              <a:endCxn id="70" idx="7"/>
            </p:cNvCxnSpPr>
            <p:nvPr/>
          </p:nvCxnSpPr>
          <p:spPr bwMode="auto">
            <a:xfrm flipH="1">
              <a:off x="3748281" y="4945128"/>
              <a:ext cx="626036" cy="5258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5" name="Straight Arrow Connector 64"/>
            <p:cNvCxnSpPr>
              <a:cxnSpLocks noChangeShapeType="1"/>
              <a:stCxn id="71" idx="7"/>
              <a:endCxn id="66" idx="3"/>
            </p:cNvCxnSpPr>
            <p:nvPr/>
          </p:nvCxnSpPr>
          <p:spPr bwMode="auto">
            <a:xfrm flipV="1">
              <a:off x="5940149" y="4972182"/>
              <a:ext cx="405005" cy="53140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6238851" y="4405418"/>
              <a:ext cx="725879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11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7586167" y="3468435"/>
              <a:ext cx="740393" cy="6640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1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5142369" y="3286448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4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4276733" y="4378365"/>
              <a:ext cx="666353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5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3148617" y="5373746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8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5340485" y="5406341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2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7542212" y="5315348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7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73" name="Straight Arrow Connector 72"/>
            <p:cNvCxnSpPr>
              <a:cxnSpLocks noChangeShapeType="1"/>
              <a:stCxn id="75" idx="7"/>
              <a:endCxn id="74" idx="3"/>
            </p:cNvCxnSpPr>
            <p:nvPr/>
          </p:nvCxnSpPr>
          <p:spPr bwMode="auto">
            <a:xfrm flipV="1">
              <a:off x="2472543" y="4035198"/>
              <a:ext cx="510247" cy="495862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2879904" y="3468434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6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1872880" y="4433819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0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76" name="Straight Arrow Connector 75"/>
            <p:cNvCxnSpPr>
              <a:cxnSpLocks noChangeShapeType="1"/>
              <a:stCxn id="72" idx="0"/>
              <a:endCxn id="67" idx="4"/>
            </p:cNvCxnSpPr>
            <p:nvPr/>
          </p:nvCxnSpPr>
          <p:spPr bwMode="auto">
            <a:xfrm flipV="1">
              <a:off x="7893487" y="4132439"/>
              <a:ext cx="62876" cy="118291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7" name="Straight Arrow Connector 76"/>
            <p:cNvCxnSpPr>
              <a:cxnSpLocks noChangeShapeType="1"/>
              <a:stCxn id="72" idx="2"/>
              <a:endCxn id="71" idx="6"/>
            </p:cNvCxnSpPr>
            <p:nvPr/>
          </p:nvCxnSpPr>
          <p:spPr bwMode="auto">
            <a:xfrm flipH="1">
              <a:off x="6043036" y="5647351"/>
              <a:ext cx="1499176" cy="9099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8" name="Straight Arrow Connector 77"/>
            <p:cNvCxnSpPr>
              <a:cxnSpLocks noChangeShapeType="1"/>
              <a:stCxn id="75" idx="5"/>
              <a:endCxn id="70" idx="1"/>
            </p:cNvCxnSpPr>
            <p:nvPr/>
          </p:nvCxnSpPr>
          <p:spPr bwMode="auto">
            <a:xfrm>
              <a:off x="2472543" y="5000583"/>
              <a:ext cx="778961" cy="47040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2116934" y="391599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17/30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92708" y="483226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037012" y="3257490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17/17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808412" y="3841939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68430" y="431688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0/33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399212" y="3231191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17/20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824155" y="392647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0/6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964712" y="4466310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0/26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063404" y="4771431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341812" y="5314192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0/14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12192" y="527697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0/15</a:t>
              </a:r>
              <a:endParaRPr lang="en-US" sz="2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637212" y="4933890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0/9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620756" y="481674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570412" y="3797142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0/5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001870" y="3814725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0/11</a:t>
              </a:r>
              <a:endParaRPr lang="en-US" sz="2000" dirty="0"/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879349" y="4307964"/>
              <a:ext cx="740393" cy="6640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9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95" name="Straight Arrow Connector 94"/>
            <p:cNvCxnSpPr>
              <a:cxnSpLocks noChangeShapeType="1"/>
              <a:stCxn id="94" idx="1"/>
              <a:endCxn id="67" idx="5"/>
            </p:cNvCxnSpPr>
            <p:nvPr/>
          </p:nvCxnSpPr>
          <p:spPr bwMode="auto">
            <a:xfrm flipH="1" flipV="1">
              <a:off x="8218132" y="4035198"/>
              <a:ext cx="769645" cy="370007"/>
            </a:xfrm>
            <a:prstGeom prst="straightConnector1">
              <a:avLst/>
            </a:prstGeom>
            <a:noFill/>
            <a:ln w="5715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96" name="Straight Arrow Connector 95"/>
            <p:cNvCxnSpPr>
              <a:cxnSpLocks noChangeShapeType="1"/>
              <a:stCxn id="94" idx="3"/>
              <a:endCxn id="72" idx="7"/>
            </p:cNvCxnSpPr>
            <p:nvPr/>
          </p:nvCxnSpPr>
          <p:spPr bwMode="auto">
            <a:xfrm flipH="1">
              <a:off x="8141875" y="4874727"/>
              <a:ext cx="845902" cy="53786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97" name="TextBox 96"/>
            <p:cNvSpPr txBox="1"/>
            <p:nvPr/>
          </p:nvSpPr>
          <p:spPr>
            <a:xfrm>
              <a:off x="8435004" y="381662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17/25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470260" y="5141879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0/23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07587" y="4184314"/>
              <a:ext cx="3481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562290" y="3910281"/>
              <a:ext cx="327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076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 an augmenting path: </a:t>
            </a:r>
            <a:r>
              <a:rPr lang="en-US" b="1" dirty="0">
                <a:solidFill>
                  <a:srgbClr val="FFA000"/>
                </a:solidFill>
              </a:rPr>
              <a:t>0</a:t>
            </a:r>
            <a:r>
              <a:rPr lang="en-US" b="1" dirty="0"/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</a:rPr>
              <a:t> 6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</a:rPr>
              <a:t> 5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</a:rPr>
              <a:t> 4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</a:rPr>
              <a:t> 1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</a:rPr>
              <a:t> 9</a:t>
            </a:r>
            <a:br>
              <a:rPr lang="en-US" b="1" dirty="0">
                <a:solidFill>
                  <a:srgbClr val="FFA000"/>
                </a:solidFill>
              </a:rPr>
            </a:br>
            <a:r>
              <a:rPr lang="en-US" dirty="0"/>
              <a:t>(increment = </a:t>
            </a:r>
            <a:r>
              <a:rPr lang="en-US" b="1" dirty="0">
                <a:solidFill>
                  <a:srgbClr val="FFA000"/>
                </a:solidFill>
              </a:rPr>
              <a:t>3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Edmonds-Karp – Step #3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752601" y="3048001"/>
            <a:ext cx="8382037" cy="2839155"/>
            <a:chOff x="1507587" y="3231191"/>
            <a:chExt cx="8382037" cy="2839155"/>
          </a:xfrm>
        </p:grpSpPr>
        <p:cxnSp>
          <p:nvCxnSpPr>
            <p:cNvPr id="56" name="Straight Arrow Connector 55"/>
            <p:cNvCxnSpPr>
              <a:cxnSpLocks noChangeShapeType="1"/>
              <a:stCxn id="111" idx="7"/>
              <a:endCxn id="112" idx="3"/>
            </p:cNvCxnSpPr>
            <p:nvPr/>
          </p:nvCxnSpPr>
          <p:spPr bwMode="auto">
            <a:xfrm flipV="1">
              <a:off x="6858427" y="4035198"/>
              <a:ext cx="836167" cy="46746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1" name="Straight Arrow Connector 100"/>
            <p:cNvCxnSpPr>
              <a:cxnSpLocks noChangeShapeType="1"/>
              <a:stCxn id="113" idx="6"/>
              <a:endCxn id="112" idx="2"/>
            </p:cNvCxnSpPr>
            <p:nvPr/>
          </p:nvCxnSpPr>
          <p:spPr bwMode="auto">
            <a:xfrm>
              <a:off x="5844919" y="3618451"/>
              <a:ext cx="1741248" cy="181986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2" name="Straight Arrow Connector 101"/>
            <p:cNvCxnSpPr>
              <a:cxnSpLocks noChangeShapeType="1"/>
              <a:stCxn id="111" idx="1"/>
              <a:endCxn id="113" idx="5"/>
            </p:cNvCxnSpPr>
            <p:nvPr/>
          </p:nvCxnSpPr>
          <p:spPr bwMode="auto">
            <a:xfrm flipH="1" flipV="1">
              <a:off x="5742032" y="3853212"/>
              <a:ext cx="603122" cy="64944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3" name="Straight Arrow Connector 102"/>
            <p:cNvCxnSpPr>
              <a:cxnSpLocks noChangeShapeType="1"/>
              <a:stCxn id="114" idx="6"/>
              <a:endCxn id="111" idx="2"/>
            </p:cNvCxnSpPr>
            <p:nvPr/>
          </p:nvCxnSpPr>
          <p:spPr bwMode="auto">
            <a:xfrm>
              <a:off x="4943085" y="4710368"/>
              <a:ext cx="1295766" cy="2705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4" name="Straight Arrow Connector 103"/>
            <p:cNvCxnSpPr>
              <a:cxnSpLocks noChangeShapeType="1"/>
              <a:stCxn id="113" idx="3"/>
              <a:endCxn id="114" idx="7"/>
            </p:cNvCxnSpPr>
            <p:nvPr/>
          </p:nvCxnSpPr>
          <p:spPr bwMode="auto">
            <a:xfrm flipH="1">
              <a:off x="4845500" y="3853212"/>
              <a:ext cx="399755" cy="622394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5" name="Straight Arrow Connector 104"/>
            <p:cNvCxnSpPr>
              <a:cxnSpLocks noChangeShapeType="1"/>
              <a:stCxn id="119" idx="6"/>
              <a:endCxn id="113" idx="2"/>
            </p:cNvCxnSpPr>
            <p:nvPr/>
          </p:nvCxnSpPr>
          <p:spPr bwMode="auto">
            <a:xfrm flipV="1">
              <a:off x="3582454" y="3618451"/>
              <a:ext cx="1559915" cy="18198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6" name="Straight Arrow Connector 105"/>
            <p:cNvCxnSpPr>
              <a:cxnSpLocks noChangeShapeType="1"/>
              <a:stCxn id="114" idx="1"/>
              <a:endCxn id="119" idx="5"/>
            </p:cNvCxnSpPr>
            <p:nvPr/>
          </p:nvCxnSpPr>
          <p:spPr bwMode="auto">
            <a:xfrm flipH="1" flipV="1">
              <a:off x="3479567" y="4035198"/>
              <a:ext cx="894750" cy="440408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7" name="Straight Arrow Connector 106"/>
            <p:cNvCxnSpPr>
              <a:cxnSpLocks noChangeShapeType="1"/>
              <a:stCxn id="111" idx="5"/>
              <a:endCxn id="117" idx="1"/>
            </p:cNvCxnSpPr>
            <p:nvPr/>
          </p:nvCxnSpPr>
          <p:spPr bwMode="auto">
            <a:xfrm>
              <a:off x="6858427" y="4972182"/>
              <a:ext cx="786671" cy="44040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8" name="Straight Arrow Connector 107"/>
            <p:cNvCxnSpPr>
              <a:cxnSpLocks noChangeShapeType="1"/>
              <a:stCxn id="116" idx="2"/>
              <a:endCxn id="115" idx="6"/>
            </p:cNvCxnSpPr>
            <p:nvPr/>
          </p:nvCxnSpPr>
          <p:spPr bwMode="auto">
            <a:xfrm flipH="1" flipV="1">
              <a:off x="3851168" y="5705749"/>
              <a:ext cx="1489317" cy="3259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9" name="Straight Arrow Connector 108"/>
            <p:cNvCxnSpPr>
              <a:cxnSpLocks noChangeShapeType="1"/>
              <a:stCxn id="114" idx="3"/>
              <a:endCxn id="115" idx="7"/>
            </p:cNvCxnSpPr>
            <p:nvPr/>
          </p:nvCxnSpPr>
          <p:spPr bwMode="auto">
            <a:xfrm flipH="1">
              <a:off x="3748281" y="4945128"/>
              <a:ext cx="626036" cy="5258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0" name="Straight Arrow Connector 109"/>
            <p:cNvCxnSpPr>
              <a:cxnSpLocks noChangeShapeType="1"/>
              <a:stCxn id="116" idx="7"/>
              <a:endCxn id="111" idx="3"/>
            </p:cNvCxnSpPr>
            <p:nvPr/>
          </p:nvCxnSpPr>
          <p:spPr bwMode="auto">
            <a:xfrm flipV="1">
              <a:off x="5940149" y="4972182"/>
              <a:ext cx="405005" cy="53140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11" name="Oval 110"/>
            <p:cNvSpPr>
              <a:spLocks noChangeArrowheads="1"/>
            </p:cNvSpPr>
            <p:nvPr/>
          </p:nvSpPr>
          <p:spPr bwMode="auto">
            <a:xfrm>
              <a:off x="6238851" y="4405418"/>
              <a:ext cx="725879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11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12" name="Oval 111"/>
            <p:cNvSpPr>
              <a:spLocks noChangeArrowheads="1"/>
            </p:cNvSpPr>
            <p:nvPr/>
          </p:nvSpPr>
          <p:spPr bwMode="auto">
            <a:xfrm>
              <a:off x="7586167" y="3468435"/>
              <a:ext cx="740393" cy="6640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1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13" name="Oval 112"/>
            <p:cNvSpPr>
              <a:spLocks noChangeArrowheads="1"/>
            </p:cNvSpPr>
            <p:nvPr/>
          </p:nvSpPr>
          <p:spPr bwMode="auto">
            <a:xfrm>
              <a:off x="5142369" y="3286448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4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14" name="Oval 113"/>
            <p:cNvSpPr>
              <a:spLocks noChangeArrowheads="1"/>
            </p:cNvSpPr>
            <p:nvPr/>
          </p:nvSpPr>
          <p:spPr bwMode="auto">
            <a:xfrm>
              <a:off x="4276733" y="4378365"/>
              <a:ext cx="666353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5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15" name="Oval 114"/>
            <p:cNvSpPr>
              <a:spLocks noChangeArrowheads="1"/>
            </p:cNvSpPr>
            <p:nvPr/>
          </p:nvSpPr>
          <p:spPr bwMode="auto">
            <a:xfrm>
              <a:off x="3148617" y="5373746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8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5340485" y="5406341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2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7542212" y="5315348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7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118" name="Straight Arrow Connector 117"/>
            <p:cNvCxnSpPr>
              <a:cxnSpLocks noChangeShapeType="1"/>
              <a:stCxn id="120" idx="7"/>
              <a:endCxn id="119" idx="3"/>
            </p:cNvCxnSpPr>
            <p:nvPr/>
          </p:nvCxnSpPr>
          <p:spPr bwMode="auto">
            <a:xfrm flipV="1">
              <a:off x="2472543" y="4035198"/>
              <a:ext cx="510247" cy="495862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19" name="Oval 118"/>
            <p:cNvSpPr>
              <a:spLocks noChangeArrowheads="1"/>
            </p:cNvSpPr>
            <p:nvPr/>
          </p:nvSpPr>
          <p:spPr bwMode="auto">
            <a:xfrm>
              <a:off x="2879904" y="3468434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6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20" name="Oval 119"/>
            <p:cNvSpPr>
              <a:spLocks noChangeArrowheads="1"/>
            </p:cNvSpPr>
            <p:nvPr/>
          </p:nvSpPr>
          <p:spPr bwMode="auto">
            <a:xfrm>
              <a:off x="1872880" y="4433819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0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121" name="Straight Arrow Connector 120"/>
            <p:cNvCxnSpPr>
              <a:cxnSpLocks noChangeShapeType="1"/>
              <a:stCxn id="117" idx="0"/>
              <a:endCxn id="112" idx="4"/>
            </p:cNvCxnSpPr>
            <p:nvPr/>
          </p:nvCxnSpPr>
          <p:spPr bwMode="auto">
            <a:xfrm flipV="1">
              <a:off x="7893487" y="4132439"/>
              <a:ext cx="62876" cy="118291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17" idx="2"/>
              <a:endCxn id="116" idx="6"/>
            </p:cNvCxnSpPr>
            <p:nvPr/>
          </p:nvCxnSpPr>
          <p:spPr bwMode="auto">
            <a:xfrm flipH="1">
              <a:off x="6043036" y="5647351"/>
              <a:ext cx="1499176" cy="9099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0" idx="5"/>
              <a:endCxn id="115" idx="1"/>
            </p:cNvCxnSpPr>
            <p:nvPr/>
          </p:nvCxnSpPr>
          <p:spPr bwMode="auto">
            <a:xfrm>
              <a:off x="2472543" y="5000583"/>
              <a:ext cx="778961" cy="47040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24" name="TextBox 123"/>
            <p:cNvSpPr txBox="1"/>
            <p:nvPr/>
          </p:nvSpPr>
          <p:spPr>
            <a:xfrm>
              <a:off x="2116934" y="391599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17/30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692708" y="483226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0/22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037012" y="3257490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17/17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808412" y="3841939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0/6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268430" y="431688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0/33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399212" y="3231191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17/20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824155" y="392647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0/6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964712" y="4466310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0/26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063404" y="4771431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341812" y="5314192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0/14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512192" y="527697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0/15</a:t>
              </a:r>
              <a:endParaRPr lang="en-US" sz="20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637212" y="4933890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0/9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620756" y="481674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570412" y="3797142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0/5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001870" y="3814725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0/11</a:t>
              </a:r>
              <a:endParaRPr lang="en-US" sz="2000" dirty="0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8879349" y="4307964"/>
              <a:ext cx="740393" cy="6640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9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140" name="Straight Arrow Connector 139"/>
            <p:cNvCxnSpPr>
              <a:cxnSpLocks noChangeShapeType="1"/>
              <a:stCxn id="139" idx="1"/>
              <a:endCxn id="112" idx="5"/>
            </p:cNvCxnSpPr>
            <p:nvPr/>
          </p:nvCxnSpPr>
          <p:spPr bwMode="auto">
            <a:xfrm flipH="1" flipV="1">
              <a:off x="8218132" y="4035198"/>
              <a:ext cx="769645" cy="370007"/>
            </a:xfrm>
            <a:prstGeom prst="straightConnector1">
              <a:avLst/>
            </a:prstGeom>
            <a:noFill/>
            <a:ln w="5715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1" name="Straight Arrow Connector 140"/>
            <p:cNvCxnSpPr>
              <a:cxnSpLocks noChangeShapeType="1"/>
              <a:stCxn id="139" idx="3"/>
              <a:endCxn id="117" idx="7"/>
            </p:cNvCxnSpPr>
            <p:nvPr/>
          </p:nvCxnSpPr>
          <p:spPr bwMode="auto">
            <a:xfrm flipH="1">
              <a:off x="8141875" y="4874727"/>
              <a:ext cx="845902" cy="53786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42" name="TextBox 141"/>
            <p:cNvSpPr txBox="1"/>
            <p:nvPr/>
          </p:nvSpPr>
          <p:spPr>
            <a:xfrm>
              <a:off x="8435004" y="381662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17/25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8470260" y="5141879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507587" y="4184314"/>
              <a:ext cx="3481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s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562290" y="3910281"/>
              <a:ext cx="327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225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Augment the flow through the path: </a:t>
            </a:r>
            <a:r>
              <a:rPr lang="en-US" sz="3600" b="1" dirty="0">
                <a:solidFill>
                  <a:srgbClr val="FFA000"/>
                </a:solidFill>
              </a:rPr>
              <a:t>0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600" b="1" dirty="0">
                <a:solidFill>
                  <a:srgbClr val="FFA000"/>
                </a:solidFill>
              </a:rPr>
              <a:t> 6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600" b="1" dirty="0">
                <a:solidFill>
                  <a:srgbClr val="FFA000"/>
                </a:solidFill>
              </a:rPr>
              <a:t> 5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600" b="1" dirty="0">
                <a:solidFill>
                  <a:srgbClr val="FFA000"/>
                </a:solidFill>
              </a:rPr>
              <a:t> 4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600" b="1" dirty="0">
                <a:solidFill>
                  <a:srgbClr val="FFA000"/>
                </a:solidFill>
              </a:rPr>
              <a:t> 1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600" b="1" dirty="0">
                <a:solidFill>
                  <a:srgbClr val="FFA000"/>
                </a:solidFill>
              </a:rPr>
              <a:t> 9</a:t>
            </a:r>
            <a:r>
              <a:rPr lang="en-US" sz="3600" b="1" dirty="0"/>
              <a:t> </a:t>
            </a:r>
            <a:r>
              <a:rPr lang="en-US" sz="3600" dirty="0"/>
              <a:t>(increment = </a:t>
            </a:r>
            <a:r>
              <a:rPr lang="en-US" sz="3600" b="1" dirty="0">
                <a:solidFill>
                  <a:srgbClr val="FFA000"/>
                </a:solidFill>
              </a:rPr>
              <a:t>3</a:t>
            </a:r>
            <a:r>
              <a:rPr lang="en-US" sz="3600" dirty="0"/>
              <a:t>)</a:t>
            </a:r>
          </a:p>
          <a:p>
            <a:r>
              <a:rPr lang="en-US" sz="3600" dirty="0"/>
              <a:t>Current max flow = </a:t>
            </a:r>
            <a:r>
              <a:rPr lang="en-US" sz="3600" b="1" dirty="0">
                <a:solidFill>
                  <a:srgbClr val="FFA000"/>
                </a:solidFill>
              </a:rPr>
              <a:t>20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Edmonds-Karp – Step #4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600201" y="3276601"/>
            <a:ext cx="8382037" cy="2839155"/>
            <a:chOff x="1507587" y="3231191"/>
            <a:chExt cx="8382037" cy="2839155"/>
          </a:xfrm>
        </p:grpSpPr>
        <p:cxnSp>
          <p:nvCxnSpPr>
            <p:cNvPr id="56" name="Straight Arrow Connector 55"/>
            <p:cNvCxnSpPr>
              <a:cxnSpLocks noChangeShapeType="1"/>
              <a:stCxn id="111" idx="7"/>
              <a:endCxn id="112" idx="3"/>
            </p:cNvCxnSpPr>
            <p:nvPr/>
          </p:nvCxnSpPr>
          <p:spPr bwMode="auto">
            <a:xfrm flipV="1">
              <a:off x="6858427" y="4035198"/>
              <a:ext cx="836167" cy="46746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1" name="Straight Arrow Connector 100"/>
            <p:cNvCxnSpPr>
              <a:cxnSpLocks noChangeShapeType="1"/>
              <a:stCxn id="113" idx="6"/>
              <a:endCxn id="112" idx="2"/>
            </p:cNvCxnSpPr>
            <p:nvPr/>
          </p:nvCxnSpPr>
          <p:spPr bwMode="auto">
            <a:xfrm>
              <a:off x="5844919" y="3618451"/>
              <a:ext cx="1741248" cy="181986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2" name="Straight Arrow Connector 101"/>
            <p:cNvCxnSpPr>
              <a:cxnSpLocks noChangeShapeType="1"/>
              <a:stCxn id="111" idx="1"/>
              <a:endCxn id="113" idx="5"/>
            </p:cNvCxnSpPr>
            <p:nvPr/>
          </p:nvCxnSpPr>
          <p:spPr bwMode="auto">
            <a:xfrm flipH="1" flipV="1">
              <a:off x="5742032" y="3853212"/>
              <a:ext cx="603122" cy="64944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3" name="Straight Arrow Connector 102"/>
            <p:cNvCxnSpPr>
              <a:cxnSpLocks noChangeShapeType="1"/>
              <a:stCxn id="114" idx="6"/>
              <a:endCxn id="111" idx="2"/>
            </p:cNvCxnSpPr>
            <p:nvPr/>
          </p:nvCxnSpPr>
          <p:spPr bwMode="auto">
            <a:xfrm>
              <a:off x="4943085" y="4710368"/>
              <a:ext cx="1295766" cy="2705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4" name="Straight Arrow Connector 103"/>
            <p:cNvCxnSpPr>
              <a:cxnSpLocks noChangeShapeType="1"/>
              <a:stCxn id="113" idx="3"/>
              <a:endCxn id="114" idx="7"/>
            </p:cNvCxnSpPr>
            <p:nvPr/>
          </p:nvCxnSpPr>
          <p:spPr bwMode="auto">
            <a:xfrm flipH="1">
              <a:off x="4845500" y="3853212"/>
              <a:ext cx="399755" cy="622394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5" name="Straight Arrow Connector 104"/>
            <p:cNvCxnSpPr>
              <a:cxnSpLocks noChangeShapeType="1"/>
              <a:stCxn id="119" idx="6"/>
              <a:endCxn id="113" idx="2"/>
            </p:cNvCxnSpPr>
            <p:nvPr/>
          </p:nvCxnSpPr>
          <p:spPr bwMode="auto">
            <a:xfrm flipV="1">
              <a:off x="3582454" y="3618451"/>
              <a:ext cx="1559915" cy="18198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6" name="Straight Arrow Connector 105"/>
            <p:cNvCxnSpPr>
              <a:cxnSpLocks noChangeShapeType="1"/>
              <a:stCxn id="114" idx="1"/>
              <a:endCxn id="119" idx="5"/>
            </p:cNvCxnSpPr>
            <p:nvPr/>
          </p:nvCxnSpPr>
          <p:spPr bwMode="auto">
            <a:xfrm flipH="1" flipV="1">
              <a:off x="3479567" y="4035198"/>
              <a:ext cx="894750" cy="440408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7" name="Straight Arrow Connector 106"/>
            <p:cNvCxnSpPr>
              <a:cxnSpLocks noChangeShapeType="1"/>
              <a:stCxn id="111" idx="5"/>
              <a:endCxn id="117" idx="1"/>
            </p:cNvCxnSpPr>
            <p:nvPr/>
          </p:nvCxnSpPr>
          <p:spPr bwMode="auto">
            <a:xfrm>
              <a:off x="6858427" y="4972182"/>
              <a:ext cx="786671" cy="44040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8" name="Straight Arrow Connector 107"/>
            <p:cNvCxnSpPr>
              <a:cxnSpLocks noChangeShapeType="1"/>
              <a:stCxn id="116" idx="2"/>
              <a:endCxn id="115" idx="6"/>
            </p:cNvCxnSpPr>
            <p:nvPr/>
          </p:nvCxnSpPr>
          <p:spPr bwMode="auto">
            <a:xfrm flipH="1" flipV="1">
              <a:off x="3851168" y="5705749"/>
              <a:ext cx="1489317" cy="3259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9" name="Straight Arrow Connector 108"/>
            <p:cNvCxnSpPr>
              <a:cxnSpLocks noChangeShapeType="1"/>
              <a:stCxn id="114" idx="3"/>
              <a:endCxn id="115" idx="7"/>
            </p:cNvCxnSpPr>
            <p:nvPr/>
          </p:nvCxnSpPr>
          <p:spPr bwMode="auto">
            <a:xfrm flipH="1">
              <a:off x="3748281" y="4945128"/>
              <a:ext cx="626036" cy="5258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0" name="Straight Arrow Connector 109"/>
            <p:cNvCxnSpPr>
              <a:cxnSpLocks noChangeShapeType="1"/>
              <a:stCxn id="116" idx="7"/>
              <a:endCxn id="111" idx="3"/>
            </p:cNvCxnSpPr>
            <p:nvPr/>
          </p:nvCxnSpPr>
          <p:spPr bwMode="auto">
            <a:xfrm flipV="1">
              <a:off x="5940149" y="4972182"/>
              <a:ext cx="405005" cy="53140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11" name="Oval 110"/>
            <p:cNvSpPr>
              <a:spLocks noChangeArrowheads="1"/>
            </p:cNvSpPr>
            <p:nvPr/>
          </p:nvSpPr>
          <p:spPr bwMode="auto">
            <a:xfrm>
              <a:off x="6238851" y="4405418"/>
              <a:ext cx="725879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11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12" name="Oval 111"/>
            <p:cNvSpPr>
              <a:spLocks noChangeArrowheads="1"/>
            </p:cNvSpPr>
            <p:nvPr/>
          </p:nvSpPr>
          <p:spPr bwMode="auto">
            <a:xfrm>
              <a:off x="7586167" y="3468435"/>
              <a:ext cx="740393" cy="6640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1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13" name="Oval 112"/>
            <p:cNvSpPr>
              <a:spLocks noChangeArrowheads="1"/>
            </p:cNvSpPr>
            <p:nvPr/>
          </p:nvSpPr>
          <p:spPr bwMode="auto">
            <a:xfrm>
              <a:off x="5142369" y="3286448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4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14" name="Oval 113"/>
            <p:cNvSpPr>
              <a:spLocks noChangeArrowheads="1"/>
            </p:cNvSpPr>
            <p:nvPr/>
          </p:nvSpPr>
          <p:spPr bwMode="auto">
            <a:xfrm>
              <a:off x="4276733" y="4378365"/>
              <a:ext cx="666353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5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15" name="Oval 114"/>
            <p:cNvSpPr>
              <a:spLocks noChangeArrowheads="1"/>
            </p:cNvSpPr>
            <p:nvPr/>
          </p:nvSpPr>
          <p:spPr bwMode="auto">
            <a:xfrm>
              <a:off x="3148617" y="5373746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8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5340485" y="5406341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2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7542212" y="5315348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7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118" name="Straight Arrow Connector 117"/>
            <p:cNvCxnSpPr>
              <a:cxnSpLocks noChangeShapeType="1"/>
              <a:stCxn id="120" idx="7"/>
              <a:endCxn id="119" idx="3"/>
            </p:cNvCxnSpPr>
            <p:nvPr/>
          </p:nvCxnSpPr>
          <p:spPr bwMode="auto">
            <a:xfrm flipV="1">
              <a:off x="2472543" y="4035198"/>
              <a:ext cx="510247" cy="495862"/>
            </a:xfrm>
            <a:prstGeom prst="straightConnector1">
              <a:avLst/>
            </a:prstGeom>
            <a:noFill/>
            <a:ln w="7620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19" name="Oval 118"/>
            <p:cNvSpPr>
              <a:spLocks noChangeArrowheads="1"/>
            </p:cNvSpPr>
            <p:nvPr/>
          </p:nvSpPr>
          <p:spPr bwMode="auto">
            <a:xfrm>
              <a:off x="2879904" y="3468434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6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20" name="Oval 119"/>
            <p:cNvSpPr>
              <a:spLocks noChangeArrowheads="1"/>
            </p:cNvSpPr>
            <p:nvPr/>
          </p:nvSpPr>
          <p:spPr bwMode="auto">
            <a:xfrm>
              <a:off x="1872880" y="4433819"/>
              <a:ext cx="702550" cy="66400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0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121" name="Straight Arrow Connector 120"/>
            <p:cNvCxnSpPr>
              <a:cxnSpLocks noChangeShapeType="1"/>
              <a:stCxn id="117" idx="0"/>
              <a:endCxn id="112" idx="4"/>
            </p:cNvCxnSpPr>
            <p:nvPr/>
          </p:nvCxnSpPr>
          <p:spPr bwMode="auto">
            <a:xfrm flipV="1">
              <a:off x="7893487" y="4132439"/>
              <a:ext cx="62876" cy="118291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17" idx="2"/>
              <a:endCxn id="116" idx="6"/>
            </p:cNvCxnSpPr>
            <p:nvPr/>
          </p:nvCxnSpPr>
          <p:spPr bwMode="auto">
            <a:xfrm flipH="1">
              <a:off x="6043036" y="5647351"/>
              <a:ext cx="1499176" cy="9099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0" idx="5"/>
              <a:endCxn id="115" idx="1"/>
            </p:cNvCxnSpPr>
            <p:nvPr/>
          </p:nvCxnSpPr>
          <p:spPr bwMode="auto">
            <a:xfrm>
              <a:off x="2472543" y="5000583"/>
              <a:ext cx="778961" cy="47040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24" name="TextBox 123"/>
            <p:cNvSpPr txBox="1"/>
            <p:nvPr/>
          </p:nvSpPr>
          <p:spPr>
            <a:xfrm>
              <a:off x="2116934" y="391599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20/30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692708" y="483226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0/22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037012" y="3257490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17/17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808412" y="3841939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3/6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268430" y="431688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0/33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399212" y="3231191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20/20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824155" y="392647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0/6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964712" y="4466310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0/26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063404" y="4771431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341812" y="5314192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0/14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512192" y="527697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0/15</a:t>
              </a:r>
              <a:endParaRPr lang="en-US" sz="20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637212" y="4933890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0/9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620756" y="481674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570412" y="3797142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3/5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001870" y="3814725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0/11</a:t>
              </a:r>
              <a:endParaRPr lang="en-US" sz="2000" dirty="0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8879349" y="4307964"/>
              <a:ext cx="740393" cy="6640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76200" algn="ctr">
              <a:solidFill>
                <a:srgbClr val="FFA0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9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140" name="Straight Arrow Connector 139"/>
            <p:cNvCxnSpPr>
              <a:cxnSpLocks noChangeShapeType="1"/>
              <a:stCxn id="139" idx="1"/>
              <a:endCxn id="112" idx="5"/>
            </p:cNvCxnSpPr>
            <p:nvPr/>
          </p:nvCxnSpPr>
          <p:spPr bwMode="auto">
            <a:xfrm flipH="1" flipV="1">
              <a:off x="8218132" y="4035198"/>
              <a:ext cx="769645" cy="370007"/>
            </a:xfrm>
            <a:prstGeom prst="straightConnector1">
              <a:avLst/>
            </a:prstGeom>
            <a:noFill/>
            <a:ln w="57150" algn="ctr">
              <a:solidFill>
                <a:srgbClr val="FFA0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1" name="Straight Arrow Connector 140"/>
            <p:cNvCxnSpPr>
              <a:cxnSpLocks noChangeShapeType="1"/>
              <a:stCxn id="139" idx="3"/>
              <a:endCxn id="117" idx="7"/>
            </p:cNvCxnSpPr>
            <p:nvPr/>
          </p:nvCxnSpPr>
          <p:spPr bwMode="auto">
            <a:xfrm flipH="1">
              <a:off x="8141875" y="4874727"/>
              <a:ext cx="845902" cy="53786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42" name="TextBox 141"/>
            <p:cNvSpPr txBox="1"/>
            <p:nvPr/>
          </p:nvSpPr>
          <p:spPr>
            <a:xfrm>
              <a:off x="8435004" y="381662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20/25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8470260" y="5141879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507587" y="4184314"/>
              <a:ext cx="3481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s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562290" y="3910281"/>
              <a:ext cx="327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445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Finding the Articulation 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Bi-Connectivity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4566000" y="1539000"/>
            <a:ext cx="2790000" cy="2160000"/>
            <a:chOff x="2662313" y="1753646"/>
            <a:chExt cx="3075466" cy="2286000"/>
          </a:xfrm>
          <a:solidFill>
            <a:schemeClr val="bg2"/>
          </a:solidFill>
        </p:grpSpPr>
        <p:cxnSp>
          <p:nvCxnSpPr>
            <p:cNvPr id="117" name="Straight Arrow Connector 116"/>
            <p:cNvCxnSpPr>
              <a:cxnSpLocks noChangeShapeType="1"/>
              <a:stCxn id="17" idx="2"/>
              <a:endCxn id="23" idx="6"/>
            </p:cNvCxnSpPr>
            <p:nvPr/>
          </p:nvCxnSpPr>
          <p:spPr bwMode="auto">
            <a:xfrm flipH="1" flipV="1">
              <a:off x="4338713" y="2887828"/>
              <a:ext cx="841045" cy="58246"/>
            </a:xfrm>
            <a:prstGeom prst="straightConnector1">
              <a:avLst/>
            </a:prstGeom>
            <a:grpFill/>
            <a:ln w="38100" algn="ctr">
              <a:solidFill>
                <a:schemeClr val="bg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9" name="Straight Arrow Connector 8"/>
            <p:cNvCxnSpPr>
              <a:cxnSpLocks noChangeShapeType="1"/>
              <a:stCxn id="17" idx="1"/>
              <a:endCxn id="22" idx="5"/>
            </p:cNvCxnSpPr>
            <p:nvPr/>
          </p:nvCxnSpPr>
          <p:spPr bwMode="auto">
            <a:xfrm flipH="1" flipV="1">
              <a:off x="4862153" y="2228269"/>
              <a:ext cx="399325" cy="521209"/>
            </a:xfrm>
            <a:prstGeom prst="straightConnector1">
              <a:avLst/>
            </a:prstGeom>
            <a:grpFill/>
            <a:ln w="38100" algn="ctr">
              <a:solidFill>
                <a:schemeClr val="bg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17" idx="3"/>
              <a:endCxn id="18" idx="7"/>
            </p:cNvCxnSpPr>
            <p:nvPr/>
          </p:nvCxnSpPr>
          <p:spPr bwMode="auto">
            <a:xfrm flipH="1">
              <a:off x="4862153" y="3142669"/>
              <a:ext cx="399325" cy="422354"/>
            </a:xfrm>
            <a:prstGeom prst="straightConnector1">
              <a:avLst/>
            </a:prstGeom>
            <a:grpFill/>
            <a:ln w="38100" algn="ctr">
              <a:solidFill>
                <a:schemeClr val="bg1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359979" y="3483591"/>
              <a:ext cx="588334" cy="556055"/>
            </a:xfrm>
            <a:prstGeom prst="ellipse">
              <a:avLst/>
            </a:prstGeom>
            <a:grp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latin typeface="Calibri" pitchFamily="34" charset="0"/>
                </a:rPr>
                <a:t>2</a:t>
              </a:r>
              <a:endParaRPr lang="bg-BG" b="1" dirty="0">
                <a:latin typeface="Calibri" pitchFamily="34" charset="0"/>
              </a:endParaRPr>
            </a:p>
          </p:txBody>
        </p:sp>
        <p:cxnSp>
          <p:nvCxnSpPr>
            <p:cNvPr id="21" name="Straight Arrow Connector 20"/>
            <p:cNvCxnSpPr>
              <a:cxnSpLocks noChangeShapeType="1"/>
              <a:stCxn id="23" idx="0"/>
              <a:endCxn id="22" idx="3"/>
            </p:cNvCxnSpPr>
            <p:nvPr/>
          </p:nvCxnSpPr>
          <p:spPr bwMode="auto">
            <a:xfrm flipV="1">
              <a:off x="4044546" y="2228269"/>
              <a:ext cx="401593" cy="381531"/>
            </a:xfrm>
            <a:prstGeom prst="straightConnector1">
              <a:avLst/>
            </a:prstGeom>
            <a:grpFill/>
            <a:ln w="38100" algn="ctr">
              <a:solidFill>
                <a:schemeClr val="bg1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4359979" y="1753646"/>
              <a:ext cx="588334" cy="556055"/>
            </a:xfrm>
            <a:prstGeom prst="ellipse">
              <a:avLst/>
            </a:prstGeom>
            <a:grp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latin typeface="Calibri" pitchFamily="34" charset="0"/>
                </a:rPr>
                <a:t>9</a:t>
              </a:r>
              <a:endParaRPr lang="bg-BG" b="1" dirty="0">
                <a:latin typeface="Calibri" pitchFamily="34" charset="0"/>
              </a:endParaRPr>
            </a:p>
          </p:txBody>
        </p:sp>
        <p:cxnSp>
          <p:nvCxnSpPr>
            <p:cNvPr id="26" name="Straight Arrow Connector 25"/>
            <p:cNvCxnSpPr>
              <a:cxnSpLocks noChangeShapeType="1"/>
              <a:stCxn id="23" idx="4"/>
              <a:endCxn id="18" idx="1"/>
            </p:cNvCxnSpPr>
            <p:nvPr/>
          </p:nvCxnSpPr>
          <p:spPr bwMode="auto">
            <a:xfrm>
              <a:off x="4044546" y="3165855"/>
              <a:ext cx="401593" cy="399168"/>
            </a:xfrm>
            <a:prstGeom prst="straightConnector1">
              <a:avLst/>
            </a:prstGeom>
            <a:grpFill/>
            <a:ln w="38100" algn="ctr">
              <a:solidFill>
                <a:schemeClr val="bg1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662313" y="2609800"/>
              <a:ext cx="588334" cy="556055"/>
            </a:xfrm>
            <a:prstGeom prst="ellipse">
              <a:avLst/>
            </a:prstGeom>
            <a:grp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latin typeface="Calibri" pitchFamily="34" charset="0"/>
                </a:rPr>
                <a:t>5</a:t>
              </a:r>
              <a:endParaRPr lang="bg-BG" b="1" dirty="0">
                <a:latin typeface="Calibri" pitchFamily="34" charset="0"/>
              </a:endParaRPr>
            </a:p>
          </p:txBody>
        </p:sp>
        <p:cxnSp>
          <p:nvCxnSpPr>
            <p:cNvPr id="69" name="Straight Arrow Connector 68"/>
            <p:cNvCxnSpPr>
              <a:cxnSpLocks noChangeShapeType="1"/>
              <a:stCxn id="68" idx="6"/>
              <a:endCxn id="23" idx="2"/>
            </p:cNvCxnSpPr>
            <p:nvPr/>
          </p:nvCxnSpPr>
          <p:spPr bwMode="auto">
            <a:xfrm>
              <a:off x="3250647" y="2887828"/>
              <a:ext cx="499732" cy="0"/>
            </a:xfrm>
            <a:prstGeom prst="straightConnector1">
              <a:avLst/>
            </a:prstGeom>
            <a:grpFill/>
            <a:ln w="38100" algn="ctr">
              <a:solidFill>
                <a:schemeClr val="bg1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3750379" y="2609800"/>
              <a:ext cx="588334" cy="556055"/>
            </a:xfrm>
            <a:prstGeom prst="ellipse">
              <a:avLst/>
            </a:prstGeom>
            <a:grpFill/>
            <a:ln w="57150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5179758" y="2668046"/>
              <a:ext cx="558021" cy="556055"/>
            </a:xfrm>
            <a:prstGeom prst="ellipse">
              <a:avLst/>
            </a:prstGeom>
            <a:grp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002060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220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In a connected </a:t>
            </a:r>
            <a:r>
              <a:rPr lang="en-US" sz="3200"/>
              <a:t>undirected graph, </a:t>
            </a:r>
            <a:r>
              <a:rPr lang="en-US" sz="3200" dirty="0"/>
              <a:t>an </a:t>
            </a:r>
            <a:r>
              <a:rPr lang="en-US" sz="3200" b="1" dirty="0">
                <a:solidFill>
                  <a:srgbClr val="FFA000"/>
                </a:solidFill>
              </a:rPr>
              <a:t>articulation point </a:t>
            </a:r>
            <a:r>
              <a:rPr lang="en-US" sz="3200" dirty="0"/>
              <a:t>is a node that when removed, splits the graph into several components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The marked nodes below are the </a:t>
            </a:r>
            <a:r>
              <a:rPr lang="en-US" sz="3200" b="1" dirty="0">
                <a:solidFill>
                  <a:srgbClr val="FFA000"/>
                </a:solidFill>
              </a:rPr>
              <a:t>articulation points</a:t>
            </a:r>
            <a:r>
              <a:rPr lang="en-US" sz="3200" dirty="0"/>
              <a:t>: </a:t>
            </a:r>
            <a:r>
              <a:rPr lang="en-US" sz="3200" b="1" dirty="0">
                <a:solidFill>
                  <a:srgbClr val="FFA000"/>
                </a:solidFill>
              </a:rPr>
              <a:t>7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FFA000"/>
                </a:solidFill>
              </a:rPr>
              <a:t>0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FFA000"/>
                </a:solidFill>
              </a:rPr>
              <a:t>6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FFA000"/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dirty="0"/>
              <a:t>There are 6 </a:t>
            </a:r>
            <a:r>
              <a:rPr lang="en-US" sz="3200" b="1" dirty="0">
                <a:solidFill>
                  <a:srgbClr val="FFA000"/>
                </a:solidFill>
              </a:rPr>
              <a:t>bi-connected components</a:t>
            </a:r>
            <a:r>
              <a:rPr lang="en-US" sz="3200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{5, 7}, {0, 2, 7, 9}, {1, 0, 6}, {6, 8, 11}, {4, 6, 10}, {3, 4}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Articulation Points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2894012" y="3124200"/>
            <a:ext cx="6400800" cy="2157300"/>
            <a:chOff x="2892424" y="3124200"/>
            <a:chExt cx="6400800" cy="2157300"/>
          </a:xfrm>
        </p:grpSpPr>
        <p:cxnSp>
          <p:nvCxnSpPr>
            <p:cNvPr id="63" name="Straight Arrow Connector 62"/>
            <p:cNvCxnSpPr>
              <a:cxnSpLocks noChangeShapeType="1"/>
              <a:stCxn id="52" idx="2"/>
              <a:endCxn id="54" idx="6"/>
            </p:cNvCxnSpPr>
            <p:nvPr/>
          </p:nvCxnSpPr>
          <p:spPr bwMode="auto">
            <a:xfrm flipH="1" flipV="1">
              <a:off x="4455651" y="4184523"/>
              <a:ext cx="784267" cy="5440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2" name="Straight Arrow Connector 31"/>
            <p:cNvCxnSpPr>
              <a:cxnSpLocks noChangeShapeType="1"/>
              <a:stCxn id="57" idx="7"/>
              <a:endCxn id="40" idx="3"/>
            </p:cNvCxnSpPr>
            <p:nvPr/>
          </p:nvCxnSpPr>
          <p:spPr bwMode="auto">
            <a:xfrm flipV="1">
              <a:off x="7153241" y="3567505"/>
              <a:ext cx="620311" cy="34545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3" name="Straight Arrow Connector 32"/>
            <p:cNvCxnSpPr>
              <a:cxnSpLocks noChangeShapeType="1"/>
              <a:stCxn id="57" idx="1"/>
              <a:endCxn id="41" idx="5"/>
            </p:cNvCxnSpPr>
            <p:nvPr/>
          </p:nvCxnSpPr>
          <p:spPr bwMode="auto">
            <a:xfrm flipH="1" flipV="1">
              <a:off x="6345038" y="3568483"/>
              <a:ext cx="440259" cy="34447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4" name="Straight Arrow Connector 33"/>
            <p:cNvCxnSpPr>
              <a:cxnSpLocks noChangeShapeType="1"/>
              <a:stCxn id="52" idx="6"/>
              <a:endCxn id="57" idx="2"/>
            </p:cNvCxnSpPr>
            <p:nvPr/>
          </p:nvCxnSpPr>
          <p:spPr bwMode="auto">
            <a:xfrm flipV="1">
              <a:off x="5760266" y="4096580"/>
              <a:ext cx="948828" cy="14234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5" name="Straight Arrow Connector 34"/>
            <p:cNvCxnSpPr>
              <a:cxnSpLocks noChangeShapeType="1"/>
              <a:stCxn id="41" idx="3"/>
              <a:endCxn id="52" idx="7"/>
            </p:cNvCxnSpPr>
            <p:nvPr/>
          </p:nvCxnSpPr>
          <p:spPr bwMode="auto">
            <a:xfrm flipH="1">
              <a:off x="5684063" y="3568483"/>
              <a:ext cx="273046" cy="48681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6" name="Straight Arrow Connector 35"/>
            <p:cNvCxnSpPr>
              <a:cxnSpLocks noChangeShapeType="1"/>
              <a:stCxn id="52" idx="1"/>
              <a:endCxn id="45" idx="5"/>
            </p:cNvCxnSpPr>
            <p:nvPr/>
          </p:nvCxnSpPr>
          <p:spPr bwMode="auto">
            <a:xfrm flipH="1" flipV="1">
              <a:off x="4943753" y="3568483"/>
              <a:ext cx="372367" cy="48681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7" name="Straight Arrow Connector 36"/>
            <p:cNvCxnSpPr>
              <a:cxnSpLocks noChangeShapeType="1"/>
              <a:stCxn id="57" idx="5"/>
              <a:endCxn id="53" idx="1"/>
            </p:cNvCxnSpPr>
            <p:nvPr/>
          </p:nvCxnSpPr>
          <p:spPr bwMode="auto">
            <a:xfrm>
              <a:off x="7153241" y="4280203"/>
              <a:ext cx="747986" cy="34349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8" name="Straight Arrow Connector 37"/>
            <p:cNvCxnSpPr>
              <a:cxnSpLocks noChangeShapeType="1"/>
              <a:stCxn id="52" idx="3"/>
              <a:endCxn id="42" idx="7"/>
            </p:cNvCxnSpPr>
            <p:nvPr/>
          </p:nvCxnSpPr>
          <p:spPr bwMode="auto">
            <a:xfrm flipH="1">
              <a:off x="4943753" y="4422549"/>
              <a:ext cx="372367" cy="39448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9" name="Straight Arrow Connector 38"/>
            <p:cNvCxnSpPr>
              <a:cxnSpLocks noChangeShapeType="1"/>
              <a:stCxn id="43" idx="0"/>
              <a:endCxn id="57" idx="4"/>
            </p:cNvCxnSpPr>
            <p:nvPr/>
          </p:nvCxnSpPr>
          <p:spPr bwMode="auto">
            <a:xfrm flipH="1" flipV="1">
              <a:off x="6969269" y="4356262"/>
              <a:ext cx="202197" cy="40153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7688882" y="3124200"/>
              <a:ext cx="578166" cy="51936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latin typeface="Calibri" pitchFamily="34" charset="0"/>
                </a:rPr>
                <a:t>10</a:t>
              </a:r>
              <a:endParaRPr lang="bg-BG" b="1" dirty="0">
                <a:latin typeface="Calibri" pitchFamily="34" charset="0"/>
              </a:endParaRP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5876766" y="3125177"/>
              <a:ext cx="548616" cy="51936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latin typeface="Calibri" pitchFamily="34" charset="0"/>
                </a:rPr>
                <a:t>1</a:t>
              </a:r>
              <a:endParaRPr lang="bg-BG" b="1" dirty="0">
                <a:latin typeface="Calibri" pitchFamily="34" charset="0"/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4475481" y="4740976"/>
              <a:ext cx="548616" cy="51936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latin typeface="Calibri" pitchFamily="34" charset="0"/>
                </a:rPr>
                <a:t>2</a:t>
              </a:r>
              <a:endParaRPr lang="bg-BG" b="1" dirty="0">
                <a:latin typeface="Calibri" pitchFamily="34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6897158" y="4757800"/>
              <a:ext cx="548616" cy="51936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latin typeface="Calibri" pitchFamily="34" charset="0"/>
                </a:rPr>
                <a:t>8</a:t>
              </a:r>
              <a:endParaRPr lang="bg-BG" b="1" dirty="0">
                <a:latin typeface="Calibri" pitchFamily="34" charset="0"/>
              </a:endParaRPr>
            </a:p>
          </p:txBody>
        </p:sp>
        <p:cxnSp>
          <p:nvCxnSpPr>
            <p:cNvPr id="44" name="Straight Arrow Connector 43"/>
            <p:cNvCxnSpPr>
              <a:cxnSpLocks noChangeShapeType="1"/>
              <a:stCxn id="54" idx="0"/>
              <a:endCxn id="45" idx="3"/>
            </p:cNvCxnSpPr>
            <p:nvPr/>
          </p:nvCxnSpPr>
          <p:spPr bwMode="auto">
            <a:xfrm flipV="1">
              <a:off x="4181343" y="3568483"/>
              <a:ext cx="374482" cy="35635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4475481" y="3125177"/>
              <a:ext cx="548616" cy="51936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latin typeface="Calibri" pitchFamily="34" charset="0"/>
                </a:rPr>
                <a:t>9</a:t>
              </a:r>
              <a:endParaRPr lang="bg-BG" b="1" dirty="0">
                <a:latin typeface="Calibri" pitchFamily="34" charset="0"/>
              </a:endParaRPr>
            </a:p>
          </p:txBody>
        </p:sp>
        <p:cxnSp>
          <p:nvCxnSpPr>
            <p:cNvPr id="46" name="Straight Arrow Connector 45"/>
            <p:cNvCxnSpPr>
              <a:cxnSpLocks noChangeShapeType="1"/>
              <a:stCxn id="53" idx="0"/>
              <a:endCxn id="40" idx="4"/>
            </p:cNvCxnSpPr>
            <p:nvPr/>
          </p:nvCxnSpPr>
          <p:spPr bwMode="auto">
            <a:xfrm flipH="1" flipV="1">
              <a:off x="7977965" y="3643564"/>
              <a:ext cx="117226" cy="90407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7" name="Straight Arrow Connector 46"/>
            <p:cNvCxnSpPr>
              <a:cxnSpLocks noChangeShapeType="1"/>
              <a:stCxn id="54" idx="4"/>
              <a:endCxn id="42" idx="1"/>
            </p:cNvCxnSpPr>
            <p:nvPr/>
          </p:nvCxnSpPr>
          <p:spPr bwMode="auto">
            <a:xfrm>
              <a:off x="4181343" y="4444205"/>
              <a:ext cx="374482" cy="37283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2892424" y="3924840"/>
              <a:ext cx="548616" cy="51936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latin typeface="Calibri" pitchFamily="34" charset="0"/>
                </a:rPr>
                <a:t>5</a:t>
              </a:r>
              <a:endParaRPr lang="bg-BG" b="1" dirty="0">
                <a:latin typeface="Calibri" pitchFamily="34" charset="0"/>
              </a:endParaRPr>
            </a:p>
          </p:txBody>
        </p:sp>
        <p:cxnSp>
          <p:nvCxnSpPr>
            <p:cNvPr id="49" name="Straight Arrow Connector 48"/>
            <p:cNvCxnSpPr>
              <a:cxnSpLocks noChangeShapeType="1"/>
              <a:stCxn id="48" idx="6"/>
              <a:endCxn id="54" idx="2"/>
            </p:cNvCxnSpPr>
            <p:nvPr/>
          </p:nvCxnSpPr>
          <p:spPr bwMode="auto">
            <a:xfrm>
              <a:off x="3441040" y="4184523"/>
              <a:ext cx="465995" cy="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8744608" y="3765726"/>
              <a:ext cx="548616" cy="51936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latin typeface="Calibri" pitchFamily="34" charset="0"/>
                </a:rPr>
                <a:t>3</a:t>
              </a:r>
              <a:endParaRPr lang="bg-BG" b="1" dirty="0">
                <a:latin typeface="Calibri" pitchFamily="34" charset="0"/>
              </a:endParaRPr>
            </a:p>
          </p:txBody>
        </p:sp>
        <p:cxnSp>
          <p:nvCxnSpPr>
            <p:cNvPr id="51" name="Straight Arrow Connector 50"/>
            <p:cNvCxnSpPr>
              <a:cxnSpLocks noChangeShapeType="1"/>
              <a:stCxn id="50" idx="3"/>
              <a:endCxn id="53" idx="7"/>
            </p:cNvCxnSpPr>
            <p:nvPr/>
          </p:nvCxnSpPr>
          <p:spPr bwMode="auto">
            <a:xfrm flipH="1">
              <a:off x="8289156" y="4209032"/>
              <a:ext cx="535796" cy="41466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5239918" y="3979242"/>
              <a:ext cx="520349" cy="519365"/>
            </a:xfrm>
            <a:prstGeom prst="ellipse">
              <a:avLst/>
            </a:prstGeom>
            <a:solidFill>
              <a:srgbClr val="FFFFFF"/>
            </a:solidFill>
            <a:ln w="5715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7820883" y="4547642"/>
              <a:ext cx="548616" cy="519365"/>
            </a:xfrm>
            <a:prstGeom prst="ellipse">
              <a:avLst/>
            </a:prstGeom>
            <a:solidFill>
              <a:srgbClr val="FFFFFF"/>
            </a:solidFill>
            <a:ln w="5715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3907035" y="3924840"/>
              <a:ext cx="548616" cy="519365"/>
            </a:xfrm>
            <a:prstGeom prst="ellipse">
              <a:avLst/>
            </a:prstGeom>
            <a:solidFill>
              <a:srgbClr val="FFFFFF"/>
            </a:solidFill>
            <a:ln w="5715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5821602" y="4762136"/>
              <a:ext cx="578166" cy="51936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latin typeface="Calibri" pitchFamily="34" charset="0"/>
                </a:rPr>
                <a:t>11</a:t>
              </a:r>
              <a:endParaRPr lang="bg-BG" b="1" dirty="0">
                <a:latin typeface="Calibri" pitchFamily="34" charset="0"/>
              </a:endParaRPr>
            </a:p>
          </p:txBody>
        </p:sp>
        <p:cxnSp>
          <p:nvCxnSpPr>
            <p:cNvPr id="56" name="Straight Arrow Connector 55"/>
            <p:cNvCxnSpPr>
              <a:cxnSpLocks noChangeShapeType="1"/>
              <a:stCxn id="55" idx="7"/>
              <a:endCxn id="57" idx="3"/>
            </p:cNvCxnSpPr>
            <p:nvPr/>
          </p:nvCxnSpPr>
          <p:spPr bwMode="auto">
            <a:xfrm flipV="1">
              <a:off x="6315098" y="4280203"/>
              <a:ext cx="470199" cy="55799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6709094" y="3836897"/>
              <a:ext cx="520350" cy="519365"/>
            </a:xfrm>
            <a:prstGeom prst="ellipse">
              <a:avLst/>
            </a:prstGeom>
            <a:solidFill>
              <a:srgbClr val="FFFFFF"/>
            </a:solidFill>
            <a:ln w="5715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002060"/>
                </a:solidFill>
                <a:latin typeface="Calibri" pitchFamily="34" charset="0"/>
              </a:endParaRPr>
            </a:p>
          </p:txBody>
        </p:sp>
        <p:cxnSp>
          <p:nvCxnSpPr>
            <p:cNvPr id="58" name="Straight Arrow Connector 57"/>
            <p:cNvCxnSpPr>
              <a:cxnSpLocks noChangeShapeType="1"/>
              <a:stCxn id="55" idx="6"/>
              <a:endCxn id="43" idx="2"/>
            </p:cNvCxnSpPr>
            <p:nvPr/>
          </p:nvCxnSpPr>
          <p:spPr bwMode="auto">
            <a:xfrm flipV="1">
              <a:off x="6399768" y="5017483"/>
              <a:ext cx="497390" cy="433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3966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471595" y="3024000"/>
            <a:ext cx="9248907" cy="213780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foreach v ∈ graph nodes</a:t>
            </a:r>
          </a:p>
          <a:p>
            <a:r>
              <a:rPr lang="en-US" dirty="0"/>
              <a:t>  temporary remove v</a:t>
            </a:r>
          </a:p>
          <a:p>
            <a:r>
              <a:rPr lang="en-US" dirty="0"/>
              <a:t>  check for connectivity with DFS(u), where u ≠ v</a:t>
            </a:r>
          </a:p>
          <a:p>
            <a:r>
              <a:rPr lang="en-US" dirty="0"/>
              <a:t>  if the graph is not connected, print v</a:t>
            </a:r>
          </a:p>
          <a:p>
            <a:r>
              <a:rPr lang="en-US" dirty="0"/>
              <a:t>  restore v back in the graph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straightforward algorithm – </a:t>
            </a:r>
            <a:r>
              <a:rPr lang="en-US" b="1" noProof="1">
                <a:solidFill>
                  <a:srgbClr val="FFA000"/>
                </a:solidFill>
              </a:rPr>
              <a:t>O(n * (m + n))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Remove each node and check whether the graph stays connected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Check for graph connectivity by </a:t>
            </a:r>
            <a:r>
              <a:rPr lang="en-US" b="1" dirty="0">
                <a:solidFill>
                  <a:srgbClr val="FFA000"/>
                </a:solidFill>
              </a:rPr>
              <a:t>DFS traversal</a:t>
            </a:r>
            <a:r>
              <a:rPr lang="en-US" b="1" dirty="0"/>
              <a:t> </a:t>
            </a:r>
            <a:r>
              <a:rPr lang="en-US" dirty="0"/>
              <a:t>+ counting the number of visited nodes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Articulation Points – The Slow Algorithm</a:t>
            </a:r>
          </a:p>
        </p:txBody>
      </p:sp>
    </p:spTree>
    <p:extLst>
      <p:ext uri="{BB962C8B-B14F-4D97-AF65-F5344CB8AC3E}">
        <p14:creationId xmlns:p14="http://schemas.microsoft.com/office/powerpoint/2010/main" val="188414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500" dirty="0"/>
              <a:t>The fast (</a:t>
            </a:r>
            <a:r>
              <a:rPr lang="en-US" sz="3500" b="1" dirty="0">
                <a:solidFill>
                  <a:schemeClr val="bg1"/>
                </a:solidFill>
              </a:rPr>
              <a:t>O(V+E)</a:t>
            </a:r>
            <a:r>
              <a:rPr lang="en-US" sz="3500" dirty="0"/>
              <a:t>) algorithm for finding articulation points is based on DFS traversal with some computations (Hopcroft, </a:t>
            </a:r>
            <a:r>
              <a:rPr lang="en-US" sz="3500" noProof="1"/>
              <a:t>Tarjan</a:t>
            </a:r>
            <a:r>
              <a:rPr lang="en-US" sz="3500" dirty="0"/>
              <a:t>, 1973)</a:t>
            </a:r>
          </a:p>
          <a:p>
            <a:r>
              <a:rPr lang="en-US" sz="3500" dirty="0"/>
              <a:t>Run a DFS while maintaining the following information: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FFA000"/>
                </a:solidFill>
              </a:rPr>
              <a:t>depth(</a:t>
            </a:r>
            <a:r>
              <a:rPr lang="en-US" b="1" i="1" dirty="0">
                <a:solidFill>
                  <a:srgbClr val="FFA000"/>
                </a:solidFill>
              </a:rPr>
              <a:t>v</a:t>
            </a:r>
            <a:r>
              <a:rPr lang="en-US" b="1" dirty="0">
                <a:solidFill>
                  <a:srgbClr val="FFA000"/>
                </a:solidFill>
              </a:rPr>
              <a:t>)</a:t>
            </a:r>
            <a:r>
              <a:rPr lang="en-US" dirty="0"/>
              <a:t> of each vertex in the DFS tree (once it gets visited)</a:t>
            </a:r>
          </a:p>
          <a:p>
            <a:pPr lvl="1"/>
            <a:r>
              <a:rPr lang="en-US" dirty="0"/>
              <a:t>For each vertex </a:t>
            </a:r>
            <a:r>
              <a:rPr lang="en-US" b="1" i="1" dirty="0">
                <a:solidFill>
                  <a:srgbClr val="FFA000"/>
                </a:solidFill>
              </a:rPr>
              <a:t>v</a:t>
            </a:r>
            <a:r>
              <a:rPr lang="en-US" dirty="0"/>
              <a:t>, the lowest depth reachable not from the original path of </a:t>
            </a:r>
            <a:r>
              <a:rPr lang="en-US" b="1" i="1" dirty="0">
                <a:solidFill>
                  <a:srgbClr val="FFA000"/>
                </a:solidFill>
              </a:rPr>
              <a:t>v</a:t>
            </a:r>
            <a:r>
              <a:rPr lang="en-US" dirty="0"/>
              <a:t> in the DFS tree, called </a:t>
            </a:r>
            <a:r>
              <a:rPr lang="en-US" sz="3200" b="1" dirty="0">
                <a:solidFill>
                  <a:srgbClr val="FFA000"/>
                </a:solidFill>
              </a:rPr>
              <a:t>the</a:t>
            </a:r>
            <a:r>
              <a:rPr lang="en-US" b="1" dirty="0"/>
              <a:t> </a:t>
            </a:r>
            <a:r>
              <a:rPr lang="en-US" b="1" noProof="1">
                <a:solidFill>
                  <a:srgbClr val="FFA000"/>
                </a:solidFill>
              </a:rPr>
              <a:t>lowpoint(</a:t>
            </a:r>
            <a:r>
              <a:rPr lang="en-US" b="1" i="1" noProof="1">
                <a:solidFill>
                  <a:srgbClr val="FFA000"/>
                </a:solidFill>
              </a:rPr>
              <a:t>v</a:t>
            </a:r>
            <a:r>
              <a:rPr lang="en-US" b="1" noProof="1">
                <a:solidFill>
                  <a:srgbClr val="FFA000"/>
                </a:solidFill>
              </a:rPr>
              <a:t>)</a:t>
            </a:r>
          </a:p>
          <a:p>
            <a:r>
              <a:rPr lang="en-US" sz="3500" dirty="0"/>
              <a:t>A non-root vertex </a:t>
            </a:r>
            <a:r>
              <a:rPr lang="en-US" sz="3500" b="1" i="1" dirty="0">
                <a:solidFill>
                  <a:srgbClr val="FFA000"/>
                </a:solidFill>
              </a:rPr>
              <a:t>v</a:t>
            </a:r>
            <a:r>
              <a:rPr lang="en-US" sz="3500" dirty="0"/>
              <a:t> is an articulation point if there is a child </a:t>
            </a:r>
            <a:r>
              <a:rPr lang="en-US" sz="3500" b="1" i="1" dirty="0">
                <a:solidFill>
                  <a:srgbClr val="FFA000"/>
                </a:solidFill>
              </a:rPr>
              <a:t>y</a:t>
            </a:r>
            <a:r>
              <a:rPr lang="en-US" sz="3500" dirty="0"/>
              <a:t> of </a:t>
            </a:r>
            <a:r>
              <a:rPr lang="en-US" sz="3500" b="1" i="1" dirty="0">
                <a:solidFill>
                  <a:srgbClr val="FFA000"/>
                </a:solidFill>
              </a:rPr>
              <a:t>v</a:t>
            </a:r>
            <a:r>
              <a:rPr lang="en-US" sz="3500" dirty="0"/>
              <a:t> such that </a:t>
            </a:r>
            <a:r>
              <a:rPr lang="en-US" sz="3500" b="1" noProof="1">
                <a:solidFill>
                  <a:srgbClr val="FFA000"/>
                </a:solidFill>
              </a:rPr>
              <a:t>lowpoint(</a:t>
            </a:r>
            <a:r>
              <a:rPr lang="en-US" sz="3500" b="1" i="1" noProof="1">
                <a:solidFill>
                  <a:srgbClr val="FFA000"/>
                </a:solidFill>
              </a:rPr>
              <a:t>y</a:t>
            </a:r>
            <a:r>
              <a:rPr lang="en-US" sz="3500" b="1" noProof="1">
                <a:solidFill>
                  <a:srgbClr val="FFA000"/>
                </a:solidFill>
              </a:rPr>
              <a:t>) ≥ depth(</a:t>
            </a:r>
            <a:r>
              <a:rPr lang="en-US" sz="3500" b="1" i="1" noProof="1">
                <a:solidFill>
                  <a:srgbClr val="FFA000"/>
                </a:solidFill>
              </a:rPr>
              <a:t>v</a:t>
            </a:r>
            <a:r>
              <a:rPr lang="en-US" sz="3500" b="1" noProof="1">
                <a:solidFill>
                  <a:srgbClr val="FFA000"/>
                </a:solidFill>
              </a:rPr>
              <a:t>)</a:t>
            </a:r>
          </a:p>
          <a:p>
            <a:r>
              <a:rPr lang="en-US" sz="3500" dirty="0"/>
              <a:t>The root vertex is an articulation point if it has at least two children</a:t>
            </a:r>
            <a:endParaRPr lang="en-US" sz="35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Articulation Points – The Fast Algorithm</a:t>
            </a:r>
          </a:p>
        </p:txBody>
      </p:sp>
    </p:spTree>
    <p:extLst>
      <p:ext uri="{BB962C8B-B14F-4D97-AF65-F5344CB8AC3E}">
        <p14:creationId xmlns:p14="http://schemas.microsoft.com/office/powerpoint/2010/main" val="173875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DE97E-771F-4840-BF37-D4F420A46C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A5C0EADE-0821-4E3D-8DE7-116D2333A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DFS tree: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D4C039-2039-4829-B60E-4A4E1E4F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Articulation Points Algorithm Preview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F8B922-C9F6-4D3B-AB61-22C4A6217B4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391000" y="2200892"/>
            <a:ext cx="704336" cy="651117"/>
          </a:xfrm>
          <a:prstGeom prst="ellipse">
            <a:avLst/>
          </a:prstGeom>
          <a:solidFill>
            <a:schemeClr val="bg1"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1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F07444-BB37-4B39-8D70-3C7899D8AD3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086000" y="3505892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4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4F2310-81C0-475B-AF44-2E0B2C11D53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538504" y="3535065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2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3A7333-AFC3-4A61-A614-EF7BE5D8054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538503" y="5849772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6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A30434-B797-421D-BAB4-BE5BCBAD717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088012" y="5856046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5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4BAD42-58D1-407F-BEC8-69B0C52004B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390999" y="4608102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3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9F944-37EB-403F-AAB2-C936009E7EAA}"/>
              </a:ext>
            </a:extLst>
          </p:cNvPr>
          <p:cNvCxnSpPr>
            <a:cxnSpLocks noChangeShapeType="1"/>
            <a:endCxn id="8" idx="1"/>
          </p:cNvCxnSpPr>
          <p:nvPr/>
        </p:nvCxnSpPr>
        <p:spPr bwMode="auto">
          <a:xfrm flipH="1">
            <a:off x="7687188" y="2720223"/>
            <a:ext cx="792424" cy="881023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720FD4-0F0F-48DD-8C1F-ACE55E4578B8}"/>
              </a:ext>
            </a:extLst>
          </p:cNvPr>
          <p:cNvCxnSpPr>
            <a:cxnSpLocks noChangeShapeType="1"/>
            <a:endCxn id="9" idx="7"/>
          </p:cNvCxnSpPr>
          <p:nvPr/>
        </p:nvCxnSpPr>
        <p:spPr bwMode="auto">
          <a:xfrm>
            <a:off x="9027840" y="2711664"/>
            <a:ext cx="613812" cy="91875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712A704-7395-478F-9459-7D13DA9C3960}"/>
              </a:ext>
            </a:extLst>
          </p:cNvPr>
          <p:cNvCxnSpPr>
            <a:cxnSpLocks noChangeShapeType="1"/>
            <a:stCxn id="12" idx="5"/>
            <a:endCxn id="11" idx="1"/>
          </p:cNvCxnSpPr>
          <p:nvPr/>
        </p:nvCxnSpPr>
        <p:spPr bwMode="auto">
          <a:xfrm flipH="1">
            <a:off x="7689200" y="5163865"/>
            <a:ext cx="804947" cy="78753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FE4EF8-B2A9-44E3-830C-FA056F051B5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795086" y="6229281"/>
            <a:ext cx="1743416" cy="0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FAB6007-A943-4DDD-93A6-8040D25733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027840" y="5143540"/>
            <a:ext cx="769293" cy="706232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752E802-1BFD-40F1-B656-7929F130C4EF}"/>
              </a:ext>
            </a:extLst>
          </p:cNvPr>
          <p:cNvCxnSpPr>
            <a:cxnSpLocks noChangeShapeType="1"/>
            <a:stCxn id="12" idx="7"/>
          </p:cNvCxnSpPr>
          <p:nvPr/>
        </p:nvCxnSpPr>
        <p:spPr bwMode="auto">
          <a:xfrm flipH="1" flipV="1">
            <a:off x="7705275" y="4041758"/>
            <a:ext cx="788872" cy="661698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62F324B-1D1B-46AC-A083-2C801D7530F0}"/>
              </a:ext>
            </a:extLst>
          </p:cNvPr>
          <p:cNvCxnSpPr>
            <a:cxnSpLocks noChangeShapeType="1"/>
            <a:endCxn id="12" idx="1"/>
          </p:cNvCxnSpPr>
          <p:nvPr/>
        </p:nvCxnSpPr>
        <p:spPr bwMode="auto">
          <a:xfrm flipH="1">
            <a:off x="8992187" y="4019448"/>
            <a:ext cx="613812" cy="684008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835959F1-1B55-4A36-854D-B818E4A1A20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792112" y="2203445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1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96DD545-E58E-439A-905D-5E84BA7C62F9}"/>
              </a:ext>
            </a:extLst>
          </p:cNvPr>
          <p:cNvSpPr/>
          <p:nvPr/>
        </p:nvSpPr>
        <p:spPr>
          <a:xfrm>
            <a:off x="3575257" y="2194096"/>
            <a:ext cx="11047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</a:rPr>
              <a:t>d = 1</a:t>
            </a:r>
          </a:p>
        </p:txBody>
      </p:sp>
    </p:spTree>
    <p:extLst>
      <p:ext uri="{BB962C8B-B14F-4D97-AF65-F5344CB8AC3E}">
        <p14:creationId xmlns:p14="http://schemas.microsoft.com/office/powerpoint/2010/main" val="335848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2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4000" dirty="0">
                <a:solidFill>
                  <a:srgbClr val="234465"/>
                </a:solidFill>
              </a:rPr>
              <a:t>Strongly Connected Components</a:t>
            </a:r>
          </a:p>
          <a:p>
            <a:pPr marL="514350" indent="-514350"/>
            <a:r>
              <a:rPr lang="en-US" sz="4000" noProof="1">
                <a:solidFill>
                  <a:srgbClr val="234465"/>
                </a:solidFill>
              </a:rPr>
              <a:t>Max Flow</a:t>
            </a:r>
          </a:p>
          <a:p>
            <a:pPr marL="514350" indent="-514350"/>
            <a:r>
              <a:rPr lang="en-US" sz="4000" dirty="0">
                <a:solidFill>
                  <a:srgbClr val="234465"/>
                </a:solidFill>
              </a:rPr>
              <a:t>Bi-Connectivity</a:t>
            </a:r>
          </a:p>
          <a:p>
            <a:pPr marL="0" indent="0">
              <a:buNone/>
            </a:pPr>
            <a:endParaRPr lang="en-US" sz="4000" dirty="0">
              <a:solidFill>
                <a:srgbClr val="234465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DE97E-771F-4840-BF37-D4F420A46C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A5C0EADE-0821-4E3D-8DE7-116D2333A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DFS tree: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D4C039-2039-4829-B60E-4A4E1E4F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Articulation Points Algorithm Preview (2)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F8B922-C9F6-4D3B-AB61-22C4A6217B4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391000" y="2200892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1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F07444-BB37-4B39-8D70-3C7899D8AD3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086000" y="3505892"/>
            <a:ext cx="704336" cy="651117"/>
          </a:xfrm>
          <a:prstGeom prst="ellipse">
            <a:avLst/>
          </a:prstGeom>
          <a:solidFill>
            <a:schemeClr val="bg1"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4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4F2310-81C0-475B-AF44-2E0B2C11D53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538504" y="3535065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2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3A7333-AFC3-4A61-A614-EF7BE5D8054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538503" y="5849772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6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A30434-B797-421D-BAB4-BE5BCBAD717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088012" y="5856046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5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4BAD42-58D1-407F-BEC8-69B0C52004B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390999" y="4608102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3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9F944-37EB-403F-AAB2-C936009E7EAA}"/>
              </a:ext>
            </a:extLst>
          </p:cNvPr>
          <p:cNvCxnSpPr>
            <a:cxnSpLocks noChangeShapeType="1"/>
            <a:endCxn id="8" idx="1"/>
          </p:cNvCxnSpPr>
          <p:nvPr/>
        </p:nvCxnSpPr>
        <p:spPr bwMode="auto">
          <a:xfrm flipH="1">
            <a:off x="7687188" y="2720223"/>
            <a:ext cx="792424" cy="881023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720FD4-0F0F-48DD-8C1F-ACE55E4578B8}"/>
              </a:ext>
            </a:extLst>
          </p:cNvPr>
          <p:cNvCxnSpPr>
            <a:cxnSpLocks noChangeShapeType="1"/>
            <a:endCxn id="9" idx="7"/>
          </p:cNvCxnSpPr>
          <p:nvPr/>
        </p:nvCxnSpPr>
        <p:spPr bwMode="auto">
          <a:xfrm>
            <a:off x="9027840" y="2711664"/>
            <a:ext cx="613812" cy="91875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712A704-7395-478F-9459-7D13DA9C3960}"/>
              </a:ext>
            </a:extLst>
          </p:cNvPr>
          <p:cNvCxnSpPr>
            <a:cxnSpLocks noChangeShapeType="1"/>
            <a:stCxn id="12" idx="5"/>
            <a:endCxn id="11" idx="1"/>
          </p:cNvCxnSpPr>
          <p:nvPr/>
        </p:nvCxnSpPr>
        <p:spPr bwMode="auto">
          <a:xfrm flipH="1">
            <a:off x="7689200" y="5163865"/>
            <a:ext cx="804947" cy="78753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FE4EF8-B2A9-44E3-830C-FA056F051B5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795086" y="6229281"/>
            <a:ext cx="1743416" cy="0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FAB6007-A943-4DDD-93A6-8040D25733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027840" y="5143540"/>
            <a:ext cx="769293" cy="706232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752E802-1BFD-40F1-B656-7929F130C4EF}"/>
              </a:ext>
            </a:extLst>
          </p:cNvPr>
          <p:cNvCxnSpPr>
            <a:cxnSpLocks noChangeShapeType="1"/>
            <a:stCxn id="12" idx="7"/>
          </p:cNvCxnSpPr>
          <p:nvPr/>
        </p:nvCxnSpPr>
        <p:spPr bwMode="auto">
          <a:xfrm flipH="1" flipV="1">
            <a:off x="7705275" y="4041758"/>
            <a:ext cx="788872" cy="661698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62F324B-1D1B-46AC-A083-2C801D7530F0}"/>
              </a:ext>
            </a:extLst>
          </p:cNvPr>
          <p:cNvCxnSpPr>
            <a:cxnSpLocks noChangeShapeType="1"/>
            <a:endCxn id="12" idx="1"/>
          </p:cNvCxnSpPr>
          <p:nvPr/>
        </p:nvCxnSpPr>
        <p:spPr bwMode="auto">
          <a:xfrm flipH="1">
            <a:off x="8992187" y="4019448"/>
            <a:ext cx="613812" cy="684008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835959F1-1B55-4A36-854D-B818E4A1A20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792112" y="2203445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1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5DCC8B6-6B61-42FE-AA7C-5D20D8B91E2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761226" y="303584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4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EBFAAC8-A46B-45A6-8A8E-4CDA70524E7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413988" y="2722776"/>
            <a:ext cx="466736" cy="44826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75973B5-A4A6-4CCF-8F8E-10F565CDDF1A}"/>
              </a:ext>
            </a:extLst>
          </p:cNvPr>
          <p:cNvSpPr/>
          <p:nvPr/>
        </p:nvSpPr>
        <p:spPr>
          <a:xfrm>
            <a:off x="3575257" y="2194096"/>
            <a:ext cx="11047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</a:rPr>
              <a:t>d =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EAC823-E525-43F7-BB2F-A2D647922395}"/>
              </a:ext>
            </a:extLst>
          </p:cNvPr>
          <p:cNvSpPr/>
          <p:nvPr/>
        </p:nvSpPr>
        <p:spPr>
          <a:xfrm>
            <a:off x="2584045" y="3040630"/>
            <a:ext cx="11047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</a:rPr>
              <a:t>d = 2</a:t>
            </a:r>
          </a:p>
        </p:txBody>
      </p:sp>
    </p:spTree>
    <p:extLst>
      <p:ext uri="{BB962C8B-B14F-4D97-AF65-F5344CB8AC3E}">
        <p14:creationId xmlns:p14="http://schemas.microsoft.com/office/powerpoint/2010/main" val="60214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DE97E-771F-4840-BF37-D4F420A46C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A5C0EADE-0821-4E3D-8DE7-116D2333A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DFS tree: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D4C039-2039-4829-B60E-4A4E1E4F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Articulation Points Algorithm Preview (3)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F8B922-C9F6-4D3B-AB61-22C4A6217B4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391000" y="2200892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1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F07444-BB37-4B39-8D70-3C7899D8AD3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086000" y="3505892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>
                <a:solidFill>
                  <a:srgbClr val="234465"/>
                </a:solidFill>
                <a:latin typeface="Calibri" pitchFamily="34" charset="0"/>
              </a:rPr>
              <a:t>4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4F2310-81C0-475B-AF44-2E0B2C11D53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538504" y="3535065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2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3A7333-AFC3-4A61-A614-EF7BE5D8054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538503" y="5849772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6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A30434-B797-421D-BAB4-BE5BCBAD717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088012" y="5856046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5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4BAD42-58D1-407F-BEC8-69B0C52004B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390999" y="4608102"/>
            <a:ext cx="704336" cy="651117"/>
          </a:xfrm>
          <a:prstGeom prst="ellipse">
            <a:avLst/>
          </a:prstGeom>
          <a:solidFill>
            <a:schemeClr val="bg1"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3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9F944-37EB-403F-AAB2-C936009E7EAA}"/>
              </a:ext>
            </a:extLst>
          </p:cNvPr>
          <p:cNvCxnSpPr>
            <a:cxnSpLocks noChangeShapeType="1"/>
            <a:endCxn id="8" idx="1"/>
          </p:cNvCxnSpPr>
          <p:nvPr/>
        </p:nvCxnSpPr>
        <p:spPr bwMode="auto">
          <a:xfrm flipH="1">
            <a:off x="7687188" y="2720223"/>
            <a:ext cx="792424" cy="881023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720FD4-0F0F-48DD-8C1F-ACE55E4578B8}"/>
              </a:ext>
            </a:extLst>
          </p:cNvPr>
          <p:cNvCxnSpPr>
            <a:cxnSpLocks noChangeShapeType="1"/>
            <a:endCxn id="9" idx="7"/>
          </p:cNvCxnSpPr>
          <p:nvPr/>
        </p:nvCxnSpPr>
        <p:spPr bwMode="auto">
          <a:xfrm>
            <a:off x="9027840" y="2711664"/>
            <a:ext cx="613812" cy="91875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712A704-7395-478F-9459-7D13DA9C3960}"/>
              </a:ext>
            </a:extLst>
          </p:cNvPr>
          <p:cNvCxnSpPr>
            <a:cxnSpLocks noChangeShapeType="1"/>
            <a:stCxn id="12" idx="5"/>
            <a:endCxn id="11" idx="1"/>
          </p:cNvCxnSpPr>
          <p:nvPr/>
        </p:nvCxnSpPr>
        <p:spPr bwMode="auto">
          <a:xfrm flipH="1">
            <a:off x="7689200" y="5163865"/>
            <a:ext cx="804947" cy="78753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FE4EF8-B2A9-44E3-830C-FA056F051B5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795086" y="6229281"/>
            <a:ext cx="1743416" cy="0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FAB6007-A943-4DDD-93A6-8040D25733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027840" y="5143540"/>
            <a:ext cx="769293" cy="706232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752E802-1BFD-40F1-B656-7929F130C4EF}"/>
              </a:ext>
            </a:extLst>
          </p:cNvPr>
          <p:cNvCxnSpPr>
            <a:cxnSpLocks noChangeShapeType="1"/>
            <a:stCxn id="12" idx="7"/>
          </p:cNvCxnSpPr>
          <p:nvPr/>
        </p:nvCxnSpPr>
        <p:spPr bwMode="auto">
          <a:xfrm flipH="1" flipV="1">
            <a:off x="7705275" y="4041758"/>
            <a:ext cx="788872" cy="661698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62F324B-1D1B-46AC-A083-2C801D7530F0}"/>
              </a:ext>
            </a:extLst>
          </p:cNvPr>
          <p:cNvCxnSpPr>
            <a:cxnSpLocks noChangeShapeType="1"/>
            <a:endCxn id="12" idx="1"/>
          </p:cNvCxnSpPr>
          <p:nvPr/>
        </p:nvCxnSpPr>
        <p:spPr bwMode="auto">
          <a:xfrm flipH="1">
            <a:off x="8992187" y="4019448"/>
            <a:ext cx="613812" cy="684008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835959F1-1B55-4A36-854D-B818E4A1A20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792112" y="2203445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1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5DCC8B6-6B61-42FE-AA7C-5D20D8B91E2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761226" y="303584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4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EBFAAC8-A46B-45A6-8A8E-4CDA70524E7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413988" y="2722776"/>
            <a:ext cx="466736" cy="44826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A46E76BF-66CD-4AF3-A403-F2400CF2A1A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729039" y="388425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3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69920B-3306-416D-A284-DFF938A5673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81801" y="3571183"/>
            <a:ext cx="466736" cy="44826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821D38C-3538-4E30-9703-36C93BEC05CD}"/>
              </a:ext>
            </a:extLst>
          </p:cNvPr>
          <p:cNvSpPr/>
          <p:nvPr/>
        </p:nvSpPr>
        <p:spPr>
          <a:xfrm>
            <a:off x="3575257" y="2194096"/>
            <a:ext cx="11047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</a:rPr>
              <a:t>d =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0EF79C-FE16-49B7-AED1-48B6D08335D2}"/>
              </a:ext>
            </a:extLst>
          </p:cNvPr>
          <p:cNvSpPr/>
          <p:nvPr/>
        </p:nvSpPr>
        <p:spPr>
          <a:xfrm>
            <a:off x="2584045" y="3040630"/>
            <a:ext cx="11047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</a:rPr>
              <a:t>d = 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D7CE8AD-F9B7-4EE7-858C-13975F4330BF}"/>
              </a:ext>
            </a:extLst>
          </p:cNvPr>
          <p:cNvSpPr/>
          <p:nvPr/>
        </p:nvSpPr>
        <p:spPr>
          <a:xfrm>
            <a:off x="1570706" y="3886642"/>
            <a:ext cx="11047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</a:rPr>
              <a:t>d = 3</a:t>
            </a:r>
          </a:p>
        </p:txBody>
      </p:sp>
    </p:spTree>
    <p:extLst>
      <p:ext uri="{BB962C8B-B14F-4D97-AF65-F5344CB8AC3E}">
        <p14:creationId xmlns:p14="http://schemas.microsoft.com/office/powerpoint/2010/main" val="198882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DE97E-771F-4840-BF37-D4F420A46C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A5C0EADE-0821-4E3D-8DE7-116D2333A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DFS tree: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D4C039-2039-4829-B60E-4A4E1E4F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Articulation Points Algorithm Preview (4)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F8B922-C9F6-4D3B-AB61-22C4A6217B4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391000" y="2200892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1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F07444-BB37-4B39-8D70-3C7899D8AD3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086000" y="3505892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4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4F2310-81C0-475B-AF44-2E0B2C11D53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538504" y="3535065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2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3A7333-AFC3-4A61-A614-EF7BE5D8054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538503" y="5849772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6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A30434-B797-421D-BAB4-BE5BCBAD717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088012" y="5856046"/>
            <a:ext cx="704336" cy="651117"/>
          </a:xfrm>
          <a:prstGeom prst="ellipse">
            <a:avLst/>
          </a:prstGeom>
          <a:solidFill>
            <a:schemeClr val="bg1"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>
                <a:solidFill>
                  <a:srgbClr val="234465"/>
                </a:solidFill>
                <a:latin typeface="Calibri" pitchFamily="34" charset="0"/>
              </a:rPr>
              <a:t>5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4BAD42-58D1-407F-BEC8-69B0C52004B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390999" y="4608102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>
                <a:solidFill>
                  <a:srgbClr val="234465"/>
                </a:solidFill>
                <a:latin typeface="Calibri" pitchFamily="34" charset="0"/>
              </a:rPr>
              <a:t>3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9F944-37EB-403F-AAB2-C936009E7EAA}"/>
              </a:ext>
            </a:extLst>
          </p:cNvPr>
          <p:cNvCxnSpPr>
            <a:cxnSpLocks noChangeShapeType="1"/>
            <a:endCxn id="8" idx="1"/>
          </p:cNvCxnSpPr>
          <p:nvPr/>
        </p:nvCxnSpPr>
        <p:spPr bwMode="auto">
          <a:xfrm flipH="1">
            <a:off x="7687188" y="2720223"/>
            <a:ext cx="792424" cy="881023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720FD4-0F0F-48DD-8C1F-ACE55E4578B8}"/>
              </a:ext>
            </a:extLst>
          </p:cNvPr>
          <p:cNvCxnSpPr>
            <a:cxnSpLocks noChangeShapeType="1"/>
            <a:endCxn id="9" idx="7"/>
          </p:cNvCxnSpPr>
          <p:nvPr/>
        </p:nvCxnSpPr>
        <p:spPr bwMode="auto">
          <a:xfrm>
            <a:off x="9027840" y="2711664"/>
            <a:ext cx="613812" cy="91875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712A704-7395-478F-9459-7D13DA9C3960}"/>
              </a:ext>
            </a:extLst>
          </p:cNvPr>
          <p:cNvCxnSpPr>
            <a:cxnSpLocks noChangeShapeType="1"/>
            <a:stCxn id="12" idx="5"/>
            <a:endCxn id="11" idx="1"/>
          </p:cNvCxnSpPr>
          <p:nvPr/>
        </p:nvCxnSpPr>
        <p:spPr bwMode="auto">
          <a:xfrm flipH="1">
            <a:off x="7689200" y="5163865"/>
            <a:ext cx="804947" cy="78753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FE4EF8-B2A9-44E3-830C-FA056F051B5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795086" y="6229281"/>
            <a:ext cx="1743416" cy="0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FAB6007-A943-4DDD-93A6-8040D25733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027840" y="5143540"/>
            <a:ext cx="769293" cy="706232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752E802-1BFD-40F1-B656-7929F130C4EF}"/>
              </a:ext>
            </a:extLst>
          </p:cNvPr>
          <p:cNvCxnSpPr>
            <a:cxnSpLocks noChangeShapeType="1"/>
            <a:stCxn id="12" idx="7"/>
          </p:cNvCxnSpPr>
          <p:nvPr/>
        </p:nvCxnSpPr>
        <p:spPr bwMode="auto">
          <a:xfrm flipH="1" flipV="1">
            <a:off x="7705275" y="4041758"/>
            <a:ext cx="788872" cy="661698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62F324B-1D1B-46AC-A083-2C801D7530F0}"/>
              </a:ext>
            </a:extLst>
          </p:cNvPr>
          <p:cNvCxnSpPr>
            <a:cxnSpLocks noChangeShapeType="1"/>
            <a:endCxn id="12" idx="1"/>
          </p:cNvCxnSpPr>
          <p:nvPr/>
        </p:nvCxnSpPr>
        <p:spPr bwMode="auto">
          <a:xfrm flipH="1">
            <a:off x="8992187" y="4019448"/>
            <a:ext cx="613812" cy="684008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835959F1-1B55-4A36-854D-B818E4A1A20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792112" y="2203445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1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5DCC8B6-6B61-42FE-AA7C-5D20D8B91E2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761226" y="303584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4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EBFAAC8-A46B-45A6-8A8E-4CDA70524E7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413988" y="2722776"/>
            <a:ext cx="466736" cy="44826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A46E76BF-66CD-4AF3-A403-F2400CF2A1A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729039" y="388425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3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69920B-3306-416D-A284-DFF938A5673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81801" y="3571183"/>
            <a:ext cx="466736" cy="44826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C45E645B-F33D-448A-AF9F-476AD296162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712106" y="4713236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5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4F84B7C-0555-4F0C-9E4C-D3116DC4838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364868" y="4400169"/>
            <a:ext cx="466736" cy="44826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02ACBE1-F62F-406E-B0ED-38C25CB0AFEE}"/>
              </a:ext>
            </a:extLst>
          </p:cNvPr>
          <p:cNvSpPr/>
          <p:nvPr/>
        </p:nvSpPr>
        <p:spPr>
          <a:xfrm>
            <a:off x="3575257" y="2194096"/>
            <a:ext cx="11047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</a:rPr>
              <a:t>d =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1AB883-540A-4D50-824B-4FFD79A961E4}"/>
              </a:ext>
            </a:extLst>
          </p:cNvPr>
          <p:cNvSpPr/>
          <p:nvPr/>
        </p:nvSpPr>
        <p:spPr>
          <a:xfrm>
            <a:off x="2584045" y="3040630"/>
            <a:ext cx="11047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</a:rPr>
              <a:t>d =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1F96DE-166B-48A2-A2BA-95557850F583}"/>
              </a:ext>
            </a:extLst>
          </p:cNvPr>
          <p:cNvSpPr/>
          <p:nvPr/>
        </p:nvSpPr>
        <p:spPr>
          <a:xfrm>
            <a:off x="1570706" y="3886642"/>
            <a:ext cx="11047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</a:rPr>
              <a:t>d =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2107371-4E75-4D82-A0A2-491026C5DC99}"/>
              </a:ext>
            </a:extLst>
          </p:cNvPr>
          <p:cNvSpPr/>
          <p:nvPr/>
        </p:nvSpPr>
        <p:spPr>
          <a:xfrm>
            <a:off x="530696" y="4718022"/>
            <a:ext cx="11047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</a:rPr>
              <a:t>d = 4</a:t>
            </a:r>
          </a:p>
        </p:txBody>
      </p:sp>
    </p:spTree>
    <p:extLst>
      <p:ext uri="{BB962C8B-B14F-4D97-AF65-F5344CB8AC3E}">
        <p14:creationId xmlns:p14="http://schemas.microsoft.com/office/powerpoint/2010/main" val="411593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DE97E-771F-4840-BF37-D4F420A46C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A5C0EADE-0821-4E3D-8DE7-116D2333A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DFS tree: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D4C039-2039-4829-B60E-4A4E1E4F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Articulation Points Algorithm Preview (5)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F8B922-C9F6-4D3B-AB61-22C4A6217B4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391000" y="2200892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1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F07444-BB37-4B39-8D70-3C7899D8AD3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086000" y="3505892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>
                <a:solidFill>
                  <a:srgbClr val="234465"/>
                </a:solidFill>
                <a:latin typeface="Calibri" pitchFamily="34" charset="0"/>
              </a:rPr>
              <a:t>4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4F2310-81C0-475B-AF44-2E0B2C11D53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538504" y="3535065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2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3A7333-AFC3-4A61-A614-EF7BE5D8054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538503" y="5849772"/>
            <a:ext cx="704336" cy="651117"/>
          </a:xfrm>
          <a:prstGeom prst="ellipse">
            <a:avLst/>
          </a:prstGeom>
          <a:solidFill>
            <a:schemeClr val="bg1"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6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A30434-B797-421D-BAB4-BE5BCBAD717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088012" y="5856046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5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4BAD42-58D1-407F-BEC8-69B0C52004B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390999" y="4608102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>
                <a:solidFill>
                  <a:srgbClr val="234465"/>
                </a:solidFill>
                <a:latin typeface="Calibri" pitchFamily="34" charset="0"/>
              </a:rPr>
              <a:t>3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9F944-37EB-403F-AAB2-C936009E7EAA}"/>
              </a:ext>
            </a:extLst>
          </p:cNvPr>
          <p:cNvCxnSpPr>
            <a:cxnSpLocks noChangeShapeType="1"/>
            <a:endCxn id="8" idx="1"/>
          </p:cNvCxnSpPr>
          <p:nvPr/>
        </p:nvCxnSpPr>
        <p:spPr bwMode="auto">
          <a:xfrm flipH="1">
            <a:off x="7687188" y="2720223"/>
            <a:ext cx="792424" cy="881023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720FD4-0F0F-48DD-8C1F-ACE55E4578B8}"/>
              </a:ext>
            </a:extLst>
          </p:cNvPr>
          <p:cNvCxnSpPr>
            <a:cxnSpLocks noChangeShapeType="1"/>
            <a:endCxn id="9" idx="7"/>
          </p:cNvCxnSpPr>
          <p:nvPr/>
        </p:nvCxnSpPr>
        <p:spPr bwMode="auto">
          <a:xfrm>
            <a:off x="9027840" y="2711664"/>
            <a:ext cx="613812" cy="91875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712A704-7395-478F-9459-7D13DA9C3960}"/>
              </a:ext>
            </a:extLst>
          </p:cNvPr>
          <p:cNvCxnSpPr>
            <a:cxnSpLocks noChangeShapeType="1"/>
            <a:stCxn id="12" idx="5"/>
            <a:endCxn id="11" idx="1"/>
          </p:cNvCxnSpPr>
          <p:nvPr/>
        </p:nvCxnSpPr>
        <p:spPr bwMode="auto">
          <a:xfrm flipH="1">
            <a:off x="7689200" y="5163865"/>
            <a:ext cx="804947" cy="78753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FE4EF8-B2A9-44E3-830C-FA056F051B5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795086" y="6229281"/>
            <a:ext cx="1743416" cy="0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FAB6007-A943-4DDD-93A6-8040D25733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027840" y="5143540"/>
            <a:ext cx="769293" cy="706232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752E802-1BFD-40F1-B656-7929F130C4EF}"/>
              </a:ext>
            </a:extLst>
          </p:cNvPr>
          <p:cNvCxnSpPr>
            <a:cxnSpLocks noChangeShapeType="1"/>
            <a:stCxn id="12" idx="7"/>
          </p:cNvCxnSpPr>
          <p:nvPr/>
        </p:nvCxnSpPr>
        <p:spPr bwMode="auto">
          <a:xfrm flipH="1" flipV="1">
            <a:off x="7705275" y="4041758"/>
            <a:ext cx="788872" cy="661698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62F324B-1D1B-46AC-A083-2C801D7530F0}"/>
              </a:ext>
            </a:extLst>
          </p:cNvPr>
          <p:cNvCxnSpPr>
            <a:cxnSpLocks noChangeShapeType="1"/>
            <a:endCxn id="12" idx="1"/>
          </p:cNvCxnSpPr>
          <p:nvPr/>
        </p:nvCxnSpPr>
        <p:spPr bwMode="auto">
          <a:xfrm flipH="1">
            <a:off x="8992187" y="4019448"/>
            <a:ext cx="613812" cy="684008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835959F1-1B55-4A36-854D-B818E4A1A20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792112" y="2203445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1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5DCC8B6-6B61-42FE-AA7C-5D20D8B91E2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761226" y="303584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4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EBFAAC8-A46B-45A6-8A8E-4CDA70524E7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413988" y="2722776"/>
            <a:ext cx="466736" cy="44826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A46E76BF-66CD-4AF3-A403-F2400CF2A1A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729039" y="388425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3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69920B-3306-416D-A284-DFF938A5673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81801" y="3571183"/>
            <a:ext cx="466736" cy="44826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C45E645B-F33D-448A-AF9F-476AD296162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712106" y="4713236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5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4F84B7C-0555-4F0C-9E4C-D3116DC4838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364868" y="4400169"/>
            <a:ext cx="466736" cy="44826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384F3714-128D-4C23-B64F-C003F1531B1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95173" y="5542222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6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F893145-4161-4D31-B644-6D03328503CE}"/>
              </a:ext>
            </a:extLst>
          </p:cNvPr>
          <p:cNvCxnSpPr>
            <a:cxnSpLocks noChangeShapeType="1"/>
            <a:stCxn id="76" idx="5"/>
          </p:cNvCxnSpPr>
          <p:nvPr/>
        </p:nvCxnSpPr>
        <p:spPr bwMode="auto">
          <a:xfrm flipH="1">
            <a:off x="1347936" y="5268999"/>
            <a:ext cx="467318" cy="408421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85EBE24-92D5-40B3-B022-0CC3EE83EE93}"/>
              </a:ext>
            </a:extLst>
          </p:cNvPr>
          <p:cNvSpPr/>
          <p:nvPr/>
        </p:nvSpPr>
        <p:spPr>
          <a:xfrm>
            <a:off x="3575257" y="2194096"/>
            <a:ext cx="11047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</a:rPr>
              <a:t>d =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629E43-288E-4533-9A45-DAD7B7243CF5}"/>
              </a:ext>
            </a:extLst>
          </p:cNvPr>
          <p:cNvSpPr/>
          <p:nvPr/>
        </p:nvSpPr>
        <p:spPr>
          <a:xfrm>
            <a:off x="2584045" y="3040630"/>
            <a:ext cx="11047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</a:rPr>
              <a:t>d =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950177-3E98-43EC-8D47-4D47E5DDE350}"/>
              </a:ext>
            </a:extLst>
          </p:cNvPr>
          <p:cNvSpPr/>
          <p:nvPr/>
        </p:nvSpPr>
        <p:spPr>
          <a:xfrm>
            <a:off x="1570706" y="3886642"/>
            <a:ext cx="11047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</a:rPr>
              <a:t>d =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A58B42-2373-43B5-A04E-4341718ED3E4}"/>
              </a:ext>
            </a:extLst>
          </p:cNvPr>
          <p:cNvSpPr/>
          <p:nvPr/>
        </p:nvSpPr>
        <p:spPr>
          <a:xfrm>
            <a:off x="530696" y="4718022"/>
            <a:ext cx="11047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</a:rPr>
              <a:t>d = 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7870DD-8254-4C91-B1A0-4A124C4B17CB}"/>
              </a:ext>
            </a:extLst>
          </p:cNvPr>
          <p:cNvSpPr/>
          <p:nvPr/>
        </p:nvSpPr>
        <p:spPr>
          <a:xfrm>
            <a:off x="1511879" y="5812784"/>
            <a:ext cx="11047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</a:rPr>
              <a:t>d = 5</a:t>
            </a:r>
          </a:p>
        </p:txBody>
      </p:sp>
    </p:spTree>
    <p:extLst>
      <p:ext uri="{BB962C8B-B14F-4D97-AF65-F5344CB8AC3E}">
        <p14:creationId xmlns:p14="http://schemas.microsoft.com/office/powerpoint/2010/main" val="12501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DE97E-771F-4840-BF37-D4F420A46C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A5C0EADE-0821-4E3D-8DE7-116D2333A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DFS tree: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D4C039-2039-4829-B60E-4A4E1E4F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Articulation Points Algorithm Preview (6)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F8B922-C9F6-4D3B-AB61-22C4A6217B4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391000" y="2200892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1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F07444-BB37-4B39-8D70-3C7899D8AD3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086000" y="3505892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>
                <a:solidFill>
                  <a:srgbClr val="234465"/>
                </a:solidFill>
                <a:latin typeface="Calibri" pitchFamily="34" charset="0"/>
              </a:rPr>
              <a:t>4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4F2310-81C0-475B-AF44-2E0B2C11D53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538504" y="3535065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2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3A7333-AFC3-4A61-A614-EF7BE5D8054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538503" y="5849772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6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A30434-B797-421D-BAB4-BE5BCBAD717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088012" y="5856046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5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4BAD42-58D1-407F-BEC8-69B0C52004B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390999" y="4608102"/>
            <a:ext cx="704336" cy="651117"/>
          </a:xfrm>
          <a:prstGeom prst="ellipse">
            <a:avLst/>
          </a:prstGeom>
          <a:solidFill>
            <a:schemeClr val="bg1"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3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9F944-37EB-403F-AAB2-C936009E7EAA}"/>
              </a:ext>
            </a:extLst>
          </p:cNvPr>
          <p:cNvCxnSpPr>
            <a:cxnSpLocks noChangeShapeType="1"/>
            <a:endCxn id="8" idx="1"/>
          </p:cNvCxnSpPr>
          <p:nvPr/>
        </p:nvCxnSpPr>
        <p:spPr bwMode="auto">
          <a:xfrm flipH="1">
            <a:off x="7687188" y="2720223"/>
            <a:ext cx="792424" cy="881023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720FD4-0F0F-48DD-8C1F-ACE55E4578B8}"/>
              </a:ext>
            </a:extLst>
          </p:cNvPr>
          <p:cNvCxnSpPr>
            <a:cxnSpLocks noChangeShapeType="1"/>
            <a:endCxn id="9" idx="7"/>
          </p:cNvCxnSpPr>
          <p:nvPr/>
        </p:nvCxnSpPr>
        <p:spPr bwMode="auto">
          <a:xfrm>
            <a:off x="9027840" y="2711664"/>
            <a:ext cx="613812" cy="91875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712A704-7395-478F-9459-7D13DA9C3960}"/>
              </a:ext>
            </a:extLst>
          </p:cNvPr>
          <p:cNvCxnSpPr>
            <a:cxnSpLocks noChangeShapeType="1"/>
            <a:stCxn id="12" idx="5"/>
            <a:endCxn id="11" idx="1"/>
          </p:cNvCxnSpPr>
          <p:nvPr/>
        </p:nvCxnSpPr>
        <p:spPr bwMode="auto">
          <a:xfrm flipH="1">
            <a:off x="7689200" y="5163865"/>
            <a:ext cx="804947" cy="78753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FE4EF8-B2A9-44E3-830C-FA056F051B5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795086" y="6229281"/>
            <a:ext cx="1743416" cy="0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FAB6007-A943-4DDD-93A6-8040D25733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027840" y="5143540"/>
            <a:ext cx="769293" cy="706232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752E802-1BFD-40F1-B656-7929F130C4EF}"/>
              </a:ext>
            </a:extLst>
          </p:cNvPr>
          <p:cNvCxnSpPr>
            <a:cxnSpLocks noChangeShapeType="1"/>
            <a:stCxn id="12" idx="7"/>
          </p:cNvCxnSpPr>
          <p:nvPr/>
        </p:nvCxnSpPr>
        <p:spPr bwMode="auto">
          <a:xfrm flipH="1" flipV="1">
            <a:off x="7705275" y="4041758"/>
            <a:ext cx="788872" cy="661698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62F324B-1D1B-46AC-A083-2C801D7530F0}"/>
              </a:ext>
            </a:extLst>
          </p:cNvPr>
          <p:cNvCxnSpPr>
            <a:cxnSpLocks noChangeShapeType="1"/>
            <a:endCxn id="12" idx="1"/>
          </p:cNvCxnSpPr>
          <p:nvPr/>
        </p:nvCxnSpPr>
        <p:spPr bwMode="auto">
          <a:xfrm flipH="1">
            <a:off x="8992187" y="4019448"/>
            <a:ext cx="613812" cy="684008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835959F1-1B55-4A36-854D-B818E4A1A20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792112" y="2203445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1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5DCC8B6-6B61-42FE-AA7C-5D20D8B91E2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761226" y="303584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4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EBFAAC8-A46B-45A6-8A8E-4CDA70524E7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413988" y="2722776"/>
            <a:ext cx="466736" cy="44826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A46E76BF-66CD-4AF3-A403-F2400CF2A1A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729039" y="388425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3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69920B-3306-416D-A284-DFF938A5673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81801" y="3571183"/>
            <a:ext cx="466736" cy="44826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C45E645B-F33D-448A-AF9F-476AD296162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712106" y="4713236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5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4F84B7C-0555-4F0C-9E4C-D3116DC4838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364868" y="4400169"/>
            <a:ext cx="466736" cy="44826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384F3714-128D-4C23-B64F-C003F1531B1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95173" y="5542222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6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F893145-4161-4D31-B644-6D03328503CE}"/>
              </a:ext>
            </a:extLst>
          </p:cNvPr>
          <p:cNvCxnSpPr>
            <a:cxnSpLocks noChangeShapeType="1"/>
            <a:stCxn id="76" idx="5"/>
          </p:cNvCxnSpPr>
          <p:nvPr/>
        </p:nvCxnSpPr>
        <p:spPr bwMode="auto">
          <a:xfrm flipH="1">
            <a:off x="1347936" y="5268999"/>
            <a:ext cx="467318" cy="408421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rc 90">
            <a:extLst>
              <a:ext uri="{FF2B5EF4-FFF2-40B4-BE49-F238E27FC236}">
                <a16:creationId xmlns:a16="http://schemas.microsoft.com/office/drawing/2014/main" id="{2A395584-B885-4C2F-8737-104ABE145773}"/>
              </a:ext>
            </a:extLst>
          </p:cNvPr>
          <p:cNvSpPr/>
          <p:nvPr/>
        </p:nvSpPr>
        <p:spPr>
          <a:xfrm flipV="1">
            <a:off x="-4042041" y="2774973"/>
            <a:ext cx="7405937" cy="3418366"/>
          </a:xfrm>
          <a:prstGeom prst="arc">
            <a:avLst>
              <a:gd name="adj1" fmla="val 19100092"/>
              <a:gd name="adj2" fmla="val 85320"/>
            </a:avLst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A0F21A-7B02-47FE-8689-787CA293ADA4}"/>
              </a:ext>
            </a:extLst>
          </p:cNvPr>
          <p:cNvSpPr/>
          <p:nvPr/>
        </p:nvSpPr>
        <p:spPr>
          <a:xfrm>
            <a:off x="3575257" y="2194096"/>
            <a:ext cx="11047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</a:rPr>
              <a:t>d =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8557CE7-3918-40F5-993E-5957F1CBA043}"/>
              </a:ext>
            </a:extLst>
          </p:cNvPr>
          <p:cNvSpPr/>
          <p:nvPr/>
        </p:nvSpPr>
        <p:spPr>
          <a:xfrm>
            <a:off x="2584045" y="3040630"/>
            <a:ext cx="11047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</a:rPr>
              <a:t>d =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3BB167-18C2-4F9D-BBC8-F8375B796F70}"/>
              </a:ext>
            </a:extLst>
          </p:cNvPr>
          <p:cNvSpPr/>
          <p:nvPr/>
        </p:nvSpPr>
        <p:spPr>
          <a:xfrm>
            <a:off x="1570706" y="3886642"/>
            <a:ext cx="11047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</a:rPr>
              <a:t>d =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75052A-FF73-481B-AA3E-B8E81B7556A7}"/>
              </a:ext>
            </a:extLst>
          </p:cNvPr>
          <p:cNvSpPr/>
          <p:nvPr/>
        </p:nvSpPr>
        <p:spPr>
          <a:xfrm>
            <a:off x="530696" y="4718022"/>
            <a:ext cx="11047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</a:rPr>
              <a:t>d = 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52ABAF8-14FD-44E5-9111-7A1C4EE4128B}"/>
              </a:ext>
            </a:extLst>
          </p:cNvPr>
          <p:cNvSpPr/>
          <p:nvPr/>
        </p:nvSpPr>
        <p:spPr>
          <a:xfrm>
            <a:off x="1511879" y="5812784"/>
            <a:ext cx="11047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</a:rPr>
              <a:t>d = 5</a:t>
            </a:r>
          </a:p>
        </p:txBody>
      </p:sp>
    </p:spTree>
    <p:extLst>
      <p:ext uri="{BB962C8B-B14F-4D97-AF65-F5344CB8AC3E}">
        <p14:creationId xmlns:p14="http://schemas.microsoft.com/office/powerpoint/2010/main" val="173336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DE97E-771F-4840-BF37-D4F420A46C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A5C0EADE-0821-4E3D-8DE7-116D2333A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DFS tree: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D4C039-2039-4829-B60E-4A4E1E4F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Articulation Points Algorithm Preview (7)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F8B922-C9F6-4D3B-AB61-22C4A6217B4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391000" y="2200892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1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F07444-BB37-4B39-8D70-3C7899D8AD3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086000" y="3505892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>
                <a:solidFill>
                  <a:srgbClr val="234465"/>
                </a:solidFill>
                <a:latin typeface="Calibri" pitchFamily="34" charset="0"/>
              </a:rPr>
              <a:t>4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4F2310-81C0-475B-AF44-2E0B2C11D53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538504" y="3535065"/>
            <a:ext cx="704336" cy="651117"/>
          </a:xfrm>
          <a:prstGeom prst="ellipse">
            <a:avLst/>
          </a:prstGeom>
          <a:solidFill>
            <a:schemeClr val="bg1"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>
                <a:solidFill>
                  <a:srgbClr val="234465"/>
                </a:solidFill>
                <a:latin typeface="Calibri" pitchFamily="34" charset="0"/>
              </a:rPr>
              <a:t>2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3A7333-AFC3-4A61-A614-EF7BE5D8054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538503" y="5849772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6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A30434-B797-421D-BAB4-BE5BCBAD717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088012" y="5856046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5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4BAD42-58D1-407F-BEC8-69B0C52004B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390999" y="4608102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>
                <a:solidFill>
                  <a:srgbClr val="234465"/>
                </a:solidFill>
                <a:latin typeface="Calibri" pitchFamily="34" charset="0"/>
              </a:rPr>
              <a:t>3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9F944-37EB-403F-AAB2-C936009E7EAA}"/>
              </a:ext>
            </a:extLst>
          </p:cNvPr>
          <p:cNvCxnSpPr>
            <a:cxnSpLocks noChangeShapeType="1"/>
            <a:endCxn id="8" idx="1"/>
          </p:cNvCxnSpPr>
          <p:nvPr/>
        </p:nvCxnSpPr>
        <p:spPr bwMode="auto">
          <a:xfrm flipH="1">
            <a:off x="7687188" y="2720223"/>
            <a:ext cx="792424" cy="881023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720FD4-0F0F-48DD-8C1F-ACE55E4578B8}"/>
              </a:ext>
            </a:extLst>
          </p:cNvPr>
          <p:cNvCxnSpPr>
            <a:cxnSpLocks noChangeShapeType="1"/>
            <a:endCxn id="9" idx="7"/>
          </p:cNvCxnSpPr>
          <p:nvPr/>
        </p:nvCxnSpPr>
        <p:spPr bwMode="auto">
          <a:xfrm>
            <a:off x="9027840" y="2711664"/>
            <a:ext cx="613812" cy="91875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712A704-7395-478F-9459-7D13DA9C3960}"/>
              </a:ext>
            </a:extLst>
          </p:cNvPr>
          <p:cNvCxnSpPr>
            <a:cxnSpLocks noChangeShapeType="1"/>
            <a:stCxn id="12" idx="5"/>
            <a:endCxn id="11" idx="1"/>
          </p:cNvCxnSpPr>
          <p:nvPr/>
        </p:nvCxnSpPr>
        <p:spPr bwMode="auto">
          <a:xfrm flipH="1">
            <a:off x="7689200" y="5163865"/>
            <a:ext cx="804947" cy="78753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FE4EF8-B2A9-44E3-830C-FA056F051B5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795086" y="6229281"/>
            <a:ext cx="1743416" cy="0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FAB6007-A943-4DDD-93A6-8040D25733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027840" y="5143540"/>
            <a:ext cx="769293" cy="706232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752E802-1BFD-40F1-B656-7929F130C4EF}"/>
              </a:ext>
            </a:extLst>
          </p:cNvPr>
          <p:cNvCxnSpPr>
            <a:cxnSpLocks noChangeShapeType="1"/>
            <a:stCxn id="12" idx="7"/>
          </p:cNvCxnSpPr>
          <p:nvPr/>
        </p:nvCxnSpPr>
        <p:spPr bwMode="auto">
          <a:xfrm flipH="1" flipV="1">
            <a:off x="7705275" y="4041758"/>
            <a:ext cx="788872" cy="661698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62F324B-1D1B-46AC-A083-2C801D7530F0}"/>
              </a:ext>
            </a:extLst>
          </p:cNvPr>
          <p:cNvCxnSpPr>
            <a:cxnSpLocks noChangeShapeType="1"/>
            <a:endCxn id="12" idx="1"/>
          </p:cNvCxnSpPr>
          <p:nvPr/>
        </p:nvCxnSpPr>
        <p:spPr bwMode="auto">
          <a:xfrm flipH="1">
            <a:off x="8992187" y="4019448"/>
            <a:ext cx="613812" cy="684008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835959F1-1B55-4A36-854D-B818E4A1A20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792112" y="2203445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1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5DCC8B6-6B61-42FE-AA7C-5D20D8B91E2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761226" y="303584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4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EBFAAC8-A46B-45A6-8A8E-4CDA70524E7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413988" y="2722776"/>
            <a:ext cx="466736" cy="44826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A46E76BF-66CD-4AF3-A403-F2400CF2A1A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729039" y="388425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3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69920B-3306-416D-A284-DFF938A5673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81801" y="3571183"/>
            <a:ext cx="466736" cy="44826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C45E645B-F33D-448A-AF9F-476AD296162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712106" y="4713236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5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4F84B7C-0555-4F0C-9E4C-D3116DC4838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364868" y="4400169"/>
            <a:ext cx="466736" cy="44826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384F3714-128D-4C23-B64F-C003F1531B1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95173" y="5542222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6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F893145-4161-4D31-B644-6D03328503CE}"/>
              </a:ext>
            </a:extLst>
          </p:cNvPr>
          <p:cNvCxnSpPr>
            <a:cxnSpLocks noChangeShapeType="1"/>
            <a:stCxn id="76" idx="5"/>
          </p:cNvCxnSpPr>
          <p:nvPr/>
        </p:nvCxnSpPr>
        <p:spPr bwMode="auto">
          <a:xfrm flipH="1">
            <a:off x="1347936" y="5268999"/>
            <a:ext cx="467318" cy="408421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rc 90">
            <a:extLst>
              <a:ext uri="{FF2B5EF4-FFF2-40B4-BE49-F238E27FC236}">
                <a16:creationId xmlns:a16="http://schemas.microsoft.com/office/drawing/2014/main" id="{2A395584-B885-4C2F-8737-104ABE145773}"/>
              </a:ext>
            </a:extLst>
          </p:cNvPr>
          <p:cNvSpPr/>
          <p:nvPr/>
        </p:nvSpPr>
        <p:spPr>
          <a:xfrm flipV="1">
            <a:off x="-4042041" y="2774973"/>
            <a:ext cx="7405937" cy="3418366"/>
          </a:xfrm>
          <a:prstGeom prst="arc">
            <a:avLst>
              <a:gd name="adj1" fmla="val 19100092"/>
              <a:gd name="adj2" fmla="val 85320"/>
            </a:avLst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5495F3D-7B68-4176-A05C-636A6BAF026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421295" y="4266349"/>
            <a:ext cx="526467" cy="715903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B0658011-4557-47A5-93FC-46D3C985CF6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751970" y="4943255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2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5C8E5F-1013-4083-96BC-2C7C0BE18267}"/>
              </a:ext>
            </a:extLst>
          </p:cNvPr>
          <p:cNvSpPr/>
          <p:nvPr/>
        </p:nvSpPr>
        <p:spPr>
          <a:xfrm>
            <a:off x="3575257" y="2194096"/>
            <a:ext cx="11047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</a:rPr>
              <a:t>d =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8EBE90-3987-4721-AED4-A2DE3C435093}"/>
              </a:ext>
            </a:extLst>
          </p:cNvPr>
          <p:cNvSpPr/>
          <p:nvPr/>
        </p:nvSpPr>
        <p:spPr>
          <a:xfrm>
            <a:off x="2584045" y="3040630"/>
            <a:ext cx="11047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</a:rPr>
              <a:t>d =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39ADB0-59B6-4524-BEE7-134416F5B0A0}"/>
              </a:ext>
            </a:extLst>
          </p:cNvPr>
          <p:cNvSpPr/>
          <p:nvPr/>
        </p:nvSpPr>
        <p:spPr>
          <a:xfrm>
            <a:off x="1570706" y="3886642"/>
            <a:ext cx="11047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</a:rPr>
              <a:t>d =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72A6A6-D8AF-45A9-844C-1C5244FD9CC9}"/>
              </a:ext>
            </a:extLst>
          </p:cNvPr>
          <p:cNvSpPr/>
          <p:nvPr/>
        </p:nvSpPr>
        <p:spPr>
          <a:xfrm>
            <a:off x="530696" y="4718022"/>
            <a:ext cx="11047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</a:rPr>
              <a:t>d = 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E677AD-6AA9-4610-94A0-CED9C14E49F1}"/>
              </a:ext>
            </a:extLst>
          </p:cNvPr>
          <p:cNvSpPr/>
          <p:nvPr/>
        </p:nvSpPr>
        <p:spPr>
          <a:xfrm>
            <a:off x="1511879" y="5812784"/>
            <a:ext cx="11047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</a:rPr>
              <a:t>d = 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69803E6-EF2E-4D47-9060-1277607833C7}"/>
              </a:ext>
            </a:extLst>
          </p:cNvPr>
          <p:cNvSpPr/>
          <p:nvPr/>
        </p:nvSpPr>
        <p:spPr>
          <a:xfrm>
            <a:off x="4603658" y="4925249"/>
            <a:ext cx="11047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</a:rPr>
              <a:t>d = 4</a:t>
            </a:r>
          </a:p>
        </p:txBody>
      </p:sp>
    </p:spTree>
    <p:extLst>
      <p:ext uri="{BB962C8B-B14F-4D97-AF65-F5344CB8AC3E}">
        <p14:creationId xmlns:p14="http://schemas.microsoft.com/office/powerpoint/2010/main" val="105034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DE97E-771F-4840-BF37-D4F420A46C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A5C0EADE-0821-4E3D-8DE7-116D2333A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DFS tree: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D4C039-2039-4829-B60E-4A4E1E4F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Articulation Points Algorithm Preview (8)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F8B922-C9F6-4D3B-AB61-22C4A6217B4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391000" y="2200892"/>
            <a:ext cx="704336" cy="651117"/>
          </a:xfrm>
          <a:prstGeom prst="ellipse">
            <a:avLst/>
          </a:prstGeom>
          <a:solidFill>
            <a:schemeClr val="bg1"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>
                <a:solidFill>
                  <a:srgbClr val="234465"/>
                </a:solidFill>
                <a:latin typeface="Calibri" pitchFamily="34" charset="0"/>
              </a:rPr>
              <a:t>1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F07444-BB37-4B39-8D70-3C7899D8AD3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086000" y="3505892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>
                <a:solidFill>
                  <a:srgbClr val="234465"/>
                </a:solidFill>
                <a:latin typeface="Calibri" pitchFamily="34" charset="0"/>
              </a:rPr>
              <a:t>4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4F2310-81C0-475B-AF44-2E0B2C11D53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538504" y="3535065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2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3A7333-AFC3-4A61-A614-EF7BE5D8054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538503" y="5849772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6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A30434-B797-421D-BAB4-BE5BCBAD717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088012" y="5856046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5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4BAD42-58D1-407F-BEC8-69B0C52004B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390999" y="4608102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>
                <a:solidFill>
                  <a:srgbClr val="234465"/>
                </a:solidFill>
                <a:latin typeface="Calibri" pitchFamily="34" charset="0"/>
              </a:rPr>
              <a:t>3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9F944-37EB-403F-AAB2-C936009E7EAA}"/>
              </a:ext>
            </a:extLst>
          </p:cNvPr>
          <p:cNvCxnSpPr>
            <a:cxnSpLocks noChangeShapeType="1"/>
            <a:endCxn id="8" idx="1"/>
          </p:cNvCxnSpPr>
          <p:nvPr/>
        </p:nvCxnSpPr>
        <p:spPr bwMode="auto">
          <a:xfrm flipH="1">
            <a:off x="7687188" y="2720223"/>
            <a:ext cx="792424" cy="881023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720FD4-0F0F-48DD-8C1F-ACE55E4578B8}"/>
              </a:ext>
            </a:extLst>
          </p:cNvPr>
          <p:cNvCxnSpPr>
            <a:cxnSpLocks noChangeShapeType="1"/>
            <a:endCxn id="9" idx="7"/>
          </p:cNvCxnSpPr>
          <p:nvPr/>
        </p:nvCxnSpPr>
        <p:spPr bwMode="auto">
          <a:xfrm>
            <a:off x="9027840" y="2711664"/>
            <a:ext cx="613812" cy="91875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712A704-7395-478F-9459-7D13DA9C3960}"/>
              </a:ext>
            </a:extLst>
          </p:cNvPr>
          <p:cNvCxnSpPr>
            <a:cxnSpLocks noChangeShapeType="1"/>
            <a:stCxn id="12" idx="5"/>
            <a:endCxn id="11" idx="1"/>
          </p:cNvCxnSpPr>
          <p:nvPr/>
        </p:nvCxnSpPr>
        <p:spPr bwMode="auto">
          <a:xfrm flipH="1">
            <a:off x="7689200" y="5163865"/>
            <a:ext cx="804947" cy="78753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FE4EF8-B2A9-44E3-830C-FA056F051B5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795086" y="6229281"/>
            <a:ext cx="1743416" cy="0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FAB6007-A943-4DDD-93A6-8040D25733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027840" y="5143540"/>
            <a:ext cx="769293" cy="706232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752E802-1BFD-40F1-B656-7929F130C4EF}"/>
              </a:ext>
            </a:extLst>
          </p:cNvPr>
          <p:cNvCxnSpPr>
            <a:cxnSpLocks noChangeShapeType="1"/>
            <a:stCxn id="12" idx="7"/>
          </p:cNvCxnSpPr>
          <p:nvPr/>
        </p:nvCxnSpPr>
        <p:spPr bwMode="auto">
          <a:xfrm flipH="1" flipV="1">
            <a:off x="7705275" y="4041758"/>
            <a:ext cx="788872" cy="661698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62F324B-1D1B-46AC-A083-2C801D7530F0}"/>
              </a:ext>
            </a:extLst>
          </p:cNvPr>
          <p:cNvCxnSpPr>
            <a:cxnSpLocks noChangeShapeType="1"/>
            <a:endCxn id="12" idx="1"/>
          </p:cNvCxnSpPr>
          <p:nvPr/>
        </p:nvCxnSpPr>
        <p:spPr bwMode="auto">
          <a:xfrm flipH="1">
            <a:off x="8992187" y="4019448"/>
            <a:ext cx="613812" cy="684008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835959F1-1B55-4A36-854D-B818E4A1A20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792112" y="2203445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1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5DCC8B6-6B61-42FE-AA7C-5D20D8B91E2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761226" y="303584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4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EBFAAC8-A46B-45A6-8A8E-4CDA70524E7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413988" y="2722776"/>
            <a:ext cx="466736" cy="44826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A46E76BF-66CD-4AF3-A403-F2400CF2A1A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729039" y="388425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3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69920B-3306-416D-A284-DFF938A5673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81801" y="3571183"/>
            <a:ext cx="466736" cy="44826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C45E645B-F33D-448A-AF9F-476AD296162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712106" y="4713236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5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4F84B7C-0555-4F0C-9E4C-D3116DC4838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364868" y="4400169"/>
            <a:ext cx="466736" cy="44826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384F3714-128D-4C23-B64F-C003F1531B1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95173" y="5542222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6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F893145-4161-4D31-B644-6D03328503CE}"/>
              </a:ext>
            </a:extLst>
          </p:cNvPr>
          <p:cNvCxnSpPr>
            <a:cxnSpLocks noChangeShapeType="1"/>
            <a:stCxn id="76" idx="5"/>
          </p:cNvCxnSpPr>
          <p:nvPr/>
        </p:nvCxnSpPr>
        <p:spPr bwMode="auto">
          <a:xfrm flipH="1">
            <a:off x="1347936" y="5268999"/>
            <a:ext cx="467318" cy="408421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rc 90">
            <a:extLst>
              <a:ext uri="{FF2B5EF4-FFF2-40B4-BE49-F238E27FC236}">
                <a16:creationId xmlns:a16="http://schemas.microsoft.com/office/drawing/2014/main" id="{2A395584-B885-4C2F-8737-104ABE145773}"/>
              </a:ext>
            </a:extLst>
          </p:cNvPr>
          <p:cNvSpPr/>
          <p:nvPr/>
        </p:nvSpPr>
        <p:spPr>
          <a:xfrm flipV="1">
            <a:off x="-4042041" y="2774973"/>
            <a:ext cx="7405937" cy="3418366"/>
          </a:xfrm>
          <a:prstGeom prst="arc">
            <a:avLst>
              <a:gd name="adj1" fmla="val 19100092"/>
              <a:gd name="adj2" fmla="val 85320"/>
            </a:avLst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5495F3D-7B68-4176-A05C-636A6BAF026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421295" y="4266349"/>
            <a:ext cx="526467" cy="715903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B0658011-4557-47A5-93FC-46D3C985CF6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751970" y="4943255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2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95" name="Arc 94">
            <a:extLst>
              <a:ext uri="{FF2B5EF4-FFF2-40B4-BE49-F238E27FC236}">
                <a16:creationId xmlns:a16="http://schemas.microsoft.com/office/drawing/2014/main" id="{6AB11C5D-724E-4836-952E-09C00A4ED889}"/>
              </a:ext>
            </a:extLst>
          </p:cNvPr>
          <p:cNvSpPr/>
          <p:nvPr/>
        </p:nvSpPr>
        <p:spPr>
          <a:xfrm flipV="1">
            <a:off x="-1037982" y="2078290"/>
            <a:ext cx="7405937" cy="3418366"/>
          </a:xfrm>
          <a:prstGeom prst="arc">
            <a:avLst>
              <a:gd name="adj1" fmla="val 19231587"/>
              <a:gd name="adj2" fmla="val 1303163"/>
            </a:avLst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B66EDF-14CF-4891-8C4A-EDBBC3EE398A}"/>
              </a:ext>
            </a:extLst>
          </p:cNvPr>
          <p:cNvSpPr/>
          <p:nvPr/>
        </p:nvSpPr>
        <p:spPr>
          <a:xfrm>
            <a:off x="3575257" y="2194096"/>
            <a:ext cx="11047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</a:rPr>
              <a:t>d =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5E7B82-7911-451A-BFED-42F3BB2593BF}"/>
              </a:ext>
            </a:extLst>
          </p:cNvPr>
          <p:cNvSpPr/>
          <p:nvPr/>
        </p:nvSpPr>
        <p:spPr>
          <a:xfrm>
            <a:off x="2584045" y="3040630"/>
            <a:ext cx="11047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</a:rPr>
              <a:t>d =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1AEF5-988E-4A19-B039-7D8A1E7F8482}"/>
              </a:ext>
            </a:extLst>
          </p:cNvPr>
          <p:cNvSpPr/>
          <p:nvPr/>
        </p:nvSpPr>
        <p:spPr>
          <a:xfrm>
            <a:off x="1570706" y="3886642"/>
            <a:ext cx="11047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</a:rPr>
              <a:t>d =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E81CFCA-BA25-4534-8E6D-F78FD3A06CCC}"/>
              </a:ext>
            </a:extLst>
          </p:cNvPr>
          <p:cNvSpPr/>
          <p:nvPr/>
        </p:nvSpPr>
        <p:spPr>
          <a:xfrm>
            <a:off x="530696" y="4718022"/>
            <a:ext cx="11047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</a:rPr>
              <a:t>d = 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2879FF-5521-4AC3-886C-FAC9595317FD}"/>
              </a:ext>
            </a:extLst>
          </p:cNvPr>
          <p:cNvSpPr/>
          <p:nvPr/>
        </p:nvSpPr>
        <p:spPr>
          <a:xfrm>
            <a:off x="1511879" y="5812784"/>
            <a:ext cx="11047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</a:rPr>
              <a:t>d = 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A8ACD2-064F-4B02-9D8A-F52EA6B9C8D7}"/>
              </a:ext>
            </a:extLst>
          </p:cNvPr>
          <p:cNvSpPr/>
          <p:nvPr/>
        </p:nvSpPr>
        <p:spPr>
          <a:xfrm>
            <a:off x="4603658" y="4925249"/>
            <a:ext cx="11047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</a:rPr>
              <a:t>d = 4</a:t>
            </a:r>
          </a:p>
        </p:txBody>
      </p:sp>
    </p:spTree>
    <p:extLst>
      <p:ext uri="{BB962C8B-B14F-4D97-AF65-F5344CB8AC3E}">
        <p14:creationId xmlns:p14="http://schemas.microsoft.com/office/powerpoint/2010/main" val="241573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DE97E-771F-4840-BF37-D4F420A46C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A5C0EADE-0821-4E3D-8DE7-116D2333A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Discover lowest points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D4C039-2039-4829-B60E-4A4E1E4F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Articulation Points Algorithm Preview (9)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35959F1-1B55-4A36-854D-B818E4A1A20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792112" y="2203445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1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5DCC8B6-6B61-42FE-AA7C-5D20D8B91E2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761226" y="303584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4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EBFAAC8-A46B-45A6-8A8E-4CDA70524E7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413988" y="2722776"/>
            <a:ext cx="466736" cy="44826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A46E76BF-66CD-4AF3-A403-F2400CF2A1A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729039" y="388425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3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69920B-3306-416D-A284-DFF938A5673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81801" y="3571183"/>
            <a:ext cx="466736" cy="44826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C45E645B-F33D-448A-AF9F-476AD296162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712106" y="4713236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5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4F84B7C-0555-4F0C-9E4C-D3116DC4838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364868" y="4400169"/>
            <a:ext cx="466736" cy="44826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384F3714-128D-4C23-B64F-C003F1531B1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95173" y="5542222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6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F893145-4161-4D31-B644-6D03328503CE}"/>
              </a:ext>
            </a:extLst>
          </p:cNvPr>
          <p:cNvCxnSpPr>
            <a:cxnSpLocks noChangeShapeType="1"/>
            <a:stCxn id="76" idx="5"/>
          </p:cNvCxnSpPr>
          <p:nvPr/>
        </p:nvCxnSpPr>
        <p:spPr bwMode="auto">
          <a:xfrm flipH="1">
            <a:off x="1347936" y="5268999"/>
            <a:ext cx="467318" cy="408421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rc 90">
            <a:extLst>
              <a:ext uri="{FF2B5EF4-FFF2-40B4-BE49-F238E27FC236}">
                <a16:creationId xmlns:a16="http://schemas.microsoft.com/office/drawing/2014/main" id="{2A395584-B885-4C2F-8737-104ABE145773}"/>
              </a:ext>
            </a:extLst>
          </p:cNvPr>
          <p:cNvSpPr/>
          <p:nvPr/>
        </p:nvSpPr>
        <p:spPr>
          <a:xfrm flipV="1">
            <a:off x="-4042041" y="2774973"/>
            <a:ext cx="7405937" cy="3418366"/>
          </a:xfrm>
          <a:prstGeom prst="arc">
            <a:avLst>
              <a:gd name="adj1" fmla="val 19100092"/>
              <a:gd name="adj2" fmla="val 85320"/>
            </a:avLst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5495F3D-7B68-4176-A05C-636A6BAF026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421295" y="4266349"/>
            <a:ext cx="526467" cy="715903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B0658011-4557-47A5-93FC-46D3C985CF6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751970" y="4943255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2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95" name="Arc 94">
            <a:extLst>
              <a:ext uri="{FF2B5EF4-FFF2-40B4-BE49-F238E27FC236}">
                <a16:creationId xmlns:a16="http://schemas.microsoft.com/office/drawing/2014/main" id="{6AB11C5D-724E-4836-952E-09C00A4ED889}"/>
              </a:ext>
            </a:extLst>
          </p:cNvPr>
          <p:cNvSpPr/>
          <p:nvPr/>
        </p:nvSpPr>
        <p:spPr>
          <a:xfrm flipV="1">
            <a:off x="-1037982" y="2078290"/>
            <a:ext cx="7405937" cy="3418366"/>
          </a:xfrm>
          <a:prstGeom prst="arc">
            <a:avLst>
              <a:gd name="adj1" fmla="val 19231587"/>
              <a:gd name="adj2" fmla="val 1303163"/>
            </a:avLst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108C106-2863-46E4-8812-5DBD924F3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31309"/>
              </p:ext>
            </p:extLst>
          </p:nvPr>
        </p:nvGraphicFramePr>
        <p:xfrm>
          <a:off x="6526412" y="1650234"/>
          <a:ext cx="5155796" cy="1204329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depth[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low[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98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kumimoji="0" lang="en-US" sz="2398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4465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98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kumimoji="0" lang="en-US" sz="2398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4465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98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kumimoji="0" lang="en-US" sz="2398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4465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98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kumimoji="0" lang="en-US" sz="2398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4465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98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86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DE97E-771F-4840-BF37-D4F420A46C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A5C0EADE-0821-4E3D-8DE7-116D2333A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Discover lowest points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D4C039-2039-4829-B60E-4A4E1E4F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Articulation Points Algorithm Preview (10)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35959F1-1B55-4A36-854D-B818E4A1A20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792112" y="2203445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1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5DCC8B6-6B61-42FE-AA7C-5D20D8B91E2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761226" y="303584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4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EBFAAC8-A46B-45A6-8A8E-4CDA70524E7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413988" y="2722776"/>
            <a:ext cx="466736" cy="44826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A46E76BF-66CD-4AF3-A403-F2400CF2A1A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729039" y="388425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3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69920B-3306-416D-A284-DFF938A5673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81801" y="3571183"/>
            <a:ext cx="466736" cy="44826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C45E645B-F33D-448A-AF9F-476AD296162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712106" y="4713236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5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4F84B7C-0555-4F0C-9E4C-D3116DC4838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364868" y="4400169"/>
            <a:ext cx="466736" cy="44826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384F3714-128D-4C23-B64F-C003F1531B1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95173" y="5542222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6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F893145-4161-4D31-B644-6D03328503CE}"/>
              </a:ext>
            </a:extLst>
          </p:cNvPr>
          <p:cNvCxnSpPr>
            <a:cxnSpLocks noChangeShapeType="1"/>
            <a:stCxn id="76" idx="5"/>
          </p:cNvCxnSpPr>
          <p:nvPr/>
        </p:nvCxnSpPr>
        <p:spPr bwMode="auto">
          <a:xfrm flipH="1">
            <a:off x="1347936" y="5268999"/>
            <a:ext cx="467318" cy="408421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rc 90">
            <a:extLst>
              <a:ext uri="{FF2B5EF4-FFF2-40B4-BE49-F238E27FC236}">
                <a16:creationId xmlns:a16="http://schemas.microsoft.com/office/drawing/2014/main" id="{2A395584-B885-4C2F-8737-104ABE145773}"/>
              </a:ext>
            </a:extLst>
          </p:cNvPr>
          <p:cNvSpPr/>
          <p:nvPr/>
        </p:nvSpPr>
        <p:spPr>
          <a:xfrm flipV="1">
            <a:off x="-4042041" y="2774973"/>
            <a:ext cx="7405937" cy="3418366"/>
          </a:xfrm>
          <a:prstGeom prst="arc">
            <a:avLst>
              <a:gd name="adj1" fmla="val 19100092"/>
              <a:gd name="adj2" fmla="val 85320"/>
            </a:avLst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5495F3D-7B68-4176-A05C-636A6BAF026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421295" y="4266349"/>
            <a:ext cx="526467" cy="715903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B0658011-4557-47A5-93FC-46D3C985CF6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751970" y="4943255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2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95" name="Arc 94">
            <a:extLst>
              <a:ext uri="{FF2B5EF4-FFF2-40B4-BE49-F238E27FC236}">
                <a16:creationId xmlns:a16="http://schemas.microsoft.com/office/drawing/2014/main" id="{6AB11C5D-724E-4836-952E-09C00A4ED889}"/>
              </a:ext>
            </a:extLst>
          </p:cNvPr>
          <p:cNvSpPr/>
          <p:nvPr/>
        </p:nvSpPr>
        <p:spPr>
          <a:xfrm flipV="1">
            <a:off x="-1037982" y="2078290"/>
            <a:ext cx="7405937" cy="3418366"/>
          </a:xfrm>
          <a:prstGeom prst="arc">
            <a:avLst>
              <a:gd name="adj1" fmla="val 19231587"/>
              <a:gd name="adj2" fmla="val 1303163"/>
            </a:avLst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108C106-2863-46E4-8812-5DBD924F3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432975"/>
              </p:ext>
            </p:extLst>
          </p:nvPr>
        </p:nvGraphicFramePr>
        <p:xfrm>
          <a:off x="6526412" y="1650234"/>
          <a:ext cx="5155796" cy="1204329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depth[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low[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98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98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kumimoji="0" lang="en-US" sz="2398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4465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98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kumimoji="0" lang="en-US" sz="2398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4465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98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kumimoji="0" lang="en-US" sz="2398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4465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98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32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DE97E-771F-4840-BF37-D4F420A46C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A5C0EADE-0821-4E3D-8DE7-116D2333A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Discover lowest points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D4C039-2039-4829-B60E-4A4E1E4F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Articulation Points Algorithm Preview (11)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35959F1-1B55-4A36-854D-B818E4A1A20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792112" y="2203445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1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5DCC8B6-6B61-42FE-AA7C-5D20D8B91E2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761226" y="303584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4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EBFAAC8-A46B-45A6-8A8E-4CDA70524E7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413988" y="2722776"/>
            <a:ext cx="466736" cy="44826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A46E76BF-66CD-4AF3-A403-F2400CF2A1A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729039" y="388425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3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69920B-3306-416D-A284-DFF938A5673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81801" y="3571183"/>
            <a:ext cx="466736" cy="44826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C45E645B-F33D-448A-AF9F-476AD296162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712106" y="4713236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5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4F84B7C-0555-4F0C-9E4C-D3116DC4838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364868" y="4400169"/>
            <a:ext cx="466736" cy="44826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384F3714-128D-4C23-B64F-C003F1531B1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95173" y="5542222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6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F893145-4161-4D31-B644-6D03328503CE}"/>
              </a:ext>
            </a:extLst>
          </p:cNvPr>
          <p:cNvCxnSpPr>
            <a:cxnSpLocks noChangeShapeType="1"/>
            <a:stCxn id="76" idx="5"/>
          </p:cNvCxnSpPr>
          <p:nvPr/>
        </p:nvCxnSpPr>
        <p:spPr bwMode="auto">
          <a:xfrm flipH="1">
            <a:off x="1347936" y="5268999"/>
            <a:ext cx="467318" cy="408421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rc 90">
            <a:extLst>
              <a:ext uri="{FF2B5EF4-FFF2-40B4-BE49-F238E27FC236}">
                <a16:creationId xmlns:a16="http://schemas.microsoft.com/office/drawing/2014/main" id="{2A395584-B885-4C2F-8737-104ABE145773}"/>
              </a:ext>
            </a:extLst>
          </p:cNvPr>
          <p:cNvSpPr/>
          <p:nvPr/>
        </p:nvSpPr>
        <p:spPr>
          <a:xfrm flipV="1">
            <a:off x="-4042041" y="2774973"/>
            <a:ext cx="7405937" cy="3418366"/>
          </a:xfrm>
          <a:prstGeom prst="arc">
            <a:avLst>
              <a:gd name="adj1" fmla="val 19100092"/>
              <a:gd name="adj2" fmla="val 85320"/>
            </a:avLst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5495F3D-7B68-4176-A05C-636A6BAF026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421295" y="4266349"/>
            <a:ext cx="526467" cy="715903"/>
          </a:xfrm>
          <a:prstGeom prst="straightConnector1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B0658011-4557-47A5-93FC-46D3C985CF6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751970" y="4943255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2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95" name="Arc 94">
            <a:extLst>
              <a:ext uri="{FF2B5EF4-FFF2-40B4-BE49-F238E27FC236}">
                <a16:creationId xmlns:a16="http://schemas.microsoft.com/office/drawing/2014/main" id="{6AB11C5D-724E-4836-952E-09C00A4ED889}"/>
              </a:ext>
            </a:extLst>
          </p:cNvPr>
          <p:cNvSpPr/>
          <p:nvPr/>
        </p:nvSpPr>
        <p:spPr>
          <a:xfrm flipV="1">
            <a:off x="-1037982" y="2078290"/>
            <a:ext cx="7405937" cy="3418366"/>
          </a:xfrm>
          <a:prstGeom prst="arc">
            <a:avLst>
              <a:gd name="adj1" fmla="val 19231587"/>
              <a:gd name="adj2" fmla="val 1303163"/>
            </a:avLst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108C106-2863-46E4-8812-5DBD924F3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686336"/>
              </p:ext>
            </p:extLst>
          </p:nvPr>
        </p:nvGraphicFramePr>
        <p:xfrm>
          <a:off x="6526412" y="1650234"/>
          <a:ext cx="5155796" cy="1204329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0262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depth[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low[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98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98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kumimoji="0" lang="en-US" sz="2398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4465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98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kumimoji="0" lang="en-US" sz="2398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4465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98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88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The DFS-Based Algorithm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Strongly-Connected Components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4521000" y="1449000"/>
            <a:ext cx="4815000" cy="2350943"/>
            <a:chOff x="2055812" y="3632833"/>
            <a:chExt cx="5545991" cy="2645137"/>
          </a:xfrm>
        </p:grpSpPr>
        <p:sp>
          <p:nvSpPr>
            <p:cNvPr id="46" name="Freeform 45"/>
            <p:cNvSpPr/>
            <p:nvPr/>
          </p:nvSpPr>
          <p:spPr>
            <a:xfrm>
              <a:off x="3580241" y="3632833"/>
              <a:ext cx="4021562" cy="2645137"/>
            </a:xfrm>
            <a:custGeom>
              <a:avLst/>
              <a:gdLst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464024 w 3985147"/>
                <a:gd name="connsiteY6" fmla="*/ 109182 h 2511188"/>
                <a:gd name="connsiteX7" fmla="*/ 532263 w 3985147"/>
                <a:gd name="connsiteY7" fmla="*/ 40943 h 2511188"/>
                <a:gd name="connsiteX8" fmla="*/ 627797 w 3985147"/>
                <a:gd name="connsiteY8" fmla="*/ 13648 h 2511188"/>
                <a:gd name="connsiteX9" fmla="*/ 1255595 w 3985147"/>
                <a:gd name="connsiteY9" fmla="*/ 27295 h 2511188"/>
                <a:gd name="connsiteX10" fmla="*/ 1337481 w 3985147"/>
                <a:gd name="connsiteY10" fmla="*/ 54591 h 2511188"/>
                <a:gd name="connsiteX11" fmla="*/ 1378424 w 3985147"/>
                <a:gd name="connsiteY11" fmla="*/ 68239 h 2511188"/>
                <a:gd name="connsiteX12" fmla="*/ 1419368 w 3985147"/>
                <a:gd name="connsiteY12" fmla="*/ 95534 h 2511188"/>
                <a:gd name="connsiteX13" fmla="*/ 1501254 w 3985147"/>
                <a:gd name="connsiteY13" fmla="*/ 122830 h 2511188"/>
                <a:gd name="connsiteX14" fmla="*/ 1583141 w 3985147"/>
                <a:gd name="connsiteY14" fmla="*/ 177421 h 2511188"/>
                <a:gd name="connsiteX15" fmla="*/ 1665027 w 3985147"/>
                <a:gd name="connsiteY15" fmla="*/ 218364 h 2511188"/>
                <a:gd name="connsiteX16" fmla="*/ 1746914 w 3985147"/>
                <a:gd name="connsiteY16" fmla="*/ 232012 h 2511188"/>
                <a:gd name="connsiteX17" fmla="*/ 1924335 w 3985147"/>
                <a:gd name="connsiteY17" fmla="*/ 218364 h 2511188"/>
                <a:gd name="connsiteX18" fmla="*/ 2006221 w 3985147"/>
                <a:gd name="connsiteY18" fmla="*/ 191068 h 2511188"/>
                <a:gd name="connsiteX19" fmla="*/ 2088108 w 3985147"/>
                <a:gd name="connsiteY19" fmla="*/ 136477 h 2511188"/>
                <a:gd name="connsiteX20" fmla="*/ 2210938 w 3985147"/>
                <a:gd name="connsiteY20" fmla="*/ 68239 h 2511188"/>
                <a:gd name="connsiteX21" fmla="*/ 2251881 w 3985147"/>
                <a:gd name="connsiteY21" fmla="*/ 40943 h 2511188"/>
                <a:gd name="connsiteX22" fmla="*/ 2429302 w 3985147"/>
                <a:gd name="connsiteY22" fmla="*/ 0 h 2511188"/>
                <a:gd name="connsiteX23" fmla="*/ 2852383 w 3985147"/>
                <a:gd name="connsiteY23" fmla="*/ 27295 h 2511188"/>
                <a:gd name="connsiteX24" fmla="*/ 2975212 w 3985147"/>
                <a:gd name="connsiteY24" fmla="*/ 81886 h 2511188"/>
                <a:gd name="connsiteX25" fmla="*/ 3016156 w 3985147"/>
                <a:gd name="connsiteY25" fmla="*/ 95534 h 2511188"/>
                <a:gd name="connsiteX26" fmla="*/ 3098042 w 3985147"/>
                <a:gd name="connsiteY26" fmla="*/ 136477 h 2511188"/>
                <a:gd name="connsiteX27" fmla="*/ 3138986 w 3985147"/>
                <a:gd name="connsiteY27" fmla="*/ 163773 h 2511188"/>
                <a:gd name="connsiteX28" fmla="*/ 3220872 w 3985147"/>
                <a:gd name="connsiteY28" fmla="*/ 191068 h 2511188"/>
                <a:gd name="connsiteX29" fmla="*/ 3302759 w 3985147"/>
                <a:gd name="connsiteY29" fmla="*/ 245659 h 2511188"/>
                <a:gd name="connsiteX30" fmla="*/ 3343702 w 3985147"/>
                <a:gd name="connsiteY30" fmla="*/ 259307 h 2511188"/>
                <a:gd name="connsiteX31" fmla="*/ 3384645 w 3985147"/>
                <a:gd name="connsiteY31" fmla="*/ 286603 h 2511188"/>
                <a:gd name="connsiteX32" fmla="*/ 3425589 w 3985147"/>
                <a:gd name="connsiteY32" fmla="*/ 300251 h 2511188"/>
                <a:gd name="connsiteX33" fmla="*/ 3466532 w 3985147"/>
                <a:gd name="connsiteY33" fmla="*/ 327546 h 2511188"/>
                <a:gd name="connsiteX34" fmla="*/ 3507475 w 3985147"/>
                <a:gd name="connsiteY34" fmla="*/ 341194 h 2511188"/>
                <a:gd name="connsiteX35" fmla="*/ 3589362 w 3985147"/>
                <a:gd name="connsiteY35" fmla="*/ 382137 h 2511188"/>
                <a:gd name="connsiteX36" fmla="*/ 3630305 w 3985147"/>
                <a:gd name="connsiteY36" fmla="*/ 423080 h 2511188"/>
                <a:gd name="connsiteX37" fmla="*/ 3712192 w 3985147"/>
                <a:gd name="connsiteY37" fmla="*/ 477671 h 2511188"/>
                <a:gd name="connsiteX38" fmla="*/ 3753135 w 3985147"/>
                <a:gd name="connsiteY38" fmla="*/ 518615 h 2511188"/>
                <a:gd name="connsiteX39" fmla="*/ 3794078 w 3985147"/>
                <a:gd name="connsiteY39" fmla="*/ 545910 h 2511188"/>
                <a:gd name="connsiteX40" fmla="*/ 3862317 w 3985147"/>
                <a:gd name="connsiteY40" fmla="*/ 627797 h 2511188"/>
                <a:gd name="connsiteX41" fmla="*/ 3889612 w 3985147"/>
                <a:gd name="connsiteY41" fmla="*/ 682388 h 2511188"/>
                <a:gd name="connsiteX42" fmla="*/ 3944203 w 3985147"/>
                <a:gd name="connsiteY42" fmla="*/ 764274 h 2511188"/>
                <a:gd name="connsiteX43" fmla="*/ 3971499 w 3985147"/>
                <a:gd name="connsiteY43" fmla="*/ 846161 h 2511188"/>
                <a:gd name="connsiteX44" fmla="*/ 3985147 w 3985147"/>
                <a:gd name="connsiteY44" fmla="*/ 968991 h 2511188"/>
                <a:gd name="connsiteX45" fmla="*/ 3971499 w 3985147"/>
                <a:gd name="connsiteY45" fmla="*/ 1228298 h 2511188"/>
                <a:gd name="connsiteX46" fmla="*/ 3916908 w 3985147"/>
                <a:gd name="connsiteY46" fmla="*/ 1351128 h 2511188"/>
                <a:gd name="connsiteX47" fmla="*/ 3875965 w 3985147"/>
                <a:gd name="connsiteY47" fmla="*/ 1364776 h 2511188"/>
                <a:gd name="connsiteX48" fmla="*/ 3835021 w 3985147"/>
                <a:gd name="connsiteY48" fmla="*/ 1392071 h 2511188"/>
                <a:gd name="connsiteX49" fmla="*/ 3794078 w 3985147"/>
                <a:gd name="connsiteY49" fmla="*/ 1405719 h 2511188"/>
                <a:gd name="connsiteX50" fmla="*/ 3753135 w 3985147"/>
                <a:gd name="connsiteY50" fmla="*/ 1433015 h 2511188"/>
                <a:gd name="connsiteX51" fmla="*/ 3575714 w 3985147"/>
                <a:gd name="connsiteY51" fmla="*/ 1446662 h 2511188"/>
                <a:gd name="connsiteX52" fmla="*/ 2784144 w 3985147"/>
                <a:gd name="connsiteY52" fmla="*/ 1460310 h 2511188"/>
                <a:gd name="connsiteX53" fmla="*/ 2511189 w 3985147"/>
                <a:gd name="connsiteY53" fmla="*/ 1487606 h 2511188"/>
                <a:gd name="connsiteX54" fmla="*/ 2456597 w 3985147"/>
                <a:gd name="connsiteY54" fmla="*/ 1501253 h 2511188"/>
                <a:gd name="connsiteX55" fmla="*/ 2415654 w 3985147"/>
                <a:gd name="connsiteY55" fmla="*/ 1528549 h 2511188"/>
                <a:gd name="connsiteX56" fmla="*/ 2320120 w 3985147"/>
                <a:gd name="connsiteY56" fmla="*/ 1569492 h 2511188"/>
                <a:gd name="connsiteX57" fmla="*/ 2224586 w 3985147"/>
                <a:gd name="connsiteY57" fmla="*/ 1624083 h 2511188"/>
                <a:gd name="connsiteX58" fmla="*/ 2169995 w 3985147"/>
                <a:gd name="connsiteY58" fmla="*/ 1665027 h 2511188"/>
                <a:gd name="connsiteX59" fmla="*/ 2088108 w 3985147"/>
                <a:gd name="connsiteY59" fmla="*/ 1692322 h 2511188"/>
                <a:gd name="connsiteX60" fmla="*/ 2006221 w 3985147"/>
                <a:gd name="connsiteY60" fmla="*/ 1760561 h 2511188"/>
                <a:gd name="connsiteX61" fmla="*/ 1965278 w 3985147"/>
                <a:gd name="connsiteY61" fmla="*/ 1787856 h 2511188"/>
                <a:gd name="connsiteX62" fmla="*/ 1897039 w 3985147"/>
                <a:gd name="connsiteY62" fmla="*/ 1842448 h 2511188"/>
                <a:gd name="connsiteX63" fmla="*/ 1869744 w 3985147"/>
                <a:gd name="connsiteY63" fmla="*/ 1883391 h 2511188"/>
                <a:gd name="connsiteX64" fmla="*/ 1828800 w 3985147"/>
                <a:gd name="connsiteY64" fmla="*/ 1910686 h 2511188"/>
                <a:gd name="connsiteX65" fmla="*/ 1733266 w 3985147"/>
                <a:gd name="connsiteY65" fmla="*/ 2033516 h 2511188"/>
                <a:gd name="connsiteX66" fmla="*/ 1678675 w 3985147"/>
                <a:gd name="connsiteY66" fmla="*/ 2115403 h 2511188"/>
                <a:gd name="connsiteX67" fmla="*/ 1624084 w 3985147"/>
                <a:gd name="connsiteY67" fmla="*/ 2197289 h 2511188"/>
                <a:gd name="connsiteX68" fmla="*/ 1596789 w 3985147"/>
                <a:gd name="connsiteY68" fmla="*/ 2238233 h 2511188"/>
                <a:gd name="connsiteX69" fmla="*/ 1555845 w 3985147"/>
                <a:gd name="connsiteY69" fmla="*/ 2279176 h 2511188"/>
                <a:gd name="connsiteX70" fmla="*/ 1528550 w 3985147"/>
                <a:gd name="connsiteY70" fmla="*/ 2320119 h 2511188"/>
                <a:gd name="connsiteX71" fmla="*/ 1446663 w 3985147"/>
                <a:gd name="connsiteY71" fmla="*/ 2374710 h 2511188"/>
                <a:gd name="connsiteX72" fmla="*/ 1364777 w 3985147"/>
                <a:gd name="connsiteY72" fmla="*/ 2415653 h 2511188"/>
                <a:gd name="connsiteX73" fmla="*/ 1323833 w 3985147"/>
                <a:gd name="connsiteY73" fmla="*/ 2442949 h 2511188"/>
                <a:gd name="connsiteX74" fmla="*/ 1282890 w 3985147"/>
                <a:gd name="connsiteY74" fmla="*/ 2456597 h 2511188"/>
                <a:gd name="connsiteX75" fmla="*/ 1119117 w 3985147"/>
                <a:gd name="connsiteY75" fmla="*/ 2483892 h 2511188"/>
                <a:gd name="connsiteX76" fmla="*/ 982639 w 3985147"/>
                <a:gd name="connsiteY76" fmla="*/ 2511188 h 2511188"/>
                <a:gd name="connsiteX77" fmla="*/ 736980 w 3985147"/>
                <a:gd name="connsiteY77" fmla="*/ 2483892 h 2511188"/>
                <a:gd name="connsiteX78" fmla="*/ 614150 w 3985147"/>
                <a:gd name="connsiteY78" fmla="*/ 2374710 h 2511188"/>
                <a:gd name="connsiteX79" fmla="*/ 586854 w 3985147"/>
                <a:gd name="connsiteY79" fmla="*/ 2333767 h 2511188"/>
                <a:gd name="connsiteX80" fmla="*/ 545911 w 3985147"/>
                <a:gd name="connsiteY80" fmla="*/ 2306471 h 2511188"/>
                <a:gd name="connsiteX81" fmla="*/ 518615 w 3985147"/>
                <a:gd name="connsiteY81" fmla="*/ 2265528 h 2511188"/>
                <a:gd name="connsiteX82" fmla="*/ 464024 w 3985147"/>
                <a:gd name="connsiteY82" fmla="*/ 2142698 h 2511188"/>
                <a:gd name="connsiteX83" fmla="*/ 423081 w 3985147"/>
                <a:gd name="connsiteY83" fmla="*/ 2047164 h 2511188"/>
                <a:gd name="connsiteX84" fmla="*/ 395786 w 3985147"/>
                <a:gd name="connsiteY84" fmla="*/ 2006221 h 2511188"/>
                <a:gd name="connsiteX85" fmla="*/ 368490 w 3985147"/>
                <a:gd name="connsiteY85" fmla="*/ 1924334 h 2511188"/>
                <a:gd name="connsiteX86" fmla="*/ 286603 w 3985147"/>
                <a:gd name="connsiteY86" fmla="*/ 1801504 h 2511188"/>
                <a:gd name="connsiteX87" fmla="*/ 232012 w 3985147"/>
                <a:gd name="connsiteY87" fmla="*/ 1719618 h 2511188"/>
                <a:gd name="connsiteX88" fmla="*/ 191069 w 3985147"/>
                <a:gd name="connsiteY88" fmla="*/ 1678674 h 2511188"/>
                <a:gd name="connsiteX89" fmla="*/ 136478 w 3985147"/>
                <a:gd name="connsiteY89" fmla="*/ 1596788 h 2511188"/>
                <a:gd name="connsiteX90" fmla="*/ 122830 w 3985147"/>
                <a:gd name="connsiteY90" fmla="*/ 1555845 h 2511188"/>
                <a:gd name="connsiteX91" fmla="*/ 68239 w 3985147"/>
                <a:gd name="connsiteY91" fmla="*/ 1473958 h 2511188"/>
                <a:gd name="connsiteX92" fmla="*/ 40944 w 3985147"/>
                <a:gd name="connsiteY92" fmla="*/ 1433015 h 2511188"/>
                <a:gd name="connsiteX93" fmla="*/ 13648 w 3985147"/>
                <a:gd name="connsiteY93" fmla="*/ 1351128 h 2511188"/>
                <a:gd name="connsiteX94" fmla="*/ 0 w 3985147"/>
                <a:gd name="connsiteY94" fmla="*/ 1310185 h 2511188"/>
                <a:gd name="connsiteX95" fmla="*/ 13648 w 3985147"/>
                <a:gd name="connsiteY95" fmla="*/ 1037230 h 2511188"/>
                <a:gd name="connsiteX96" fmla="*/ 27296 w 3985147"/>
                <a:gd name="connsiteY96" fmla="*/ 996286 h 2511188"/>
                <a:gd name="connsiteX97" fmla="*/ 68239 w 3985147"/>
                <a:gd name="connsiteY97" fmla="*/ 968991 h 2511188"/>
                <a:gd name="connsiteX98" fmla="*/ 95535 w 3985147"/>
                <a:gd name="connsiteY98" fmla="*/ 928048 h 2511188"/>
                <a:gd name="connsiteX99" fmla="*/ 109183 w 3985147"/>
                <a:gd name="connsiteY99" fmla="*/ 887104 h 2511188"/>
                <a:gd name="connsiteX100" fmla="*/ 150126 w 3985147"/>
                <a:gd name="connsiteY100" fmla="*/ 859809 h 2511188"/>
                <a:gd name="connsiteX101" fmla="*/ 177421 w 3985147"/>
                <a:gd name="connsiteY101" fmla="*/ 777922 h 2511188"/>
                <a:gd name="connsiteX102" fmla="*/ 259308 w 3985147"/>
                <a:gd name="connsiteY102" fmla="*/ 723331 h 2511188"/>
                <a:gd name="connsiteX103" fmla="*/ 286603 w 3985147"/>
                <a:gd name="connsiteY103" fmla="*/ 682388 h 2511188"/>
                <a:gd name="connsiteX104" fmla="*/ 327547 w 3985147"/>
                <a:gd name="connsiteY104" fmla="*/ 655092 h 2511188"/>
                <a:gd name="connsiteX105" fmla="*/ 313899 w 3985147"/>
                <a:gd name="connsiteY105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532263 w 3985147"/>
                <a:gd name="connsiteY6" fmla="*/ 40943 h 2511188"/>
                <a:gd name="connsiteX7" fmla="*/ 627797 w 3985147"/>
                <a:gd name="connsiteY7" fmla="*/ 13648 h 2511188"/>
                <a:gd name="connsiteX8" fmla="*/ 1255595 w 3985147"/>
                <a:gd name="connsiteY8" fmla="*/ 27295 h 2511188"/>
                <a:gd name="connsiteX9" fmla="*/ 1337481 w 3985147"/>
                <a:gd name="connsiteY9" fmla="*/ 54591 h 2511188"/>
                <a:gd name="connsiteX10" fmla="*/ 1378424 w 3985147"/>
                <a:gd name="connsiteY10" fmla="*/ 68239 h 2511188"/>
                <a:gd name="connsiteX11" fmla="*/ 1419368 w 3985147"/>
                <a:gd name="connsiteY11" fmla="*/ 95534 h 2511188"/>
                <a:gd name="connsiteX12" fmla="*/ 1501254 w 3985147"/>
                <a:gd name="connsiteY12" fmla="*/ 122830 h 2511188"/>
                <a:gd name="connsiteX13" fmla="*/ 1583141 w 3985147"/>
                <a:gd name="connsiteY13" fmla="*/ 177421 h 2511188"/>
                <a:gd name="connsiteX14" fmla="*/ 1665027 w 3985147"/>
                <a:gd name="connsiteY14" fmla="*/ 218364 h 2511188"/>
                <a:gd name="connsiteX15" fmla="*/ 1746914 w 3985147"/>
                <a:gd name="connsiteY15" fmla="*/ 232012 h 2511188"/>
                <a:gd name="connsiteX16" fmla="*/ 1924335 w 3985147"/>
                <a:gd name="connsiteY16" fmla="*/ 218364 h 2511188"/>
                <a:gd name="connsiteX17" fmla="*/ 2006221 w 3985147"/>
                <a:gd name="connsiteY17" fmla="*/ 191068 h 2511188"/>
                <a:gd name="connsiteX18" fmla="*/ 2088108 w 3985147"/>
                <a:gd name="connsiteY18" fmla="*/ 136477 h 2511188"/>
                <a:gd name="connsiteX19" fmla="*/ 2210938 w 3985147"/>
                <a:gd name="connsiteY19" fmla="*/ 68239 h 2511188"/>
                <a:gd name="connsiteX20" fmla="*/ 2251881 w 3985147"/>
                <a:gd name="connsiteY20" fmla="*/ 40943 h 2511188"/>
                <a:gd name="connsiteX21" fmla="*/ 2429302 w 3985147"/>
                <a:gd name="connsiteY21" fmla="*/ 0 h 2511188"/>
                <a:gd name="connsiteX22" fmla="*/ 2852383 w 3985147"/>
                <a:gd name="connsiteY22" fmla="*/ 27295 h 2511188"/>
                <a:gd name="connsiteX23" fmla="*/ 2975212 w 3985147"/>
                <a:gd name="connsiteY23" fmla="*/ 81886 h 2511188"/>
                <a:gd name="connsiteX24" fmla="*/ 3016156 w 3985147"/>
                <a:gd name="connsiteY24" fmla="*/ 95534 h 2511188"/>
                <a:gd name="connsiteX25" fmla="*/ 3098042 w 3985147"/>
                <a:gd name="connsiteY25" fmla="*/ 136477 h 2511188"/>
                <a:gd name="connsiteX26" fmla="*/ 3138986 w 3985147"/>
                <a:gd name="connsiteY26" fmla="*/ 163773 h 2511188"/>
                <a:gd name="connsiteX27" fmla="*/ 3220872 w 3985147"/>
                <a:gd name="connsiteY27" fmla="*/ 191068 h 2511188"/>
                <a:gd name="connsiteX28" fmla="*/ 3302759 w 3985147"/>
                <a:gd name="connsiteY28" fmla="*/ 245659 h 2511188"/>
                <a:gd name="connsiteX29" fmla="*/ 3343702 w 3985147"/>
                <a:gd name="connsiteY29" fmla="*/ 259307 h 2511188"/>
                <a:gd name="connsiteX30" fmla="*/ 3384645 w 3985147"/>
                <a:gd name="connsiteY30" fmla="*/ 286603 h 2511188"/>
                <a:gd name="connsiteX31" fmla="*/ 3425589 w 3985147"/>
                <a:gd name="connsiteY31" fmla="*/ 300251 h 2511188"/>
                <a:gd name="connsiteX32" fmla="*/ 3466532 w 3985147"/>
                <a:gd name="connsiteY32" fmla="*/ 327546 h 2511188"/>
                <a:gd name="connsiteX33" fmla="*/ 3507475 w 3985147"/>
                <a:gd name="connsiteY33" fmla="*/ 341194 h 2511188"/>
                <a:gd name="connsiteX34" fmla="*/ 3589362 w 3985147"/>
                <a:gd name="connsiteY34" fmla="*/ 382137 h 2511188"/>
                <a:gd name="connsiteX35" fmla="*/ 3630305 w 3985147"/>
                <a:gd name="connsiteY35" fmla="*/ 423080 h 2511188"/>
                <a:gd name="connsiteX36" fmla="*/ 3712192 w 3985147"/>
                <a:gd name="connsiteY36" fmla="*/ 477671 h 2511188"/>
                <a:gd name="connsiteX37" fmla="*/ 3753135 w 3985147"/>
                <a:gd name="connsiteY37" fmla="*/ 518615 h 2511188"/>
                <a:gd name="connsiteX38" fmla="*/ 3794078 w 3985147"/>
                <a:gd name="connsiteY38" fmla="*/ 545910 h 2511188"/>
                <a:gd name="connsiteX39" fmla="*/ 3862317 w 3985147"/>
                <a:gd name="connsiteY39" fmla="*/ 627797 h 2511188"/>
                <a:gd name="connsiteX40" fmla="*/ 3889612 w 3985147"/>
                <a:gd name="connsiteY40" fmla="*/ 682388 h 2511188"/>
                <a:gd name="connsiteX41" fmla="*/ 3944203 w 3985147"/>
                <a:gd name="connsiteY41" fmla="*/ 764274 h 2511188"/>
                <a:gd name="connsiteX42" fmla="*/ 3971499 w 3985147"/>
                <a:gd name="connsiteY42" fmla="*/ 846161 h 2511188"/>
                <a:gd name="connsiteX43" fmla="*/ 3985147 w 3985147"/>
                <a:gd name="connsiteY43" fmla="*/ 968991 h 2511188"/>
                <a:gd name="connsiteX44" fmla="*/ 3971499 w 3985147"/>
                <a:gd name="connsiteY44" fmla="*/ 1228298 h 2511188"/>
                <a:gd name="connsiteX45" fmla="*/ 3916908 w 3985147"/>
                <a:gd name="connsiteY45" fmla="*/ 1351128 h 2511188"/>
                <a:gd name="connsiteX46" fmla="*/ 3875965 w 3985147"/>
                <a:gd name="connsiteY46" fmla="*/ 1364776 h 2511188"/>
                <a:gd name="connsiteX47" fmla="*/ 3835021 w 3985147"/>
                <a:gd name="connsiteY47" fmla="*/ 1392071 h 2511188"/>
                <a:gd name="connsiteX48" fmla="*/ 3794078 w 3985147"/>
                <a:gd name="connsiteY48" fmla="*/ 1405719 h 2511188"/>
                <a:gd name="connsiteX49" fmla="*/ 3753135 w 3985147"/>
                <a:gd name="connsiteY49" fmla="*/ 1433015 h 2511188"/>
                <a:gd name="connsiteX50" fmla="*/ 3575714 w 3985147"/>
                <a:gd name="connsiteY50" fmla="*/ 1446662 h 2511188"/>
                <a:gd name="connsiteX51" fmla="*/ 2784144 w 3985147"/>
                <a:gd name="connsiteY51" fmla="*/ 1460310 h 2511188"/>
                <a:gd name="connsiteX52" fmla="*/ 2511189 w 3985147"/>
                <a:gd name="connsiteY52" fmla="*/ 1487606 h 2511188"/>
                <a:gd name="connsiteX53" fmla="*/ 2456597 w 3985147"/>
                <a:gd name="connsiteY53" fmla="*/ 1501253 h 2511188"/>
                <a:gd name="connsiteX54" fmla="*/ 2415654 w 3985147"/>
                <a:gd name="connsiteY54" fmla="*/ 1528549 h 2511188"/>
                <a:gd name="connsiteX55" fmla="*/ 2320120 w 3985147"/>
                <a:gd name="connsiteY55" fmla="*/ 1569492 h 2511188"/>
                <a:gd name="connsiteX56" fmla="*/ 2224586 w 3985147"/>
                <a:gd name="connsiteY56" fmla="*/ 1624083 h 2511188"/>
                <a:gd name="connsiteX57" fmla="*/ 2169995 w 3985147"/>
                <a:gd name="connsiteY57" fmla="*/ 1665027 h 2511188"/>
                <a:gd name="connsiteX58" fmla="*/ 2088108 w 3985147"/>
                <a:gd name="connsiteY58" fmla="*/ 1692322 h 2511188"/>
                <a:gd name="connsiteX59" fmla="*/ 2006221 w 3985147"/>
                <a:gd name="connsiteY59" fmla="*/ 1760561 h 2511188"/>
                <a:gd name="connsiteX60" fmla="*/ 1965278 w 3985147"/>
                <a:gd name="connsiteY60" fmla="*/ 1787856 h 2511188"/>
                <a:gd name="connsiteX61" fmla="*/ 1897039 w 3985147"/>
                <a:gd name="connsiteY61" fmla="*/ 1842448 h 2511188"/>
                <a:gd name="connsiteX62" fmla="*/ 1869744 w 3985147"/>
                <a:gd name="connsiteY62" fmla="*/ 1883391 h 2511188"/>
                <a:gd name="connsiteX63" fmla="*/ 1828800 w 3985147"/>
                <a:gd name="connsiteY63" fmla="*/ 1910686 h 2511188"/>
                <a:gd name="connsiteX64" fmla="*/ 1733266 w 3985147"/>
                <a:gd name="connsiteY64" fmla="*/ 2033516 h 2511188"/>
                <a:gd name="connsiteX65" fmla="*/ 1678675 w 3985147"/>
                <a:gd name="connsiteY65" fmla="*/ 2115403 h 2511188"/>
                <a:gd name="connsiteX66" fmla="*/ 1624084 w 3985147"/>
                <a:gd name="connsiteY66" fmla="*/ 2197289 h 2511188"/>
                <a:gd name="connsiteX67" fmla="*/ 1596789 w 3985147"/>
                <a:gd name="connsiteY67" fmla="*/ 2238233 h 2511188"/>
                <a:gd name="connsiteX68" fmla="*/ 1555845 w 3985147"/>
                <a:gd name="connsiteY68" fmla="*/ 2279176 h 2511188"/>
                <a:gd name="connsiteX69" fmla="*/ 1528550 w 3985147"/>
                <a:gd name="connsiteY69" fmla="*/ 2320119 h 2511188"/>
                <a:gd name="connsiteX70" fmla="*/ 1446663 w 3985147"/>
                <a:gd name="connsiteY70" fmla="*/ 2374710 h 2511188"/>
                <a:gd name="connsiteX71" fmla="*/ 1364777 w 3985147"/>
                <a:gd name="connsiteY71" fmla="*/ 2415653 h 2511188"/>
                <a:gd name="connsiteX72" fmla="*/ 1323833 w 3985147"/>
                <a:gd name="connsiteY72" fmla="*/ 2442949 h 2511188"/>
                <a:gd name="connsiteX73" fmla="*/ 1282890 w 3985147"/>
                <a:gd name="connsiteY73" fmla="*/ 2456597 h 2511188"/>
                <a:gd name="connsiteX74" fmla="*/ 1119117 w 3985147"/>
                <a:gd name="connsiteY74" fmla="*/ 2483892 h 2511188"/>
                <a:gd name="connsiteX75" fmla="*/ 982639 w 3985147"/>
                <a:gd name="connsiteY75" fmla="*/ 2511188 h 2511188"/>
                <a:gd name="connsiteX76" fmla="*/ 736980 w 3985147"/>
                <a:gd name="connsiteY76" fmla="*/ 2483892 h 2511188"/>
                <a:gd name="connsiteX77" fmla="*/ 614150 w 3985147"/>
                <a:gd name="connsiteY77" fmla="*/ 2374710 h 2511188"/>
                <a:gd name="connsiteX78" fmla="*/ 586854 w 3985147"/>
                <a:gd name="connsiteY78" fmla="*/ 2333767 h 2511188"/>
                <a:gd name="connsiteX79" fmla="*/ 545911 w 3985147"/>
                <a:gd name="connsiteY79" fmla="*/ 2306471 h 2511188"/>
                <a:gd name="connsiteX80" fmla="*/ 518615 w 3985147"/>
                <a:gd name="connsiteY80" fmla="*/ 2265528 h 2511188"/>
                <a:gd name="connsiteX81" fmla="*/ 464024 w 3985147"/>
                <a:gd name="connsiteY81" fmla="*/ 2142698 h 2511188"/>
                <a:gd name="connsiteX82" fmla="*/ 423081 w 3985147"/>
                <a:gd name="connsiteY82" fmla="*/ 2047164 h 2511188"/>
                <a:gd name="connsiteX83" fmla="*/ 395786 w 3985147"/>
                <a:gd name="connsiteY83" fmla="*/ 2006221 h 2511188"/>
                <a:gd name="connsiteX84" fmla="*/ 368490 w 3985147"/>
                <a:gd name="connsiteY84" fmla="*/ 1924334 h 2511188"/>
                <a:gd name="connsiteX85" fmla="*/ 286603 w 3985147"/>
                <a:gd name="connsiteY85" fmla="*/ 1801504 h 2511188"/>
                <a:gd name="connsiteX86" fmla="*/ 232012 w 3985147"/>
                <a:gd name="connsiteY86" fmla="*/ 1719618 h 2511188"/>
                <a:gd name="connsiteX87" fmla="*/ 191069 w 3985147"/>
                <a:gd name="connsiteY87" fmla="*/ 1678674 h 2511188"/>
                <a:gd name="connsiteX88" fmla="*/ 136478 w 3985147"/>
                <a:gd name="connsiteY88" fmla="*/ 1596788 h 2511188"/>
                <a:gd name="connsiteX89" fmla="*/ 122830 w 3985147"/>
                <a:gd name="connsiteY89" fmla="*/ 1555845 h 2511188"/>
                <a:gd name="connsiteX90" fmla="*/ 68239 w 3985147"/>
                <a:gd name="connsiteY90" fmla="*/ 1473958 h 2511188"/>
                <a:gd name="connsiteX91" fmla="*/ 40944 w 3985147"/>
                <a:gd name="connsiteY91" fmla="*/ 1433015 h 2511188"/>
                <a:gd name="connsiteX92" fmla="*/ 13648 w 3985147"/>
                <a:gd name="connsiteY92" fmla="*/ 1351128 h 2511188"/>
                <a:gd name="connsiteX93" fmla="*/ 0 w 3985147"/>
                <a:gd name="connsiteY93" fmla="*/ 1310185 h 2511188"/>
                <a:gd name="connsiteX94" fmla="*/ 13648 w 3985147"/>
                <a:gd name="connsiteY94" fmla="*/ 1037230 h 2511188"/>
                <a:gd name="connsiteX95" fmla="*/ 27296 w 3985147"/>
                <a:gd name="connsiteY95" fmla="*/ 996286 h 2511188"/>
                <a:gd name="connsiteX96" fmla="*/ 68239 w 3985147"/>
                <a:gd name="connsiteY96" fmla="*/ 968991 h 2511188"/>
                <a:gd name="connsiteX97" fmla="*/ 95535 w 3985147"/>
                <a:gd name="connsiteY97" fmla="*/ 928048 h 2511188"/>
                <a:gd name="connsiteX98" fmla="*/ 109183 w 3985147"/>
                <a:gd name="connsiteY98" fmla="*/ 887104 h 2511188"/>
                <a:gd name="connsiteX99" fmla="*/ 150126 w 3985147"/>
                <a:gd name="connsiteY99" fmla="*/ 859809 h 2511188"/>
                <a:gd name="connsiteX100" fmla="*/ 177421 w 3985147"/>
                <a:gd name="connsiteY100" fmla="*/ 777922 h 2511188"/>
                <a:gd name="connsiteX101" fmla="*/ 259308 w 3985147"/>
                <a:gd name="connsiteY101" fmla="*/ 723331 h 2511188"/>
                <a:gd name="connsiteX102" fmla="*/ 286603 w 3985147"/>
                <a:gd name="connsiteY102" fmla="*/ 682388 h 2511188"/>
                <a:gd name="connsiteX103" fmla="*/ 327547 w 3985147"/>
                <a:gd name="connsiteY103" fmla="*/ 655092 h 2511188"/>
                <a:gd name="connsiteX104" fmla="*/ 313899 w 3985147"/>
                <a:gd name="connsiteY104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627797 w 3985147"/>
                <a:gd name="connsiteY6" fmla="*/ 13648 h 2511188"/>
                <a:gd name="connsiteX7" fmla="*/ 1255595 w 3985147"/>
                <a:gd name="connsiteY7" fmla="*/ 27295 h 2511188"/>
                <a:gd name="connsiteX8" fmla="*/ 1337481 w 3985147"/>
                <a:gd name="connsiteY8" fmla="*/ 54591 h 2511188"/>
                <a:gd name="connsiteX9" fmla="*/ 1378424 w 3985147"/>
                <a:gd name="connsiteY9" fmla="*/ 68239 h 2511188"/>
                <a:gd name="connsiteX10" fmla="*/ 1419368 w 3985147"/>
                <a:gd name="connsiteY10" fmla="*/ 95534 h 2511188"/>
                <a:gd name="connsiteX11" fmla="*/ 1501254 w 3985147"/>
                <a:gd name="connsiteY11" fmla="*/ 122830 h 2511188"/>
                <a:gd name="connsiteX12" fmla="*/ 1583141 w 3985147"/>
                <a:gd name="connsiteY12" fmla="*/ 177421 h 2511188"/>
                <a:gd name="connsiteX13" fmla="*/ 1665027 w 3985147"/>
                <a:gd name="connsiteY13" fmla="*/ 218364 h 2511188"/>
                <a:gd name="connsiteX14" fmla="*/ 1746914 w 3985147"/>
                <a:gd name="connsiteY14" fmla="*/ 232012 h 2511188"/>
                <a:gd name="connsiteX15" fmla="*/ 1924335 w 3985147"/>
                <a:gd name="connsiteY15" fmla="*/ 218364 h 2511188"/>
                <a:gd name="connsiteX16" fmla="*/ 2006221 w 3985147"/>
                <a:gd name="connsiteY16" fmla="*/ 191068 h 2511188"/>
                <a:gd name="connsiteX17" fmla="*/ 2088108 w 3985147"/>
                <a:gd name="connsiteY17" fmla="*/ 136477 h 2511188"/>
                <a:gd name="connsiteX18" fmla="*/ 2210938 w 3985147"/>
                <a:gd name="connsiteY18" fmla="*/ 68239 h 2511188"/>
                <a:gd name="connsiteX19" fmla="*/ 2251881 w 3985147"/>
                <a:gd name="connsiteY19" fmla="*/ 40943 h 2511188"/>
                <a:gd name="connsiteX20" fmla="*/ 2429302 w 3985147"/>
                <a:gd name="connsiteY20" fmla="*/ 0 h 2511188"/>
                <a:gd name="connsiteX21" fmla="*/ 2852383 w 3985147"/>
                <a:gd name="connsiteY21" fmla="*/ 27295 h 2511188"/>
                <a:gd name="connsiteX22" fmla="*/ 2975212 w 3985147"/>
                <a:gd name="connsiteY22" fmla="*/ 81886 h 2511188"/>
                <a:gd name="connsiteX23" fmla="*/ 3016156 w 3985147"/>
                <a:gd name="connsiteY23" fmla="*/ 95534 h 2511188"/>
                <a:gd name="connsiteX24" fmla="*/ 3098042 w 3985147"/>
                <a:gd name="connsiteY24" fmla="*/ 136477 h 2511188"/>
                <a:gd name="connsiteX25" fmla="*/ 3138986 w 3985147"/>
                <a:gd name="connsiteY25" fmla="*/ 163773 h 2511188"/>
                <a:gd name="connsiteX26" fmla="*/ 3220872 w 3985147"/>
                <a:gd name="connsiteY26" fmla="*/ 191068 h 2511188"/>
                <a:gd name="connsiteX27" fmla="*/ 3302759 w 3985147"/>
                <a:gd name="connsiteY27" fmla="*/ 245659 h 2511188"/>
                <a:gd name="connsiteX28" fmla="*/ 3343702 w 3985147"/>
                <a:gd name="connsiteY28" fmla="*/ 259307 h 2511188"/>
                <a:gd name="connsiteX29" fmla="*/ 3384645 w 3985147"/>
                <a:gd name="connsiteY29" fmla="*/ 286603 h 2511188"/>
                <a:gd name="connsiteX30" fmla="*/ 3425589 w 3985147"/>
                <a:gd name="connsiteY30" fmla="*/ 300251 h 2511188"/>
                <a:gd name="connsiteX31" fmla="*/ 3466532 w 3985147"/>
                <a:gd name="connsiteY31" fmla="*/ 327546 h 2511188"/>
                <a:gd name="connsiteX32" fmla="*/ 3507475 w 3985147"/>
                <a:gd name="connsiteY32" fmla="*/ 341194 h 2511188"/>
                <a:gd name="connsiteX33" fmla="*/ 3589362 w 3985147"/>
                <a:gd name="connsiteY33" fmla="*/ 382137 h 2511188"/>
                <a:gd name="connsiteX34" fmla="*/ 3630305 w 3985147"/>
                <a:gd name="connsiteY34" fmla="*/ 423080 h 2511188"/>
                <a:gd name="connsiteX35" fmla="*/ 3712192 w 3985147"/>
                <a:gd name="connsiteY35" fmla="*/ 477671 h 2511188"/>
                <a:gd name="connsiteX36" fmla="*/ 3753135 w 3985147"/>
                <a:gd name="connsiteY36" fmla="*/ 518615 h 2511188"/>
                <a:gd name="connsiteX37" fmla="*/ 3794078 w 3985147"/>
                <a:gd name="connsiteY37" fmla="*/ 545910 h 2511188"/>
                <a:gd name="connsiteX38" fmla="*/ 3862317 w 3985147"/>
                <a:gd name="connsiteY38" fmla="*/ 627797 h 2511188"/>
                <a:gd name="connsiteX39" fmla="*/ 3889612 w 3985147"/>
                <a:gd name="connsiteY39" fmla="*/ 682388 h 2511188"/>
                <a:gd name="connsiteX40" fmla="*/ 3944203 w 3985147"/>
                <a:gd name="connsiteY40" fmla="*/ 764274 h 2511188"/>
                <a:gd name="connsiteX41" fmla="*/ 3971499 w 3985147"/>
                <a:gd name="connsiteY41" fmla="*/ 846161 h 2511188"/>
                <a:gd name="connsiteX42" fmla="*/ 3985147 w 3985147"/>
                <a:gd name="connsiteY42" fmla="*/ 968991 h 2511188"/>
                <a:gd name="connsiteX43" fmla="*/ 3971499 w 3985147"/>
                <a:gd name="connsiteY43" fmla="*/ 1228298 h 2511188"/>
                <a:gd name="connsiteX44" fmla="*/ 3916908 w 3985147"/>
                <a:gd name="connsiteY44" fmla="*/ 1351128 h 2511188"/>
                <a:gd name="connsiteX45" fmla="*/ 3875965 w 3985147"/>
                <a:gd name="connsiteY45" fmla="*/ 1364776 h 2511188"/>
                <a:gd name="connsiteX46" fmla="*/ 3835021 w 3985147"/>
                <a:gd name="connsiteY46" fmla="*/ 1392071 h 2511188"/>
                <a:gd name="connsiteX47" fmla="*/ 3794078 w 3985147"/>
                <a:gd name="connsiteY47" fmla="*/ 1405719 h 2511188"/>
                <a:gd name="connsiteX48" fmla="*/ 3753135 w 3985147"/>
                <a:gd name="connsiteY48" fmla="*/ 1433015 h 2511188"/>
                <a:gd name="connsiteX49" fmla="*/ 3575714 w 3985147"/>
                <a:gd name="connsiteY49" fmla="*/ 1446662 h 2511188"/>
                <a:gd name="connsiteX50" fmla="*/ 2784144 w 3985147"/>
                <a:gd name="connsiteY50" fmla="*/ 1460310 h 2511188"/>
                <a:gd name="connsiteX51" fmla="*/ 2511189 w 3985147"/>
                <a:gd name="connsiteY51" fmla="*/ 1487606 h 2511188"/>
                <a:gd name="connsiteX52" fmla="*/ 2456597 w 3985147"/>
                <a:gd name="connsiteY52" fmla="*/ 1501253 h 2511188"/>
                <a:gd name="connsiteX53" fmla="*/ 2415654 w 3985147"/>
                <a:gd name="connsiteY53" fmla="*/ 1528549 h 2511188"/>
                <a:gd name="connsiteX54" fmla="*/ 2320120 w 3985147"/>
                <a:gd name="connsiteY54" fmla="*/ 1569492 h 2511188"/>
                <a:gd name="connsiteX55" fmla="*/ 2224586 w 3985147"/>
                <a:gd name="connsiteY55" fmla="*/ 1624083 h 2511188"/>
                <a:gd name="connsiteX56" fmla="*/ 2169995 w 3985147"/>
                <a:gd name="connsiteY56" fmla="*/ 1665027 h 2511188"/>
                <a:gd name="connsiteX57" fmla="*/ 2088108 w 3985147"/>
                <a:gd name="connsiteY57" fmla="*/ 1692322 h 2511188"/>
                <a:gd name="connsiteX58" fmla="*/ 2006221 w 3985147"/>
                <a:gd name="connsiteY58" fmla="*/ 1760561 h 2511188"/>
                <a:gd name="connsiteX59" fmla="*/ 1965278 w 3985147"/>
                <a:gd name="connsiteY59" fmla="*/ 1787856 h 2511188"/>
                <a:gd name="connsiteX60" fmla="*/ 1897039 w 3985147"/>
                <a:gd name="connsiteY60" fmla="*/ 1842448 h 2511188"/>
                <a:gd name="connsiteX61" fmla="*/ 1869744 w 3985147"/>
                <a:gd name="connsiteY61" fmla="*/ 1883391 h 2511188"/>
                <a:gd name="connsiteX62" fmla="*/ 1828800 w 3985147"/>
                <a:gd name="connsiteY62" fmla="*/ 1910686 h 2511188"/>
                <a:gd name="connsiteX63" fmla="*/ 1733266 w 3985147"/>
                <a:gd name="connsiteY63" fmla="*/ 2033516 h 2511188"/>
                <a:gd name="connsiteX64" fmla="*/ 1678675 w 3985147"/>
                <a:gd name="connsiteY64" fmla="*/ 2115403 h 2511188"/>
                <a:gd name="connsiteX65" fmla="*/ 1624084 w 3985147"/>
                <a:gd name="connsiteY65" fmla="*/ 2197289 h 2511188"/>
                <a:gd name="connsiteX66" fmla="*/ 1596789 w 3985147"/>
                <a:gd name="connsiteY66" fmla="*/ 2238233 h 2511188"/>
                <a:gd name="connsiteX67" fmla="*/ 1555845 w 3985147"/>
                <a:gd name="connsiteY67" fmla="*/ 2279176 h 2511188"/>
                <a:gd name="connsiteX68" fmla="*/ 1528550 w 3985147"/>
                <a:gd name="connsiteY68" fmla="*/ 2320119 h 2511188"/>
                <a:gd name="connsiteX69" fmla="*/ 1446663 w 3985147"/>
                <a:gd name="connsiteY69" fmla="*/ 2374710 h 2511188"/>
                <a:gd name="connsiteX70" fmla="*/ 1364777 w 3985147"/>
                <a:gd name="connsiteY70" fmla="*/ 2415653 h 2511188"/>
                <a:gd name="connsiteX71" fmla="*/ 1323833 w 3985147"/>
                <a:gd name="connsiteY71" fmla="*/ 2442949 h 2511188"/>
                <a:gd name="connsiteX72" fmla="*/ 1282890 w 3985147"/>
                <a:gd name="connsiteY72" fmla="*/ 2456597 h 2511188"/>
                <a:gd name="connsiteX73" fmla="*/ 1119117 w 3985147"/>
                <a:gd name="connsiteY73" fmla="*/ 2483892 h 2511188"/>
                <a:gd name="connsiteX74" fmla="*/ 982639 w 3985147"/>
                <a:gd name="connsiteY74" fmla="*/ 2511188 h 2511188"/>
                <a:gd name="connsiteX75" fmla="*/ 736980 w 3985147"/>
                <a:gd name="connsiteY75" fmla="*/ 2483892 h 2511188"/>
                <a:gd name="connsiteX76" fmla="*/ 614150 w 3985147"/>
                <a:gd name="connsiteY76" fmla="*/ 2374710 h 2511188"/>
                <a:gd name="connsiteX77" fmla="*/ 586854 w 3985147"/>
                <a:gd name="connsiteY77" fmla="*/ 2333767 h 2511188"/>
                <a:gd name="connsiteX78" fmla="*/ 545911 w 3985147"/>
                <a:gd name="connsiteY78" fmla="*/ 2306471 h 2511188"/>
                <a:gd name="connsiteX79" fmla="*/ 518615 w 3985147"/>
                <a:gd name="connsiteY79" fmla="*/ 2265528 h 2511188"/>
                <a:gd name="connsiteX80" fmla="*/ 464024 w 3985147"/>
                <a:gd name="connsiteY80" fmla="*/ 2142698 h 2511188"/>
                <a:gd name="connsiteX81" fmla="*/ 423081 w 3985147"/>
                <a:gd name="connsiteY81" fmla="*/ 2047164 h 2511188"/>
                <a:gd name="connsiteX82" fmla="*/ 395786 w 3985147"/>
                <a:gd name="connsiteY82" fmla="*/ 2006221 h 2511188"/>
                <a:gd name="connsiteX83" fmla="*/ 368490 w 3985147"/>
                <a:gd name="connsiteY83" fmla="*/ 1924334 h 2511188"/>
                <a:gd name="connsiteX84" fmla="*/ 286603 w 3985147"/>
                <a:gd name="connsiteY84" fmla="*/ 1801504 h 2511188"/>
                <a:gd name="connsiteX85" fmla="*/ 232012 w 3985147"/>
                <a:gd name="connsiteY85" fmla="*/ 1719618 h 2511188"/>
                <a:gd name="connsiteX86" fmla="*/ 191069 w 3985147"/>
                <a:gd name="connsiteY86" fmla="*/ 1678674 h 2511188"/>
                <a:gd name="connsiteX87" fmla="*/ 136478 w 3985147"/>
                <a:gd name="connsiteY87" fmla="*/ 1596788 h 2511188"/>
                <a:gd name="connsiteX88" fmla="*/ 122830 w 3985147"/>
                <a:gd name="connsiteY88" fmla="*/ 1555845 h 2511188"/>
                <a:gd name="connsiteX89" fmla="*/ 68239 w 3985147"/>
                <a:gd name="connsiteY89" fmla="*/ 1473958 h 2511188"/>
                <a:gd name="connsiteX90" fmla="*/ 40944 w 3985147"/>
                <a:gd name="connsiteY90" fmla="*/ 1433015 h 2511188"/>
                <a:gd name="connsiteX91" fmla="*/ 13648 w 3985147"/>
                <a:gd name="connsiteY91" fmla="*/ 1351128 h 2511188"/>
                <a:gd name="connsiteX92" fmla="*/ 0 w 3985147"/>
                <a:gd name="connsiteY92" fmla="*/ 1310185 h 2511188"/>
                <a:gd name="connsiteX93" fmla="*/ 13648 w 3985147"/>
                <a:gd name="connsiteY93" fmla="*/ 1037230 h 2511188"/>
                <a:gd name="connsiteX94" fmla="*/ 27296 w 3985147"/>
                <a:gd name="connsiteY94" fmla="*/ 996286 h 2511188"/>
                <a:gd name="connsiteX95" fmla="*/ 68239 w 3985147"/>
                <a:gd name="connsiteY95" fmla="*/ 968991 h 2511188"/>
                <a:gd name="connsiteX96" fmla="*/ 95535 w 3985147"/>
                <a:gd name="connsiteY96" fmla="*/ 928048 h 2511188"/>
                <a:gd name="connsiteX97" fmla="*/ 109183 w 3985147"/>
                <a:gd name="connsiteY97" fmla="*/ 887104 h 2511188"/>
                <a:gd name="connsiteX98" fmla="*/ 150126 w 3985147"/>
                <a:gd name="connsiteY98" fmla="*/ 859809 h 2511188"/>
                <a:gd name="connsiteX99" fmla="*/ 177421 w 3985147"/>
                <a:gd name="connsiteY99" fmla="*/ 777922 h 2511188"/>
                <a:gd name="connsiteX100" fmla="*/ 259308 w 3985147"/>
                <a:gd name="connsiteY100" fmla="*/ 723331 h 2511188"/>
                <a:gd name="connsiteX101" fmla="*/ 286603 w 3985147"/>
                <a:gd name="connsiteY101" fmla="*/ 682388 h 2511188"/>
                <a:gd name="connsiteX102" fmla="*/ 327547 w 3985147"/>
                <a:gd name="connsiteY102" fmla="*/ 655092 h 2511188"/>
                <a:gd name="connsiteX103" fmla="*/ 313899 w 3985147"/>
                <a:gd name="connsiteY103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627797 w 3985147"/>
                <a:gd name="connsiteY5" fmla="*/ 13648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517764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436351 w 3985147"/>
                <a:gd name="connsiteY3" fmla="*/ 382137 h 2511188"/>
                <a:gd name="connsiteX4" fmla="*/ 517764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436351 w 3985147"/>
                <a:gd name="connsiteY3" fmla="*/ 382137 h 2511188"/>
                <a:gd name="connsiteX4" fmla="*/ 517764 w 3985147"/>
                <a:gd name="connsiteY4" fmla="*/ 232012 h 2511188"/>
                <a:gd name="connsiteX5" fmla="*/ 858200 w 3985147"/>
                <a:gd name="connsiteY5" fmla="*/ 1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575714 w 3985147"/>
                <a:gd name="connsiteY48" fmla="*/ 1448122 h 2512648"/>
                <a:gd name="connsiteX49" fmla="*/ 2784144 w 3985147"/>
                <a:gd name="connsiteY49" fmla="*/ 1461770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575714 w 3985147"/>
                <a:gd name="connsiteY48" fmla="*/ 1448122 h 2512648"/>
                <a:gd name="connsiteX49" fmla="*/ 2960336 w 3985147"/>
                <a:gd name="connsiteY49" fmla="*/ 1352588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385969 w 3985147"/>
                <a:gd name="connsiteY48" fmla="*/ 1461770 h 2512648"/>
                <a:gd name="connsiteX49" fmla="*/ 2960336 w 3985147"/>
                <a:gd name="connsiteY49" fmla="*/ 1352588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55961"/>
                <a:gd name="connsiteX1" fmla="*/ 313899 w 3985147"/>
                <a:gd name="connsiteY1" fmla="*/ 683848 h 2555961"/>
                <a:gd name="connsiteX2" fmla="*/ 368490 w 3985147"/>
                <a:gd name="connsiteY2" fmla="*/ 574666 h 2555961"/>
                <a:gd name="connsiteX3" fmla="*/ 436351 w 3985147"/>
                <a:gd name="connsiteY3" fmla="*/ 383597 h 2555961"/>
                <a:gd name="connsiteX4" fmla="*/ 517764 w 3985147"/>
                <a:gd name="connsiteY4" fmla="*/ 233472 h 2555961"/>
                <a:gd name="connsiteX5" fmla="*/ 858200 w 3985147"/>
                <a:gd name="connsiteY5" fmla="*/ 1461 h 2555961"/>
                <a:gd name="connsiteX6" fmla="*/ 1255595 w 3985147"/>
                <a:gd name="connsiteY6" fmla="*/ 28755 h 2555961"/>
                <a:gd name="connsiteX7" fmla="*/ 1107077 w 3985147"/>
                <a:gd name="connsiteY7" fmla="*/ 1460 h 2555961"/>
                <a:gd name="connsiteX8" fmla="*/ 1378424 w 3985147"/>
                <a:gd name="connsiteY8" fmla="*/ 69699 h 2555961"/>
                <a:gd name="connsiteX9" fmla="*/ 1419368 w 3985147"/>
                <a:gd name="connsiteY9" fmla="*/ 96994 h 2555961"/>
                <a:gd name="connsiteX10" fmla="*/ 1501254 w 3985147"/>
                <a:gd name="connsiteY10" fmla="*/ 124290 h 2555961"/>
                <a:gd name="connsiteX11" fmla="*/ 1583141 w 3985147"/>
                <a:gd name="connsiteY11" fmla="*/ 178881 h 2555961"/>
                <a:gd name="connsiteX12" fmla="*/ 1665027 w 3985147"/>
                <a:gd name="connsiteY12" fmla="*/ 219824 h 2555961"/>
                <a:gd name="connsiteX13" fmla="*/ 1746914 w 3985147"/>
                <a:gd name="connsiteY13" fmla="*/ 233472 h 2555961"/>
                <a:gd name="connsiteX14" fmla="*/ 1924335 w 3985147"/>
                <a:gd name="connsiteY14" fmla="*/ 219824 h 2555961"/>
                <a:gd name="connsiteX15" fmla="*/ 2006221 w 3985147"/>
                <a:gd name="connsiteY15" fmla="*/ 192528 h 2555961"/>
                <a:gd name="connsiteX16" fmla="*/ 2088108 w 3985147"/>
                <a:gd name="connsiteY16" fmla="*/ 137937 h 2555961"/>
                <a:gd name="connsiteX17" fmla="*/ 2210938 w 3985147"/>
                <a:gd name="connsiteY17" fmla="*/ 69699 h 2555961"/>
                <a:gd name="connsiteX18" fmla="*/ 2251881 w 3985147"/>
                <a:gd name="connsiteY18" fmla="*/ 42403 h 2555961"/>
                <a:gd name="connsiteX19" fmla="*/ 2429302 w 3985147"/>
                <a:gd name="connsiteY19" fmla="*/ 1460 h 2555961"/>
                <a:gd name="connsiteX20" fmla="*/ 2852383 w 3985147"/>
                <a:gd name="connsiteY20" fmla="*/ 28755 h 2555961"/>
                <a:gd name="connsiteX21" fmla="*/ 2975212 w 3985147"/>
                <a:gd name="connsiteY21" fmla="*/ 83346 h 2555961"/>
                <a:gd name="connsiteX22" fmla="*/ 3016156 w 3985147"/>
                <a:gd name="connsiteY22" fmla="*/ 96994 h 2555961"/>
                <a:gd name="connsiteX23" fmla="*/ 3098042 w 3985147"/>
                <a:gd name="connsiteY23" fmla="*/ 137937 h 2555961"/>
                <a:gd name="connsiteX24" fmla="*/ 3138986 w 3985147"/>
                <a:gd name="connsiteY24" fmla="*/ 165233 h 2555961"/>
                <a:gd name="connsiteX25" fmla="*/ 3220872 w 3985147"/>
                <a:gd name="connsiteY25" fmla="*/ 192528 h 2555961"/>
                <a:gd name="connsiteX26" fmla="*/ 3302759 w 3985147"/>
                <a:gd name="connsiteY26" fmla="*/ 247119 h 2555961"/>
                <a:gd name="connsiteX27" fmla="*/ 3343702 w 3985147"/>
                <a:gd name="connsiteY27" fmla="*/ 260767 h 2555961"/>
                <a:gd name="connsiteX28" fmla="*/ 3384645 w 3985147"/>
                <a:gd name="connsiteY28" fmla="*/ 288063 h 2555961"/>
                <a:gd name="connsiteX29" fmla="*/ 3425589 w 3985147"/>
                <a:gd name="connsiteY29" fmla="*/ 301711 h 2555961"/>
                <a:gd name="connsiteX30" fmla="*/ 3466532 w 3985147"/>
                <a:gd name="connsiteY30" fmla="*/ 329006 h 2555961"/>
                <a:gd name="connsiteX31" fmla="*/ 3507475 w 3985147"/>
                <a:gd name="connsiteY31" fmla="*/ 342654 h 2555961"/>
                <a:gd name="connsiteX32" fmla="*/ 3589362 w 3985147"/>
                <a:gd name="connsiteY32" fmla="*/ 383597 h 2555961"/>
                <a:gd name="connsiteX33" fmla="*/ 3630305 w 3985147"/>
                <a:gd name="connsiteY33" fmla="*/ 424540 h 2555961"/>
                <a:gd name="connsiteX34" fmla="*/ 3712192 w 3985147"/>
                <a:gd name="connsiteY34" fmla="*/ 479131 h 2555961"/>
                <a:gd name="connsiteX35" fmla="*/ 3753135 w 3985147"/>
                <a:gd name="connsiteY35" fmla="*/ 520075 h 2555961"/>
                <a:gd name="connsiteX36" fmla="*/ 3794078 w 3985147"/>
                <a:gd name="connsiteY36" fmla="*/ 547370 h 2555961"/>
                <a:gd name="connsiteX37" fmla="*/ 3862317 w 3985147"/>
                <a:gd name="connsiteY37" fmla="*/ 629257 h 2555961"/>
                <a:gd name="connsiteX38" fmla="*/ 3889612 w 3985147"/>
                <a:gd name="connsiteY38" fmla="*/ 683848 h 2555961"/>
                <a:gd name="connsiteX39" fmla="*/ 3944203 w 3985147"/>
                <a:gd name="connsiteY39" fmla="*/ 765734 h 2555961"/>
                <a:gd name="connsiteX40" fmla="*/ 3971499 w 3985147"/>
                <a:gd name="connsiteY40" fmla="*/ 847621 h 2555961"/>
                <a:gd name="connsiteX41" fmla="*/ 3985147 w 3985147"/>
                <a:gd name="connsiteY41" fmla="*/ 970451 h 2555961"/>
                <a:gd name="connsiteX42" fmla="*/ 3971499 w 3985147"/>
                <a:gd name="connsiteY42" fmla="*/ 1229758 h 2555961"/>
                <a:gd name="connsiteX43" fmla="*/ 3916908 w 3985147"/>
                <a:gd name="connsiteY43" fmla="*/ 1352588 h 2555961"/>
                <a:gd name="connsiteX44" fmla="*/ 3875965 w 3985147"/>
                <a:gd name="connsiteY44" fmla="*/ 1366236 h 2555961"/>
                <a:gd name="connsiteX45" fmla="*/ 3835021 w 3985147"/>
                <a:gd name="connsiteY45" fmla="*/ 1393531 h 2555961"/>
                <a:gd name="connsiteX46" fmla="*/ 3794078 w 3985147"/>
                <a:gd name="connsiteY46" fmla="*/ 1407179 h 2555961"/>
                <a:gd name="connsiteX47" fmla="*/ 3753135 w 3985147"/>
                <a:gd name="connsiteY47" fmla="*/ 1434475 h 2555961"/>
                <a:gd name="connsiteX48" fmla="*/ 3385969 w 3985147"/>
                <a:gd name="connsiteY48" fmla="*/ 1461770 h 2555961"/>
                <a:gd name="connsiteX49" fmla="*/ 2960336 w 3985147"/>
                <a:gd name="connsiteY49" fmla="*/ 1352588 h 2555961"/>
                <a:gd name="connsiteX50" fmla="*/ 2511189 w 3985147"/>
                <a:gd name="connsiteY50" fmla="*/ 1489066 h 2555961"/>
                <a:gd name="connsiteX51" fmla="*/ 2456597 w 3985147"/>
                <a:gd name="connsiteY51" fmla="*/ 1502713 h 2555961"/>
                <a:gd name="connsiteX52" fmla="*/ 2415654 w 3985147"/>
                <a:gd name="connsiteY52" fmla="*/ 1530009 h 2555961"/>
                <a:gd name="connsiteX53" fmla="*/ 2320120 w 3985147"/>
                <a:gd name="connsiteY53" fmla="*/ 1570952 h 2555961"/>
                <a:gd name="connsiteX54" fmla="*/ 2224586 w 3985147"/>
                <a:gd name="connsiteY54" fmla="*/ 1625543 h 2555961"/>
                <a:gd name="connsiteX55" fmla="*/ 2169995 w 3985147"/>
                <a:gd name="connsiteY55" fmla="*/ 1666487 h 2555961"/>
                <a:gd name="connsiteX56" fmla="*/ 2088108 w 3985147"/>
                <a:gd name="connsiteY56" fmla="*/ 1693782 h 2555961"/>
                <a:gd name="connsiteX57" fmla="*/ 2006221 w 3985147"/>
                <a:gd name="connsiteY57" fmla="*/ 1762021 h 2555961"/>
                <a:gd name="connsiteX58" fmla="*/ 1965278 w 3985147"/>
                <a:gd name="connsiteY58" fmla="*/ 1789316 h 2555961"/>
                <a:gd name="connsiteX59" fmla="*/ 1897039 w 3985147"/>
                <a:gd name="connsiteY59" fmla="*/ 1843908 h 2555961"/>
                <a:gd name="connsiteX60" fmla="*/ 1869744 w 3985147"/>
                <a:gd name="connsiteY60" fmla="*/ 1884851 h 2555961"/>
                <a:gd name="connsiteX61" fmla="*/ 1828800 w 3985147"/>
                <a:gd name="connsiteY61" fmla="*/ 1912146 h 2555961"/>
                <a:gd name="connsiteX62" fmla="*/ 1733266 w 3985147"/>
                <a:gd name="connsiteY62" fmla="*/ 2034976 h 2555961"/>
                <a:gd name="connsiteX63" fmla="*/ 1678675 w 3985147"/>
                <a:gd name="connsiteY63" fmla="*/ 2116863 h 2555961"/>
                <a:gd name="connsiteX64" fmla="*/ 1624084 w 3985147"/>
                <a:gd name="connsiteY64" fmla="*/ 2198749 h 2555961"/>
                <a:gd name="connsiteX65" fmla="*/ 1596789 w 3985147"/>
                <a:gd name="connsiteY65" fmla="*/ 2239693 h 2555961"/>
                <a:gd name="connsiteX66" fmla="*/ 1555845 w 3985147"/>
                <a:gd name="connsiteY66" fmla="*/ 2280636 h 2555961"/>
                <a:gd name="connsiteX67" fmla="*/ 1528550 w 3985147"/>
                <a:gd name="connsiteY67" fmla="*/ 2321579 h 2555961"/>
                <a:gd name="connsiteX68" fmla="*/ 1446663 w 3985147"/>
                <a:gd name="connsiteY68" fmla="*/ 2376170 h 2555961"/>
                <a:gd name="connsiteX69" fmla="*/ 1364777 w 3985147"/>
                <a:gd name="connsiteY69" fmla="*/ 2417113 h 2555961"/>
                <a:gd name="connsiteX70" fmla="*/ 1323833 w 3985147"/>
                <a:gd name="connsiteY70" fmla="*/ 2444409 h 2555961"/>
                <a:gd name="connsiteX71" fmla="*/ 1282890 w 3985147"/>
                <a:gd name="connsiteY71" fmla="*/ 2458057 h 2555961"/>
                <a:gd name="connsiteX72" fmla="*/ 1159777 w 3985147"/>
                <a:gd name="connsiteY72" fmla="*/ 2553591 h 2555961"/>
                <a:gd name="connsiteX73" fmla="*/ 982639 w 3985147"/>
                <a:gd name="connsiteY73" fmla="*/ 2512648 h 2555961"/>
                <a:gd name="connsiteX74" fmla="*/ 736980 w 3985147"/>
                <a:gd name="connsiteY74" fmla="*/ 2485352 h 2555961"/>
                <a:gd name="connsiteX75" fmla="*/ 614150 w 3985147"/>
                <a:gd name="connsiteY75" fmla="*/ 2376170 h 2555961"/>
                <a:gd name="connsiteX76" fmla="*/ 586854 w 3985147"/>
                <a:gd name="connsiteY76" fmla="*/ 2335227 h 2555961"/>
                <a:gd name="connsiteX77" fmla="*/ 545911 w 3985147"/>
                <a:gd name="connsiteY77" fmla="*/ 2307931 h 2555961"/>
                <a:gd name="connsiteX78" fmla="*/ 518615 w 3985147"/>
                <a:gd name="connsiteY78" fmla="*/ 2266988 h 2555961"/>
                <a:gd name="connsiteX79" fmla="*/ 464024 w 3985147"/>
                <a:gd name="connsiteY79" fmla="*/ 2144158 h 2555961"/>
                <a:gd name="connsiteX80" fmla="*/ 423081 w 3985147"/>
                <a:gd name="connsiteY80" fmla="*/ 2048624 h 2555961"/>
                <a:gd name="connsiteX81" fmla="*/ 395786 w 3985147"/>
                <a:gd name="connsiteY81" fmla="*/ 2007681 h 2555961"/>
                <a:gd name="connsiteX82" fmla="*/ 368490 w 3985147"/>
                <a:gd name="connsiteY82" fmla="*/ 1925794 h 2555961"/>
                <a:gd name="connsiteX83" fmla="*/ 286603 w 3985147"/>
                <a:gd name="connsiteY83" fmla="*/ 1802964 h 2555961"/>
                <a:gd name="connsiteX84" fmla="*/ 232012 w 3985147"/>
                <a:gd name="connsiteY84" fmla="*/ 1721078 h 2555961"/>
                <a:gd name="connsiteX85" fmla="*/ 191069 w 3985147"/>
                <a:gd name="connsiteY85" fmla="*/ 1680134 h 2555961"/>
                <a:gd name="connsiteX86" fmla="*/ 136478 w 3985147"/>
                <a:gd name="connsiteY86" fmla="*/ 1598248 h 2555961"/>
                <a:gd name="connsiteX87" fmla="*/ 122830 w 3985147"/>
                <a:gd name="connsiteY87" fmla="*/ 1557305 h 2555961"/>
                <a:gd name="connsiteX88" fmla="*/ 68239 w 3985147"/>
                <a:gd name="connsiteY88" fmla="*/ 1475418 h 2555961"/>
                <a:gd name="connsiteX89" fmla="*/ 40944 w 3985147"/>
                <a:gd name="connsiteY89" fmla="*/ 1434475 h 2555961"/>
                <a:gd name="connsiteX90" fmla="*/ 13648 w 3985147"/>
                <a:gd name="connsiteY90" fmla="*/ 1352588 h 2555961"/>
                <a:gd name="connsiteX91" fmla="*/ 0 w 3985147"/>
                <a:gd name="connsiteY91" fmla="*/ 1311645 h 2555961"/>
                <a:gd name="connsiteX92" fmla="*/ 13648 w 3985147"/>
                <a:gd name="connsiteY92" fmla="*/ 1038690 h 2555961"/>
                <a:gd name="connsiteX93" fmla="*/ 27296 w 3985147"/>
                <a:gd name="connsiteY93" fmla="*/ 997746 h 2555961"/>
                <a:gd name="connsiteX94" fmla="*/ 68239 w 3985147"/>
                <a:gd name="connsiteY94" fmla="*/ 970451 h 2555961"/>
                <a:gd name="connsiteX95" fmla="*/ 95535 w 3985147"/>
                <a:gd name="connsiteY95" fmla="*/ 929508 h 2555961"/>
                <a:gd name="connsiteX96" fmla="*/ 109183 w 3985147"/>
                <a:gd name="connsiteY96" fmla="*/ 888564 h 2555961"/>
                <a:gd name="connsiteX97" fmla="*/ 150126 w 3985147"/>
                <a:gd name="connsiteY97" fmla="*/ 861269 h 2555961"/>
                <a:gd name="connsiteX98" fmla="*/ 177421 w 3985147"/>
                <a:gd name="connsiteY98" fmla="*/ 779382 h 2555961"/>
                <a:gd name="connsiteX99" fmla="*/ 259308 w 3985147"/>
                <a:gd name="connsiteY99" fmla="*/ 724791 h 2555961"/>
                <a:gd name="connsiteX100" fmla="*/ 286603 w 3985147"/>
                <a:gd name="connsiteY100" fmla="*/ 683848 h 2555961"/>
                <a:gd name="connsiteX101" fmla="*/ 327547 w 3985147"/>
                <a:gd name="connsiteY101" fmla="*/ 656552 h 2555961"/>
                <a:gd name="connsiteX102" fmla="*/ 313899 w 3985147"/>
                <a:gd name="connsiteY102" fmla="*/ 683848 h 2555961"/>
                <a:gd name="connsiteX0" fmla="*/ 313899 w 3985147"/>
                <a:gd name="connsiteY0" fmla="*/ 683848 h 2557759"/>
                <a:gd name="connsiteX1" fmla="*/ 313899 w 3985147"/>
                <a:gd name="connsiteY1" fmla="*/ 683848 h 2557759"/>
                <a:gd name="connsiteX2" fmla="*/ 368490 w 3985147"/>
                <a:gd name="connsiteY2" fmla="*/ 574666 h 2557759"/>
                <a:gd name="connsiteX3" fmla="*/ 436351 w 3985147"/>
                <a:gd name="connsiteY3" fmla="*/ 383597 h 2557759"/>
                <a:gd name="connsiteX4" fmla="*/ 517764 w 3985147"/>
                <a:gd name="connsiteY4" fmla="*/ 233472 h 2557759"/>
                <a:gd name="connsiteX5" fmla="*/ 858200 w 3985147"/>
                <a:gd name="connsiteY5" fmla="*/ 1461 h 2557759"/>
                <a:gd name="connsiteX6" fmla="*/ 1255595 w 3985147"/>
                <a:gd name="connsiteY6" fmla="*/ 28755 h 2557759"/>
                <a:gd name="connsiteX7" fmla="*/ 1107077 w 3985147"/>
                <a:gd name="connsiteY7" fmla="*/ 1460 h 2557759"/>
                <a:gd name="connsiteX8" fmla="*/ 1378424 w 3985147"/>
                <a:gd name="connsiteY8" fmla="*/ 69699 h 2557759"/>
                <a:gd name="connsiteX9" fmla="*/ 1419368 w 3985147"/>
                <a:gd name="connsiteY9" fmla="*/ 96994 h 2557759"/>
                <a:gd name="connsiteX10" fmla="*/ 1501254 w 3985147"/>
                <a:gd name="connsiteY10" fmla="*/ 124290 h 2557759"/>
                <a:gd name="connsiteX11" fmla="*/ 1583141 w 3985147"/>
                <a:gd name="connsiteY11" fmla="*/ 178881 h 2557759"/>
                <a:gd name="connsiteX12" fmla="*/ 1665027 w 3985147"/>
                <a:gd name="connsiteY12" fmla="*/ 219824 h 2557759"/>
                <a:gd name="connsiteX13" fmla="*/ 1746914 w 3985147"/>
                <a:gd name="connsiteY13" fmla="*/ 233472 h 2557759"/>
                <a:gd name="connsiteX14" fmla="*/ 1924335 w 3985147"/>
                <a:gd name="connsiteY14" fmla="*/ 219824 h 2557759"/>
                <a:gd name="connsiteX15" fmla="*/ 2006221 w 3985147"/>
                <a:gd name="connsiteY15" fmla="*/ 192528 h 2557759"/>
                <a:gd name="connsiteX16" fmla="*/ 2088108 w 3985147"/>
                <a:gd name="connsiteY16" fmla="*/ 137937 h 2557759"/>
                <a:gd name="connsiteX17" fmla="*/ 2210938 w 3985147"/>
                <a:gd name="connsiteY17" fmla="*/ 69699 h 2557759"/>
                <a:gd name="connsiteX18" fmla="*/ 2251881 w 3985147"/>
                <a:gd name="connsiteY18" fmla="*/ 42403 h 2557759"/>
                <a:gd name="connsiteX19" fmla="*/ 2429302 w 3985147"/>
                <a:gd name="connsiteY19" fmla="*/ 1460 h 2557759"/>
                <a:gd name="connsiteX20" fmla="*/ 2852383 w 3985147"/>
                <a:gd name="connsiteY20" fmla="*/ 28755 h 2557759"/>
                <a:gd name="connsiteX21" fmla="*/ 2975212 w 3985147"/>
                <a:gd name="connsiteY21" fmla="*/ 83346 h 2557759"/>
                <a:gd name="connsiteX22" fmla="*/ 3016156 w 3985147"/>
                <a:gd name="connsiteY22" fmla="*/ 96994 h 2557759"/>
                <a:gd name="connsiteX23" fmla="*/ 3098042 w 3985147"/>
                <a:gd name="connsiteY23" fmla="*/ 137937 h 2557759"/>
                <a:gd name="connsiteX24" fmla="*/ 3138986 w 3985147"/>
                <a:gd name="connsiteY24" fmla="*/ 165233 h 2557759"/>
                <a:gd name="connsiteX25" fmla="*/ 3220872 w 3985147"/>
                <a:gd name="connsiteY25" fmla="*/ 192528 h 2557759"/>
                <a:gd name="connsiteX26" fmla="*/ 3302759 w 3985147"/>
                <a:gd name="connsiteY26" fmla="*/ 247119 h 2557759"/>
                <a:gd name="connsiteX27" fmla="*/ 3343702 w 3985147"/>
                <a:gd name="connsiteY27" fmla="*/ 260767 h 2557759"/>
                <a:gd name="connsiteX28" fmla="*/ 3384645 w 3985147"/>
                <a:gd name="connsiteY28" fmla="*/ 288063 h 2557759"/>
                <a:gd name="connsiteX29" fmla="*/ 3425589 w 3985147"/>
                <a:gd name="connsiteY29" fmla="*/ 301711 h 2557759"/>
                <a:gd name="connsiteX30" fmla="*/ 3466532 w 3985147"/>
                <a:gd name="connsiteY30" fmla="*/ 329006 h 2557759"/>
                <a:gd name="connsiteX31" fmla="*/ 3507475 w 3985147"/>
                <a:gd name="connsiteY31" fmla="*/ 342654 h 2557759"/>
                <a:gd name="connsiteX32" fmla="*/ 3589362 w 3985147"/>
                <a:gd name="connsiteY32" fmla="*/ 383597 h 2557759"/>
                <a:gd name="connsiteX33" fmla="*/ 3630305 w 3985147"/>
                <a:gd name="connsiteY33" fmla="*/ 424540 h 2557759"/>
                <a:gd name="connsiteX34" fmla="*/ 3712192 w 3985147"/>
                <a:gd name="connsiteY34" fmla="*/ 479131 h 2557759"/>
                <a:gd name="connsiteX35" fmla="*/ 3753135 w 3985147"/>
                <a:gd name="connsiteY35" fmla="*/ 520075 h 2557759"/>
                <a:gd name="connsiteX36" fmla="*/ 3794078 w 3985147"/>
                <a:gd name="connsiteY36" fmla="*/ 547370 h 2557759"/>
                <a:gd name="connsiteX37" fmla="*/ 3862317 w 3985147"/>
                <a:gd name="connsiteY37" fmla="*/ 629257 h 2557759"/>
                <a:gd name="connsiteX38" fmla="*/ 3889612 w 3985147"/>
                <a:gd name="connsiteY38" fmla="*/ 683848 h 2557759"/>
                <a:gd name="connsiteX39" fmla="*/ 3944203 w 3985147"/>
                <a:gd name="connsiteY39" fmla="*/ 765734 h 2557759"/>
                <a:gd name="connsiteX40" fmla="*/ 3971499 w 3985147"/>
                <a:gd name="connsiteY40" fmla="*/ 847621 h 2557759"/>
                <a:gd name="connsiteX41" fmla="*/ 3985147 w 3985147"/>
                <a:gd name="connsiteY41" fmla="*/ 970451 h 2557759"/>
                <a:gd name="connsiteX42" fmla="*/ 3971499 w 3985147"/>
                <a:gd name="connsiteY42" fmla="*/ 1229758 h 2557759"/>
                <a:gd name="connsiteX43" fmla="*/ 3916908 w 3985147"/>
                <a:gd name="connsiteY43" fmla="*/ 1352588 h 2557759"/>
                <a:gd name="connsiteX44" fmla="*/ 3875965 w 3985147"/>
                <a:gd name="connsiteY44" fmla="*/ 1366236 h 2557759"/>
                <a:gd name="connsiteX45" fmla="*/ 3835021 w 3985147"/>
                <a:gd name="connsiteY45" fmla="*/ 1393531 h 2557759"/>
                <a:gd name="connsiteX46" fmla="*/ 3794078 w 3985147"/>
                <a:gd name="connsiteY46" fmla="*/ 1407179 h 2557759"/>
                <a:gd name="connsiteX47" fmla="*/ 3753135 w 3985147"/>
                <a:gd name="connsiteY47" fmla="*/ 1434475 h 2557759"/>
                <a:gd name="connsiteX48" fmla="*/ 3385969 w 3985147"/>
                <a:gd name="connsiteY48" fmla="*/ 1461770 h 2557759"/>
                <a:gd name="connsiteX49" fmla="*/ 2960336 w 3985147"/>
                <a:gd name="connsiteY49" fmla="*/ 1352588 h 2557759"/>
                <a:gd name="connsiteX50" fmla="*/ 2511189 w 3985147"/>
                <a:gd name="connsiteY50" fmla="*/ 1489066 h 2557759"/>
                <a:gd name="connsiteX51" fmla="*/ 2456597 w 3985147"/>
                <a:gd name="connsiteY51" fmla="*/ 1502713 h 2557759"/>
                <a:gd name="connsiteX52" fmla="*/ 2415654 w 3985147"/>
                <a:gd name="connsiteY52" fmla="*/ 1530009 h 2557759"/>
                <a:gd name="connsiteX53" fmla="*/ 2320120 w 3985147"/>
                <a:gd name="connsiteY53" fmla="*/ 1570952 h 2557759"/>
                <a:gd name="connsiteX54" fmla="*/ 2224586 w 3985147"/>
                <a:gd name="connsiteY54" fmla="*/ 1625543 h 2557759"/>
                <a:gd name="connsiteX55" fmla="*/ 2169995 w 3985147"/>
                <a:gd name="connsiteY55" fmla="*/ 1666487 h 2557759"/>
                <a:gd name="connsiteX56" fmla="*/ 2088108 w 3985147"/>
                <a:gd name="connsiteY56" fmla="*/ 1693782 h 2557759"/>
                <a:gd name="connsiteX57" fmla="*/ 2006221 w 3985147"/>
                <a:gd name="connsiteY57" fmla="*/ 1762021 h 2557759"/>
                <a:gd name="connsiteX58" fmla="*/ 1965278 w 3985147"/>
                <a:gd name="connsiteY58" fmla="*/ 1789316 h 2557759"/>
                <a:gd name="connsiteX59" fmla="*/ 1897039 w 3985147"/>
                <a:gd name="connsiteY59" fmla="*/ 1843908 h 2557759"/>
                <a:gd name="connsiteX60" fmla="*/ 1869744 w 3985147"/>
                <a:gd name="connsiteY60" fmla="*/ 1884851 h 2557759"/>
                <a:gd name="connsiteX61" fmla="*/ 1828800 w 3985147"/>
                <a:gd name="connsiteY61" fmla="*/ 1912146 h 2557759"/>
                <a:gd name="connsiteX62" fmla="*/ 1733266 w 3985147"/>
                <a:gd name="connsiteY62" fmla="*/ 2034976 h 2557759"/>
                <a:gd name="connsiteX63" fmla="*/ 1678675 w 3985147"/>
                <a:gd name="connsiteY63" fmla="*/ 2116863 h 2557759"/>
                <a:gd name="connsiteX64" fmla="*/ 1624084 w 3985147"/>
                <a:gd name="connsiteY64" fmla="*/ 2198749 h 2557759"/>
                <a:gd name="connsiteX65" fmla="*/ 1596789 w 3985147"/>
                <a:gd name="connsiteY65" fmla="*/ 2239693 h 2557759"/>
                <a:gd name="connsiteX66" fmla="*/ 1555845 w 3985147"/>
                <a:gd name="connsiteY66" fmla="*/ 2280636 h 2557759"/>
                <a:gd name="connsiteX67" fmla="*/ 1528550 w 3985147"/>
                <a:gd name="connsiteY67" fmla="*/ 2321579 h 2557759"/>
                <a:gd name="connsiteX68" fmla="*/ 1446663 w 3985147"/>
                <a:gd name="connsiteY68" fmla="*/ 2376170 h 2557759"/>
                <a:gd name="connsiteX69" fmla="*/ 1364777 w 3985147"/>
                <a:gd name="connsiteY69" fmla="*/ 2417113 h 2557759"/>
                <a:gd name="connsiteX70" fmla="*/ 1323833 w 3985147"/>
                <a:gd name="connsiteY70" fmla="*/ 2444409 h 2557759"/>
                <a:gd name="connsiteX71" fmla="*/ 1282890 w 3985147"/>
                <a:gd name="connsiteY71" fmla="*/ 2458057 h 2557759"/>
                <a:gd name="connsiteX72" fmla="*/ 1159777 w 3985147"/>
                <a:gd name="connsiteY72" fmla="*/ 2553591 h 2557759"/>
                <a:gd name="connsiteX73" fmla="*/ 969085 w 3985147"/>
                <a:gd name="connsiteY73" fmla="*/ 2553591 h 2557759"/>
                <a:gd name="connsiteX74" fmla="*/ 736980 w 3985147"/>
                <a:gd name="connsiteY74" fmla="*/ 2485352 h 2557759"/>
                <a:gd name="connsiteX75" fmla="*/ 614150 w 3985147"/>
                <a:gd name="connsiteY75" fmla="*/ 2376170 h 2557759"/>
                <a:gd name="connsiteX76" fmla="*/ 586854 w 3985147"/>
                <a:gd name="connsiteY76" fmla="*/ 2335227 h 2557759"/>
                <a:gd name="connsiteX77" fmla="*/ 545911 w 3985147"/>
                <a:gd name="connsiteY77" fmla="*/ 2307931 h 2557759"/>
                <a:gd name="connsiteX78" fmla="*/ 518615 w 3985147"/>
                <a:gd name="connsiteY78" fmla="*/ 2266988 h 2557759"/>
                <a:gd name="connsiteX79" fmla="*/ 464024 w 3985147"/>
                <a:gd name="connsiteY79" fmla="*/ 2144158 h 2557759"/>
                <a:gd name="connsiteX80" fmla="*/ 423081 w 3985147"/>
                <a:gd name="connsiteY80" fmla="*/ 2048624 h 2557759"/>
                <a:gd name="connsiteX81" fmla="*/ 395786 w 3985147"/>
                <a:gd name="connsiteY81" fmla="*/ 2007681 h 2557759"/>
                <a:gd name="connsiteX82" fmla="*/ 368490 w 3985147"/>
                <a:gd name="connsiteY82" fmla="*/ 1925794 h 2557759"/>
                <a:gd name="connsiteX83" fmla="*/ 286603 w 3985147"/>
                <a:gd name="connsiteY83" fmla="*/ 1802964 h 2557759"/>
                <a:gd name="connsiteX84" fmla="*/ 232012 w 3985147"/>
                <a:gd name="connsiteY84" fmla="*/ 1721078 h 2557759"/>
                <a:gd name="connsiteX85" fmla="*/ 191069 w 3985147"/>
                <a:gd name="connsiteY85" fmla="*/ 1680134 h 2557759"/>
                <a:gd name="connsiteX86" fmla="*/ 136478 w 3985147"/>
                <a:gd name="connsiteY86" fmla="*/ 1598248 h 2557759"/>
                <a:gd name="connsiteX87" fmla="*/ 122830 w 3985147"/>
                <a:gd name="connsiteY87" fmla="*/ 1557305 h 2557759"/>
                <a:gd name="connsiteX88" fmla="*/ 68239 w 3985147"/>
                <a:gd name="connsiteY88" fmla="*/ 1475418 h 2557759"/>
                <a:gd name="connsiteX89" fmla="*/ 40944 w 3985147"/>
                <a:gd name="connsiteY89" fmla="*/ 1434475 h 2557759"/>
                <a:gd name="connsiteX90" fmla="*/ 13648 w 3985147"/>
                <a:gd name="connsiteY90" fmla="*/ 1352588 h 2557759"/>
                <a:gd name="connsiteX91" fmla="*/ 0 w 3985147"/>
                <a:gd name="connsiteY91" fmla="*/ 1311645 h 2557759"/>
                <a:gd name="connsiteX92" fmla="*/ 13648 w 3985147"/>
                <a:gd name="connsiteY92" fmla="*/ 1038690 h 2557759"/>
                <a:gd name="connsiteX93" fmla="*/ 27296 w 3985147"/>
                <a:gd name="connsiteY93" fmla="*/ 997746 h 2557759"/>
                <a:gd name="connsiteX94" fmla="*/ 68239 w 3985147"/>
                <a:gd name="connsiteY94" fmla="*/ 970451 h 2557759"/>
                <a:gd name="connsiteX95" fmla="*/ 95535 w 3985147"/>
                <a:gd name="connsiteY95" fmla="*/ 929508 h 2557759"/>
                <a:gd name="connsiteX96" fmla="*/ 109183 w 3985147"/>
                <a:gd name="connsiteY96" fmla="*/ 888564 h 2557759"/>
                <a:gd name="connsiteX97" fmla="*/ 150126 w 3985147"/>
                <a:gd name="connsiteY97" fmla="*/ 861269 h 2557759"/>
                <a:gd name="connsiteX98" fmla="*/ 177421 w 3985147"/>
                <a:gd name="connsiteY98" fmla="*/ 779382 h 2557759"/>
                <a:gd name="connsiteX99" fmla="*/ 259308 w 3985147"/>
                <a:gd name="connsiteY99" fmla="*/ 724791 h 2557759"/>
                <a:gd name="connsiteX100" fmla="*/ 286603 w 3985147"/>
                <a:gd name="connsiteY100" fmla="*/ 683848 h 2557759"/>
                <a:gd name="connsiteX101" fmla="*/ 327547 w 3985147"/>
                <a:gd name="connsiteY101" fmla="*/ 656552 h 2557759"/>
                <a:gd name="connsiteX102" fmla="*/ 313899 w 3985147"/>
                <a:gd name="connsiteY102" fmla="*/ 683848 h 2557759"/>
                <a:gd name="connsiteX0" fmla="*/ 313899 w 3985147"/>
                <a:gd name="connsiteY0" fmla="*/ 683848 h 2558624"/>
                <a:gd name="connsiteX1" fmla="*/ 313899 w 3985147"/>
                <a:gd name="connsiteY1" fmla="*/ 683848 h 2558624"/>
                <a:gd name="connsiteX2" fmla="*/ 368490 w 3985147"/>
                <a:gd name="connsiteY2" fmla="*/ 574666 h 2558624"/>
                <a:gd name="connsiteX3" fmla="*/ 436351 w 3985147"/>
                <a:gd name="connsiteY3" fmla="*/ 383597 h 2558624"/>
                <a:gd name="connsiteX4" fmla="*/ 517764 w 3985147"/>
                <a:gd name="connsiteY4" fmla="*/ 233472 h 2558624"/>
                <a:gd name="connsiteX5" fmla="*/ 858200 w 3985147"/>
                <a:gd name="connsiteY5" fmla="*/ 1461 h 2558624"/>
                <a:gd name="connsiteX6" fmla="*/ 1255595 w 3985147"/>
                <a:gd name="connsiteY6" fmla="*/ 28755 h 2558624"/>
                <a:gd name="connsiteX7" fmla="*/ 1107077 w 3985147"/>
                <a:gd name="connsiteY7" fmla="*/ 1460 h 2558624"/>
                <a:gd name="connsiteX8" fmla="*/ 1378424 w 3985147"/>
                <a:gd name="connsiteY8" fmla="*/ 69699 h 2558624"/>
                <a:gd name="connsiteX9" fmla="*/ 1419368 w 3985147"/>
                <a:gd name="connsiteY9" fmla="*/ 96994 h 2558624"/>
                <a:gd name="connsiteX10" fmla="*/ 1501254 w 3985147"/>
                <a:gd name="connsiteY10" fmla="*/ 124290 h 2558624"/>
                <a:gd name="connsiteX11" fmla="*/ 1583141 w 3985147"/>
                <a:gd name="connsiteY11" fmla="*/ 178881 h 2558624"/>
                <a:gd name="connsiteX12" fmla="*/ 1665027 w 3985147"/>
                <a:gd name="connsiteY12" fmla="*/ 219824 h 2558624"/>
                <a:gd name="connsiteX13" fmla="*/ 1746914 w 3985147"/>
                <a:gd name="connsiteY13" fmla="*/ 233472 h 2558624"/>
                <a:gd name="connsiteX14" fmla="*/ 1924335 w 3985147"/>
                <a:gd name="connsiteY14" fmla="*/ 219824 h 2558624"/>
                <a:gd name="connsiteX15" fmla="*/ 2006221 w 3985147"/>
                <a:gd name="connsiteY15" fmla="*/ 192528 h 2558624"/>
                <a:gd name="connsiteX16" fmla="*/ 2088108 w 3985147"/>
                <a:gd name="connsiteY16" fmla="*/ 137937 h 2558624"/>
                <a:gd name="connsiteX17" fmla="*/ 2210938 w 3985147"/>
                <a:gd name="connsiteY17" fmla="*/ 69699 h 2558624"/>
                <a:gd name="connsiteX18" fmla="*/ 2251881 w 3985147"/>
                <a:gd name="connsiteY18" fmla="*/ 42403 h 2558624"/>
                <a:gd name="connsiteX19" fmla="*/ 2429302 w 3985147"/>
                <a:gd name="connsiteY19" fmla="*/ 1460 h 2558624"/>
                <a:gd name="connsiteX20" fmla="*/ 2852383 w 3985147"/>
                <a:gd name="connsiteY20" fmla="*/ 28755 h 2558624"/>
                <a:gd name="connsiteX21" fmla="*/ 2975212 w 3985147"/>
                <a:gd name="connsiteY21" fmla="*/ 83346 h 2558624"/>
                <a:gd name="connsiteX22" fmla="*/ 3016156 w 3985147"/>
                <a:gd name="connsiteY22" fmla="*/ 96994 h 2558624"/>
                <a:gd name="connsiteX23" fmla="*/ 3098042 w 3985147"/>
                <a:gd name="connsiteY23" fmla="*/ 137937 h 2558624"/>
                <a:gd name="connsiteX24" fmla="*/ 3138986 w 3985147"/>
                <a:gd name="connsiteY24" fmla="*/ 165233 h 2558624"/>
                <a:gd name="connsiteX25" fmla="*/ 3220872 w 3985147"/>
                <a:gd name="connsiteY25" fmla="*/ 192528 h 2558624"/>
                <a:gd name="connsiteX26" fmla="*/ 3302759 w 3985147"/>
                <a:gd name="connsiteY26" fmla="*/ 247119 h 2558624"/>
                <a:gd name="connsiteX27" fmla="*/ 3343702 w 3985147"/>
                <a:gd name="connsiteY27" fmla="*/ 260767 h 2558624"/>
                <a:gd name="connsiteX28" fmla="*/ 3384645 w 3985147"/>
                <a:gd name="connsiteY28" fmla="*/ 288063 h 2558624"/>
                <a:gd name="connsiteX29" fmla="*/ 3425589 w 3985147"/>
                <a:gd name="connsiteY29" fmla="*/ 301711 h 2558624"/>
                <a:gd name="connsiteX30" fmla="*/ 3466532 w 3985147"/>
                <a:gd name="connsiteY30" fmla="*/ 329006 h 2558624"/>
                <a:gd name="connsiteX31" fmla="*/ 3507475 w 3985147"/>
                <a:gd name="connsiteY31" fmla="*/ 342654 h 2558624"/>
                <a:gd name="connsiteX32" fmla="*/ 3589362 w 3985147"/>
                <a:gd name="connsiteY32" fmla="*/ 383597 h 2558624"/>
                <a:gd name="connsiteX33" fmla="*/ 3630305 w 3985147"/>
                <a:gd name="connsiteY33" fmla="*/ 424540 h 2558624"/>
                <a:gd name="connsiteX34" fmla="*/ 3712192 w 3985147"/>
                <a:gd name="connsiteY34" fmla="*/ 479131 h 2558624"/>
                <a:gd name="connsiteX35" fmla="*/ 3753135 w 3985147"/>
                <a:gd name="connsiteY35" fmla="*/ 520075 h 2558624"/>
                <a:gd name="connsiteX36" fmla="*/ 3794078 w 3985147"/>
                <a:gd name="connsiteY36" fmla="*/ 547370 h 2558624"/>
                <a:gd name="connsiteX37" fmla="*/ 3862317 w 3985147"/>
                <a:gd name="connsiteY37" fmla="*/ 629257 h 2558624"/>
                <a:gd name="connsiteX38" fmla="*/ 3889612 w 3985147"/>
                <a:gd name="connsiteY38" fmla="*/ 683848 h 2558624"/>
                <a:gd name="connsiteX39" fmla="*/ 3944203 w 3985147"/>
                <a:gd name="connsiteY39" fmla="*/ 765734 h 2558624"/>
                <a:gd name="connsiteX40" fmla="*/ 3971499 w 3985147"/>
                <a:gd name="connsiteY40" fmla="*/ 847621 h 2558624"/>
                <a:gd name="connsiteX41" fmla="*/ 3985147 w 3985147"/>
                <a:gd name="connsiteY41" fmla="*/ 970451 h 2558624"/>
                <a:gd name="connsiteX42" fmla="*/ 3971499 w 3985147"/>
                <a:gd name="connsiteY42" fmla="*/ 1229758 h 2558624"/>
                <a:gd name="connsiteX43" fmla="*/ 3916908 w 3985147"/>
                <a:gd name="connsiteY43" fmla="*/ 1352588 h 2558624"/>
                <a:gd name="connsiteX44" fmla="*/ 3875965 w 3985147"/>
                <a:gd name="connsiteY44" fmla="*/ 1366236 h 2558624"/>
                <a:gd name="connsiteX45" fmla="*/ 3835021 w 3985147"/>
                <a:gd name="connsiteY45" fmla="*/ 1393531 h 2558624"/>
                <a:gd name="connsiteX46" fmla="*/ 3794078 w 3985147"/>
                <a:gd name="connsiteY46" fmla="*/ 1407179 h 2558624"/>
                <a:gd name="connsiteX47" fmla="*/ 3753135 w 3985147"/>
                <a:gd name="connsiteY47" fmla="*/ 1434475 h 2558624"/>
                <a:gd name="connsiteX48" fmla="*/ 3385969 w 3985147"/>
                <a:gd name="connsiteY48" fmla="*/ 1461770 h 2558624"/>
                <a:gd name="connsiteX49" fmla="*/ 2960336 w 3985147"/>
                <a:gd name="connsiteY49" fmla="*/ 1352588 h 2558624"/>
                <a:gd name="connsiteX50" fmla="*/ 2511189 w 3985147"/>
                <a:gd name="connsiteY50" fmla="*/ 1489066 h 2558624"/>
                <a:gd name="connsiteX51" fmla="*/ 2456597 w 3985147"/>
                <a:gd name="connsiteY51" fmla="*/ 1502713 h 2558624"/>
                <a:gd name="connsiteX52" fmla="*/ 2415654 w 3985147"/>
                <a:gd name="connsiteY52" fmla="*/ 1530009 h 2558624"/>
                <a:gd name="connsiteX53" fmla="*/ 2320120 w 3985147"/>
                <a:gd name="connsiteY53" fmla="*/ 1570952 h 2558624"/>
                <a:gd name="connsiteX54" fmla="*/ 2224586 w 3985147"/>
                <a:gd name="connsiteY54" fmla="*/ 1625543 h 2558624"/>
                <a:gd name="connsiteX55" fmla="*/ 2169995 w 3985147"/>
                <a:gd name="connsiteY55" fmla="*/ 1666487 h 2558624"/>
                <a:gd name="connsiteX56" fmla="*/ 2088108 w 3985147"/>
                <a:gd name="connsiteY56" fmla="*/ 1693782 h 2558624"/>
                <a:gd name="connsiteX57" fmla="*/ 2006221 w 3985147"/>
                <a:gd name="connsiteY57" fmla="*/ 1762021 h 2558624"/>
                <a:gd name="connsiteX58" fmla="*/ 1965278 w 3985147"/>
                <a:gd name="connsiteY58" fmla="*/ 1789316 h 2558624"/>
                <a:gd name="connsiteX59" fmla="*/ 1897039 w 3985147"/>
                <a:gd name="connsiteY59" fmla="*/ 1843908 h 2558624"/>
                <a:gd name="connsiteX60" fmla="*/ 1869744 w 3985147"/>
                <a:gd name="connsiteY60" fmla="*/ 1884851 h 2558624"/>
                <a:gd name="connsiteX61" fmla="*/ 1828800 w 3985147"/>
                <a:gd name="connsiteY61" fmla="*/ 1912146 h 2558624"/>
                <a:gd name="connsiteX62" fmla="*/ 1733266 w 3985147"/>
                <a:gd name="connsiteY62" fmla="*/ 2034976 h 2558624"/>
                <a:gd name="connsiteX63" fmla="*/ 1678675 w 3985147"/>
                <a:gd name="connsiteY63" fmla="*/ 2116863 h 2558624"/>
                <a:gd name="connsiteX64" fmla="*/ 1624084 w 3985147"/>
                <a:gd name="connsiteY64" fmla="*/ 2198749 h 2558624"/>
                <a:gd name="connsiteX65" fmla="*/ 1596789 w 3985147"/>
                <a:gd name="connsiteY65" fmla="*/ 2239693 h 2558624"/>
                <a:gd name="connsiteX66" fmla="*/ 1555845 w 3985147"/>
                <a:gd name="connsiteY66" fmla="*/ 2280636 h 2558624"/>
                <a:gd name="connsiteX67" fmla="*/ 1528550 w 3985147"/>
                <a:gd name="connsiteY67" fmla="*/ 2321579 h 2558624"/>
                <a:gd name="connsiteX68" fmla="*/ 1446663 w 3985147"/>
                <a:gd name="connsiteY68" fmla="*/ 2376170 h 2558624"/>
                <a:gd name="connsiteX69" fmla="*/ 1364777 w 3985147"/>
                <a:gd name="connsiteY69" fmla="*/ 2417113 h 2558624"/>
                <a:gd name="connsiteX70" fmla="*/ 1323833 w 3985147"/>
                <a:gd name="connsiteY70" fmla="*/ 2444409 h 2558624"/>
                <a:gd name="connsiteX71" fmla="*/ 1159777 w 3985147"/>
                <a:gd name="connsiteY71" fmla="*/ 2553591 h 2558624"/>
                <a:gd name="connsiteX72" fmla="*/ 969085 w 3985147"/>
                <a:gd name="connsiteY72" fmla="*/ 2553591 h 2558624"/>
                <a:gd name="connsiteX73" fmla="*/ 736980 w 3985147"/>
                <a:gd name="connsiteY73" fmla="*/ 2485352 h 2558624"/>
                <a:gd name="connsiteX74" fmla="*/ 614150 w 3985147"/>
                <a:gd name="connsiteY74" fmla="*/ 2376170 h 2558624"/>
                <a:gd name="connsiteX75" fmla="*/ 586854 w 3985147"/>
                <a:gd name="connsiteY75" fmla="*/ 2335227 h 2558624"/>
                <a:gd name="connsiteX76" fmla="*/ 545911 w 3985147"/>
                <a:gd name="connsiteY76" fmla="*/ 2307931 h 2558624"/>
                <a:gd name="connsiteX77" fmla="*/ 518615 w 3985147"/>
                <a:gd name="connsiteY77" fmla="*/ 2266988 h 2558624"/>
                <a:gd name="connsiteX78" fmla="*/ 464024 w 3985147"/>
                <a:gd name="connsiteY78" fmla="*/ 2144158 h 2558624"/>
                <a:gd name="connsiteX79" fmla="*/ 423081 w 3985147"/>
                <a:gd name="connsiteY79" fmla="*/ 2048624 h 2558624"/>
                <a:gd name="connsiteX80" fmla="*/ 395786 w 3985147"/>
                <a:gd name="connsiteY80" fmla="*/ 2007681 h 2558624"/>
                <a:gd name="connsiteX81" fmla="*/ 368490 w 3985147"/>
                <a:gd name="connsiteY81" fmla="*/ 1925794 h 2558624"/>
                <a:gd name="connsiteX82" fmla="*/ 286603 w 3985147"/>
                <a:gd name="connsiteY82" fmla="*/ 1802964 h 2558624"/>
                <a:gd name="connsiteX83" fmla="*/ 232012 w 3985147"/>
                <a:gd name="connsiteY83" fmla="*/ 1721078 h 2558624"/>
                <a:gd name="connsiteX84" fmla="*/ 191069 w 3985147"/>
                <a:gd name="connsiteY84" fmla="*/ 1680134 h 2558624"/>
                <a:gd name="connsiteX85" fmla="*/ 136478 w 3985147"/>
                <a:gd name="connsiteY85" fmla="*/ 1598248 h 2558624"/>
                <a:gd name="connsiteX86" fmla="*/ 122830 w 3985147"/>
                <a:gd name="connsiteY86" fmla="*/ 1557305 h 2558624"/>
                <a:gd name="connsiteX87" fmla="*/ 68239 w 3985147"/>
                <a:gd name="connsiteY87" fmla="*/ 1475418 h 2558624"/>
                <a:gd name="connsiteX88" fmla="*/ 40944 w 3985147"/>
                <a:gd name="connsiteY88" fmla="*/ 1434475 h 2558624"/>
                <a:gd name="connsiteX89" fmla="*/ 13648 w 3985147"/>
                <a:gd name="connsiteY89" fmla="*/ 1352588 h 2558624"/>
                <a:gd name="connsiteX90" fmla="*/ 0 w 3985147"/>
                <a:gd name="connsiteY90" fmla="*/ 1311645 h 2558624"/>
                <a:gd name="connsiteX91" fmla="*/ 13648 w 3985147"/>
                <a:gd name="connsiteY91" fmla="*/ 1038690 h 2558624"/>
                <a:gd name="connsiteX92" fmla="*/ 27296 w 3985147"/>
                <a:gd name="connsiteY92" fmla="*/ 997746 h 2558624"/>
                <a:gd name="connsiteX93" fmla="*/ 68239 w 3985147"/>
                <a:gd name="connsiteY93" fmla="*/ 970451 h 2558624"/>
                <a:gd name="connsiteX94" fmla="*/ 95535 w 3985147"/>
                <a:gd name="connsiteY94" fmla="*/ 929508 h 2558624"/>
                <a:gd name="connsiteX95" fmla="*/ 109183 w 3985147"/>
                <a:gd name="connsiteY95" fmla="*/ 888564 h 2558624"/>
                <a:gd name="connsiteX96" fmla="*/ 150126 w 3985147"/>
                <a:gd name="connsiteY96" fmla="*/ 861269 h 2558624"/>
                <a:gd name="connsiteX97" fmla="*/ 177421 w 3985147"/>
                <a:gd name="connsiteY97" fmla="*/ 779382 h 2558624"/>
                <a:gd name="connsiteX98" fmla="*/ 259308 w 3985147"/>
                <a:gd name="connsiteY98" fmla="*/ 724791 h 2558624"/>
                <a:gd name="connsiteX99" fmla="*/ 286603 w 3985147"/>
                <a:gd name="connsiteY99" fmla="*/ 683848 h 2558624"/>
                <a:gd name="connsiteX100" fmla="*/ 327547 w 3985147"/>
                <a:gd name="connsiteY100" fmla="*/ 656552 h 2558624"/>
                <a:gd name="connsiteX101" fmla="*/ 313899 w 3985147"/>
                <a:gd name="connsiteY101" fmla="*/ 683848 h 2558624"/>
                <a:gd name="connsiteX0" fmla="*/ 313899 w 3985147"/>
                <a:gd name="connsiteY0" fmla="*/ 683848 h 2558624"/>
                <a:gd name="connsiteX1" fmla="*/ 313899 w 3985147"/>
                <a:gd name="connsiteY1" fmla="*/ 683848 h 2558624"/>
                <a:gd name="connsiteX2" fmla="*/ 368490 w 3985147"/>
                <a:gd name="connsiteY2" fmla="*/ 574666 h 2558624"/>
                <a:gd name="connsiteX3" fmla="*/ 436351 w 3985147"/>
                <a:gd name="connsiteY3" fmla="*/ 383597 h 2558624"/>
                <a:gd name="connsiteX4" fmla="*/ 517764 w 3985147"/>
                <a:gd name="connsiteY4" fmla="*/ 233472 h 2558624"/>
                <a:gd name="connsiteX5" fmla="*/ 858200 w 3985147"/>
                <a:gd name="connsiteY5" fmla="*/ 1461 h 2558624"/>
                <a:gd name="connsiteX6" fmla="*/ 1255595 w 3985147"/>
                <a:gd name="connsiteY6" fmla="*/ 28755 h 2558624"/>
                <a:gd name="connsiteX7" fmla="*/ 1107077 w 3985147"/>
                <a:gd name="connsiteY7" fmla="*/ 1460 h 2558624"/>
                <a:gd name="connsiteX8" fmla="*/ 1378424 w 3985147"/>
                <a:gd name="connsiteY8" fmla="*/ 69699 h 2558624"/>
                <a:gd name="connsiteX9" fmla="*/ 1419368 w 3985147"/>
                <a:gd name="connsiteY9" fmla="*/ 96994 h 2558624"/>
                <a:gd name="connsiteX10" fmla="*/ 1501254 w 3985147"/>
                <a:gd name="connsiteY10" fmla="*/ 124290 h 2558624"/>
                <a:gd name="connsiteX11" fmla="*/ 1583141 w 3985147"/>
                <a:gd name="connsiteY11" fmla="*/ 178881 h 2558624"/>
                <a:gd name="connsiteX12" fmla="*/ 1665027 w 3985147"/>
                <a:gd name="connsiteY12" fmla="*/ 219824 h 2558624"/>
                <a:gd name="connsiteX13" fmla="*/ 1746914 w 3985147"/>
                <a:gd name="connsiteY13" fmla="*/ 233472 h 2558624"/>
                <a:gd name="connsiteX14" fmla="*/ 1924335 w 3985147"/>
                <a:gd name="connsiteY14" fmla="*/ 219824 h 2558624"/>
                <a:gd name="connsiteX15" fmla="*/ 2006221 w 3985147"/>
                <a:gd name="connsiteY15" fmla="*/ 192528 h 2558624"/>
                <a:gd name="connsiteX16" fmla="*/ 2088108 w 3985147"/>
                <a:gd name="connsiteY16" fmla="*/ 137937 h 2558624"/>
                <a:gd name="connsiteX17" fmla="*/ 2210938 w 3985147"/>
                <a:gd name="connsiteY17" fmla="*/ 69699 h 2558624"/>
                <a:gd name="connsiteX18" fmla="*/ 2251881 w 3985147"/>
                <a:gd name="connsiteY18" fmla="*/ 42403 h 2558624"/>
                <a:gd name="connsiteX19" fmla="*/ 2429302 w 3985147"/>
                <a:gd name="connsiteY19" fmla="*/ 1460 h 2558624"/>
                <a:gd name="connsiteX20" fmla="*/ 2852383 w 3985147"/>
                <a:gd name="connsiteY20" fmla="*/ 28755 h 2558624"/>
                <a:gd name="connsiteX21" fmla="*/ 2975212 w 3985147"/>
                <a:gd name="connsiteY21" fmla="*/ 83346 h 2558624"/>
                <a:gd name="connsiteX22" fmla="*/ 3016156 w 3985147"/>
                <a:gd name="connsiteY22" fmla="*/ 96994 h 2558624"/>
                <a:gd name="connsiteX23" fmla="*/ 3098042 w 3985147"/>
                <a:gd name="connsiteY23" fmla="*/ 137937 h 2558624"/>
                <a:gd name="connsiteX24" fmla="*/ 3138986 w 3985147"/>
                <a:gd name="connsiteY24" fmla="*/ 165233 h 2558624"/>
                <a:gd name="connsiteX25" fmla="*/ 3220872 w 3985147"/>
                <a:gd name="connsiteY25" fmla="*/ 192528 h 2558624"/>
                <a:gd name="connsiteX26" fmla="*/ 3302759 w 3985147"/>
                <a:gd name="connsiteY26" fmla="*/ 247119 h 2558624"/>
                <a:gd name="connsiteX27" fmla="*/ 3343702 w 3985147"/>
                <a:gd name="connsiteY27" fmla="*/ 260767 h 2558624"/>
                <a:gd name="connsiteX28" fmla="*/ 3384645 w 3985147"/>
                <a:gd name="connsiteY28" fmla="*/ 288063 h 2558624"/>
                <a:gd name="connsiteX29" fmla="*/ 3425589 w 3985147"/>
                <a:gd name="connsiteY29" fmla="*/ 301711 h 2558624"/>
                <a:gd name="connsiteX30" fmla="*/ 3466532 w 3985147"/>
                <a:gd name="connsiteY30" fmla="*/ 329006 h 2558624"/>
                <a:gd name="connsiteX31" fmla="*/ 3507475 w 3985147"/>
                <a:gd name="connsiteY31" fmla="*/ 342654 h 2558624"/>
                <a:gd name="connsiteX32" fmla="*/ 3589362 w 3985147"/>
                <a:gd name="connsiteY32" fmla="*/ 383597 h 2558624"/>
                <a:gd name="connsiteX33" fmla="*/ 3630305 w 3985147"/>
                <a:gd name="connsiteY33" fmla="*/ 424540 h 2558624"/>
                <a:gd name="connsiteX34" fmla="*/ 3712192 w 3985147"/>
                <a:gd name="connsiteY34" fmla="*/ 479131 h 2558624"/>
                <a:gd name="connsiteX35" fmla="*/ 3753135 w 3985147"/>
                <a:gd name="connsiteY35" fmla="*/ 520075 h 2558624"/>
                <a:gd name="connsiteX36" fmla="*/ 3794078 w 3985147"/>
                <a:gd name="connsiteY36" fmla="*/ 547370 h 2558624"/>
                <a:gd name="connsiteX37" fmla="*/ 3862317 w 3985147"/>
                <a:gd name="connsiteY37" fmla="*/ 629257 h 2558624"/>
                <a:gd name="connsiteX38" fmla="*/ 3889612 w 3985147"/>
                <a:gd name="connsiteY38" fmla="*/ 683848 h 2558624"/>
                <a:gd name="connsiteX39" fmla="*/ 3944203 w 3985147"/>
                <a:gd name="connsiteY39" fmla="*/ 765734 h 2558624"/>
                <a:gd name="connsiteX40" fmla="*/ 3971499 w 3985147"/>
                <a:gd name="connsiteY40" fmla="*/ 847621 h 2558624"/>
                <a:gd name="connsiteX41" fmla="*/ 3985147 w 3985147"/>
                <a:gd name="connsiteY41" fmla="*/ 970451 h 2558624"/>
                <a:gd name="connsiteX42" fmla="*/ 3971499 w 3985147"/>
                <a:gd name="connsiteY42" fmla="*/ 1229758 h 2558624"/>
                <a:gd name="connsiteX43" fmla="*/ 3916908 w 3985147"/>
                <a:gd name="connsiteY43" fmla="*/ 1352588 h 2558624"/>
                <a:gd name="connsiteX44" fmla="*/ 3875965 w 3985147"/>
                <a:gd name="connsiteY44" fmla="*/ 1366236 h 2558624"/>
                <a:gd name="connsiteX45" fmla="*/ 3835021 w 3985147"/>
                <a:gd name="connsiteY45" fmla="*/ 1393531 h 2558624"/>
                <a:gd name="connsiteX46" fmla="*/ 3794078 w 3985147"/>
                <a:gd name="connsiteY46" fmla="*/ 1407179 h 2558624"/>
                <a:gd name="connsiteX47" fmla="*/ 3753135 w 3985147"/>
                <a:gd name="connsiteY47" fmla="*/ 1434475 h 2558624"/>
                <a:gd name="connsiteX48" fmla="*/ 3385969 w 3985147"/>
                <a:gd name="connsiteY48" fmla="*/ 1461770 h 2558624"/>
                <a:gd name="connsiteX49" fmla="*/ 2960336 w 3985147"/>
                <a:gd name="connsiteY49" fmla="*/ 1352588 h 2558624"/>
                <a:gd name="connsiteX50" fmla="*/ 2511189 w 3985147"/>
                <a:gd name="connsiteY50" fmla="*/ 1489066 h 2558624"/>
                <a:gd name="connsiteX51" fmla="*/ 2456597 w 3985147"/>
                <a:gd name="connsiteY51" fmla="*/ 1502713 h 2558624"/>
                <a:gd name="connsiteX52" fmla="*/ 2415654 w 3985147"/>
                <a:gd name="connsiteY52" fmla="*/ 1530009 h 2558624"/>
                <a:gd name="connsiteX53" fmla="*/ 2320120 w 3985147"/>
                <a:gd name="connsiteY53" fmla="*/ 1570952 h 2558624"/>
                <a:gd name="connsiteX54" fmla="*/ 2224586 w 3985147"/>
                <a:gd name="connsiteY54" fmla="*/ 1625543 h 2558624"/>
                <a:gd name="connsiteX55" fmla="*/ 2169995 w 3985147"/>
                <a:gd name="connsiteY55" fmla="*/ 1666487 h 2558624"/>
                <a:gd name="connsiteX56" fmla="*/ 2088108 w 3985147"/>
                <a:gd name="connsiteY56" fmla="*/ 1693782 h 2558624"/>
                <a:gd name="connsiteX57" fmla="*/ 2006221 w 3985147"/>
                <a:gd name="connsiteY57" fmla="*/ 1762021 h 2558624"/>
                <a:gd name="connsiteX58" fmla="*/ 1965278 w 3985147"/>
                <a:gd name="connsiteY58" fmla="*/ 1789316 h 2558624"/>
                <a:gd name="connsiteX59" fmla="*/ 1897039 w 3985147"/>
                <a:gd name="connsiteY59" fmla="*/ 1843908 h 2558624"/>
                <a:gd name="connsiteX60" fmla="*/ 1869744 w 3985147"/>
                <a:gd name="connsiteY60" fmla="*/ 1884851 h 2558624"/>
                <a:gd name="connsiteX61" fmla="*/ 1828800 w 3985147"/>
                <a:gd name="connsiteY61" fmla="*/ 1912146 h 2558624"/>
                <a:gd name="connsiteX62" fmla="*/ 1733266 w 3985147"/>
                <a:gd name="connsiteY62" fmla="*/ 2034976 h 2558624"/>
                <a:gd name="connsiteX63" fmla="*/ 1678675 w 3985147"/>
                <a:gd name="connsiteY63" fmla="*/ 2116863 h 2558624"/>
                <a:gd name="connsiteX64" fmla="*/ 1624084 w 3985147"/>
                <a:gd name="connsiteY64" fmla="*/ 2198749 h 2558624"/>
                <a:gd name="connsiteX65" fmla="*/ 1596789 w 3985147"/>
                <a:gd name="connsiteY65" fmla="*/ 2239693 h 2558624"/>
                <a:gd name="connsiteX66" fmla="*/ 1555845 w 3985147"/>
                <a:gd name="connsiteY66" fmla="*/ 2280636 h 2558624"/>
                <a:gd name="connsiteX67" fmla="*/ 1528550 w 3985147"/>
                <a:gd name="connsiteY67" fmla="*/ 2321579 h 2558624"/>
                <a:gd name="connsiteX68" fmla="*/ 1446663 w 3985147"/>
                <a:gd name="connsiteY68" fmla="*/ 2376170 h 2558624"/>
                <a:gd name="connsiteX69" fmla="*/ 1364777 w 3985147"/>
                <a:gd name="connsiteY69" fmla="*/ 2417113 h 2558624"/>
                <a:gd name="connsiteX70" fmla="*/ 1159777 w 3985147"/>
                <a:gd name="connsiteY70" fmla="*/ 2553591 h 2558624"/>
                <a:gd name="connsiteX71" fmla="*/ 969085 w 3985147"/>
                <a:gd name="connsiteY71" fmla="*/ 2553591 h 2558624"/>
                <a:gd name="connsiteX72" fmla="*/ 736980 w 3985147"/>
                <a:gd name="connsiteY72" fmla="*/ 2485352 h 2558624"/>
                <a:gd name="connsiteX73" fmla="*/ 614150 w 3985147"/>
                <a:gd name="connsiteY73" fmla="*/ 2376170 h 2558624"/>
                <a:gd name="connsiteX74" fmla="*/ 586854 w 3985147"/>
                <a:gd name="connsiteY74" fmla="*/ 2335227 h 2558624"/>
                <a:gd name="connsiteX75" fmla="*/ 545911 w 3985147"/>
                <a:gd name="connsiteY75" fmla="*/ 2307931 h 2558624"/>
                <a:gd name="connsiteX76" fmla="*/ 518615 w 3985147"/>
                <a:gd name="connsiteY76" fmla="*/ 2266988 h 2558624"/>
                <a:gd name="connsiteX77" fmla="*/ 464024 w 3985147"/>
                <a:gd name="connsiteY77" fmla="*/ 2144158 h 2558624"/>
                <a:gd name="connsiteX78" fmla="*/ 423081 w 3985147"/>
                <a:gd name="connsiteY78" fmla="*/ 2048624 h 2558624"/>
                <a:gd name="connsiteX79" fmla="*/ 395786 w 3985147"/>
                <a:gd name="connsiteY79" fmla="*/ 2007681 h 2558624"/>
                <a:gd name="connsiteX80" fmla="*/ 368490 w 3985147"/>
                <a:gd name="connsiteY80" fmla="*/ 1925794 h 2558624"/>
                <a:gd name="connsiteX81" fmla="*/ 286603 w 3985147"/>
                <a:gd name="connsiteY81" fmla="*/ 1802964 h 2558624"/>
                <a:gd name="connsiteX82" fmla="*/ 232012 w 3985147"/>
                <a:gd name="connsiteY82" fmla="*/ 1721078 h 2558624"/>
                <a:gd name="connsiteX83" fmla="*/ 191069 w 3985147"/>
                <a:gd name="connsiteY83" fmla="*/ 1680134 h 2558624"/>
                <a:gd name="connsiteX84" fmla="*/ 136478 w 3985147"/>
                <a:gd name="connsiteY84" fmla="*/ 1598248 h 2558624"/>
                <a:gd name="connsiteX85" fmla="*/ 122830 w 3985147"/>
                <a:gd name="connsiteY85" fmla="*/ 1557305 h 2558624"/>
                <a:gd name="connsiteX86" fmla="*/ 68239 w 3985147"/>
                <a:gd name="connsiteY86" fmla="*/ 1475418 h 2558624"/>
                <a:gd name="connsiteX87" fmla="*/ 40944 w 3985147"/>
                <a:gd name="connsiteY87" fmla="*/ 1434475 h 2558624"/>
                <a:gd name="connsiteX88" fmla="*/ 13648 w 3985147"/>
                <a:gd name="connsiteY88" fmla="*/ 1352588 h 2558624"/>
                <a:gd name="connsiteX89" fmla="*/ 0 w 3985147"/>
                <a:gd name="connsiteY89" fmla="*/ 1311645 h 2558624"/>
                <a:gd name="connsiteX90" fmla="*/ 13648 w 3985147"/>
                <a:gd name="connsiteY90" fmla="*/ 1038690 h 2558624"/>
                <a:gd name="connsiteX91" fmla="*/ 27296 w 3985147"/>
                <a:gd name="connsiteY91" fmla="*/ 997746 h 2558624"/>
                <a:gd name="connsiteX92" fmla="*/ 68239 w 3985147"/>
                <a:gd name="connsiteY92" fmla="*/ 970451 h 2558624"/>
                <a:gd name="connsiteX93" fmla="*/ 95535 w 3985147"/>
                <a:gd name="connsiteY93" fmla="*/ 929508 h 2558624"/>
                <a:gd name="connsiteX94" fmla="*/ 109183 w 3985147"/>
                <a:gd name="connsiteY94" fmla="*/ 888564 h 2558624"/>
                <a:gd name="connsiteX95" fmla="*/ 150126 w 3985147"/>
                <a:gd name="connsiteY95" fmla="*/ 861269 h 2558624"/>
                <a:gd name="connsiteX96" fmla="*/ 177421 w 3985147"/>
                <a:gd name="connsiteY96" fmla="*/ 779382 h 2558624"/>
                <a:gd name="connsiteX97" fmla="*/ 259308 w 3985147"/>
                <a:gd name="connsiteY97" fmla="*/ 724791 h 2558624"/>
                <a:gd name="connsiteX98" fmla="*/ 286603 w 3985147"/>
                <a:gd name="connsiteY98" fmla="*/ 683848 h 2558624"/>
                <a:gd name="connsiteX99" fmla="*/ 327547 w 3985147"/>
                <a:gd name="connsiteY99" fmla="*/ 656552 h 2558624"/>
                <a:gd name="connsiteX100" fmla="*/ 313899 w 3985147"/>
                <a:gd name="connsiteY100" fmla="*/ 683848 h 2558624"/>
                <a:gd name="connsiteX0" fmla="*/ 313899 w 3985147"/>
                <a:gd name="connsiteY0" fmla="*/ 683848 h 2563214"/>
                <a:gd name="connsiteX1" fmla="*/ 313899 w 3985147"/>
                <a:gd name="connsiteY1" fmla="*/ 683848 h 2563214"/>
                <a:gd name="connsiteX2" fmla="*/ 368490 w 3985147"/>
                <a:gd name="connsiteY2" fmla="*/ 574666 h 2563214"/>
                <a:gd name="connsiteX3" fmla="*/ 436351 w 3985147"/>
                <a:gd name="connsiteY3" fmla="*/ 383597 h 2563214"/>
                <a:gd name="connsiteX4" fmla="*/ 517764 w 3985147"/>
                <a:gd name="connsiteY4" fmla="*/ 233472 h 2563214"/>
                <a:gd name="connsiteX5" fmla="*/ 858200 w 3985147"/>
                <a:gd name="connsiteY5" fmla="*/ 1461 h 2563214"/>
                <a:gd name="connsiteX6" fmla="*/ 1255595 w 3985147"/>
                <a:gd name="connsiteY6" fmla="*/ 28755 h 2563214"/>
                <a:gd name="connsiteX7" fmla="*/ 1107077 w 3985147"/>
                <a:gd name="connsiteY7" fmla="*/ 1460 h 2563214"/>
                <a:gd name="connsiteX8" fmla="*/ 1378424 w 3985147"/>
                <a:gd name="connsiteY8" fmla="*/ 69699 h 2563214"/>
                <a:gd name="connsiteX9" fmla="*/ 1419368 w 3985147"/>
                <a:gd name="connsiteY9" fmla="*/ 96994 h 2563214"/>
                <a:gd name="connsiteX10" fmla="*/ 1501254 w 3985147"/>
                <a:gd name="connsiteY10" fmla="*/ 124290 h 2563214"/>
                <a:gd name="connsiteX11" fmla="*/ 1583141 w 3985147"/>
                <a:gd name="connsiteY11" fmla="*/ 178881 h 2563214"/>
                <a:gd name="connsiteX12" fmla="*/ 1665027 w 3985147"/>
                <a:gd name="connsiteY12" fmla="*/ 219824 h 2563214"/>
                <a:gd name="connsiteX13" fmla="*/ 1746914 w 3985147"/>
                <a:gd name="connsiteY13" fmla="*/ 233472 h 2563214"/>
                <a:gd name="connsiteX14" fmla="*/ 1924335 w 3985147"/>
                <a:gd name="connsiteY14" fmla="*/ 219824 h 2563214"/>
                <a:gd name="connsiteX15" fmla="*/ 2006221 w 3985147"/>
                <a:gd name="connsiteY15" fmla="*/ 192528 h 2563214"/>
                <a:gd name="connsiteX16" fmla="*/ 2088108 w 3985147"/>
                <a:gd name="connsiteY16" fmla="*/ 137937 h 2563214"/>
                <a:gd name="connsiteX17" fmla="*/ 2210938 w 3985147"/>
                <a:gd name="connsiteY17" fmla="*/ 69699 h 2563214"/>
                <a:gd name="connsiteX18" fmla="*/ 2251881 w 3985147"/>
                <a:gd name="connsiteY18" fmla="*/ 42403 h 2563214"/>
                <a:gd name="connsiteX19" fmla="*/ 2429302 w 3985147"/>
                <a:gd name="connsiteY19" fmla="*/ 1460 h 2563214"/>
                <a:gd name="connsiteX20" fmla="*/ 2852383 w 3985147"/>
                <a:gd name="connsiteY20" fmla="*/ 28755 h 2563214"/>
                <a:gd name="connsiteX21" fmla="*/ 2975212 w 3985147"/>
                <a:gd name="connsiteY21" fmla="*/ 83346 h 2563214"/>
                <a:gd name="connsiteX22" fmla="*/ 3016156 w 3985147"/>
                <a:gd name="connsiteY22" fmla="*/ 96994 h 2563214"/>
                <a:gd name="connsiteX23" fmla="*/ 3098042 w 3985147"/>
                <a:gd name="connsiteY23" fmla="*/ 137937 h 2563214"/>
                <a:gd name="connsiteX24" fmla="*/ 3138986 w 3985147"/>
                <a:gd name="connsiteY24" fmla="*/ 165233 h 2563214"/>
                <a:gd name="connsiteX25" fmla="*/ 3220872 w 3985147"/>
                <a:gd name="connsiteY25" fmla="*/ 192528 h 2563214"/>
                <a:gd name="connsiteX26" fmla="*/ 3302759 w 3985147"/>
                <a:gd name="connsiteY26" fmla="*/ 247119 h 2563214"/>
                <a:gd name="connsiteX27" fmla="*/ 3343702 w 3985147"/>
                <a:gd name="connsiteY27" fmla="*/ 260767 h 2563214"/>
                <a:gd name="connsiteX28" fmla="*/ 3384645 w 3985147"/>
                <a:gd name="connsiteY28" fmla="*/ 288063 h 2563214"/>
                <a:gd name="connsiteX29" fmla="*/ 3425589 w 3985147"/>
                <a:gd name="connsiteY29" fmla="*/ 301711 h 2563214"/>
                <a:gd name="connsiteX30" fmla="*/ 3466532 w 3985147"/>
                <a:gd name="connsiteY30" fmla="*/ 329006 h 2563214"/>
                <a:gd name="connsiteX31" fmla="*/ 3507475 w 3985147"/>
                <a:gd name="connsiteY31" fmla="*/ 342654 h 2563214"/>
                <a:gd name="connsiteX32" fmla="*/ 3589362 w 3985147"/>
                <a:gd name="connsiteY32" fmla="*/ 383597 h 2563214"/>
                <a:gd name="connsiteX33" fmla="*/ 3630305 w 3985147"/>
                <a:gd name="connsiteY33" fmla="*/ 424540 h 2563214"/>
                <a:gd name="connsiteX34" fmla="*/ 3712192 w 3985147"/>
                <a:gd name="connsiteY34" fmla="*/ 479131 h 2563214"/>
                <a:gd name="connsiteX35" fmla="*/ 3753135 w 3985147"/>
                <a:gd name="connsiteY35" fmla="*/ 520075 h 2563214"/>
                <a:gd name="connsiteX36" fmla="*/ 3794078 w 3985147"/>
                <a:gd name="connsiteY36" fmla="*/ 547370 h 2563214"/>
                <a:gd name="connsiteX37" fmla="*/ 3862317 w 3985147"/>
                <a:gd name="connsiteY37" fmla="*/ 629257 h 2563214"/>
                <a:gd name="connsiteX38" fmla="*/ 3889612 w 3985147"/>
                <a:gd name="connsiteY38" fmla="*/ 683848 h 2563214"/>
                <a:gd name="connsiteX39" fmla="*/ 3944203 w 3985147"/>
                <a:gd name="connsiteY39" fmla="*/ 765734 h 2563214"/>
                <a:gd name="connsiteX40" fmla="*/ 3971499 w 3985147"/>
                <a:gd name="connsiteY40" fmla="*/ 847621 h 2563214"/>
                <a:gd name="connsiteX41" fmla="*/ 3985147 w 3985147"/>
                <a:gd name="connsiteY41" fmla="*/ 970451 h 2563214"/>
                <a:gd name="connsiteX42" fmla="*/ 3971499 w 3985147"/>
                <a:gd name="connsiteY42" fmla="*/ 1229758 h 2563214"/>
                <a:gd name="connsiteX43" fmla="*/ 3916908 w 3985147"/>
                <a:gd name="connsiteY43" fmla="*/ 1352588 h 2563214"/>
                <a:gd name="connsiteX44" fmla="*/ 3875965 w 3985147"/>
                <a:gd name="connsiteY44" fmla="*/ 1366236 h 2563214"/>
                <a:gd name="connsiteX45" fmla="*/ 3835021 w 3985147"/>
                <a:gd name="connsiteY45" fmla="*/ 1393531 h 2563214"/>
                <a:gd name="connsiteX46" fmla="*/ 3794078 w 3985147"/>
                <a:gd name="connsiteY46" fmla="*/ 1407179 h 2563214"/>
                <a:gd name="connsiteX47" fmla="*/ 3753135 w 3985147"/>
                <a:gd name="connsiteY47" fmla="*/ 1434475 h 2563214"/>
                <a:gd name="connsiteX48" fmla="*/ 3385969 w 3985147"/>
                <a:gd name="connsiteY48" fmla="*/ 1461770 h 2563214"/>
                <a:gd name="connsiteX49" fmla="*/ 2960336 w 3985147"/>
                <a:gd name="connsiteY49" fmla="*/ 1352588 h 2563214"/>
                <a:gd name="connsiteX50" fmla="*/ 2511189 w 3985147"/>
                <a:gd name="connsiteY50" fmla="*/ 1489066 h 2563214"/>
                <a:gd name="connsiteX51" fmla="*/ 2456597 w 3985147"/>
                <a:gd name="connsiteY51" fmla="*/ 1502713 h 2563214"/>
                <a:gd name="connsiteX52" fmla="*/ 2415654 w 3985147"/>
                <a:gd name="connsiteY52" fmla="*/ 1530009 h 2563214"/>
                <a:gd name="connsiteX53" fmla="*/ 2320120 w 3985147"/>
                <a:gd name="connsiteY53" fmla="*/ 1570952 h 2563214"/>
                <a:gd name="connsiteX54" fmla="*/ 2224586 w 3985147"/>
                <a:gd name="connsiteY54" fmla="*/ 1625543 h 2563214"/>
                <a:gd name="connsiteX55" fmla="*/ 2169995 w 3985147"/>
                <a:gd name="connsiteY55" fmla="*/ 1666487 h 2563214"/>
                <a:gd name="connsiteX56" fmla="*/ 2088108 w 3985147"/>
                <a:gd name="connsiteY56" fmla="*/ 1693782 h 2563214"/>
                <a:gd name="connsiteX57" fmla="*/ 2006221 w 3985147"/>
                <a:gd name="connsiteY57" fmla="*/ 1762021 h 2563214"/>
                <a:gd name="connsiteX58" fmla="*/ 1965278 w 3985147"/>
                <a:gd name="connsiteY58" fmla="*/ 1789316 h 2563214"/>
                <a:gd name="connsiteX59" fmla="*/ 1897039 w 3985147"/>
                <a:gd name="connsiteY59" fmla="*/ 1843908 h 2563214"/>
                <a:gd name="connsiteX60" fmla="*/ 1869744 w 3985147"/>
                <a:gd name="connsiteY60" fmla="*/ 1884851 h 2563214"/>
                <a:gd name="connsiteX61" fmla="*/ 1828800 w 3985147"/>
                <a:gd name="connsiteY61" fmla="*/ 1912146 h 2563214"/>
                <a:gd name="connsiteX62" fmla="*/ 1733266 w 3985147"/>
                <a:gd name="connsiteY62" fmla="*/ 2034976 h 2563214"/>
                <a:gd name="connsiteX63" fmla="*/ 1678675 w 3985147"/>
                <a:gd name="connsiteY63" fmla="*/ 2116863 h 2563214"/>
                <a:gd name="connsiteX64" fmla="*/ 1624084 w 3985147"/>
                <a:gd name="connsiteY64" fmla="*/ 2198749 h 2563214"/>
                <a:gd name="connsiteX65" fmla="*/ 1596789 w 3985147"/>
                <a:gd name="connsiteY65" fmla="*/ 2239693 h 2563214"/>
                <a:gd name="connsiteX66" fmla="*/ 1555845 w 3985147"/>
                <a:gd name="connsiteY66" fmla="*/ 2280636 h 2563214"/>
                <a:gd name="connsiteX67" fmla="*/ 1528550 w 3985147"/>
                <a:gd name="connsiteY67" fmla="*/ 2321579 h 2563214"/>
                <a:gd name="connsiteX68" fmla="*/ 1446663 w 3985147"/>
                <a:gd name="connsiteY68" fmla="*/ 2376170 h 2563214"/>
                <a:gd name="connsiteX69" fmla="*/ 1159777 w 3985147"/>
                <a:gd name="connsiteY69" fmla="*/ 2553591 h 2563214"/>
                <a:gd name="connsiteX70" fmla="*/ 969085 w 3985147"/>
                <a:gd name="connsiteY70" fmla="*/ 2553591 h 2563214"/>
                <a:gd name="connsiteX71" fmla="*/ 736980 w 3985147"/>
                <a:gd name="connsiteY71" fmla="*/ 2485352 h 2563214"/>
                <a:gd name="connsiteX72" fmla="*/ 614150 w 3985147"/>
                <a:gd name="connsiteY72" fmla="*/ 2376170 h 2563214"/>
                <a:gd name="connsiteX73" fmla="*/ 586854 w 3985147"/>
                <a:gd name="connsiteY73" fmla="*/ 2335227 h 2563214"/>
                <a:gd name="connsiteX74" fmla="*/ 545911 w 3985147"/>
                <a:gd name="connsiteY74" fmla="*/ 2307931 h 2563214"/>
                <a:gd name="connsiteX75" fmla="*/ 518615 w 3985147"/>
                <a:gd name="connsiteY75" fmla="*/ 2266988 h 2563214"/>
                <a:gd name="connsiteX76" fmla="*/ 464024 w 3985147"/>
                <a:gd name="connsiteY76" fmla="*/ 2144158 h 2563214"/>
                <a:gd name="connsiteX77" fmla="*/ 423081 w 3985147"/>
                <a:gd name="connsiteY77" fmla="*/ 2048624 h 2563214"/>
                <a:gd name="connsiteX78" fmla="*/ 395786 w 3985147"/>
                <a:gd name="connsiteY78" fmla="*/ 2007681 h 2563214"/>
                <a:gd name="connsiteX79" fmla="*/ 368490 w 3985147"/>
                <a:gd name="connsiteY79" fmla="*/ 1925794 h 2563214"/>
                <a:gd name="connsiteX80" fmla="*/ 286603 w 3985147"/>
                <a:gd name="connsiteY80" fmla="*/ 1802964 h 2563214"/>
                <a:gd name="connsiteX81" fmla="*/ 232012 w 3985147"/>
                <a:gd name="connsiteY81" fmla="*/ 1721078 h 2563214"/>
                <a:gd name="connsiteX82" fmla="*/ 191069 w 3985147"/>
                <a:gd name="connsiteY82" fmla="*/ 1680134 h 2563214"/>
                <a:gd name="connsiteX83" fmla="*/ 136478 w 3985147"/>
                <a:gd name="connsiteY83" fmla="*/ 1598248 h 2563214"/>
                <a:gd name="connsiteX84" fmla="*/ 122830 w 3985147"/>
                <a:gd name="connsiteY84" fmla="*/ 1557305 h 2563214"/>
                <a:gd name="connsiteX85" fmla="*/ 68239 w 3985147"/>
                <a:gd name="connsiteY85" fmla="*/ 1475418 h 2563214"/>
                <a:gd name="connsiteX86" fmla="*/ 40944 w 3985147"/>
                <a:gd name="connsiteY86" fmla="*/ 1434475 h 2563214"/>
                <a:gd name="connsiteX87" fmla="*/ 13648 w 3985147"/>
                <a:gd name="connsiteY87" fmla="*/ 1352588 h 2563214"/>
                <a:gd name="connsiteX88" fmla="*/ 0 w 3985147"/>
                <a:gd name="connsiteY88" fmla="*/ 1311645 h 2563214"/>
                <a:gd name="connsiteX89" fmla="*/ 13648 w 3985147"/>
                <a:gd name="connsiteY89" fmla="*/ 1038690 h 2563214"/>
                <a:gd name="connsiteX90" fmla="*/ 27296 w 3985147"/>
                <a:gd name="connsiteY90" fmla="*/ 997746 h 2563214"/>
                <a:gd name="connsiteX91" fmla="*/ 68239 w 3985147"/>
                <a:gd name="connsiteY91" fmla="*/ 970451 h 2563214"/>
                <a:gd name="connsiteX92" fmla="*/ 95535 w 3985147"/>
                <a:gd name="connsiteY92" fmla="*/ 929508 h 2563214"/>
                <a:gd name="connsiteX93" fmla="*/ 109183 w 3985147"/>
                <a:gd name="connsiteY93" fmla="*/ 888564 h 2563214"/>
                <a:gd name="connsiteX94" fmla="*/ 150126 w 3985147"/>
                <a:gd name="connsiteY94" fmla="*/ 861269 h 2563214"/>
                <a:gd name="connsiteX95" fmla="*/ 177421 w 3985147"/>
                <a:gd name="connsiteY95" fmla="*/ 779382 h 2563214"/>
                <a:gd name="connsiteX96" fmla="*/ 259308 w 3985147"/>
                <a:gd name="connsiteY96" fmla="*/ 724791 h 2563214"/>
                <a:gd name="connsiteX97" fmla="*/ 286603 w 3985147"/>
                <a:gd name="connsiteY97" fmla="*/ 683848 h 2563214"/>
                <a:gd name="connsiteX98" fmla="*/ 327547 w 3985147"/>
                <a:gd name="connsiteY98" fmla="*/ 656552 h 2563214"/>
                <a:gd name="connsiteX99" fmla="*/ 313899 w 3985147"/>
                <a:gd name="connsiteY99" fmla="*/ 683848 h 2563214"/>
                <a:gd name="connsiteX0" fmla="*/ 313899 w 3985147"/>
                <a:gd name="connsiteY0" fmla="*/ 683848 h 2557759"/>
                <a:gd name="connsiteX1" fmla="*/ 313899 w 3985147"/>
                <a:gd name="connsiteY1" fmla="*/ 683848 h 2557759"/>
                <a:gd name="connsiteX2" fmla="*/ 368490 w 3985147"/>
                <a:gd name="connsiteY2" fmla="*/ 574666 h 2557759"/>
                <a:gd name="connsiteX3" fmla="*/ 436351 w 3985147"/>
                <a:gd name="connsiteY3" fmla="*/ 383597 h 2557759"/>
                <a:gd name="connsiteX4" fmla="*/ 517764 w 3985147"/>
                <a:gd name="connsiteY4" fmla="*/ 233472 h 2557759"/>
                <a:gd name="connsiteX5" fmla="*/ 858200 w 3985147"/>
                <a:gd name="connsiteY5" fmla="*/ 1461 h 2557759"/>
                <a:gd name="connsiteX6" fmla="*/ 1255595 w 3985147"/>
                <a:gd name="connsiteY6" fmla="*/ 28755 h 2557759"/>
                <a:gd name="connsiteX7" fmla="*/ 1107077 w 3985147"/>
                <a:gd name="connsiteY7" fmla="*/ 1460 h 2557759"/>
                <a:gd name="connsiteX8" fmla="*/ 1378424 w 3985147"/>
                <a:gd name="connsiteY8" fmla="*/ 69699 h 2557759"/>
                <a:gd name="connsiteX9" fmla="*/ 1419368 w 3985147"/>
                <a:gd name="connsiteY9" fmla="*/ 96994 h 2557759"/>
                <a:gd name="connsiteX10" fmla="*/ 1501254 w 3985147"/>
                <a:gd name="connsiteY10" fmla="*/ 124290 h 2557759"/>
                <a:gd name="connsiteX11" fmla="*/ 1583141 w 3985147"/>
                <a:gd name="connsiteY11" fmla="*/ 178881 h 2557759"/>
                <a:gd name="connsiteX12" fmla="*/ 1665027 w 3985147"/>
                <a:gd name="connsiteY12" fmla="*/ 219824 h 2557759"/>
                <a:gd name="connsiteX13" fmla="*/ 1746914 w 3985147"/>
                <a:gd name="connsiteY13" fmla="*/ 233472 h 2557759"/>
                <a:gd name="connsiteX14" fmla="*/ 1924335 w 3985147"/>
                <a:gd name="connsiteY14" fmla="*/ 219824 h 2557759"/>
                <a:gd name="connsiteX15" fmla="*/ 2006221 w 3985147"/>
                <a:gd name="connsiteY15" fmla="*/ 192528 h 2557759"/>
                <a:gd name="connsiteX16" fmla="*/ 2088108 w 3985147"/>
                <a:gd name="connsiteY16" fmla="*/ 137937 h 2557759"/>
                <a:gd name="connsiteX17" fmla="*/ 2210938 w 3985147"/>
                <a:gd name="connsiteY17" fmla="*/ 69699 h 2557759"/>
                <a:gd name="connsiteX18" fmla="*/ 2251881 w 3985147"/>
                <a:gd name="connsiteY18" fmla="*/ 42403 h 2557759"/>
                <a:gd name="connsiteX19" fmla="*/ 2429302 w 3985147"/>
                <a:gd name="connsiteY19" fmla="*/ 1460 h 2557759"/>
                <a:gd name="connsiteX20" fmla="*/ 2852383 w 3985147"/>
                <a:gd name="connsiteY20" fmla="*/ 28755 h 2557759"/>
                <a:gd name="connsiteX21" fmla="*/ 2975212 w 3985147"/>
                <a:gd name="connsiteY21" fmla="*/ 83346 h 2557759"/>
                <a:gd name="connsiteX22" fmla="*/ 3016156 w 3985147"/>
                <a:gd name="connsiteY22" fmla="*/ 96994 h 2557759"/>
                <a:gd name="connsiteX23" fmla="*/ 3098042 w 3985147"/>
                <a:gd name="connsiteY23" fmla="*/ 137937 h 2557759"/>
                <a:gd name="connsiteX24" fmla="*/ 3138986 w 3985147"/>
                <a:gd name="connsiteY24" fmla="*/ 165233 h 2557759"/>
                <a:gd name="connsiteX25" fmla="*/ 3220872 w 3985147"/>
                <a:gd name="connsiteY25" fmla="*/ 192528 h 2557759"/>
                <a:gd name="connsiteX26" fmla="*/ 3302759 w 3985147"/>
                <a:gd name="connsiteY26" fmla="*/ 247119 h 2557759"/>
                <a:gd name="connsiteX27" fmla="*/ 3343702 w 3985147"/>
                <a:gd name="connsiteY27" fmla="*/ 260767 h 2557759"/>
                <a:gd name="connsiteX28" fmla="*/ 3384645 w 3985147"/>
                <a:gd name="connsiteY28" fmla="*/ 288063 h 2557759"/>
                <a:gd name="connsiteX29" fmla="*/ 3425589 w 3985147"/>
                <a:gd name="connsiteY29" fmla="*/ 301711 h 2557759"/>
                <a:gd name="connsiteX30" fmla="*/ 3466532 w 3985147"/>
                <a:gd name="connsiteY30" fmla="*/ 329006 h 2557759"/>
                <a:gd name="connsiteX31" fmla="*/ 3507475 w 3985147"/>
                <a:gd name="connsiteY31" fmla="*/ 342654 h 2557759"/>
                <a:gd name="connsiteX32" fmla="*/ 3589362 w 3985147"/>
                <a:gd name="connsiteY32" fmla="*/ 383597 h 2557759"/>
                <a:gd name="connsiteX33" fmla="*/ 3630305 w 3985147"/>
                <a:gd name="connsiteY33" fmla="*/ 424540 h 2557759"/>
                <a:gd name="connsiteX34" fmla="*/ 3712192 w 3985147"/>
                <a:gd name="connsiteY34" fmla="*/ 479131 h 2557759"/>
                <a:gd name="connsiteX35" fmla="*/ 3753135 w 3985147"/>
                <a:gd name="connsiteY35" fmla="*/ 520075 h 2557759"/>
                <a:gd name="connsiteX36" fmla="*/ 3794078 w 3985147"/>
                <a:gd name="connsiteY36" fmla="*/ 547370 h 2557759"/>
                <a:gd name="connsiteX37" fmla="*/ 3862317 w 3985147"/>
                <a:gd name="connsiteY37" fmla="*/ 629257 h 2557759"/>
                <a:gd name="connsiteX38" fmla="*/ 3889612 w 3985147"/>
                <a:gd name="connsiteY38" fmla="*/ 683848 h 2557759"/>
                <a:gd name="connsiteX39" fmla="*/ 3944203 w 3985147"/>
                <a:gd name="connsiteY39" fmla="*/ 765734 h 2557759"/>
                <a:gd name="connsiteX40" fmla="*/ 3971499 w 3985147"/>
                <a:gd name="connsiteY40" fmla="*/ 847621 h 2557759"/>
                <a:gd name="connsiteX41" fmla="*/ 3985147 w 3985147"/>
                <a:gd name="connsiteY41" fmla="*/ 970451 h 2557759"/>
                <a:gd name="connsiteX42" fmla="*/ 3971499 w 3985147"/>
                <a:gd name="connsiteY42" fmla="*/ 1229758 h 2557759"/>
                <a:gd name="connsiteX43" fmla="*/ 3916908 w 3985147"/>
                <a:gd name="connsiteY43" fmla="*/ 1352588 h 2557759"/>
                <a:gd name="connsiteX44" fmla="*/ 3875965 w 3985147"/>
                <a:gd name="connsiteY44" fmla="*/ 1366236 h 2557759"/>
                <a:gd name="connsiteX45" fmla="*/ 3835021 w 3985147"/>
                <a:gd name="connsiteY45" fmla="*/ 1393531 h 2557759"/>
                <a:gd name="connsiteX46" fmla="*/ 3794078 w 3985147"/>
                <a:gd name="connsiteY46" fmla="*/ 1407179 h 2557759"/>
                <a:gd name="connsiteX47" fmla="*/ 3753135 w 3985147"/>
                <a:gd name="connsiteY47" fmla="*/ 1434475 h 2557759"/>
                <a:gd name="connsiteX48" fmla="*/ 3385969 w 3985147"/>
                <a:gd name="connsiteY48" fmla="*/ 1461770 h 2557759"/>
                <a:gd name="connsiteX49" fmla="*/ 2960336 w 3985147"/>
                <a:gd name="connsiteY49" fmla="*/ 1352588 h 2557759"/>
                <a:gd name="connsiteX50" fmla="*/ 2511189 w 3985147"/>
                <a:gd name="connsiteY50" fmla="*/ 1489066 h 2557759"/>
                <a:gd name="connsiteX51" fmla="*/ 2456597 w 3985147"/>
                <a:gd name="connsiteY51" fmla="*/ 1502713 h 2557759"/>
                <a:gd name="connsiteX52" fmla="*/ 2415654 w 3985147"/>
                <a:gd name="connsiteY52" fmla="*/ 1530009 h 2557759"/>
                <a:gd name="connsiteX53" fmla="*/ 2320120 w 3985147"/>
                <a:gd name="connsiteY53" fmla="*/ 1570952 h 2557759"/>
                <a:gd name="connsiteX54" fmla="*/ 2224586 w 3985147"/>
                <a:gd name="connsiteY54" fmla="*/ 1625543 h 2557759"/>
                <a:gd name="connsiteX55" fmla="*/ 2169995 w 3985147"/>
                <a:gd name="connsiteY55" fmla="*/ 1666487 h 2557759"/>
                <a:gd name="connsiteX56" fmla="*/ 2088108 w 3985147"/>
                <a:gd name="connsiteY56" fmla="*/ 1693782 h 2557759"/>
                <a:gd name="connsiteX57" fmla="*/ 2006221 w 3985147"/>
                <a:gd name="connsiteY57" fmla="*/ 1762021 h 2557759"/>
                <a:gd name="connsiteX58" fmla="*/ 1965278 w 3985147"/>
                <a:gd name="connsiteY58" fmla="*/ 1789316 h 2557759"/>
                <a:gd name="connsiteX59" fmla="*/ 1897039 w 3985147"/>
                <a:gd name="connsiteY59" fmla="*/ 1843908 h 2557759"/>
                <a:gd name="connsiteX60" fmla="*/ 1869744 w 3985147"/>
                <a:gd name="connsiteY60" fmla="*/ 1884851 h 2557759"/>
                <a:gd name="connsiteX61" fmla="*/ 1828800 w 3985147"/>
                <a:gd name="connsiteY61" fmla="*/ 1912146 h 2557759"/>
                <a:gd name="connsiteX62" fmla="*/ 1733266 w 3985147"/>
                <a:gd name="connsiteY62" fmla="*/ 2034976 h 2557759"/>
                <a:gd name="connsiteX63" fmla="*/ 1678675 w 3985147"/>
                <a:gd name="connsiteY63" fmla="*/ 2116863 h 2557759"/>
                <a:gd name="connsiteX64" fmla="*/ 1624084 w 3985147"/>
                <a:gd name="connsiteY64" fmla="*/ 2198749 h 2557759"/>
                <a:gd name="connsiteX65" fmla="*/ 1596789 w 3985147"/>
                <a:gd name="connsiteY65" fmla="*/ 2239693 h 2557759"/>
                <a:gd name="connsiteX66" fmla="*/ 1555845 w 3985147"/>
                <a:gd name="connsiteY66" fmla="*/ 2280636 h 2557759"/>
                <a:gd name="connsiteX67" fmla="*/ 1528550 w 3985147"/>
                <a:gd name="connsiteY67" fmla="*/ 2321579 h 2557759"/>
                <a:gd name="connsiteX68" fmla="*/ 1392450 w 3985147"/>
                <a:gd name="connsiteY68" fmla="*/ 2458057 h 2557759"/>
                <a:gd name="connsiteX69" fmla="*/ 1159777 w 3985147"/>
                <a:gd name="connsiteY69" fmla="*/ 2553591 h 2557759"/>
                <a:gd name="connsiteX70" fmla="*/ 969085 w 3985147"/>
                <a:gd name="connsiteY70" fmla="*/ 2553591 h 2557759"/>
                <a:gd name="connsiteX71" fmla="*/ 736980 w 3985147"/>
                <a:gd name="connsiteY71" fmla="*/ 2485352 h 2557759"/>
                <a:gd name="connsiteX72" fmla="*/ 614150 w 3985147"/>
                <a:gd name="connsiteY72" fmla="*/ 2376170 h 2557759"/>
                <a:gd name="connsiteX73" fmla="*/ 586854 w 3985147"/>
                <a:gd name="connsiteY73" fmla="*/ 2335227 h 2557759"/>
                <a:gd name="connsiteX74" fmla="*/ 545911 w 3985147"/>
                <a:gd name="connsiteY74" fmla="*/ 2307931 h 2557759"/>
                <a:gd name="connsiteX75" fmla="*/ 518615 w 3985147"/>
                <a:gd name="connsiteY75" fmla="*/ 2266988 h 2557759"/>
                <a:gd name="connsiteX76" fmla="*/ 464024 w 3985147"/>
                <a:gd name="connsiteY76" fmla="*/ 2144158 h 2557759"/>
                <a:gd name="connsiteX77" fmla="*/ 423081 w 3985147"/>
                <a:gd name="connsiteY77" fmla="*/ 2048624 h 2557759"/>
                <a:gd name="connsiteX78" fmla="*/ 395786 w 3985147"/>
                <a:gd name="connsiteY78" fmla="*/ 2007681 h 2557759"/>
                <a:gd name="connsiteX79" fmla="*/ 368490 w 3985147"/>
                <a:gd name="connsiteY79" fmla="*/ 1925794 h 2557759"/>
                <a:gd name="connsiteX80" fmla="*/ 286603 w 3985147"/>
                <a:gd name="connsiteY80" fmla="*/ 1802964 h 2557759"/>
                <a:gd name="connsiteX81" fmla="*/ 232012 w 3985147"/>
                <a:gd name="connsiteY81" fmla="*/ 1721078 h 2557759"/>
                <a:gd name="connsiteX82" fmla="*/ 191069 w 3985147"/>
                <a:gd name="connsiteY82" fmla="*/ 1680134 h 2557759"/>
                <a:gd name="connsiteX83" fmla="*/ 136478 w 3985147"/>
                <a:gd name="connsiteY83" fmla="*/ 1598248 h 2557759"/>
                <a:gd name="connsiteX84" fmla="*/ 122830 w 3985147"/>
                <a:gd name="connsiteY84" fmla="*/ 1557305 h 2557759"/>
                <a:gd name="connsiteX85" fmla="*/ 68239 w 3985147"/>
                <a:gd name="connsiteY85" fmla="*/ 1475418 h 2557759"/>
                <a:gd name="connsiteX86" fmla="*/ 40944 w 3985147"/>
                <a:gd name="connsiteY86" fmla="*/ 1434475 h 2557759"/>
                <a:gd name="connsiteX87" fmla="*/ 13648 w 3985147"/>
                <a:gd name="connsiteY87" fmla="*/ 1352588 h 2557759"/>
                <a:gd name="connsiteX88" fmla="*/ 0 w 3985147"/>
                <a:gd name="connsiteY88" fmla="*/ 1311645 h 2557759"/>
                <a:gd name="connsiteX89" fmla="*/ 13648 w 3985147"/>
                <a:gd name="connsiteY89" fmla="*/ 1038690 h 2557759"/>
                <a:gd name="connsiteX90" fmla="*/ 27296 w 3985147"/>
                <a:gd name="connsiteY90" fmla="*/ 997746 h 2557759"/>
                <a:gd name="connsiteX91" fmla="*/ 68239 w 3985147"/>
                <a:gd name="connsiteY91" fmla="*/ 970451 h 2557759"/>
                <a:gd name="connsiteX92" fmla="*/ 95535 w 3985147"/>
                <a:gd name="connsiteY92" fmla="*/ 929508 h 2557759"/>
                <a:gd name="connsiteX93" fmla="*/ 109183 w 3985147"/>
                <a:gd name="connsiteY93" fmla="*/ 888564 h 2557759"/>
                <a:gd name="connsiteX94" fmla="*/ 150126 w 3985147"/>
                <a:gd name="connsiteY94" fmla="*/ 861269 h 2557759"/>
                <a:gd name="connsiteX95" fmla="*/ 177421 w 3985147"/>
                <a:gd name="connsiteY95" fmla="*/ 779382 h 2557759"/>
                <a:gd name="connsiteX96" fmla="*/ 259308 w 3985147"/>
                <a:gd name="connsiteY96" fmla="*/ 724791 h 2557759"/>
                <a:gd name="connsiteX97" fmla="*/ 286603 w 3985147"/>
                <a:gd name="connsiteY97" fmla="*/ 683848 h 2557759"/>
                <a:gd name="connsiteX98" fmla="*/ 327547 w 3985147"/>
                <a:gd name="connsiteY98" fmla="*/ 656552 h 2557759"/>
                <a:gd name="connsiteX99" fmla="*/ 313899 w 3985147"/>
                <a:gd name="connsiteY99" fmla="*/ 683848 h 2557759"/>
                <a:gd name="connsiteX0" fmla="*/ 313899 w 3985147"/>
                <a:gd name="connsiteY0" fmla="*/ 683848 h 2608182"/>
                <a:gd name="connsiteX1" fmla="*/ 313899 w 3985147"/>
                <a:gd name="connsiteY1" fmla="*/ 683848 h 2608182"/>
                <a:gd name="connsiteX2" fmla="*/ 368490 w 3985147"/>
                <a:gd name="connsiteY2" fmla="*/ 574666 h 2608182"/>
                <a:gd name="connsiteX3" fmla="*/ 436351 w 3985147"/>
                <a:gd name="connsiteY3" fmla="*/ 383597 h 2608182"/>
                <a:gd name="connsiteX4" fmla="*/ 517764 w 3985147"/>
                <a:gd name="connsiteY4" fmla="*/ 233472 h 2608182"/>
                <a:gd name="connsiteX5" fmla="*/ 858200 w 3985147"/>
                <a:gd name="connsiteY5" fmla="*/ 1461 h 2608182"/>
                <a:gd name="connsiteX6" fmla="*/ 1255595 w 3985147"/>
                <a:gd name="connsiteY6" fmla="*/ 28755 h 2608182"/>
                <a:gd name="connsiteX7" fmla="*/ 1107077 w 3985147"/>
                <a:gd name="connsiteY7" fmla="*/ 1460 h 2608182"/>
                <a:gd name="connsiteX8" fmla="*/ 1378424 w 3985147"/>
                <a:gd name="connsiteY8" fmla="*/ 69699 h 2608182"/>
                <a:gd name="connsiteX9" fmla="*/ 1419368 w 3985147"/>
                <a:gd name="connsiteY9" fmla="*/ 96994 h 2608182"/>
                <a:gd name="connsiteX10" fmla="*/ 1501254 w 3985147"/>
                <a:gd name="connsiteY10" fmla="*/ 124290 h 2608182"/>
                <a:gd name="connsiteX11" fmla="*/ 1583141 w 3985147"/>
                <a:gd name="connsiteY11" fmla="*/ 178881 h 2608182"/>
                <a:gd name="connsiteX12" fmla="*/ 1665027 w 3985147"/>
                <a:gd name="connsiteY12" fmla="*/ 219824 h 2608182"/>
                <a:gd name="connsiteX13" fmla="*/ 1746914 w 3985147"/>
                <a:gd name="connsiteY13" fmla="*/ 233472 h 2608182"/>
                <a:gd name="connsiteX14" fmla="*/ 1924335 w 3985147"/>
                <a:gd name="connsiteY14" fmla="*/ 219824 h 2608182"/>
                <a:gd name="connsiteX15" fmla="*/ 2006221 w 3985147"/>
                <a:gd name="connsiteY15" fmla="*/ 192528 h 2608182"/>
                <a:gd name="connsiteX16" fmla="*/ 2088108 w 3985147"/>
                <a:gd name="connsiteY16" fmla="*/ 137937 h 2608182"/>
                <a:gd name="connsiteX17" fmla="*/ 2210938 w 3985147"/>
                <a:gd name="connsiteY17" fmla="*/ 69699 h 2608182"/>
                <a:gd name="connsiteX18" fmla="*/ 2251881 w 3985147"/>
                <a:gd name="connsiteY18" fmla="*/ 42403 h 2608182"/>
                <a:gd name="connsiteX19" fmla="*/ 2429302 w 3985147"/>
                <a:gd name="connsiteY19" fmla="*/ 1460 h 2608182"/>
                <a:gd name="connsiteX20" fmla="*/ 2852383 w 3985147"/>
                <a:gd name="connsiteY20" fmla="*/ 28755 h 2608182"/>
                <a:gd name="connsiteX21" fmla="*/ 2975212 w 3985147"/>
                <a:gd name="connsiteY21" fmla="*/ 83346 h 2608182"/>
                <a:gd name="connsiteX22" fmla="*/ 3016156 w 3985147"/>
                <a:gd name="connsiteY22" fmla="*/ 96994 h 2608182"/>
                <a:gd name="connsiteX23" fmla="*/ 3098042 w 3985147"/>
                <a:gd name="connsiteY23" fmla="*/ 137937 h 2608182"/>
                <a:gd name="connsiteX24" fmla="*/ 3138986 w 3985147"/>
                <a:gd name="connsiteY24" fmla="*/ 165233 h 2608182"/>
                <a:gd name="connsiteX25" fmla="*/ 3220872 w 3985147"/>
                <a:gd name="connsiteY25" fmla="*/ 192528 h 2608182"/>
                <a:gd name="connsiteX26" fmla="*/ 3302759 w 3985147"/>
                <a:gd name="connsiteY26" fmla="*/ 247119 h 2608182"/>
                <a:gd name="connsiteX27" fmla="*/ 3343702 w 3985147"/>
                <a:gd name="connsiteY27" fmla="*/ 260767 h 2608182"/>
                <a:gd name="connsiteX28" fmla="*/ 3384645 w 3985147"/>
                <a:gd name="connsiteY28" fmla="*/ 288063 h 2608182"/>
                <a:gd name="connsiteX29" fmla="*/ 3425589 w 3985147"/>
                <a:gd name="connsiteY29" fmla="*/ 301711 h 2608182"/>
                <a:gd name="connsiteX30" fmla="*/ 3466532 w 3985147"/>
                <a:gd name="connsiteY30" fmla="*/ 329006 h 2608182"/>
                <a:gd name="connsiteX31" fmla="*/ 3507475 w 3985147"/>
                <a:gd name="connsiteY31" fmla="*/ 342654 h 2608182"/>
                <a:gd name="connsiteX32" fmla="*/ 3589362 w 3985147"/>
                <a:gd name="connsiteY32" fmla="*/ 383597 h 2608182"/>
                <a:gd name="connsiteX33" fmla="*/ 3630305 w 3985147"/>
                <a:gd name="connsiteY33" fmla="*/ 424540 h 2608182"/>
                <a:gd name="connsiteX34" fmla="*/ 3712192 w 3985147"/>
                <a:gd name="connsiteY34" fmla="*/ 479131 h 2608182"/>
                <a:gd name="connsiteX35" fmla="*/ 3753135 w 3985147"/>
                <a:gd name="connsiteY35" fmla="*/ 520075 h 2608182"/>
                <a:gd name="connsiteX36" fmla="*/ 3794078 w 3985147"/>
                <a:gd name="connsiteY36" fmla="*/ 547370 h 2608182"/>
                <a:gd name="connsiteX37" fmla="*/ 3862317 w 3985147"/>
                <a:gd name="connsiteY37" fmla="*/ 629257 h 2608182"/>
                <a:gd name="connsiteX38" fmla="*/ 3889612 w 3985147"/>
                <a:gd name="connsiteY38" fmla="*/ 683848 h 2608182"/>
                <a:gd name="connsiteX39" fmla="*/ 3944203 w 3985147"/>
                <a:gd name="connsiteY39" fmla="*/ 765734 h 2608182"/>
                <a:gd name="connsiteX40" fmla="*/ 3971499 w 3985147"/>
                <a:gd name="connsiteY40" fmla="*/ 847621 h 2608182"/>
                <a:gd name="connsiteX41" fmla="*/ 3985147 w 3985147"/>
                <a:gd name="connsiteY41" fmla="*/ 970451 h 2608182"/>
                <a:gd name="connsiteX42" fmla="*/ 3971499 w 3985147"/>
                <a:gd name="connsiteY42" fmla="*/ 1229758 h 2608182"/>
                <a:gd name="connsiteX43" fmla="*/ 3916908 w 3985147"/>
                <a:gd name="connsiteY43" fmla="*/ 1352588 h 2608182"/>
                <a:gd name="connsiteX44" fmla="*/ 3875965 w 3985147"/>
                <a:gd name="connsiteY44" fmla="*/ 1366236 h 2608182"/>
                <a:gd name="connsiteX45" fmla="*/ 3835021 w 3985147"/>
                <a:gd name="connsiteY45" fmla="*/ 1393531 h 2608182"/>
                <a:gd name="connsiteX46" fmla="*/ 3794078 w 3985147"/>
                <a:gd name="connsiteY46" fmla="*/ 1407179 h 2608182"/>
                <a:gd name="connsiteX47" fmla="*/ 3753135 w 3985147"/>
                <a:gd name="connsiteY47" fmla="*/ 1434475 h 2608182"/>
                <a:gd name="connsiteX48" fmla="*/ 3385969 w 3985147"/>
                <a:gd name="connsiteY48" fmla="*/ 1461770 h 2608182"/>
                <a:gd name="connsiteX49" fmla="*/ 2960336 w 3985147"/>
                <a:gd name="connsiteY49" fmla="*/ 1352588 h 2608182"/>
                <a:gd name="connsiteX50" fmla="*/ 2511189 w 3985147"/>
                <a:gd name="connsiteY50" fmla="*/ 1489066 h 2608182"/>
                <a:gd name="connsiteX51" fmla="*/ 2456597 w 3985147"/>
                <a:gd name="connsiteY51" fmla="*/ 1502713 h 2608182"/>
                <a:gd name="connsiteX52" fmla="*/ 2415654 w 3985147"/>
                <a:gd name="connsiteY52" fmla="*/ 1530009 h 2608182"/>
                <a:gd name="connsiteX53" fmla="*/ 2320120 w 3985147"/>
                <a:gd name="connsiteY53" fmla="*/ 1570952 h 2608182"/>
                <a:gd name="connsiteX54" fmla="*/ 2224586 w 3985147"/>
                <a:gd name="connsiteY54" fmla="*/ 1625543 h 2608182"/>
                <a:gd name="connsiteX55" fmla="*/ 2169995 w 3985147"/>
                <a:gd name="connsiteY55" fmla="*/ 1666487 h 2608182"/>
                <a:gd name="connsiteX56" fmla="*/ 2088108 w 3985147"/>
                <a:gd name="connsiteY56" fmla="*/ 1693782 h 2608182"/>
                <a:gd name="connsiteX57" fmla="*/ 2006221 w 3985147"/>
                <a:gd name="connsiteY57" fmla="*/ 1762021 h 2608182"/>
                <a:gd name="connsiteX58" fmla="*/ 1965278 w 3985147"/>
                <a:gd name="connsiteY58" fmla="*/ 1789316 h 2608182"/>
                <a:gd name="connsiteX59" fmla="*/ 1897039 w 3985147"/>
                <a:gd name="connsiteY59" fmla="*/ 1843908 h 2608182"/>
                <a:gd name="connsiteX60" fmla="*/ 1869744 w 3985147"/>
                <a:gd name="connsiteY60" fmla="*/ 1884851 h 2608182"/>
                <a:gd name="connsiteX61" fmla="*/ 1828800 w 3985147"/>
                <a:gd name="connsiteY61" fmla="*/ 1912146 h 2608182"/>
                <a:gd name="connsiteX62" fmla="*/ 1733266 w 3985147"/>
                <a:gd name="connsiteY62" fmla="*/ 2034976 h 2608182"/>
                <a:gd name="connsiteX63" fmla="*/ 1678675 w 3985147"/>
                <a:gd name="connsiteY63" fmla="*/ 2116863 h 2608182"/>
                <a:gd name="connsiteX64" fmla="*/ 1624084 w 3985147"/>
                <a:gd name="connsiteY64" fmla="*/ 2198749 h 2608182"/>
                <a:gd name="connsiteX65" fmla="*/ 1596789 w 3985147"/>
                <a:gd name="connsiteY65" fmla="*/ 2239693 h 2608182"/>
                <a:gd name="connsiteX66" fmla="*/ 1555845 w 3985147"/>
                <a:gd name="connsiteY66" fmla="*/ 2280636 h 2608182"/>
                <a:gd name="connsiteX67" fmla="*/ 1528550 w 3985147"/>
                <a:gd name="connsiteY67" fmla="*/ 2321579 h 2608182"/>
                <a:gd name="connsiteX68" fmla="*/ 1392450 w 3985147"/>
                <a:gd name="connsiteY68" fmla="*/ 2458057 h 2608182"/>
                <a:gd name="connsiteX69" fmla="*/ 1159777 w 3985147"/>
                <a:gd name="connsiteY69" fmla="*/ 2553591 h 2608182"/>
                <a:gd name="connsiteX70" fmla="*/ 941978 w 3985147"/>
                <a:gd name="connsiteY70" fmla="*/ 2608182 h 2608182"/>
                <a:gd name="connsiteX71" fmla="*/ 736980 w 3985147"/>
                <a:gd name="connsiteY71" fmla="*/ 2485352 h 2608182"/>
                <a:gd name="connsiteX72" fmla="*/ 614150 w 3985147"/>
                <a:gd name="connsiteY72" fmla="*/ 2376170 h 2608182"/>
                <a:gd name="connsiteX73" fmla="*/ 586854 w 3985147"/>
                <a:gd name="connsiteY73" fmla="*/ 2335227 h 2608182"/>
                <a:gd name="connsiteX74" fmla="*/ 545911 w 3985147"/>
                <a:gd name="connsiteY74" fmla="*/ 2307931 h 2608182"/>
                <a:gd name="connsiteX75" fmla="*/ 518615 w 3985147"/>
                <a:gd name="connsiteY75" fmla="*/ 2266988 h 2608182"/>
                <a:gd name="connsiteX76" fmla="*/ 464024 w 3985147"/>
                <a:gd name="connsiteY76" fmla="*/ 2144158 h 2608182"/>
                <a:gd name="connsiteX77" fmla="*/ 423081 w 3985147"/>
                <a:gd name="connsiteY77" fmla="*/ 2048624 h 2608182"/>
                <a:gd name="connsiteX78" fmla="*/ 395786 w 3985147"/>
                <a:gd name="connsiteY78" fmla="*/ 2007681 h 2608182"/>
                <a:gd name="connsiteX79" fmla="*/ 368490 w 3985147"/>
                <a:gd name="connsiteY79" fmla="*/ 1925794 h 2608182"/>
                <a:gd name="connsiteX80" fmla="*/ 286603 w 3985147"/>
                <a:gd name="connsiteY80" fmla="*/ 1802964 h 2608182"/>
                <a:gd name="connsiteX81" fmla="*/ 232012 w 3985147"/>
                <a:gd name="connsiteY81" fmla="*/ 1721078 h 2608182"/>
                <a:gd name="connsiteX82" fmla="*/ 191069 w 3985147"/>
                <a:gd name="connsiteY82" fmla="*/ 1680134 h 2608182"/>
                <a:gd name="connsiteX83" fmla="*/ 136478 w 3985147"/>
                <a:gd name="connsiteY83" fmla="*/ 1598248 h 2608182"/>
                <a:gd name="connsiteX84" fmla="*/ 122830 w 3985147"/>
                <a:gd name="connsiteY84" fmla="*/ 1557305 h 2608182"/>
                <a:gd name="connsiteX85" fmla="*/ 68239 w 3985147"/>
                <a:gd name="connsiteY85" fmla="*/ 1475418 h 2608182"/>
                <a:gd name="connsiteX86" fmla="*/ 40944 w 3985147"/>
                <a:gd name="connsiteY86" fmla="*/ 1434475 h 2608182"/>
                <a:gd name="connsiteX87" fmla="*/ 13648 w 3985147"/>
                <a:gd name="connsiteY87" fmla="*/ 1352588 h 2608182"/>
                <a:gd name="connsiteX88" fmla="*/ 0 w 3985147"/>
                <a:gd name="connsiteY88" fmla="*/ 1311645 h 2608182"/>
                <a:gd name="connsiteX89" fmla="*/ 13648 w 3985147"/>
                <a:gd name="connsiteY89" fmla="*/ 1038690 h 2608182"/>
                <a:gd name="connsiteX90" fmla="*/ 27296 w 3985147"/>
                <a:gd name="connsiteY90" fmla="*/ 997746 h 2608182"/>
                <a:gd name="connsiteX91" fmla="*/ 68239 w 3985147"/>
                <a:gd name="connsiteY91" fmla="*/ 970451 h 2608182"/>
                <a:gd name="connsiteX92" fmla="*/ 95535 w 3985147"/>
                <a:gd name="connsiteY92" fmla="*/ 929508 h 2608182"/>
                <a:gd name="connsiteX93" fmla="*/ 109183 w 3985147"/>
                <a:gd name="connsiteY93" fmla="*/ 888564 h 2608182"/>
                <a:gd name="connsiteX94" fmla="*/ 150126 w 3985147"/>
                <a:gd name="connsiteY94" fmla="*/ 861269 h 2608182"/>
                <a:gd name="connsiteX95" fmla="*/ 177421 w 3985147"/>
                <a:gd name="connsiteY95" fmla="*/ 779382 h 2608182"/>
                <a:gd name="connsiteX96" fmla="*/ 259308 w 3985147"/>
                <a:gd name="connsiteY96" fmla="*/ 724791 h 2608182"/>
                <a:gd name="connsiteX97" fmla="*/ 286603 w 3985147"/>
                <a:gd name="connsiteY97" fmla="*/ 683848 h 2608182"/>
                <a:gd name="connsiteX98" fmla="*/ 327547 w 3985147"/>
                <a:gd name="connsiteY98" fmla="*/ 656552 h 2608182"/>
                <a:gd name="connsiteX99" fmla="*/ 313899 w 3985147"/>
                <a:gd name="connsiteY99" fmla="*/ 683848 h 2608182"/>
                <a:gd name="connsiteX0" fmla="*/ 313899 w 3985147"/>
                <a:gd name="connsiteY0" fmla="*/ 683848 h 2608182"/>
                <a:gd name="connsiteX1" fmla="*/ 313899 w 3985147"/>
                <a:gd name="connsiteY1" fmla="*/ 683848 h 2608182"/>
                <a:gd name="connsiteX2" fmla="*/ 368490 w 3985147"/>
                <a:gd name="connsiteY2" fmla="*/ 574666 h 2608182"/>
                <a:gd name="connsiteX3" fmla="*/ 436351 w 3985147"/>
                <a:gd name="connsiteY3" fmla="*/ 383597 h 2608182"/>
                <a:gd name="connsiteX4" fmla="*/ 517764 w 3985147"/>
                <a:gd name="connsiteY4" fmla="*/ 233472 h 2608182"/>
                <a:gd name="connsiteX5" fmla="*/ 858200 w 3985147"/>
                <a:gd name="connsiteY5" fmla="*/ 1461 h 2608182"/>
                <a:gd name="connsiteX6" fmla="*/ 1255595 w 3985147"/>
                <a:gd name="connsiteY6" fmla="*/ 28755 h 2608182"/>
                <a:gd name="connsiteX7" fmla="*/ 1107077 w 3985147"/>
                <a:gd name="connsiteY7" fmla="*/ 1460 h 2608182"/>
                <a:gd name="connsiteX8" fmla="*/ 1378424 w 3985147"/>
                <a:gd name="connsiteY8" fmla="*/ 69699 h 2608182"/>
                <a:gd name="connsiteX9" fmla="*/ 1419368 w 3985147"/>
                <a:gd name="connsiteY9" fmla="*/ 96994 h 2608182"/>
                <a:gd name="connsiteX10" fmla="*/ 1501254 w 3985147"/>
                <a:gd name="connsiteY10" fmla="*/ 124290 h 2608182"/>
                <a:gd name="connsiteX11" fmla="*/ 1583141 w 3985147"/>
                <a:gd name="connsiteY11" fmla="*/ 178881 h 2608182"/>
                <a:gd name="connsiteX12" fmla="*/ 1665027 w 3985147"/>
                <a:gd name="connsiteY12" fmla="*/ 219824 h 2608182"/>
                <a:gd name="connsiteX13" fmla="*/ 1746914 w 3985147"/>
                <a:gd name="connsiteY13" fmla="*/ 233472 h 2608182"/>
                <a:gd name="connsiteX14" fmla="*/ 1924335 w 3985147"/>
                <a:gd name="connsiteY14" fmla="*/ 219824 h 2608182"/>
                <a:gd name="connsiteX15" fmla="*/ 2006221 w 3985147"/>
                <a:gd name="connsiteY15" fmla="*/ 192528 h 2608182"/>
                <a:gd name="connsiteX16" fmla="*/ 2088108 w 3985147"/>
                <a:gd name="connsiteY16" fmla="*/ 137937 h 2608182"/>
                <a:gd name="connsiteX17" fmla="*/ 2210938 w 3985147"/>
                <a:gd name="connsiteY17" fmla="*/ 69699 h 2608182"/>
                <a:gd name="connsiteX18" fmla="*/ 2251881 w 3985147"/>
                <a:gd name="connsiteY18" fmla="*/ 42403 h 2608182"/>
                <a:gd name="connsiteX19" fmla="*/ 2429302 w 3985147"/>
                <a:gd name="connsiteY19" fmla="*/ 1460 h 2608182"/>
                <a:gd name="connsiteX20" fmla="*/ 2852383 w 3985147"/>
                <a:gd name="connsiteY20" fmla="*/ 28755 h 2608182"/>
                <a:gd name="connsiteX21" fmla="*/ 2975212 w 3985147"/>
                <a:gd name="connsiteY21" fmla="*/ 83346 h 2608182"/>
                <a:gd name="connsiteX22" fmla="*/ 3016156 w 3985147"/>
                <a:gd name="connsiteY22" fmla="*/ 96994 h 2608182"/>
                <a:gd name="connsiteX23" fmla="*/ 3098042 w 3985147"/>
                <a:gd name="connsiteY23" fmla="*/ 137937 h 2608182"/>
                <a:gd name="connsiteX24" fmla="*/ 3138986 w 3985147"/>
                <a:gd name="connsiteY24" fmla="*/ 165233 h 2608182"/>
                <a:gd name="connsiteX25" fmla="*/ 3220872 w 3985147"/>
                <a:gd name="connsiteY25" fmla="*/ 192528 h 2608182"/>
                <a:gd name="connsiteX26" fmla="*/ 3302759 w 3985147"/>
                <a:gd name="connsiteY26" fmla="*/ 247119 h 2608182"/>
                <a:gd name="connsiteX27" fmla="*/ 3343702 w 3985147"/>
                <a:gd name="connsiteY27" fmla="*/ 260767 h 2608182"/>
                <a:gd name="connsiteX28" fmla="*/ 3384645 w 3985147"/>
                <a:gd name="connsiteY28" fmla="*/ 288063 h 2608182"/>
                <a:gd name="connsiteX29" fmla="*/ 3425589 w 3985147"/>
                <a:gd name="connsiteY29" fmla="*/ 301711 h 2608182"/>
                <a:gd name="connsiteX30" fmla="*/ 3466532 w 3985147"/>
                <a:gd name="connsiteY30" fmla="*/ 329006 h 2608182"/>
                <a:gd name="connsiteX31" fmla="*/ 3507475 w 3985147"/>
                <a:gd name="connsiteY31" fmla="*/ 342654 h 2608182"/>
                <a:gd name="connsiteX32" fmla="*/ 3589362 w 3985147"/>
                <a:gd name="connsiteY32" fmla="*/ 383597 h 2608182"/>
                <a:gd name="connsiteX33" fmla="*/ 3630305 w 3985147"/>
                <a:gd name="connsiteY33" fmla="*/ 424540 h 2608182"/>
                <a:gd name="connsiteX34" fmla="*/ 3712192 w 3985147"/>
                <a:gd name="connsiteY34" fmla="*/ 479131 h 2608182"/>
                <a:gd name="connsiteX35" fmla="*/ 3753135 w 3985147"/>
                <a:gd name="connsiteY35" fmla="*/ 520075 h 2608182"/>
                <a:gd name="connsiteX36" fmla="*/ 3794078 w 3985147"/>
                <a:gd name="connsiteY36" fmla="*/ 547370 h 2608182"/>
                <a:gd name="connsiteX37" fmla="*/ 3862317 w 3985147"/>
                <a:gd name="connsiteY37" fmla="*/ 629257 h 2608182"/>
                <a:gd name="connsiteX38" fmla="*/ 3889612 w 3985147"/>
                <a:gd name="connsiteY38" fmla="*/ 683848 h 2608182"/>
                <a:gd name="connsiteX39" fmla="*/ 3944203 w 3985147"/>
                <a:gd name="connsiteY39" fmla="*/ 765734 h 2608182"/>
                <a:gd name="connsiteX40" fmla="*/ 3971499 w 3985147"/>
                <a:gd name="connsiteY40" fmla="*/ 847621 h 2608182"/>
                <a:gd name="connsiteX41" fmla="*/ 3985147 w 3985147"/>
                <a:gd name="connsiteY41" fmla="*/ 970451 h 2608182"/>
                <a:gd name="connsiteX42" fmla="*/ 3971499 w 3985147"/>
                <a:gd name="connsiteY42" fmla="*/ 1229758 h 2608182"/>
                <a:gd name="connsiteX43" fmla="*/ 3916908 w 3985147"/>
                <a:gd name="connsiteY43" fmla="*/ 1352588 h 2608182"/>
                <a:gd name="connsiteX44" fmla="*/ 3875965 w 3985147"/>
                <a:gd name="connsiteY44" fmla="*/ 1366236 h 2608182"/>
                <a:gd name="connsiteX45" fmla="*/ 3835021 w 3985147"/>
                <a:gd name="connsiteY45" fmla="*/ 1393531 h 2608182"/>
                <a:gd name="connsiteX46" fmla="*/ 3794078 w 3985147"/>
                <a:gd name="connsiteY46" fmla="*/ 1407179 h 2608182"/>
                <a:gd name="connsiteX47" fmla="*/ 3753135 w 3985147"/>
                <a:gd name="connsiteY47" fmla="*/ 1434475 h 2608182"/>
                <a:gd name="connsiteX48" fmla="*/ 3385969 w 3985147"/>
                <a:gd name="connsiteY48" fmla="*/ 1461770 h 2608182"/>
                <a:gd name="connsiteX49" fmla="*/ 2960336 w 3985147"/>
                <a:gd name="connsiteY49" fmla="*/ 1352588 h 2608182"/>
                <a:gd name="connsiteX50" fmla="*/ 2511189 w 3985147"/>
                <a:gd name="connsiteY50" fmla="*/ 1489066 h 2608182"/>
                <a:gd name="connsiteX51" fmla="*/ 2456597 w 3985147"/>
                <a:gd name="connsiteY51" fmla="*/ 1502713 h 2608182"/>
                <a:gd name="connsiteX52" fmla="*/ 2415654 w 3985147"/>
                <a:gd name="connsiteY52" fmla="*/ 1530009 h 2608182"/>
                <a:gd name="connsiteX53" fmla="*/ 2320120 w 3985147"/>
                <a:gd name="connsiteY53" fmla="*/ 1570952 h 2608182"/>
                <a:gd name="connsiteX54" fmla="*/ 2224586 w 3985147"/>
                <a:gd name="connsiteY54" fmla="*/ 1625543 h 2608182"/>
                <a:gd name="connsiteX55" fmla="*/ 2169995 w 3985147"/>
                <a:gd name="connsiteY55" fmla="*/ 1666487 h 2608182"/>
                <a:gd name="connsiteX56" fmla="*/ 2088108 w 3985147"/>
                <a:gd name="connsiteY56" fmla="*/ 1693782 h 2608182"/>
                <a:gd name="connsiteX57" fmla="*/ 2006221 w 3985147"/>
                <a:gd name="connsiteY57" fmla="*/ 1762021 h 2608182"/>
                <a:gd name="connsiteX58" fmla="*/ 1965278 w 3985147"/>
                <a:gd name="connsiteY58" fmla="*/ 1789316 h 2608182"/>
                <a:gd name="connsiteX59" fmla="*/ 1897039 w 3985147"/>
                <a:gd name="connsiteY59" fmla="*/ 1843908 h 2608182"/>
                <a:gd name="connsiteX60" fmla="*/ 1869744 w 3985147"/>
                <a:gd name="connsiteY60" fmla="*/ 1884851 h 2608182"/>
                <a:gd name="connsiteX61" fmla="*/ 1828800 w 3985147"/>
                <a:gd name="connsiteY61" fmla="*/ 1912146 h 2608182"/>
                <a:gd name="connsiteX62" fmla="*/ 1733266 w 3985147"/>
                <a:gd name="connsiteY62" fmla="*/ 2034976 h 2608182"/>
                <a:gd name="connsiteX63" fmla="*/ 1678675 w 3985147"/>
                <a:gd name="connsiteY63" fmla="*/ 2116863 h 2608182"/>
                <a:gd name="connsiteX64" fmla="*/ 1624084 w 3985147"/>
                <a:gd name="connsiteY64" fmla="*/ 2198749 h 2608182"/>
                <a:gd name="connsiteX65" fmla="*/ 1596789 w 3985147"/>
                <a:gd name="connsiteY65" fmla="*/ 2239693 h 2608182"/>
                <a:gd name="connsiteX66" fmla="*/ 1555845 w 3985147"/>
                <a:gd name="connsiteY66" fmla="*/ 2280636 h 2608182"/>
                <a:gd name="connsiteX67" fmla="*/ 1528550 w 3985147"/>
                <a:gd name="connsiteY67" fmla="*/ 2321579 h 2608182"/>
                <a:gd name="connsiteX68" fmla="*/ 1392450 w 3985147"/>
                <a:gd name="connsiteY68" fmla="*/ 2458057 h 2608182"/>
                <a:gd name="connsiteX69" fmla="*/ 1159777 w 3985147"/>
                <a:gd name="connsiteY69" fmla="*/ 2553591 h 2608182"/>
                <a:gd name="connsiteX70" fmla="*/ 941978 w 3985147"/>
                <a:gd name="connsiteY70" fmla="*/ 2608182 h 2608182"/>
                <a:gd name="connsiteX71" fmla="*/ 736980 w 3985147"/>
                <a:gd name="connsiteY71" fmla="*/ 2512648 h 2608182"/>
                <a:gd name="connsiteX72" fmla="*/ 614150 w 3985147"/>
                <a:gd name="connsiteY72" fmla="*/ 2376170 h 2608182"/>
                <a:gd name="connsiteX73" fmla="*/ 586854 w 3985147"/>
                <a:gd name="connsiteY73" fmla="*/ 2335227 h 2608182"/>
                <a:gd name="connsiteX74" fmla="*/ 545911 w 3985147"/>
                <a:gd name="connsiteY74" fmla="*/ 2307931 h 2608182"/>
                <a:gd name="connsiteX75" fmla="*/ 518615 w 3985147"/>
                <a:gd name="connsiteY75" fmla="*/ 2266988 h 2608182"/>
                <a:gd name="connsiteX76" fmla="*/ 464024 w 3985147"/>
                <a:gd name="connsiteY76" fmla="*/ 2144158 h 2608182"/>
                <a:gd name="connsiteX77" fmla="*/ 423081 w 3985147"/>
                <a:gd name="connsiteY77" fmla="*/ 2048624 h 2608182"/>
                <a:gd name="connsiteX78" fmla="*/ 395786 w 3985147"/>
                <a:gd name="connsiteY78" fmla="*/ 2007681 h 2608182"/>
                <a:gd name="connsiteX79" fmla="*/ 368490 w 3985147"/>
                <a:gd name="connsiteY79" fmla="*/ 1925794 h 2608182"/>
                <a:gd name="connsiteX80" fmla="*/ 286603 w 3985147"/>
                <a:gd name="connsiteY80" fmla="*/ 1802964 h 2608182"/>
                <a:gd name="connsiteX81" fmla="*/ 232012 w 3985147"/>
                <a:gd name="connsiteY81" fmla="*/ 1721078 h 2608182"/>
                <a:gd name="connsiteX82" fmla="*/ 191069 w 3985147"/>
                <a:gd name="connsiteY82" fmla="*/ 1680134 h 2608182"/>
                <a:gd name="connsiteX83" fmla="*/ 136478 w 3985147"/>
                <a:gd name="connsiteY83" fmla="*/ 1598248 h 2608182"/>
                <a:gd name="connsiteX84" fmla="*/ 122830 w 3985147"/>
                <a:gd name="connsiteY84" fmla="*/ 1557305 h 2608182"/>
                <a:gd name="connsiteX85" fmla="*/ 68239 w 3985147"/>
                <a:gd name="connsiteY85" fmla="*/ 1475418 h 2608182"/>
                <a:gd name="connsiteX86" fmla="*/ 40944 w 3985147"/>
                <a:gd name="connsiteY86" fmla="*/ 1434475 h 2608182"/>
                <a:gd name="connsiteX87" fmla="*/ 13648 w 3985147"/>
                <a:gd name="connsiteY87" fmla="*/ 1352588 h 2608182"/>
                <a:gd name="connsiteX88" fmla="*/ 0 w 3985147"/>
                <a:gd name="connsiteY88" fmla="*/ 1311645 h 2608182"/>
                <a:gd name="connsiteX89" fmla="*/ 13648 w 3985147"/>
                <a:gd name="connsiteY89" fmla="*/ 1038690 h 2608182"/>
                <a:gd name="connsiteX90" fmla="*/ 27296 w 3985147"/>
                <a:gd name="connsiteY90" fmla="*/ 997746 h 2608182"/>
                <a:gd name="connsiteX91" fmla="*/ 68239 w 3985147"/>
                <a:gd name="connsiteY91" fmla="*/ 970451 h 2608182"/>
                <a:gd name="connsiteX92" fmla="*/ 95535 w 3985147"/>
                <a:gd name="connsiteY92" fmla="*/ 929508 h 2608182"/>
                <a:gd name="connsiteX93" fmla="*/ 109183 w 3985147"/>
                <a:gd name="connsiteY93" fmla="*/ 888564 h 2608182"/>
                <a:gd name="connsiteX94" fmla="*/ 150126 w 3985147"/>
                <a:gd name="connsiteY94" fmla="*/ 861269 h 2608182"/>
                <a:gd name="connsiteX95" fmla="*/ 177421 w 3985147"/>
                <a:gd name="connsiteY95" fmla="*/ 779382 h 2608182"/>
                <a:gd name="connsiteX96" fmla="*/ 259308 w 3985147"/>
                <a:gd name="connsiteY96" fmla="*/ 724791 h 2608182"/>
                <a:gd name="connsiteX97" fmla="*/ 286603 w 3985147"/>
                <a:gd name="connsiteY97" fmla="*/ 683848 h 2608182"/>
                <a:gd name="connsiteX98" fmla="*/ 327547 w 3985147"/>
                <a:gd name="connsiteY98" fmla="*/ 656552 h 2608182"/>
                <a:gd name="connsiteX99" fmla="*/ 313899 w 3985147"/>
                <a:gd name="connsiteY99" fmla="*/ 683848 h 2608182"/>
                <a:gd name="connsiteX0" fmla="*/ 313899 w 3985147"/>
                <a:gd name="connsiteY0" fmla="*/ 683848 h 2594534"/>
                <a:gd name="connsiteX1" fmla="*/ 313899 w 3985147"/>
                <a:gd name="connsiteY1" fmla="*/ 683848 h 2594534"/>
                <a:gd name="connsiteX2" fmla="*/ 368490 w 3985147"/>
                <a:gd name="connsiteY2" fmla="*/ 574666 h 2594534"/>
                <a:gd name="connsiteX3" fmla="*/ 436351 w 3985147"/>
                <a:gd name="connsiteY3" fmla="*/ 383597 h 2594534"/>
                <a:gd name="connsiteX4" fmla="*/ 517764 w 3985147"/>
                <a:gd name="connsiteY4" fmla="*/ 233472 h 2594534"/>
                <a:gd name="connsiteX5" fmla="*/ 858200 w 3985147"/>
                <a:gd name="connsiteY5" fmla="*/ 1461 h 2594534"/>
                <a:gd name="connsiteX6" fmla="*/ 1255595 w 3985147"/>
                <a:gd name="connsiteY6" fmla="*/ 28755 h 2594534"/>
                <a:gd name="connsiteX7" fmla="*/ 1107077 w 3985147"/>
                <a:gd name="connsiteY7" fmla="*/ 1460 h 2594534"/>
                <a:gd name="connsiteX8" fmla="*/ 1378424 w 3985147"/>
                <a:gd name="connsiteY8" fmla="*/ 69699 h 2594534"/>
                <a:gd name="connsiteX9" fmla="*/ 1419368 w 3985147"/>
                <a:gd name="connsiteY9" fmla="*/ 96994 h 2594534"/>
                <a:gd name="connsiteX10" fmla="*/ 1501254 w 3985147"/>
                <a:gd name="connsiteY10" fmla="*/ 124290 h 2594534"/>
                <a:gd name="connsiteX11" fmla="*/ 1583141 w 3985147"/>
                <a:gd name="connsiteY11" fmla="*/ 178881 h 2594534"/>
                <a:gd name="connsiteX12" fmla="*/ 1665027 w 3985147"/>
                <a:gd name="connsiteY12" fmla="*/ 219824 h 2594534"/>
                <a:gd name="connsiteX13" fmla="*/ 1746914 w 3985147"/>
                <a:gd name="connsiteY13" fmla="*/ 233472 h 2594534"/>
                <a:gd name="connsiteX14" fmla="*/ 1924335 w 3985147"/>
                <a:gd name="connsiteY14" fmla="*/ 219824 h 2594534"/>
                <a:gd name="connsiteX15" fmla="*/ 2006221 w 3985147"/>
                <a:gd name="connsiteY15" fmla="*/ 192528 h 2594534"/>
                <a:gd name="connsiteX16" fmla="*/ 2088108 w 3985147"/>
                <a:gd name="connsiteY16" fmla="*/ 137937 h 2594534"/>
                <a:gd name="connsiteX17" fmla="*/ 2210938 w 3985147"/>
                <a:gd name="connsiteY17" fmla="*/ 69699 h 2594534"/>
                <a:gd name="connsiteX18" fmla="*/ 2251881 w 3985147"/>
                <a:gd name="connsiteY18" fmla="*/ 42403 h 2594534"/>
                <a:gd name="connsiteX19" fmla="*/ 2429302 w 3985147"/>
                <a:gd name="connsiteY19" fmla="*/ 1460 h 2594534"/>
                <a:gd name="connsiteX20" fmla="*/ 2852383 w 3985147"/>
                <a:gd name="connsiteY20" fmla="*/ 28755 h 2594534"/>
                <a:gd name="connsiteX21" fmla="*/ 2975212 w 3985147"/>
                <a:gd name="connsiteY21" fmla="*/ 83346 h 2594534"/>
                <a:gd name="connsiteX22" fmla="*/ 3016156 w 3985147"/>
                <a:gd name="connsiteY22" fmla="*/ 96994 h 2594534"/>
                <a:gd name="connsiteX23" fmla="*/ 3098042 w 3985147"/>
                <a:gd name="connsiteY23" fmla="*/ 137937 h 2594534"/>
                <a:gd name="connsiteX24" fmla="*/ 3138986 w 3985147"/>
                <a:gd name="connsiteY24" fmla="*/ 165233 h 2594534"/>
                <a:gd name="connsiteX25" fmla="*/ 3220872 w 3985147"/>
                <a:gd name="connsiteY25" fmla="*/ 192528 h 2594534"/>
                <a:gd name="connsiteX26" fmla="*/ 3302759 w 3985147"/>
                <a:gd name="connsiteY26" fmla="*/ 247119 h 2594534"/>
                <a:gd name="connsiteX27" fmla="*/ 3343702 w 3985147"/>
                <a:gd name="connsiteY27" fmla="*/ 260767 h 2594534"/>
                <a:gd name="connsiteX28" fmla="*/ 3384645 w 3985147"/>
                <a:gd name="connsiteY28" fmla="*/ 288063 h 2594534"/>
                <a:gd name="connsiteX29" fmla="*/ 3425589 w 3985147"/>
                <a:gd name="connsiteY29" fmla="*/ 301711 h 2594534"/>
                <a:gd name="connsiteX30" fmla="*/ 3466532 w 3985147"/>
                <a:gd name="connsiteY30" fmla="*/ 329006 h 2594534"/>
                <a:gd name="connsiteX31" fmla="*/ 3507475 w 3985147"/>
                <a:gd name="connsiteY31" fmla="*/ 342654 h 2594534"/>
                <a:gd name="connsiteX32" fmla="*/ 3589362 w 3985147"/>
                <a:gd name="connsiteY32" fmla="*/ 383597 h 2594534"/>
                <a:gd name="connsiteX33" fmla="*/ 3630305 w 3985147"/>
                <a:gd name="connsiteY33" fmla="*/ 424540 h 2594534"/>
                <a:gd name="connsiteX34" fmla="*/ 3712192 w 3985147"/>
                <a:gd name="connsiteY34" fmla="*/ 479131 h 2594534"/>
                <a:gd name="connsiteX35" fmla="*/ 3753135 w 3985147"/>
                <a:gd name="connsiteY35" fmla="*/ 520075 h 2594534"/>
                <a:gd name="connsiteX36" fmla="*/ 3794078 w 3985147"/>
                <a:gd name="connsiteY36" fmla="*/ 547370 h 2594534"/>
                <a:gd name="connsiteX37" fmla="*/ 3862317 w 3985147"/>
                <a:gd name="connsiteY37" fmla="*/ 629257 h 2594534"/>
                <a:gd name="connsiteX38" fmla="*/ 3889612 w 3985147"/>
                <a:gd name="connsiteY38" fmla="*/ 683848 h 2594534"/>
                <a:gd name="connsiteX39" fmla="*/ 3944203 w 3985147"/>
                <a:gd name="connsiteY39" fmla="*/ 765734 h 2594534"/>
                <a:gd name="connsiteX40" fmla="*/ 3971499 w 3985147"/>
                <a:gd name="connsiteY40" fmla="*/ 847621 h 2594534"/>
                <a:gd name="connsiteX41" fmla="*/ 3985147 w 3985147"/>
                <a:gd name="connsiteY41" fmla="*/ 970451 h 2594534"/>
                <a:gd name="connsiteX42" fmla="*/ 3971499 w 3985147"/>
                <a:gd name="connsiteY42" fmla="*/ 1229758 h 2594534"/>
                <a:gd name="connsiteX43" fmla="*/ 3916908 w 3985147"/>
                <a:gd name="connsiteY43" fmla="*/ 1352588 h 2594534"/>
                <a:gd name="connsiteX44" fmla="*/ 3875965 w 3985147"/>
                <a:gd name="connsiteY44" fmla="*/ 1366236 h 2594534"/>
                <a:gd name="connsiteX45" fmla="*/ 3835021 w 3985147"/>
                <a:gd name="connsiteY45" fmla="*/ 1393531 h 2594534"/>
                <a:gd name="connsiteX46" fmla="*/ 3794078 w 3985147"/>
                <a:gd name="connsiteY46" fmla="*/ 1407179 h 2594534"/>
                <a:gd name="connsiteX47" fmla="*/ 3753135 w 3985147"/>
                <a:gd name="connsiteY47" fmla="*/ 1434475 h 2594534"/>
                <a:gd name="connsiteX48" fmla="*/ 3385969 w 3985147"/>
                <a:gd name="connsiteY48" fmla="*/ 1461770 h 2594534"/>
                <a:gd name="connsiteX49" fmla="*/ 2960336 w 3985147"/>
                <a:gd name="connsiteY49" fmla="*/ 1352588 h 2594534"/>
                <a:gd name="connsiteX50" fmla="*/ 2511189 w 3985147"/>
                <a:gd name="connsiteY50" fmla="*/ 1489066 h 2594534"/>
                <a:gd name="connsiteX51" fmla="*/ 2456597 w 3985147"/>
                <a:gd name="connsiteY51" fmla="*/ 1502713 h 2594534"/>
                <a:gd name="connsiteX52" fmla="*/ 2415654 w 3985147"/>
                <a:gd name="connsiteY52" fmla="*/ 1530009 h 2594534"/>
                <a:gd name="connsiteX53" fmla="*/ 2320120 w 3985147"/>
                <a:gd name="connsiteY53" fmla="*/ 1570952 h 2594534"/>
                <a:gd name="connsiteX54" fmla="*/ 2224586 w 3985147"/>
                <a:gd name="connsiteY54" fmla="*/ 1625543 h 2594534"/>
                <a:gd name="connsiteX55" fmla="*/ 2169995 w 3985147"/>
                <a:gd name="connsiteY55" fmla="*/ 1666487 h 2594534"/>
                <a:gd name="connsiteX56" fmla="*/ 2088108 w 3985147"/>
                <a:gd name="connsiteY56" fmla="*/ 1693782 h 2594534"/>
                <a:gd name="connsiteX57" fmla="*/ 2006221 w 3985147"/>
                <a:gd name="connsiteY57" fmla="*/ 1762021 h 2594534"/>
                <a:gd name="connsiteX58" fmla="*/ 1965278 w 3985147"/>
                <a:gd name="connsiteY58" fmla="*/ 1789316 h 2594534"/>
                <a:gd name="connsiteX59" fmla="*/ 1897039 w 3985147"/>
                <a:gd name="connsiteY59" fmla="*/ 1843908 h 2594534"/>
                <a:gd name="connsiteX60" fmla="*/ 1869744 w 3985147"/>
                <a:gd name="connsiteY60" fmla="*/ 1884851 h 2594534"/>
                <a:gd name="connsiteX61" fmla="*/ 1828800 w 3985147"/>
                <a:gd name="connsiteY61" fmla="*/ 1912146 h 2594534"/>
                <a:gd name="connsiteX62" fmla="*/ 1733266 w 3985147"/>
                <a:gd name="connsiteY62" fmla="*/ 2034976 h 2594534"/>
                <a:gd name="connsiteX63" fmla="*/ 1678675 w 3985147"/>
                <a:gd name="connsiteY63" fmla="*/ 2116863 h 2594534"/>
                <a:gd name="connsiteX64" fmla="*/ 1624084 w 3985147"/>
                <a:gd name="connsiteY64" fmla="*/ 2198749 h 2594534"/>
                <a:gd name="connsiteX65" fmla="*/ 1596789 w 3985147"/>
                <a:gd name="connsiteY65" fmla="*/ 2239693 h 2594534"/>
                <a:gd name="connsiteX66" fmla="*/ 1555845 w 3985147"/>
                <a:gd name="connsiteY66" fmla="*/ 2280636 h 2594534"/>
                <a:gd name="connsiteX67" fmla="*/ 1528550 w 3985147"/>
                <a:gd name="connsiteY67" fmla="*/ 2321579 h 2594534"/>
                <a:gd name="connsiteX68" fmla="*/ 1392450 w 3985147"/>
                <a:gd name="connsiteY68" fmla="*/ 2458057 h 2594534"/>
                <a:gd name="connsiteX69" fmla="*/ 1159777 w 3985147"/>
                <a:gd name="connsiteY69" fmla="*/ 2553591 h 2594534"/>
                <a:gd name="connsiteX70" fmla="*/ 982638 w 3985147"/>
                <a:gd name="connsiteY70" fmla="*/ 2594534 h 2594534"/>
                <a:gd name="connsiteX71" fmla="*/ 736980 w 3985147"/>
                <a:gd name="connsiteY71" fmla="*/ 2512648 h 2594534"/>
                <a:gd name="connsiteX72" fmla="*/ 614150 w 3985147"/>
                <a:gd name="connsiteY72" fmla="*/ 2376170 h 2594534"/>
                <a:gd name="connsiteX73" fmla="*/ 586854 w 3985147"/>
                <a:gd name="connsiteY73" fmla="*/ 2335227 h 2594534"/>
                <a:gd name="connsiteX74" fmla="*/ 545911 w 3985147"/>
                <a:gd name="connsiteY74" fmla="*/ 2307931 h 2594534"/>
                <a:gd name="connsiteX75" fmla="*/ 518615 w 3985147"/>
                <a:gd name="connsiteY75" fmla="*/ 2266988 h 2594534"/>
                <a:gd name="connsiteX76" fmla="*/ 464024 w 3985147"/>
                <a:gd name="connsiteY76" fmla="*/ 2144158 h 2594534"/>
                <a:gd name="connsiteX77" fmla="*/ 423081 w 3985147"/>
                <a:gd name="connsiteY77" fmla="*/ 2048624 h 2594534"/>
                <a:gd name="connsiteX78" fmla="*/ 395786 w 3985147"/>
                <a:gd name="connsiteY78" fmla="*/ 2007681 h 2594534"/>
                <a:gd name="connsiteX79" fmla="*/ 368490 w 3985147"/>
                <a:gd name="connsiteY79" fmla="*/ 1925794 h 2594534"/>
                <a:gd name="connsiteX80" fmla="*/ 286603 w 3985147"/>
                <a:gd name="connsiteY80" fmla="*/ 1802964 h 2594534"/>
                <a:gd name="connsiteX81" fmla="*/ 232012 w 3985147"/>
                <a:gd name="connsiteY81" fmla="*/ 1721078 h 2594534"/>
                <a:gd name="connsiteX82" fmla="*/ 191069 w 3985147"/>
                <a:gd name="connsiteY82" fmla="*/ 1680134 h 2594534"/>
                <a:gd name="connsiteX83" fmla="*/ 136478 w 3985147"/>
                <a:gd name="connsiteY83" fmla="*/ 1598248 h 2594534"/>
                <a:gd name="connsiteX84" fmla="*/ 122830 w 3985147"/>
                <a:gd name="connsiteY84" fmla="*/ 1557305 h 2594534"/>
                <a:gd name="connsiteX85" fmla="*/ 68239 w 3985147"/>
                <a:gd name="connsiteY85" fmla="*/ 1475418 h 2594534"/>
                <a:gd name="connsiteX86" fmla="*/ 40944 w 3985147"/>
                <a:gd name="connsiteY86" fmla="*/ 1434475 h 2594534"/>
                <a:gd name="connsiteX87" fmla="*/ 13648 w 3985147"/>
                <a:gd name="connsiteY87" fmla="*/ 1352588 h 2594534"/>
                <a:gd name="connsiteX88" fmla="*/ 0 w 3985147"/>
                <a:gd name="connsiteY88" fmla="*/ 1311645 h 2594534"/>
                <a:gd name="connsiteX89" fmla="*/ 13648 w 3985147"/>
                <a:gd name="connsiteY89" fmla="*/ 1038690 h 2594534"/>
                <a:gd name="connsiteX90" fmla="*/ 27296 w 3985147"/>
                <a:gd name="connsiteY90" fmla="*/ 997746 h 2594534"/>
                <a:gd name="connsiteX91" fmla="*/ 68239 w 3985147"/>
                <a:gd name="connsiteY91" fmla="*/ 970451 h 2594534"/>
                <a:gd name="connsiteX92" fmla="*/ 95535 w 3985147"/>
                <a:gd name="connsiteY92" fmla="*/ 929508 h 2594534"/>
                <a:gd name="connsiteX93" fmla="*/ 109183 w 3985147"/>
                <a:gd name="connsiteY93" fmla="*/ 888564 h 2594534"/>
                <a:gd name="connsiteX94" fmla="*/ 150126 w 3985147"/>
                <a:gd name="connsiteY94" fmla="*/ 861269 h 2594534"/>
                <a:gd name="connsiteX95" fmla="*/ 177421 w 3985147"/>
                <a:gd name="connsiteY95" fmla="*/ 779382 h 2594534"/>
                <a:gd name="connsiteX96" fmla="*/ 259308 w 3985147"/>
                <a:gd name="connsiteY96" fmla="*/ 724791 h 2594534"/>
                <a:gd name="connsiteX97" fmla="*/ 286603 w 3985147"/>
                <a:gd name="connsiteY97" fmla="*/ 683848 h 2594534"/>
                <a:gd name="connsiteX98" fmla="*/ 327547 w 3985147"/>
                <a:gd name="connsiteY98" fmla="*/ 656552 h 2594534"/>
                <a:gd name="connsiteX99" fmla="*/ 313899 w 3985147"/>
                <a:gd name="connsiteY99" fmla="*/ 683848 h 2594534"/>
                <a:gd name="connsiteX0" fmla="*/ 313899 w 3985147"/>
                <a:gd name="connsiteY0" fmla="*/ 683848 h 2594534"/>
                <a:gd name="connsiteX1" fmla="*/ 313899 w 3985147"/>
                <a:gd name="connsiteY1" fmla="*/ 683848 h 2594534"/>
                <a:gd name="connsiteX2" fmla="*/ 368490 w 3985147"/>
                <a:gd name="connsiteY2" fmla="*/ 574666 h 2594534"/>
                <a:gd name="connsiteX3" fmla="*/ 436351 w 3985147"/>
                <a:gd name="connsiteY3" fmla="*/ 383597 h 2594534"/>
                <a:gd name="connsiteX4" fmla="*/ 517764 w 3985147"/>
                <a:gd name="connsiteY4" fmla="*/ 233472 h 2594534"/>
                <a:gd name="connsiteX5" fmla="*/ 858200 w 3985147"/>
                <a:gd name="connsiteY5" fmla="*/ 1461 h 2594534"/>
                <a:gd name="connsiteX6" fmla="*/ 1255595 w 3985147"/>
                <a:gd name="connsiteY6" fmla="*/ 28755 h 2594534"/>
                <a:gd name="connsiteX7" fmla="*/ 1107077 w 3985147"/>
                <a:gd name="connsiteY7" fmla="*/ 1460 h 2594534"/>
                <a:gd name="connsiteX8" fmla="*/ 1378424 w 3985147"/>
                <a:gd name="connsiteY8" fmla="*/ 69699 h 2594534"/>
                <a:gd name="connsiteX9" fmla="*/ 1419368 w 3985147"/>
                <a:gd name="connsiteY9" fmla="*/ 96994 h 2594534"/>
                <a:gd name="connsiteX10" fmla="*/ 1501254 w 3985147"/>
                <a:gd name="connsiteY10" fmla="*/ 124290 h 2594534"/>
                <a:gd name="connsiteX11" fmla="*/ 1583141 w 3985147"/>
                <a:gd name="connsiteY11" fmla="*/ 178881 h 2594534"/>
                <a:gd name="connsiteX12" fmla="*/ 1665027 w 3985147"/>
                <a:gd name="connsiteY12" fmla="*/ 219824 h 2594534"/>
                <a:gd name="connsiteX13" fmla="*/ 1746914 w 3985147"/>
                <a:gd name="connsiteY13" fmla="*/ 233472 h 2594534"/>
                <a:gd name="connsiteX14" fmla="*/ 1924335 w 3985147"/>
                <a:gd name="connsiteY14" fmla="*/ 219824 h 2594534"/>
                <a:gd name="connsiteX15" fmla="*/ 2006221 w 3985147"/>
                <a:gd name="connsiteY15" fmla="*/ 192528 h 2594534"/>
                <a:gd name="connsiteX16" fmla="*/ 2088108 w 3985147"/>
                <a:gd name="connsiteY16" fmla="*/ 137937 h 2594534"/>
                <a:gd name="connsiteX17" fmla="*/ 2210938 w 3985147"/>
                <a:gd name="connsiteY17" fmla="*/ 69699 h 2594534"/>
                <a:gd name="connsiteX18" fmla="*/ 2251881 w 3985147"/>
                <a:gd name="connsiteY18" fmla="*/ 42403 h 2594534"/>
                <a:gd name="connsiteX19" fmla="*/ 2429302 w 3985147"/>
                <a:gd name="connsiteY19" fmla="*/ 1460 h 2594534"/>
                <a:gd name="connsiteX20" fmla="*/ 2852383 w 3985147"/>
                <a:gd name="connsiteY20" fmla="*/ 28755 h 2594534"/>
                <a:gd name="connsiteX21" fmla="*/ 2975212 w 3985147"/>
                <a:gd name="connsiteY21" fmla="*/ 83346 h 2594534"/>
                <a:gd name="connsiteX22" fmla="*/ 3016156 w 3985147"/>
                <a:gd name="connsiteY22" fmla="*/ 96994 h 2594534"/>
                <a:gd name="connsiteX23" fmla="*/ 3098042 w 3985147"/>
                <a:gd name="connsiteY23" fmla="*/ 137937 h 2594534"/>
                <a:gd name="connsiteX24" fmla="*/ 3138986 w 3985147"/>
                <a:gd name="connsiteY24" fmla="*/ 165233 h 2594534"/>
                <a:gd name="connsiteX25" fmla="*/ 3220872 w 3985147"/>
                <a:gd name="connsiteY25" fmla="*/ 192528 h 2594534"/>
                <a:gd name="connsiteX26" fmla="*/ 3302759 w 3985147"/>
                <a:gd name="connsiteY26" fmla="*/ 247119 h 2594534"/>
                <a:gd name="connsiteX27" fmla="*/ 3343702 w 3985147"/>
                <a:gd name="connsiteY27" fmla="*/ 260767 h 2594534"/>
                <a:gd name="connsiteX28" fmla="*/ 3384645 w 3985147"/>
                <a:gd name="connsiteY28" fmla="*/ 288063 h 2594534"/>
                <a:gd name="connsiteX29" fmla="*/ 3425589 w 3985147"/>
                <a:gd name="connsiteY29" fmla="*/ 301711 h 2594534"/>
                <a:gd name="connsiteX30" fmla="*/ 3466532 w 3985147"/>
                <a:gd name="connsiteY30" fmla="*/ 329006 h 2594534"/>
                <a:gd name="connsiteX31" fmla="*/ 3507475 w 3985147"/>
                <a:gd name="connsiteY31" fmla="*/ 342654 h 2594534"/>
                <a:gd name="connsiteX32" fmla="*/ 3589362 w 3985147"/>
                <a:gd name="connsiteY32" fmla="*/ 383597 h 2594534"/>
                <a:gd name="connsiteX33" fmla="*/ 3630305 w 3985147"/>
                <a:gd name="connsiteY33" fmla="*/ 424540 h 2594534"/>
                <a:gd name="connsiteX34" fmla="*/ 3712192 w 3985147"/>
                <a:gd name="connsiteY34" fmla="*/ 479131 h 2594534"/>
                <a:gd name="connsiteX35" fmla="*/ 3753135 w 3985147"/>
                <a:gd name="connsiteY35" fmla="*/ 520075 h 2594534"/>
                <a:gd name="connsiteX36" fmla="*/ 3794078 w 3985147"/>
                <a:gd name="connsiteY36" fmla="*/ 547370 h 2594534"/>
                <a:gd name="connsiteX37" fmla="*/ 3862317 w 3985147"/>
                <a:gd name="connsiteY37" fmla="*/ 629257 h 2594534"/>
                <a:gd name="connsiteX38" fmla="*/ 3889612 w 3985147"/>
                <a:gd name="connsiteY38" fmla="*/ 683848 h 2594534"/>
                <a:gd name="connsiteX39" fmla="*/ 3944203 w 3985147"/>
                <a:gd name="connsiteY39" fmla="*/ 765734 h 2594534"/>
                <a:gd name="connsiteX40" fmla="*/ 3971499 w 3985147"/>
                <a:gd name="connsiteY40" fmla="*/ 847621 h 2594534"/>
                <a:gd name="connsiteX41" fmla="*/ 3985147 w 3985147"/>
                <a:gd name="connsiteY41" fmla="*/ 970451 h 2594534"/>
                <a:gd name="connsiteX42" fmla="*/ 3971499 w 3985147"/>
                <a:gd name="connsiteY42" fmla="*/ 1229758 h 2594534"/>
                <a:gd name="connsiteX43" fmla="*/ 3916908 w 3985147"/>
                <a:gd name="connsiteY43" fmla="*/ 1352588 h 2594534"/>
                <a:gd name="connsiteX44" fmla="*/ 3875965 w 3985147"/>
                <a:gd name="connsiteY44" fmla="*/ 1366236 h 2594534"/>
                <a:gd name="connsiteX45" fmla="*/ 3835021 w 3985147"/>
                <a:gd name="connsiteY45" fmla="*/ 1393531 h 2594534"/>
                <a:gd name="connsiteX46" fmla="*/ 3794078 w 3985147"/>
                <a:gd name="connsiteY46" fmla="*/ 1407179 h 2594534"/>
                <a:gd name="connsiteX47" fmla="*/ 3753135 w 3985147"/>
                <a:gd name="connsiteY47" fmla="*/ 1434475 h 2594534"/>
                <a:gd name="connsiteX48" fmla="*/ 3385969 w 3985147"/>
                <a:gd name="connsiteY48" fmla="*/ 1461770 h 2594534"/>
                <a:gd name="connsiteX49" fmla="*/ 2960336 w 3985147"/>
                <a:gd name="connsiteY49" fmla="*/ 1352588 h 2594534"/>
                <a:gd name="connsiteX50" fmla="*/ 2511189 w 3985147"/>
                <a:gd name="connsiteY50" fmla="*/ 1489066 h 2594534"/>
                <a:gd name="connsiteX51" fmla="*/ 2456597 w 3985147"/>
                <a:gd name="connsiteY51" fmla="*/ 1502713 h 2594534"/>
                <a:gd name="connsiteX52" fmla="*/ 2415654 w 3985147"/>
                <a:gd name="connsiteY52" fmla="*/ 1530009 h 2594534"/>
                <a:gd name="connsiteX53" fmla="*/ 2320120 w 3985147"/>
                <a:gd name="connsiteY53" fmla="*/ 1570952 h 2594534"/>
                <a:gd name="connsiteX54" fmla="*/ 2224586 w 3985147"/>
                <a:gd name="connsiteY54" fmla="*/ 1625543 h 2594534"/>
                <a:gd name="connsiteX55" fmla="*/ 2169995 w 3985147"/>
                <a:gd name="connsiteY55" fmla="*/ 1666487 h 2594534"/>
                <a:gd name="connsiteX56" fmla="*/ 2088108 w 3985147"/>
                <a:gd name="connsiteY56" fmla="*/ 1693782 h 2594534"/>
                <a:gd name="connsiteX57" fmla="*/ 2006221 w 3985147"/>
                <a:gd name="connsiteY57" fmla="*/ 1762021 h 2594534"/>
                <a:gd name="connsiteX58" fmla="*/ 1965278 w 3985147"/>
                <a:gd name="connsiteY58" fmla="*/ 1789316 h 2594534"/>
                <a:gd name="connsiteX59" fmla="*/ 1897039 w 3985147"/>
                <a:gd name="connsiteY59" fmla="*/ 1843908 h 2594534"/>
                <a:gd name="connsiteX60" fmla="*/ 1869744 w 3985147"/>
                <a:gd name="connsiteY60" fmla="*/ 1884851 h 2594534"/>
                <a:gd name="connsiteX61" fmla="*/ 1828800 w 3985147"/>
                <a:gd name="connsiteY61" fmla="*/ 1912146 h 2594534"/>
                <a:gd name="connsiteX62" fmla="*/ 1733266 w 3985147"/>
                <a:gd name="connsiteY62" fmla="*/ 2034976 h 2594534"/>
                <a:gd name="connsiteX63" fmla="*/ 1678675 w 3985147"/>
                <a:gd name="connsiteY63" fmla="*/ 2116863 h 2594534"/>
                <a:gd name="connsiteX64" fmla="*/ 1624084 w 3985147"/>
                <a:gd name="connsiteY64" fmla="*/ 2198749 h 2594534"/>
                <a:gd name="connsiteX65" fmla="*/ 1596789 w 3985147"/>
                <a:gd name="connsiteY65" fmla="*/ 2239693 h 2594534"/>
                <a:gd name="connsiteX66" fmla="*/ 1555845 w 3985147"/>
                <a:gd name="connsiteY66" fmla="*/ 2280636 h 2594534"/>
                <a:gd name="connsiteX67" fmla="*/ 1528550 w 3985147"/>
                <a:gd name="connsiteY67" fmla="*/ 2321579 h 2594534"/>
                <a:gd name="connsiteX68" fmla="*/ 1392450 w 3985147"/>
                <a:gd name="connsiteY68" fmla="*/ 2458057 h 2594534"/>
                <a:gd name="connsiteX69" fmla="*/ 1200436 w 3985147"/>
                <a:gd name="connsiteY69" fmla="*/ 2567239 h 2594534"/>
                <a:gd name="connsiteX70" fmla="*/ 982638 w 3985147"/>
                <a:gd name="connsiteY70" fmla="*/ 2594534 h 2594534"/>
                <a:gd name="connsiteX71" fmla="*/ 736980 w 3985147"/>
                <a:gd name="connsiteY71" fmla="*/ 2512648 h 2594534"/>
                <a:gd name="connsiteX72" fmla="*/ 614150 w 3985147"/>
                <a:gd name="connsiteY72" fmla="*/ 2376170 h 2594534"/>
                <a:gd name="connsiteX73" fmla="*/ 586854 w 3985147"/>
                <a:gd name="connsiteY73" fmla="*/ 2335227 h 2594534"/>
                <a:gd name="connsiteX74" fmla="*/ 545911 w 3985147"/>
                <a:gd name="connsiteY74" fmla="*/ 2307931 h 2594534"/>
                <a:gd name="connsiteX75" fmla="*/ 518615 w 3985147"/>
                <a:gd name="connsiteY75" fmla="*/ 2266988 h 2594534"/>
                <a:gd name="connsiteX76" fmla="*/ 464024 w 3985147"/>
                <a:gd name="connsiteY76" fmla="*/ 2144158 h 2594534"/>
                <a:gd name="connsiteX77" fmla="*/ 423081 w 3985147"/>
                <a:gd name="connsiteY77" fmla="*/ 2048624 h 2594534"/>
                <a:gd name="connsiteX78" fmla="*/ 395786 w 3985147"/>
                <a:gd name="connsiteY78" fmla="*/ 2007681 h 2594534"/>
                <a:gd name="connsiteX79" fmla="*/ 368490 w 3985147"/>
                <a:gd name="connsiteY79" fmla="*/ 1925794 h 2594534"/>
                <a:gd name="connsiteX80" fmla="*/ 286603 w 3985147"/>
                <a:gd name="connsiteY80" fmla="*/ 1802964 h 2594534"/>
                <a:gd name="connsiteX81" fmla="*/ 232012 w 3985147"/>
                <a:gd name="connsiteY81" fmla="*/ 1721078 h 2594534"/>
                <a:gd name="connsiteX82" fmla="*/ 191069 w 3985147"/>
                <a:gd name="connsiteY82" fmla="*/ 1680134 h 2594534"/>
                <a:gd name="connsiteX83" fmla="*/ 136478 w 3985147"/>
                <a:gd name="connsiteY83" fmla="*/ 1598248 h 2594534"/>
                <a:gd name="connsiteX84" fmla="*/ 122830 w 3985147"/>
                <a:gd name="connsiteY84" fmla="*/ 1557305 h 2594534"/>
                <a:gd name="connsiteX85" fmla="*/ 68239 w 3985147"/>
                <a:gd name="connsiteY85" fmla="*/ 1475418 h 2594534"/>
                <a:gd name="connsiteX86" fmla="*/ 40944 w 3985147"/>
                <a:gd name="connsiteY86" fmla="*/ 1434475 h 2594534"/>
                <a:gd name="connsiteX87" fmla="*/ 13648 w 3985147"/>
                <a:gd name="connsiteY87" fmla="*/ 1352588 h 2594534"/>
                <a:gd name="connsiteX88" fmla="*/ 0 w 3985147"/>
                <a:gd name="connsiteY88" fmla="*/ 1311645 h 2594534"/>
                <a:gd name="connsiteX89" fmla="*/ 13648 w 3985147"/>
                <a:gd name="connsiteY89" fmla="*/ 1038690 h 2594534"/>
                <a:gd name="connsiteX90" fmla="*/ 27296 w 3985147"/>
                <a:gd name="connsiteY90" fmla="*/ 997746 h 2594534"/>
                <a:gd name="connsiteX91" fmla="*/ 68239 w 3985147"/>
                <a:gd name="connsiteY91" fmla="*/ 970451 h 2594534"/>
                <a:gd name="connsiteX92" fmla="*/ 95535 w 3985147"/>
                <a:gd name="connsiteY92" fmla="*/ 929508 h 2594534"/>
                <a:gd name="connsiteX93" fmla="*/ 109183 w 3985147"/>
                <a:gd name="connsiteY93" fmla="*/ 888564 h 2594534"/>
                <a:gd name="connsiteX94" fmla="*/ 150126 w 3985147"/>
                <a:gd name="connsiteY94" fmla="*/ 861269 h 2594534"/>
                <a:gd name="connsiteX95" fmla="*/ 177421 w 3985147"/>
                <a:gd name="connsiteY95" fmla="*/ 779382 h 2594534"/>
                <a:gd name="connsiteX96" fmla="*/ 259308 w 3985147"/>
                <a:gd name="connsiteY96" fmla="*/ 724791 h 2594534"/>
                <a:gd name="connsiteX97" fmla="*/ 286603 w 3985147"/>
                <a:gd name="connsiteY97" fmla="*/ 683848 h 2594534"/>
                <a:gd name="connsiteX98" fmla="*/ 327547 w 3985147"/>
                <a:gd name="connsiteY98" fmla="*/ 656552 h 2594534"/>
                <a:gd name="connsiteX99" fmla="*/ 313899 w 3985147"/>
                <a:gd name="connsiteY99" fmla="*/ 683848 h 2594534"/>
                <a:gd name="connsiteX0" fmla="*/ 313899 w 3985147"/>
                <a:gd name="connsiteY0" fmla="*/ 697186 h 2607872"/>
                <a:gd name="connsiteX1" fmla="*/ 313899 w 3985147"/>
                <a:gd name="connsiteY1" fmla="*/ 697186 h 2607872"/>
                <a:gd name="connsiteX2" fmla="*/ 368490 w 3985147"/>
                <a:gd name="connsiteY2" fmla="*/ 588004 h 2607872"/>
                <a:gd name="connsiteX3" fmla="*/ 436351 w 3985147"/>
                <a:gd name="connsiteY3" fmla="*/ 396935 h 2607872"/>
                <a:gd name="connsiteX4" fmla="*/ 517764 w 3985147"/>
                <a:gd name="connsiteY4" fmla="*/ 246810 h 2607872"/>
                <a:gd name="connsiteX5" fmla="*/ 858200 w 3985147"/>
                <a:gd name="connsiteY5" fmla="*/ 14799 h 2607872"/>
                <a:gd name="connsiteX6" fmla="*/ 1255595 w 3985147"/>
                <a:gd name="connsiteY6" fmla="*/ 42093 h 2607872"/>
                <a:gd name="connsiteX7" fmla="*/ 1093525 w 3985147"/>
                <a:gd name="connsiteY7" fmla="*/ 1150 h 2607872"/>
                <a:gd name="connsiteX8" fmla="*/ 1378424 w 3985147"/>
                <a:gd name="connsiteY8" fmla="*/ 83037 h 2607872"/>
                <a:gd name="connsiteX9" fmla="*/ 1419368 w 3985147"/>
                <a:gd name="connsiteY9" fmla="*/ 110332 h 2607872"/>
                <a:gd name="connsiteX10" fmla="*/ 1501254 w 3985147"/>
                <a:gd name="connsiteY10" fmla="*/ 137628 h 2607872"/>
                <a:gd name="connsiteX11" fmla="*/ 1583141 w 3985147"/>
                <a:gd name="connsiteY11" fmla="*/ 192219 h 2607872"/>
                <a:gd name="connsiteX12" fmla="*/ 1665027 w 3985147"/>
                <a:gd name="connsiteY12" fmla="*/ 233162 h 2607872"/>
                <a:gd name="connsiteX13" fmla="*/ 1746914 w 3985147"/>
                <a:gd name="connsiteY13" fmla="*/ 246810 h 2607872"/>
                <a:gd name="connsiteX14" fmla="*/ 1924335 w 3985147"/>
                <a:gd name="connsiteY14" fmla="*/ 233162 h 2607872"/>
                <a:gd name="connsiteX15" fmla="*/ 2006221 w 3985147"/>
                <a:gd name="connsiteY15" fmla="*/ 205866 h 2607872"/>
                <a:gd name="connsiteX16" fmla="*/ 2088108 w 3985147"/>
                <a:gd name="connsiteY16" fmla="*/ 151275 h 2607872"/>
                <a:gd name="connsiteX17" fmla="*/ 2210938 w 3985147"/>
                <a:gd name="connsiteY17" fmla="*/ 83037 h 2607872"/>
                <a:gd name="connsiteX18" fmla="*/ 2251881 w 3985147"/>
                <a:gd name="connsiteY18" fmla="*/ 55741 h 2607872"/>
                <a:gd name="connsiteX19" fmla="*/ 2429302 w 3985147"/>
                <a:gd name="connsiteY19" fmla="*/ 14798 h 2607872"/>
                <a:gd name="connsiteX20" fmla="*/ 2852383 w 3985147"/>
                <a:gd name="connsiteY20" fmla="*/ 42093 h 2607872"/>
                <a:gd name="connsiteX21" fmla="*/ 2975212 w 3985147"/>
                <a:gd name="connsiteY21" fmla="*/ 96684 h 2607872"/>
                <a:gd name="connsiteX22" fmla="*/ 3016156 w 3985147"/>
                <a:gd name="connsiteY22" fmla="*/ 110332 h 2607872"/>
                <a:gd name="connsiteX23" fmla="*/ 3098042 w 3985147"/>
                <a:gd name="connsiteY23" fmla="*/ 151275 h 2607872"/>
                <a:gd name="connsiteX24" fmla="*/ 3138986 w 3985147"/>
                <a:gd name="connsiteY24" fmla="*/ 178571 h 2607872"/>
                <a:gd name="connsiteX25" fmla="*/ 3220872 w 3985147"/>
                <a:gd name="connsiteY25" fmla="*/ 205866 h 2607872"/>
                <a:gd name="connsiteX26" fmla="*/ 3302759 w 3985147"/>
                <a:gd name="connsiteY26" fmla="*/ 260457 h 2607872"/>
                <a:gd name="connsiteX27" fmla="*/ 3343702 w 3985147"/>
                <a:gd name="connsiteY27" fmla="*/ 274105 h 2607872"/>
                <a:gd name="connsiteX28" fmla="*/ 3384645 w 3985147"/>
                <a:gd name="connsiteY28" fmla="*/ 301401 h 2607872"/>
                <a:gd name="connsiteX29" fmla="*/ 3425589 w 3985147"/>
                <a:gd name="connsiteY29" fmla="*/ 315049 h 2607872"/>
                <a:gd name="connsiteX30" fmla="*/ 3466532 w 3985147"/>
                <a:gd name="connsiteY30" fmla="*/ 342344 h 2607872"/>
                <a:gd name="connsiteX31" fmla="*/ 3507475 w 3985147"/>
                <a:gd name="connsiteY31" fmla="*/ 355992 h 2607872"/>
                <a:gd name="connsiteX32" fmla="*/ 3589362 w 3985147"/>
                <a:gd name="connsiteY32" fmla="*/ 396935 h 2607872"/>
                <a:gd name="connsiteX33" fmla="*/ 3630305 w 3985147"/>
                <a:gd name="connsiteY33" fmla="*/ 437878 h 2607872"/>
                <a:gd name="connsiteX34" fmla="*/ 3712192 w 3985147"/>
                <a:gd name="connsiteY34" fmla="*/ 492469 h 2607872"/>
                <a:gd name="connsiteX35" fmla="*/ 3753135 w 3985147"/>
                <a:gd name="connsiteY35" fmla="*/ 533413 h 2607872"/>
                <a:gd name="connsiteX36" fmla="*/ 3794078 w 3985147"/>
                <a:gd name="connsiteY36" fmla="*/ 560708 h 2607872"/>
                <a:gd name="connsiteX37" fmla="*/ 3862317 w 3985147"/>
                <a:gd name="connsiteY37" fmla="*/ 642595 h 2607872"/>
                <a:gd name="connsiteX38" fmla="*/ 3889612 w 3985147"/>
                <a:gd name="connsiteY38" fmla="*/ 697186 h 2607872"/>
                <a:gd name="connsiteX39" fmla="*/ 3944203 w 3985147"/>
                <a:gd name="connsiteY39" fmla="*/ 779072 h 2607872"/>
                <a:gd name="connsiteX40" fmla="*/ 3971499 w 3985147"/>
                <a:gd name="connsiteY40" fmla="*/ 860959 h 2607872"/>
                <a:gd name="connsiteX41" fmla="*/ 3985147 w 3985147"/>
                <a:gd name="connsiteY41" fmla="*/ 983789 h 2607872"/>
                <a:gd name="connsiteX42" fmla="*/ 3971499 w 3985147"/>
                <a:gd name="connsiteY42" fmla="*/ 1243096 h 2607872"/>
                <a:gd name="connsiteX43" fmla="*/ 3916908 w 3985147"/>
                <a:gd name="connsiteY43" fmla="*/ 1365926 h 2607872"/>
                <a:gd name="connsiteX44" fmla="*/ 3875965 w 3985147"/>
                <a:gd name="connsiteY44" fmla="*/ 1379574 h 2607872"/>
                <a:gd name="connsiteX45" fmla="*/ 3835021 w 3985147"/>
                <a:gd name="connsiteY45" fmla="*/ 1406869 h 2607872"/>
                <a:gd name="connsiteX46" fmla="*/ 3794078 w 3985147"/>
                <a:gd name="connsiteY46" fmla="*/ 1420517 h 2607872"/>
                <a:gd name="connsiteX47" fmla="*/ 3753135 w 3985147"/>
                <a:gd name="connsiteY47" fmla="*/ 1447813 h 2607872"/>
                <a:gd name="connsiteX48" fmla="*/ 3385969 w 3985147"/>
                <a:gd name="connsiteY48" fmla="*/ 1475108 h 2607872"/>
                <a:gd name="connsiteX49" fmla="*/ 2960336 w 3985147"/>
                <a:gd name="connsiteY49" fmla="*/ 1365926 h 2607872"/>
                <a:gd name="connsiteX50" fmla="*/ 2511189 w 3985147"/>
                <a:gd name="connsiteY50" fmla="*/ 1502404 h 2607872"/>
                <a:gd name="connsiteX51" fmla="*/ 2456597 w 3985147"/>
                <a:gd name="connsiteY51" fmla="*/ 1516051 h 2607872"/>
                <a:gd name="connsiteX52" fmla="*/ 2415654 w 3985147"/>
                <a:gd name="connsiteY52" fmla="*/ 1543347 h 2607872"/>
                <a:gd name="connsiteX53" fmla="*/ 2320120 w 3985147"/>
                <a:gd name="connsiteY53" fmla="*/ 1584290 h 2607872"/>
                <a:gd name="connsiteX54" fmla="*/ 2224586 w 3985147"/>
                <a:gd name="connsiteY54" fmla="*/ 1638881 h 2607872"/>
                <a:gd name="connsiteX55" fmla="*/ 2169995 w 3985147"/>
                <a:gd name="connsiteY55" fmla="*/ 1679825 h 2607872"/>
                <a:gd name="connsiteX56" fmla="*/ 2088108 w 3985147"/>
                <a:gd name="connsiteY56" fmla="*/ 1707120 h 2607872"/>
                <a:gd name="connsiteX57" fmla="*/ 2006221 w 3985147"/>
                <a:gd name="connsiteY57" fmla="*/ 1775359 h 2607872"/>
                <a:gd name="connsiteX58" fmla="*/ 1965278 w 3985147"/>
                <a:gd name="connsiteY58" fmla="*/ 1802654 h 2607872"/>
                <a:gd name="connsiteX59" fmla="*/ 1897039 w 3985147"/>
                <a:gd name="connsiteY59" fmla="*/ 1857246 h 2607872"/>
                <a:gd name="connsiteX60" fmla="*/ 1869744 w 3985147"/>
                <a:gd name="connsiteY60" fmla="*/ 1898189 h 2607872"/>
                <a:gd name="connsiteX61" fmla="*/ 1828800 w 3985147"/>
                <a:gd name="connsiteY61" fmla="*/ 1925484 h 2607872"/>
                <a:gd name="connsiteX62" fmla="*/ 1733266 w 3985147"/>
                <a:gd name="connsiteY62" fmla="*/ 2048314 h 2607872"/>
                <a:gd name="connsiteX63" fmla="*/ 1678675 w 3985147"/>
                <a:gd name="connsiteY63" fmla="*/ 2130201 h 2607872"/>
                <a:gd name="connsiteX64" fmla="*/ 1624084 w 3985147"/>
                <a:gd name="connsiteY64" fmla="*/ 2212087 h 2607872"/>
                <a:gd name="connsiteX65" fmla="*/ 1596789 w 3985147"/>
                <a:gd name="connsiteY65" fmla="*/ 2253031 h 2607872"/>
                <a:gd name="connsiteX66" fmla="*/ 1555845 w 3985147"/>
                <a:gd name="connsiteY66" fmla="*/ 2293974 h 2607872"/>
                <a:gd name="connsiteX67" fmla="*/ 1528550 w 3985147"/>
                <a:gd name="connsiteY67" fmla="*/ 2334917 h 2607872"/>
                <a:gd name="connsiteX68" fmla="*/ 1392450 w 3985147"/>
                <a:gd name="connsiteY68" fmla="*/ 2471395 h 2607872"/>
                <a:gd name="connsiteX69" fmla="*/ 1200436 w 3985147"/>
                <a:gd name="connsiteY69" fmla="*/ 2580577 h 2607872"/>
                <a:gd name="connsiteX70" fmla="*/ 982638 w 3985147"/>
                <a:gd name="connsiteY70" fmla="*/ 2607872 h 2607872"/>
                <a:gd name="connsiteX71" fmla="*/ 736980 w 3985147"/>
                <a:gd name="connsiteY71" fmla="*/ 2525986 h 2607872"/>
                <a:gd name="connsiteX72" fmla="*/ 614150 w 3985147"/>
                <a:gd name="connsiteY72" fmla="*/ 2389508 h 2607872"/>
                <a:gd name="connsiteX73" fmla="*/ 586854 w 3985147"/>
                <a:gd name="connsiteY73" fmla="*/ 2348565 h 2607872"/>
                <a:gd name="connsiteX74" fmla="*/ 545911 w 3985147"/>
                <a:gd name="connsiteY74" fmla="*/ 2321269 h 2607872"/>
                <a:gd name="connsiteX75" fmla="*/ 518615 w 3985147"/>
                <a:gd name="connsiteY75" fmla="*/ 2280326 h 2607872"/>
                <a:gd name="connsiteX76" fmla="*/ 464024 w 3985147"/>
                <a:gd name="connsiteY76" fmla="*/ 2157496 h 2607872"/>
                <a:gd name="connsiteX77" fmla="*/ 423081 w 3985147"/>
                <a:gd name="connsiteY77" fmla="*/ 2061962 h 2607872"/>
                <a:gd name="connsiteX78" fmla="*/ 395786 w 3985147"/>
                <a:gd name="connsiteY78" fmla="*/ 2021019 h 2607872"/>
                <a:gd name="connsiteX79" fmla="*/ 368490 w 3985147"/>
                <a:gd name="connsiteY79" fmla="*/ 1939132 h 2607872"/>
                <a:gd name="connsiteX80" fmla="*/ 286603 w 3985147"/>
                <a:gd name="connsiteY80" fmla="*/ 1816302 h 2607872"/>
                <a:gd name="connsiteX81" fmla="*/ 232012 w 3985147"/>
                <a:gd name="connsiteY81" fmla="*/ 1734416 h 2607872"/>
                <a:gd name="connsiteX82" fmla="*/ 191069 w 3985147"/>
                <a:gd name="connsiteY82" fmla="*/ 1693472 h 2607872"/>
                <a:gd name="connsiteX83" fmla="*/ 136478 w 3985147"/>
                <a:gd name="connsiteY83" fmla="*/ 1611586 h 2607872"/>
                <a:gd name="connsiteX84" fmla="*/ 122830 w 3985147"/>
                <a:gd name="connsiteY84" fmla="*/ 1570643 h 2607872"/>
                <a:gd name="connsiteX85" fmla="*/ 68239 w 3985147"/>
                <a:gd name="connsiteY85" fmla="*/ 1488756 h 2607872"/>
                <a:gd name="connsiteX86" fmla="*/ 40944 w 3985147"/>
                <a:gd name="connsiteY86" fmla="*/ 1447813 h 2607872"/>
                <a:gd name="connsiteX87" fmla="*/ 13648 w 3985147"/>
                <a:gd name="connsiteY87" fmla="*/ 1365926 h 2607872"/>
                <a:gd name="connsiteX88" fmla="*/ 0 w 3985147"/>
                <a:gd name="connsiteY88" fmla="*/ 1324983 h 2607872"/>
                <a:gd name="connsiteX89" fmla="*/ 13648 w 3985147"/>
                <a:gd name="connsiteY89" fmla="*/ 1052028 h 2607872"/>
                <a:gd name="connsiteX90" fmla="*/ 27296 w 3985147"/>
                <a:gd name="connsiteY90" fmla="*/ 1011084 h 2607872"/>
                <a:gd name="connsiteX91" fmla="*/ 68239 w 3985147"/>
                <a:gd name="connsiteY91" fmla="*/ 983789 h 2607872"/>
                <a:gd name="connsiteX92" fmla="*/ 95535 w 3985147"/>
                <a:gd name="connsiteY92" fmla="*/ 942846 h 2607872"/>
                <a:gd name="connsiteX93" fmla="*/ 109183 w 3985147"/>
                <a:gd name="connsiteY93" fmla="*/ 901902 h 2607872"/>
                <a:gd name="connsiteX94" fmla="*/ 150126 w 3985147"/>
                <a:gd name="connsiteY94" fmla="*/ 874607 h 2607872"/>
                <a:gd name="connsiteX95" fmla="*/ 177421 w 3985147"/>
                <a:gd name="connsiteY95" fmla="*/ 792720 h 2607872"/>
                <a:gd name="connsiteX96" fmla="*/ 259308 w 3985147"/>
                <a:gd name="connsiteY96" fmla="*/ 738129 h 2607872"/>
                <a:gd name="connsiteX97" fmla="*/ 286603 w 3985147"/>
                <a:gd name="connsiteY97" fmla="*/ 697186 h 2607872"/>
                <a:gd name="connsiteX98" fmla="*/ 327547 w 3985147"/>
                <a:gd name="connsiteY98" fmla="*/ 669890 h 2607872"/>
                <a:gd name="connsiteX99" fmla="*/ 313899 w 3985147"/>
                <a:gd name="connsiteY99" fmla="*/ 697186 h 2607872"/>
                <a:gd name="connsiteX0" fmla="*/ 313899 w 3985147"/>
                <a:gd name="connsiteY0" fmla="*/ 697186 h 2607872"/>
                <a:gd name="connsiteX1" fmla="*/ 313899 w 3985147"/>
                <a:gd name="connsiteY1" fmla="*/ 697186 h 2607872"/>
                <a:gd name="connsiteX2" fmla="*/ 368490 w 3985147"/>
                <a:gd name="connsiteY2" fmla="*/ 588004 h 2607872"/>
                <a:gd name="connsiteX3" fmla="*/ 436351 w 3985147"/>
                <a:gd name="connsiteY3" fmla="*/ 396935 h 2607872"/>
                <a:gd name="connsiteX4" fmla="*/ 517764 w 3985147"/>
                <a:gd name="connsiteY4" fmla="*/ 246810 h 2607872"/>
                <a:gd name="connsiteX5" fmla="*/ 858200 w 3985147"/>
                <a:gd name="connsiteY5" fmla="*/ 14799 h 2607872"/>
                <a:gd name="connsiteX6" fmla="*/ 1255595 w 3985147"/>
                <a:gd name="connsiteY6" fmla="*/ 42093 h 2607872"/>
                <a:gd name="connsiteX7" fmla="*/ 1093525 w 3985147"/>
                <a:gd name="connsiteY7" fmla="*/ 1150 h 2607872"/>
                <a:gd name="connsiteX8" fmla="*/ 1378424 w 3985147"/>
                <a:gd name="connsiteY8" fmla="*/ 83037 h 2607872"/>
                <a:gd name="connsiteX9" fmla="*/ 1501254 w 3985147"/>
                <a:gd name="connsiteY9" fmla="*/ 137628 h 2607872"/>
                <a:gd name="connsiteX10" fmla="*/ 1583141 w 3985147"/>
                <a:gd name="connsiteY10" fmla="*/ 192219 h 2607872"/>
                <a:gd name="connsiteX11" fmla="*/ 1665027 w 3985147"/>
                <a:gd name="connsiteY11" fmla="*/ 233162 h 2607872"/>
                <a:gd name="connsiteX12" fmla="*/ 1746914 w 3985147"/>
                <a:gd name="connsiteY12" fmla="*/ 246810 h 2607872"/>
                <a:gd name="connsiteX13" fmla="*/ 1924335 w 3985147"/>
                <a:gd name="connsiteY13" fmla="*/ 233162 h 2607872"/>
                <a:gd name="connsiteX14" fmla="*/ 2006221 w 3985147"/>
                <a:gd name="connsiteY14" fmla="*/ 205866 h 2607872"/>
                <a:gd name="connsiteX15" fmla="*/ 2088108 w 3985147"/>
                <a:gd name="connsiteY15" fmla="*/ 151275 h 2607872"/>
                <a:gd name="connsiteX16" fmla="*/ 2210938 w 3985147"/>
                <a:gd name="connsiteY16" fmla="*/ 83037 h 2607872"/>
                <a:gd name="connsiteX17" fmla="*/ 2251881 w 3985147"/>
                <a:gd name="connsiteY17" fmla="*/ 55741 h 2607872"/>
                <a:gd name="connsiteX18" fmla="*/ 2429302 w 3985147"/>
                <a:gd name="connsiteY18" fmla="*/ 14798 h 2607872"/>
                <a:gd name="connsiteX19" fmla="*/ 2852383 w 3985147"/>
                <a:gd name="connsiteY19" fmla="*/ 42093 h 2607872"/>
                <a:gd name="connsiteX20" fmla="*/ 2975212 w 3985147"/>
                <a:gd name="connsiteY20" fmla="*/ 96684 h 2607872"/>
                <a:gd name="connsiteX21" fmla="*/ 3016156 w 3985147"/>
                <a:gd name="connsiteY21" fmla="*/ 110332 h 2607872"/>
                <a:gd name="connsiteX22" fmla="*/ 3098042 w 3985147"/>
                <a:gd name="connsiteY22" fmla="*/ 151275 h 2607872"/>
                <a:gd name="connsiteX23" fmla="*/ 3138986 w 3985147"/>
                <a:gd name="connsiteY23" fmla="*/ 178571 h 2607872"/>
                <a:gd name="connsiteX24" fmla="*/ 3220872 w 3985147"/>
                <a:gd name="connsiteY24" fmla="*/ 205866 h 2607872"/>
                <a:gd name="connsiteX25" fmla="*/ 3302759 w 3985147"/>
                <a:gd name="connsiteY25" fmla="*/ 260457 h 2607872"/>
                <a:gd name="connsiteX26" fmla="*/ 3343702 w 3985147"/>
                <a:gd name="connsiteY26" fmla="*/ 274105 h 2607872"/>
                <a:gd name="connsiteX27" fmla="*/ 3384645 w 3985147"/>
                <a:gd name="connsiteY27" fmla="*/ 301401 h 2607872"/>
                <a:gd name="connsiteX28" fmla="*/ 3425589 w 3985147"/>
                <a:gd name="connsiteY28" fmla="*/ 315049 h 2607872"/>
                <a:gd name="connsiteX29" fmla="*/ 3466532 w 3985147"/>
                <a:gd name="connsiteY29" fmla="*/ 342344 h 2607872"/>
                <a:gd name="connsiteX30" fmla="*/ 3507475 w 3985147"/>
                <a:gd name="connsiteY30" fmla="*/ 355992 h 2607872"/>
                <a:gd name="connsiteX31" fmla="*/ 3589362 w 3985147"/>
                <a:gd name="connsiteY31" fmla="*/ 396935 h 2607872"/>
                <a:gd name="connsiteX32" fmla="*/ 3630305 w 3985147"/>
                <a:gd name="connsiteY32" fmla="*/ 437878 h 2607872"/>
                <a:gd name="connsiteX33" fmla="*/ 3712192 w 3985147"/>
                <a:gd name="connsiteY33" fmla="*/ 492469 h 2607872"/>
                <a:gd name="connsiteX34" fmla="*/ 3753135 w 3985147"/>
                <a:gd name="connsiteY34" fmla="*/ 533413 h 2607872"/>
                <a:gd name="connsiteX35" fmla="*/ 3794078 w 3985147"/>
                <a:gd name="connsiteY35" fmla="*/ 560708 h 2607872"/>
                <a:gd name="connsiteX36" fmla="*/ 3862317 w 3985147"/>
                <a:gd name="connsiteY36" fmla="*/ 642595 h 2607872"/>
                <a:gd name="connsiteX37" fmla="*/ 3889612 w 3985147"/>
                <a:gd name="connsiteY37" fmla="*/ 697186 h 2607872"/>
                <a:gd name="connsiteX38" fmla="*/ 3944203 w 3985147"/>
                <a:gd name="connsiteY38" fmla="*/ 779072 h 2607872"/>
                <a:gd name="connsiteX39" fmla="*/ 3971499 w 3985147"/>
                <a:gd name="connsiteY39" fmla="*/ 860959 h 2607872"/>
                <a:gd name="connsiteX40" fmla="*/ 3985147 w 3985147"/>
                <a:gd name="connsiteY40" fmla="*/ 983789 h 2607872"/>
                <a:gd name="connsiteX41" fmla="*/ 3971499 w 3985147"/>
                <a:gd name="connsiteY41" fmla="*/ 1243096 h 2607872"/>
                <a:gd name="connsiteX42" fmla="*/ 3916908 w 3985147"/>
                <a:gd name="connsiteY42" fmla="*/ 1365926 h 2607872"/>
                <a:gd name="connsiteX43" fmla="*/ 3875965 w 3985147"/>
                <a:gd name="connsiteY43" fmla="*/ 1379574 h 2607872"/>
                <a:gd name="connsiteX44" fmla="*/ 3835021 w 3985147"/>
                <a:gd name="connsiteY44" fmla="*/ 1406869 h 2607872"/>
                <a:gd name="connsiteX45" fmla="*/ 3794078 w 3985147"/>
                <a:gd name="connsiteY45" fmla="*/ 1420517 h 2607872"/>
                <a:gd name="connsiteX46" fmla="*/ 3753135 w 3985147"/>
                <a:gd name="connsiteY46" fmla="*/ 1447813 h 2607872"/>
                <a:gd name="connsiteX47" fmla="*/ 3385969 w 3985147"/>
                <a:gd name="connsiteY47" fmla="*/ 1475108 h 2607872"/>
                <a:gd name="connsiteX48" fmla="*/ 2960336 w 3985147"/>
                <a:gd name="connsiteY48" fmla="*/ 1365926 h 2607872"/>
                <a:gd name="connsiteX49" fmla="*/ 2511189 w 3985147"/>
                <a:gd name="connsiteY49" fmla="*/ 1502404 h 2607872"/>
                <a:gd name="connsiteX50" fmla="*/ 2456597 w 3985147"/>
                <a:gd name="connsiteY50" fmla="*/ 1516051 h 2607872"/>
                <a:gd name="connsiteX51" fmla="*/ 2415654 w 3985147"/>
                <a:gd name="connsiteY51" fmla="*/ 1543347 h 2607872"/>
                <a:gd name="connsiteX52" fmla="*/ 2320120 w 3985147"/>
                <a:gd name="connsiteY52" fmla="*/ 1584290 h 2607872"/>
                <a:gd name="connsiteX53" fmla="*/ 2224586 w 3985147"/>
                <a:gd name="connsiteY53" fmla="*/ 1638881 h 2607872"/>
                <a:gd name="connsiteX54" fmla="*/ 2169995 w 3985147"/>
                <a:gd name="connsiteY54" fmla="*/ 1679825 h 2607872"/>
                <a:gd name="connsiteX55" fmla="*/ 2088108 w 3985147"/>
                <a:gd name="connsiteY55" fmla="*/ 1707120 h 2607872"/>
                <a:gd name="connsiteX56" fmla="*/ 2006221 w 3985147"/>
                <a:gd name="connsiteY56" fmla="*/ 1775359 h 2607872"/>
                <a:gd name="connsiteX57" fmla="*/ 1965278 w 3985147"/>
                <a:gd name="connsiteY57" fmla="*/ 1802654 h 2607872"/>
                <a:gd name="connsiteX58" fmla="*/ 1897039 w 3985147"/>
                <a:gd name="connsiteY58" fmla="*/ 1857246 h 2607872"/>
                <a:gd name="connsiteX59" fmla="*/ 1869744 w 3985147"/>
                <a:gd name="connsiteY59" fmla="*/ 1898189 h 2607872"/>
                <a:gd name="connsiteX60" fmla="*/ 1828800 w 3985147"/>
                <a:gd name="connsiteY60" fmla="*/ 1925484 h 2607872"/>
                <a:gd name="connsiteX61" fmla="*/ 1733266 w 3985147"/>
                <a:gd name="connsiteY61" fmla="*/ 2048314 h 2607872"/>
                <a:gd name="connsiteX62" fmla="*/ 1678675 w 3985147"/>
                <a:gd name="connsiteY62" fmla="*/ 2130201 h 2607872"/>
                <a:gd name="connsiteX63" fmla="*/ 1624084 w 3985147"/>
                <a:gd name="connsiteY63" fmla="*/ 2212087 h 2607872"/>
                <a:gd name="connsiteX64" fmla="*/ 1596789 w 3985147"/>
                <a:gd name="connsiteY64" fmla="*/ 2253031 h 2607872"/>
                <a:gd name="connsiteX65" fmla="*/ 1555845 w 3985147"/>
                <a:gd name="connsiteY65" fmla="*/ 2293974 h 2607872"/>
                <a:gd name="connsiteX66" fmla="*/ 1528550 w 3985147"/>
                <a:gd name="connsiteY66" fmla="*/ 2334917 h 2607872"/>
                <a:gd name="connsiteX67" fmla="*/ 1392450 w 3985147"/>
                <a:gd name="connsiteY67" fmla="*/ 2471395 h 2607872"/>
                <a:gd name="connsiteX68" fmla="*/ 1200436 w 3985147"/>
                <a:gd name="connsiteY68" fmla="*/ 2580577 h 2607872"/>
                <a:gd name="connsiteX69" fmla="*/ 982638 w 3985147"/>
                <a:gd name="connsiteY69" fmla="*/ 2607872 h 2607872"/>
                <a:gd name="connsiteX70" fmla="*/ 736980 w 3985147"/>
                <a:gd name="connsiteY70" fmla="*/ 2525986 h 2607872"/>
                <a:gd name="connsiteX71" fmla="*/ 614150 w 3985147"/>
                <a:gd name="connsiteY71" fmla="*/ 2389508 h 2607872"/>
                <a:gd name="connsiteX72" fmla="*/ 586854 w 3985147"/>
                <a:gd name="connsiteY72" fmla="*/ 2348565 h 2607872"/>
                <a:gd name="connsiteX73" fmla="*/ 545911 w 3985147"/>
                <a:gd name="connsiteY73" fmla="*/ 2321269 h 2607872"/>
                <a:gd name="connsiteX74" fmla="*/ 518615 w 3985147"/>
                <a:gd name="connsiteY74" fmla="*/ 2280326 h 2607872"/>
                <a:gd name="connsiteX75" fmla="*/ 464024 w 3985147"/>
                <a:gd name="connsiteY75" fmla="*/ 2157496 h 2607872"/>
                <a:gd name="connsiteX76" fmla="*/ 423081 w 3985147"/>
                <a:gd name="connsiteY76" fmla="*/ 2061962 h 2607872"/>
                <a:gd name="connsiteX77" fmla="*/ 395786 w 3985147"/>
                <a:gd name="connsiteY77" fmla="*/ 2021019 h 2607872"/>
                <a:gd name="connsiteX78" fmla="*/ 368490 w 3985147"/>
                <a:gd name="connsiteY78" fmla="*/ 1939132 h 2607872"/>
                <a:gd name="connsiteX79" fmla="*/ 286603 w 3985147"/>
                <a:gd name="connsiteY79" fmla="*/ 1816302 h 2607872"/>
                <a:gd name="connsiteX80" fmla="*/ 232012 w 3985147"/>
                <a:gd name="connsiteY80" fmla="*/ 1734416 h 2607872"/>
                <a:gd name="connsiteX81" fmla="*/ 191069 w 3985147"/>
                <a:gd name="connsiteY81" fmla="*/ 1693472 h 2607872"/>
                <a:gd name="connsiteX82" fmla="*/ 136478 w 3985147"/>
                <a:gd name="connsiteY82" fmla="*/ 1611586 h 2607872"/>
                <a:gd name="connsiteX83" fmla="*/ 122830 w 3985147"/>
                <a:gd name="connsiteY83" fmla="*/ 1570643 h 2607872"/>
                <a:gd name="connsiteX84" fmla="*/ 68239 w 3985147"/>
                <a:gd name="connsiteY84" fmla="*/ 1488756 h 2607872"/>
                <a:gd name="connsiteX85" fmla="*/ 40944 w 3985147"/>
                <a:gd name="connsiteY85" fmla="*/ 1447813 h 2607872"/>
                <a:gd name="connsiteX86" fmla="*/ 13648 w 3985147"/>
                <a:gd name="connsiteY86" fmla="*/ 1365926 h 2607872"/>
                <a:gd name="connsiteX87" fmla="*/ 0 w 3985147"/>
                <a:gd name="connsiteY87" fmla="*/ 1324983 h 2607872"/>
                <a:gd name="connsiteX88" fmla="*/ 13648 w 3985147"/>
                <a:gd name="connsiteY88" fmla="*/ 1052028 h 2607872"/>
                <a:gd name="connsiteX89" fmla="*/ 27296 w 3985147"/>
                <a:gd name="connsiteY89" fmla="*/ 1011084 h 2607872"/>
                <a:gd name="connsiteX90" fmla="*/ 68239 w 3985147"/>
                <a:gd name="connsiteY90" fmla="*/ 983789 h 2607872"/>
                <a:gd name="connsiteX91" fmla="*/ 95535 w 3985147"/>
                <a:gd name="connsiteY91" fmla="*/ 942846 h 2607872"/>
                <a:gd name="connsiteX92" fmla="*/ 109183 w 3985147"/>
                <a:gd name="connsiteY92" fmla="*/ 901902 h 2607872"/>
                <a:gd name="connsiteX93" fmla="*/ 150126 w 3985147"/>
                <a:gd name="connsiteY93" fmla="*/ 874607 h 2607872"/>
                <a:gd name="connsiteX94" fmla="*/ 177421 w 3985147"/>
                <a:gd name="connsiteY94" fmla="*/ 792720 h 2607872"/>
                <a:gd name="connsiteX95" fmla="*/ 259308 w 3985147"/>
                <a:gd name="connsiteY95" fmla="*/ 738129 h 2607872"/>
                <a:gd name="connsiteX96" fmla="*/ 286603 w 3985147"/>
                <a:gd name="connsiteY96" fmla="*/ 697186 h 2607872"/>
                <a:gd name="connsiteX97" fmla="*/ 327547 w 3985147"/>
                <a:gd name="connsiteY97" fmla="*/ 669890 h 2607872"/>
                <a:gd name="connsiteX98" fmla="*/ 313899 w 3985147"/>
                <a:gd name="connsiteY98" fmla="*/ 697186 h 2607872"/>
                <a:gd name="connsiteX0" fmla="*/ 313899 w 3985147"/>
                <a:gd name="connsiteY0" fmla="*/ 698942 h 2609628"/>
                <a:gd name="connsiteX1" fmla="*/ 313899 w 3985147"/>
                <a:gd name="connsiteY1" fmla="*/ 698942 h 2609628"/>
                <a:gd name="connsiteX2" fmla="*/ 368490 w 3985147"/>
                <a:gd name="connsiteY2" fmla="*/ 589760 h 2609628"/>
                <a:gd name="connsiteX3" fmla="*/ 436351 w 3985147"/>
                <a:gd name="connsiteY3" fmla="*/ 398691 h 2609628"/>
                <a:gd name="connsiteX4" fmla="*/ 517764 w 3985147"/>
                <a:gd name="connsiteY4" fmla="*/ 248566 h 2609628"/>
                <a:gd name="connsiteX5" fmla="*/ 858200 w 3985147"/>
                <a:gd name="connsiteY5" fmla="*/ 16555 h 2609628"/>
                <a:gd name="connsiteX6" fmla="*/ 1255595 w 3985147"/>
                <a:gd name="connsiteY6" fmla="*/ 43849 h 2609628"/>
                <a:gd name="connsiteX7" fmla="*/ 1093525 w 3985147"/>
                <a:gd name="connsiteY7" fmla="*/ 2906 h 2609628"/>
                <a:gd name="connsiteX8" fmla="*/ 1501254 w 3985147"/>
                <a:gd name="connsiteY8" fmla="*/ 139384 h 2609628"/>
                <a:gd name="connsiteX9" fmla="*/ 1583141 w 3985147"/>
                <a:gd name="connsiteY9" fmla="*/ 193975 h 2609628"/>
                <a:gd name="connsiteX10" fmla="*/ 1665027 w 3985147"/>
                <a:gd name="connsiteY10" fmla="*/ 234918 h 2609628"/>
                <a:gd name="connsiteX11" fmla="*/ 1746914 w 3985147"/>
                <a:gd name="connsiteY11" fmla="*/ 248566 h 2609628"/>
                <a:gd name="connsiteX12" fmla="*/ 1924335 w 3985147"/>
                <a:gd name="connsiteY12" fmla="*/ 234918 h 2609628"/>
                <a:gd name="connsiteX13" fmla="*/ 2006221 w 3985147"/>
                <a:gd name="connsiteY13" fmla="*/ 207622 h 2609628"/>
                <a:gd name="connsiteX14" fmla="*/ 2088108 w 3985147"/>
                <a:gd name="connsiteY14" fmla="*/ 153031 h 2609628"/>
                <a:gd name="connsiteX15" fmla="*/ 2210938 w 3985147"/>
                <a:gd name="connsiteY15" fmla="*/ 84793 h 2609628"/>
                <a:gd name="connsiteX16" fmla="*/ 2251881 w 3985147"/>
                <a:gd name="connsiteY16" fmla="*/ 57497 h 2609628"/>
                <a:gd name="connsiteX17" fmla="*/ 2429302 w 3985147"/>
                <a:gd name="connsiteY17" fmla="*/ 16554 h 2609628"/>
                <a:gd name="connsiteX18" fmla="*/ 2852383 w 3985147"/>
                <a:gd name="connsiteY18" fmla="*/ 43849 h 2609628"/>
                <a:gd name="connsiteX19" fmla="*/ 2975212 w 3985147"/>
                <a:gd name="connsiteY19" fmla="*/ 98440 h 2609628"/>
                <a:gd name="connsiteX20" fmla="*/ 3016156 w 3985147"/>
                <a:gd name="connsiteY20" fmla="*/ 112088 h 2609628"/>
                <a:gd name="connsiteX21" fmla="*/ 3098042 w 3985147"/>
                <a:gd name="connsiteY21" fmla="*/ 153031 h 2609628"/>
                <a:gd name="connsiteX22" fmla="*/ 3138986 w 3985147"/>
                <a:gd name="connsiteY22" fmla="*/ 180327 h 2609628"/>
                <a:gd name="connsiteX23" fmla="*/ 3220872 w 3985147"/>
                <a:gd name="connsiteY23" fmla="*/ 207622 h 2609628"/>
                <a:gd name="connsiteX24" fmla="*/ 3302759 w 3985147"/>
                <a:gd name="connsiteY24" fmla="*/ 262213 h 2609628"/>
                <a:gd name="connsiteX25" fmla="*/ 3343702 w 3985147"/>
                <a:gd name="connsiteY25" fmla="*/ 275861 h 2609628"/>
                <a:gd name="connsiteX26" fmla="*/ 3384645 w 3985147"/>
                <a:gd name="connsiteY26" fmla="*/ 303157 h 2609628"/>
                <a:gd name="connsiteX27" fmla="*/ 3425589 w 3985147"/>
                <a:gd name="connsiteY27" fmla="*/ 316805 h 2609628"/>
                <a:gd name="connsiteX28" fmla="*/ 3466532 w 3985147"/>
                <a:gd name="connsiteY28" fmla="*/ 344100 h 2609628"/>
                <a:gd name="connsiteX29" fmla="*/ 3507475 w 3985147"/>
                <a:gd name="connsiteY29" fmla="*/ 357748 h 2609628"/>
                <a:gd name="connsiteX30" fmla="*/ 3589362 w 3985147"/>
                <a:gd name="connsiteY30" fmla="*/ 398691 h 2609628"/>
                <a:gd name="connsiteX31" fmla="*/ 3630305 w 3985147"/>
                <a:gd name="connsiteY31" fmla="*/ 439634 h 2609628"/>
                <a:gd name="connsiteX32" fmla="*/ 3712192 w 3985147"/>
                <a:gd name="connsiteY32" fmla="*/ 494225 h 2609628"/>
                <a:gd name="connsiteX33" fmla="*/ 3753135 w 3985147"/>
                <a:gd name="connsiteY33" fmla="*/ 535169 h 2609628"/>
                <a:gd name="connsiteX34" fmla="*/ 3794078 w 3985147"/>
                <a:gd name="connsiteY34" fmla="*/ 562464 h 2609628"/>
                <a:gd name="connsiteX35" fmla="*/ 3862317 w 3985147"/>
                <a:gd name="connsiteY35" fmla="*/ 644351 h 2609628"/>
                <a:gd name="connsiteX36" fmla="*/ 3889612 w 3985147"/>
                <a:gd name="connsiteY36" fmla="*/ 698942 h 2609628"/>
                <a:gd name="connsiteX37" fmla="*/ 3944203 w 3985147"/>
                <a:gd name="connsiteY37" fmla="*/ 780828 h 2609628"/>
                <a:gd name="connsiteX38" fmla="*/ 3971499 w 3985147"/>
                <a:gd name="connsiteY38" fmla="*/ 862715 h 2609628"/>
                <a:gd name="connsiteX39" fmla="*/ 3985147 w 3985147"/>
                <a:gd name="connsiteY39" fmla="*/ 985545 h 2609628"/>
                <a:gd name="connsiteX40" fmla="*/ 3971499 w 3985147"/>
                <a:gd name="connsiteY40" fmla="*/ 1244852 h 2609628"/>
                <a:gd name="connsiteX41" fmla="*/ 3916908 w 3985147"/>
                <a:gd name="connsiteY41" fmla="*/ 1367682 h 2609628"/>
                <a:gd name="connsiteX42" fmla="*/ 3875965 w 3985147"/>
                <a:gd name="connsiteY42" fmla="*/ 1381330 h 2609628"/>
                <a:gd name="connsiteX43" fmla="*/ 3835021 w 3985147"/>
                <a:gd name="connsiteY43" fmla="*/ 1408625 h 2609628"/>
                <a:gd name="connsiteX44" fmla="*/ 3794078 w 3985147"/>
                <a:gd name="connsiteY44" fmla="*/ 1422273 h 2609628"/>
                <a:gd name="connsiteX45" fmla="*/ 3753135 w 3985147"/>
                <a:gd name="connsiteY45" fmla="*/ 1449569 h 2609628"/>
                <a:gd name="connsiteX46" fmla="*/ 3385969 w 3985147"/>
                <a:gd name="connsiteY46" fmla="*/ 1476864 h 2609628"/>
                <a:gd name="connsiteX47" fmla="*/ 2960336 w 3985147"/>
                <a:gd name="connsiteY47" fmla="*/ 1367682 h 2609628"/>
                <a:gd name="connsiteX48" fmla="*/ 2511189 w 3985147"/>
                <a:gd name="connsiteY48" fmla="*/ 1504160 h 2609628"/>
                <a:gd name="connsiteX49" fmla="*/ 2456597 w 3985147"/>
                <a:gd name="connsiteY49" fmla="*/ 1517807 h 2609628"/>
                <a:gd name="connsiteX50" fmla="*/ 2415654 w 3985147"/>
                <a:gd name="connsiteY50" fmla="*/ 1545103 h 2609628"/>
                <a:gd name="connsiteX51" fmla="*/ 2320120 w 3985147"/>
                <a:gd name="connsiteY51" fmla="*/ 1586046 h 2609628"/>
                <a:gd name="connsiteX52" fmla="*/ 2224586 w 3985147"/>
                <a:gd name="connsiteY52" fmla="*/ 1640637 h 2609628"/>
                <a:gd name="connsiteX53" fmla="*/ 2169995 w 3985147"/>
                <a:gd name="connsiteY53" fmla="*/ 1681581 h 2609628"/>
                <a:gd name="connsiteX54" fmla="*/ 2088108 w 3985147"/>
                <a:gd name="connsiteY54" fmla="*/ 1708876 h 2609628"/>
                <a:gd name="connsiteX55" fmla="*/ 2006221 w 3985147"/>
                <a:gd name="connsiteY55" fmla="*/ 1777115 h 2609628"/>
                <a:gd name="connsiteX56" fmla="*/ 1965278 w 3985147"/>
                <a:gd name="connsiteY56" fmla="*/ 1804410 h 2609628"/>
                <a:gd name="connsiteX57" fmla="*/ 1897039 w 3985147"/>
                <a:gd name="connsiteY57" fmla="*/ 1859002 h 2609628"/>
                <a:gd name="connsiteX58" fmla="*/ 1869744 w 3985147"/>
                <a:gd name="connsiteY58" fmla="*/ 1899945 h 2609628"/>
                <a:gd name="connsiteX59" fmla="*/ 1828800 w 3985147"/>
                <a:gd name="connsiteY59" fmla="*/ 1927240 h 2609628"/>
                <a:gd name="connsiteX60" fmla="*/ 1733266 w 3985147"/>
                <a:gd name="connsiteY60" fmla="*/ 2050070 h 2609628"/>
                <a:gd name="connsiteX61" fmla="*/ 1678675 w 3985147"/>
                <a:gd name="connsiteY61" fmla="*/ 2131957 h 2609628"/>
                <a:gd name="connsiteX62" fmla="*/ 1624084 w 3985147"/>
                <a:gd name="connsiteY62" fmla="*/ 2213843 h 2609628"/>
                <a:gd name="connsiteX63" fmla="*/ 1596789 w 3985147"/>
                <a:gd name="connsiteY63" fmla="*/ 2254787 h 2609628"/>
                <a:gd name="connsiteX64" fmla="*/ 1555845 w 3985147"/>
                <a:gd name="connsiteY64" fmla="*/ 2295730 h 2609628"/>
                <a:gd name="connsiteX65" fmla="*/ 1528550 w 3985147"/>
                <a:gd name="connsiteY65" fmla="*/ 2336673 h 2609628"/>
                <a:gd name="connsiteX66" fmla="*/ 1392450 w 3985147"/>
                <a:gd name="connsiteY66" fmla="*/ 2473151 h 2609628"/>
                <a:gd name="connsiteX67" fmla="*/ 1200436 w 3985147"/>
                <a:gd name="connsiteY67" fmla="*/ 2582333 h 2609628"/>
                <a:gd name="connsiteX68" fmla="*/ 982638 w 3985147"/>
                <a:gd name="connsiteY68" fmla="*/ 2609628 h 2609628"/>
                <a:gd name="connsiteX69" fmla="*/ 736980 w 3985147"/>
                <a:gd name="connsiteY69" fmla="*/ 2527742 h 2609628"/>
                <a:gd name="connsiteX70" fmla="*/ 614150 w 3985147"/>
                <a:gd name="connsiteY70" fmla="*/ 2391264 h 2609628"/>
                <a:gd name="connsiteX71" fmla="*/ 586854 w 3985147"/>
                <a:gd name="connsiteY71" fmla="*/ 2350321 h 2609628"/>
                <a:gd name="connsiteX72" fmla="*/ 545911 w 3985147"/>
                <a:gd name="connsiteY72" fmla="*/ 2323025 h 2609628"/>
                <a:gd name="connsiteX73" fmla="*/ 518615 w 3985147"/>
                <a:gd name="connsiteY73" fmla="*/ 2282082 h 2609628"/>
                <a:gd name="connsiteX74" fmla="*/ 464024 w 3985147"/>
                <a:gd name="connsiteY74" fmla="*/ 2159252 h 2609628"/>
                <a:gd name="connsiteX75" fmla="*/ 423081 w 3985147"/>
                <a:gd name="connsiteY75" fmla="*/ 2063718 h 2609628"/>
                <a:gd name="connsiteX76" fmla="*/ 395786 w 3985147"/>
                <a:gd name="connsiteY76" fmla="*/ 2022775 h 2609628"/>
                <a:gd name="connsiteX77" fmla="*/ 368490 w 3985147"/>
                <a:gd name="connsiteY77" fmla="*/ 1940888 h 2609628"/>
                <a:gd name="connsiteX78" fmla="*/ 286603 w 3985147"/>
                <a:gd name="connsiteY78" fmla="*/ 1818058 h 2609628"/>
                <a:gd name="connsiteX79" fmla="*/ 232012 w 3985147"/>
                <a:gd name="connsiteY79" fmla="*/ 1736172 h 2609628"/>
                <a:gd name="connsiteX80" fmla="*/ 191069 w 3985147"/>
                <a:gd name="connsiteY80" fmla="*/ 1695228 h 2609628"/>
                <a:gd name="connsiteX81" fmla="*/ 136478 w 3985147"/>
                <a:gd name="connsiteY81" fmla="*/ 1613342 h 2609628"/>
                <a:gd name="connsiteX82" fmla="*/ 122830 w 3985147"/>
                <a:gd name="connsiteY82" fmla="*/ 1572399 h 2609628"/>
                <a:gd name="connsiteX83" fmla="*/ 68239 w 3985147"/>
                <a:gd name="connsiteY83" fmla="*/ 1490512 h 2609628"/>
                <a:gd name="connsiteX84" fmla="*/ 40944 w 3985147"/>
                <a:gd name="connsiteY84" fmla="*/ 1449569 h 2609628"/>
                <a:gd name="connsiteX85" fmla="*/ 13648 w 3985147"/>
                <a:gd name="connsiteY85" fmla="*/ 1367682 h 2609628"/>
                <a:gd name="connsiteX86" fmla="*/ 0 w 3985147"/>
                <a:gd name="connsiteY86" fmla="*/ 1326739 h 2609628"/>
                <a:gd name="connsiteX87" fmla="*/ 13648 w 3985147"/>
                <a:gd name="connsiteY87" fmla="*/ 1053784 h 2609628"/>
                <a:gd name="connsiteX88" fmla="*/ 27296 w 3985147"/>
                <a:gd name="connsiteY88" fmla="*/ 1012840 h 2609628"/>
                <a:gd name="connsiteX89" fmla="*/ 68239 w 3985147"/>
                <a:gd name="connsiteY89" fmla="*/ 985545 h 2609628"/>
                <a:gd name="connsiteX90" fmla="*/ 95535 w 3985147"/>
                <a:gd name="connsiteY90" fmla="*/ 944602 h 2609628"/>
                <a:gd name="connsiteX91" fmla="*/ 109183 w 3985147"/>
                <a:gd name="connsiteY91" fmla="*/ 903658 h 2609628"/>
                <a:gd name="connsiteX92" fmla="*/ 150126 w 3985147"/>
                <a:gd name="connsiteY92" fmla="*/ 876363 h 2609628"/>
                <a:gd name="connsiteX93" fmla="*/ 177421 w 3985147"/>
                <a:gd name="connsiteY93" fmla="*/ 794476 h 2609628"/>
                <a:gd name="connsiteX94" fmla="*/ 259308 w 3985147"/>
                <a:gd name="connsiteY94" fmla="*/ 739885 h 2609628"/>
                <a:gd name="connsiteX95" fmla="*/ 286603 w 3985147"/>
                <a:gd name="connsiteY95" fmla="*/ 698942 h 2609628"/>
                <a:gd name="connsiteX96" fmla="*/ 327547 w 3985147"/>
                <a:gd name="connsiteY96" fmla="*/ 671646 h 2609628"/>
                <a:gd name="connsiteX97" fmla="*/ 313899 w 3985147"/>
                <a:gd name="connsiteY97" fmla="*/ 698942 h 2609628"/>
                <a:gd name="connsiteX0" fmla="*/ 313899 w 3985147"/>
                <a:gd name="connsiteY0" fmla="*/ 698942 h 2609628"/>
                <a:gd name="connsiteX1" fmla="*/ 313899 w 3985147"/>
                <a:gd name="connsiteY1" fmla="*/ 698942 h 2609628"/>
                <a:gd name="connsiteX2" fmla="*/ 368490 w 3985147"/>
                <a:gd name="connsiteY2" fmla="*/ 589760 h 2609628"/>
                <a:gd name="connsiteX3" fmla="*/ 436351 w 3985147"/>
                <a:gd name="connsiteY3" fmla="*/ 398691 h 2609628"/>
                <a:gd name="connsiteX4" fmla="*/ 517764 w 3985147"/>
                <a:gd name="connsiteY4" fmla="*/ 248566 h 2609628"/>
                <a:gd name="connsiteX5" fmla="*/ 858200 w 3985147"/>
                <a:gd name="connsiteY5" fmla="*/ 16555 h 2609628"/>
                <a:gd name="connsiteX6" fmla="*/ 1255595 w 3985147"/>
                <a:gd name="connsiteY6" fmla="*/ 43849 h 2609628"/>
                <a:gd name="connsiteX7" fmla="*/ 1093525 w 3985147"/>
                <a:gd name="connsiteY7" fmla="*/ 2906 h 2609628"/>
                <a:gd name="connsiteX8" fmla="*/ 1501254 w 3985147"/>
                <a:gd name="connsiteY8" fmla="*/ 139384 h 2609628"/>
                <a:gd name="connsiteX9" fmla="*/ 1665027 w 3985147"/>
                <a:gd name="connsiteY9" fmla="*/ 234918 h 2609628"/>
                <a:gd name="connsiteX10" fmla="*/ 1746914 w 3985147"/>
                <a:gd name="connsiteY10" fmla="*/ 248566 h 2609628"/>
                <a:gd name="connsiteX11" fmla="*/ 1924335 w 3985147"/>
                <a:gd name="connsiteY11" fmla="*/ 234918 h 2609628"/>
                <a:gd name="connsiteX12" fmla="*/ 2006221 w 3985147"/>
                <a:gd name="connsiteY12" fmla="*/ 207622 h 2609628"/>
                <a:gd name="connsiteX13" fmla="*/ 2088108 w 3985147"/>
                <a:gd name="connsiteY13" fmla="*/ 153031 h 2609628"/>
                <a:gd name="connsiteX14" fmla="*/ 2210938 w 3985147"/>
                <a:gd name="connsiteY14" fmla="*/ 84793 h 2609628"/>
                <a:gd name="connsiteX15" fmla="*/ 2251881 w 3985147"/>
                <a:gd name="connsiteY15" fmla="*/ 57497 h 2609628"/>
                <a:gd name="connsiteX16" fmla="*/ 2429302 w 3985147"/>
                <a:gd name="connsiteY16" fmla="*/ 16554 h 2609628"/>
                <a:gd name="connsiteX17" fmla="*/ 2852383 w 3985147"/>
                <a:gd name="connsiteY17" fmla="*/ 43849 h 2609628"/>
                <a:gd name="connsiteX18" fmla="*/ 2975212 w 3985147"/>
                <a:gd name="connsiteY18" fmla="*/ 98440 h 2609628"/>
                <a:gd name="connsiteX19" fmla="*/ 3016156 w 3985147"/>
                <a:gd name="connsiteY19" fmla="*/ 112088 h 2609628"/>
                <a:gd name="connsiteX20" fmla="*/ 3098042 w 3985147"/>
                <a:gd name="connsiteY20" fmla="*/ 153031 h 2609628"/>
                <a:gd name="connsiteX21" fmla="*/ 3138986 w 3985147"/>
                <a:gd name="connsiteY21" fmla="*/ 180327 h 2609628"/>
                <a:gd name="connsiteX22" fmla="*/ 3220872 w 3985147"/>
                <a:gd name="connsiteY22" fmla="*/ 207622 h 2609628"/>
                <a:gd name="connsiteX23" fmla="*/ 3302759 w 3985147"/>
                <a:gd name="connsiteY23" fmla="*/ 262213 h 2609628"/>
                <a:gd name="connsiteX24" fmla="*/ 3343702 w 3985147"/>
                <a:gd name="connsiteY24" fmla="*/ 275861 h 2609628"/>
                <a:gd name="connsiteX25" fmla="*/ 3384645 w 3985147"/>
                <a:gd name="connsiteY25" fmla="*/ 303157 h 2609628"/>
                <a:gd name="connsiteX26" fmla="*/ 3425589 w 3985147"/>
                <a:gd name="connsiteY26" fmla="*/ 316805 h 2609628"/>
                <a:gd name="connsiteX27" fmla="*/ 3466532 w 3985147"/>
                <a:gd name="connsiteY27" fmla="*/ 344100 h 2609628"/>
                <a:gd name="connsiteX28" fmla="*/ 3507475 w 3985147"/>
                <a:gd name="connsiteY28" fmla="*/ 357748 h 2609628"/>
                <a:gd name="connsiteX29" fmla="*/ 3589362 w 3985147"/>
                <a:gd name="connsiteY29" fmla="*/ 398691 h 2609628"/>
                <a:gd name="connsiteX30" fmla="*/ 3630305 w 3985147"/>
                <a:gd name="connsiteY30" fmla="*/ 439634 h 2609628"/>
                <a:gd name="connsiteX31" fmla="*/ 3712192 w 3985147"/>
                <a:gd name="connsiteY31" fmla="*/ 494225 h 2609628"/>
                <a:gd name="connsiteX32" fmla="*/ 3753135 w 3985147"/>
                <a:gd name="connsiteY32" fmla="*/ 535169 h 2609628"/>
                <a:gd name="connsiteX33" fmla="*/ 3794078 w 3985147"/>
                <a:gd name="connsiteY33" fmla="*/ 562464 h 2609628"/>
                <a:gd name="connsiteX34" fmla="*/ 3862317 w 3985147"/>
                <a:gd name="connsiteY34" fmla="*/ 644351 h 2609628"/>
                <a:gd name="connsiteX35" fmla="*/ 3889612 w 3985147"/>
                <a:gd name="connsiteY35" fmla="*/ 698942 h 2609628"/>
                <a:gd name="connsiteX36" fmla="*/ 3944203 w 3985147"/>
                <a:gd name="connsiteY36" fmla="*/ 780828 h 2609628"/>
                <a:gd name="connsiteX37" fmla="*/ 3971499 w 3985147"/>
                <a:gd name="connsiteY37" fmla="*/ 862715 h 2609628"/>
                <a:gd name="connsiteX38" fmla="*/ 3985147 w 3985147"/>
                <a:gd name="connsiteY38" fmla="*/ 985545 h 2609628"/>
                <a:gd name="connsiteX39" fmla="*/ 3971499 w 3985147"/>
                <a:gd name="connsiteY39" fmla="*/ 1244852 h 2609628"/>
                <a:gd name="connsiteX40" fmla="*/ 3916908 w 3985147"/>
                <a:gd name="connsiteY40" fmla="*/ 1367682 h 2609628"/>
                <a:gd name="connsiteX41" fmla="*/ 3875965 w 3985147"/>
                <a:gd name="connsiteY41" fmla="*/ 1381330 h 2609628"/>
                <a:gd name="connsiteX42" fmla="*/ 3835021 w 3985147"/>
                <a:gd name="connsiteY42" fmla="*/ 1408625 h 2609628"/>
                <a:gd name="connsiteX43" fmla="*/ 3794078 w 3985147"/>
                <a:gd name="connsiteY43" fmla="*/ 1422273 h 2609628"/>
                <a:gd name="connsiteX44" fmla="*/ 3753135 w 3985147"/>
                <a:gd name="connsiteY44" fmla="*/ 1449569 h 2609628"/>
                <a:gd name="connsiteX45" fmla="*/ 3385969 w 3985147"/>
                <a:gd name="connsiteY45" fmla="*/ 1476864 h 2609628"/>
                <a:gd name="connsiteX46" fmla="*/ 2960336 w 3985147"/>
                <a:gd name="connsiteY46" fmla="*/ 1367682 h 2609628"/>
                <a:gd name="connsiteX47" fmla="*/ 2511189 w 3985147"/>
                <a:gd name="connsiteY47" fmla="*/ 1504160 h 2609628"/>
                <a:gd name="connsiteX48" fmla="*/ 2456597 w 3985147"/>
                <a:gd name="connsiteY48" fmla="*/ 1517807 h 2609628"/>
                <a:gd name="connsiteX49" fmla="*/ 2415654 w 3985147"/>
                <a:gd name="connsiteY49" fmla="*/ 1545103 h 2609628"/>
                <a:gd name="connsiteX50" fmla="*/ 2320120 w 3985147"/>
                <a:gd name="connsiteY50" fmla="*/ 1586046 h 2609628"/>
                <a:gd name="connsiteX51" fmla="*/ 2224586 w 3985147"/>
                <a:gd name="connsiteY51" fmla="*/ 1640637 h 2609628"/>
                <a:gd name="connsiteX52" fmla="*/ 2169995 w 3985147"/>
                <a:gd name="connsiteY52" fmla="*/ 1681581 h 2609628"/>
                <a:gd name="connsiteX53" fmla="*/ 2088108 w 3985147"/>
                <a:gd name="connsiteY53" fmla="*/ 1708876 h 2609628"/>
                <a:gd name="connsiteX54" fmla="*/ 2006221 w 3985147"/>
                <a:gd name="connsiteY54" fmla="*/ 1777115 h 2609628"/>
                <a:gd name="connsiteX55" fmla="*/ 1965278 w 3985147"/>
                <a:gd name="connsiteY55" fmla="*/ 1804410 h 2609628"/>
                <a:gd name="connsiteX56" fmla="*/ 1897039 w 3985147"/>
                <a:gd name="connsiteY56" fmla="*/ 1859002 h 2609628"/>
                <a:gd name="connsiteX57" fmla="*/ 1869744 w 3985147"/>
                <a:gd name="connsiteY57" fmla="*/ 1899945 h 2609628"/>
                <a:gd name="connsiteX58" fmla="*/ 1828800 w 3985147"/>
                <a:gd name="connsiteY58" fmla="*/ 1927240 h 2609628"/>
                <a:gd name="connsiteX59" fmla="*/ 1733266 w 3985147"/>
                <a:gd name="connsiteY59" fmla="*/ 2050070 h 2609628"/>
                <a:gd name="connsiteX60" fmla="*/ 1678675 w 3985147"/>
                <a:gd name="connsiteY60" fmla="*/ 2131957 h 2609628"/>
                <a:gd name="connsiteX61" fmla="*/ 1624084 w 3985147"/>
                <a:gd name="connsiteY61" fmla="*/ 2213843 h 2609628"/>
                <a:gd name="connsiteX62" fmla="*/ 1596789 w 3985147"/>
                <a:gd name="connsiteY62" fmla="*/ 2254787 h 2609628"/>
                <a:gd name="connsiteX63" fmla="*/ 1555845 w 3985147"/>
                <a:gd name="connsiteY63" fmla="*/ 2295730 h 2609628"/>
                <a:gd name="connsiteX64" fmla="*/ 1528550 w 3985147"/>
                <a:gd name="connsiteY64" fmla="*/ 2336673 h 2609628"/>
                <a:gd name="connsiteX65" fmla="*/ 1392450 w 3985147"/>
                <a:gd name="connsiteY65" fmla="*/ 2473151 h 2609628"/>
                <a:gd name="connsiteX66" fmla="*/ 1200436 w 3985147"/>
                <a:gd name="connsiteY66" fmla="*/ 2582333 h 2609628"/>
                <a:gd name="connsiteX67" fmla="*/ 982638 w 3985147"/>
                <a:gd name="connsiteY67" fmla="*/ 2609628 h 2609628"/>
                <a:gd name="connsiteX68" fmla="*/ 736980 w 3985147"/>
                <a:gd name="connsiteY68" fmla="*/ 2527742 h 2609628"/>
                <a:gd name="connsiteX69" fmla="*/ 614150 w 3985147"/>
                <a:gd name="connsiteY69" fmla="*/ 2391264 h 2609628"/>
                <a:gd name="connsiteX70" fmla="*/ 586854 w 3985147"/>
                <a:gd name="connsiteY70" fmla="*/ 2350321 h 2609628"/>
                <a:gd name="connsiteX71" fmla="*/ 545911 w 3985147"/>
                <a:gd name="connsiteY71" fmla="*/ 2323025 h 2609628"/>
                <a:gd name="connsiteX72" fmla="*/ 518615 w 3985147"/>
                <a:gd name="connsiteY72" fmla="*/ 2282082 h 2609628"/>
                <a:gd name="connsiteX73" fmla="*/ 464024 w 3985147"/>
                <a:gd name="connsiteY73" fmla="*/ 2159252 h 2609628"/>
                <a:gd name="connsiteX74" fmla="*/ 423081 w 3985147"/>
                <a:gd name="connsiteY74" fmla="*/ 2063718 h 2609628"/>
                <a:gd name="connsiteX75" fmla="*/ 395786 w 3985147"/>
                <a:gd name="connsiteY75" fmla="*/ 2022775 h 2609628"/>
                <a:gd name="connsiteX76" fmla="*/ 368490 w 3985147"/>
                <a:gd name="connsiteY76" fmla="*/ 1940888 h 2609628"/>
                <a:gd name="connsiteX77" fmla="*/ 286603 w 3985147"/>
                <a:gd name="connsiteY77" fmla="*/ 1818058 h 2609628"/>
                <a:gd name="connsiteX78" fmla="*/ 232012 w 3985147"/>
                <a:gd name="connsiteY78" fmla="*/ 1736172 h 2609628"/>
                <a:gd name="connsiteX79" fmla="*/ 191069 w 3985147"/>
                <a:gd name="connsiteY79" fmla="*/ 1695228 h 2609628"/>
                <a:gd name="connsiteX80" fmla="*/ 136478 w 3985147"/>
                <a:gd name="connsiteY80" fmla="*/ 1613342 h 2609628"/>
                <a:gd name="connsiteX81" fmla="*/ 122830 w 3985147"/>
                <a:gd name="connsiteY81" fmla="*/ 1572399 h 2609628"/>
                <a:gd name="connsiteX82" fmla="*/ 68239 w 3985147"/>
                <a:gd name="connsiteY82" fmla="*/ 1490512 h 2609628"/>
                <a:gd name="connsiteX83" fmla="*/ 40944 w 3985147"/>
                <a:gd name="connsiteY83" fmla="*/ 1449569 h 2609628"/>
                <a:gd name="connsiteX84" fmla="*/ 13648 w 3985147"/>
                <a:gd name="connsiteY84" fmla="*/ 1367682 h 2609628"/>
                <a:gd name="connsiteX85" fmla="*/ 0 w 3985147"/>
                <a:gd name="connsiteY85" fmla="*/ 1326739 h 2609628"/>
                <a:gd name="connsiteX86" fmla="*/ 13648 w 3985147"/>
                <a:gd name="connsiteY86" fmla="*/ 1053784 h 2609628"/>
                <a:gd name="connsiteX87" fmla="*/ 27296 w 3985147"/>
                <a:gd name="connsiteY87" fmla="*/ 1012840 h 2609628"/>
                <a:gd name="connsiteX88" fmla="*/ 68239 w 3985147"/>
                <a:gd name="connsiteY88" fmla="*/ 985545 h 2609628"/>
                <a:gd name="connsiteX89" fmla="*/ 95535 w 3985147"/>
                <a:gd name="connsiteY89" fmla="*/ 944602 h 2609628"/>
                <a:gd name="connsiteX90" fmla="*/ 109183 w 3985147"/>
                <a:gd name="connsiteY90" fmla="*/ 903658 h 2609628"/>
                <a:gd name="connsiteX91" fmla="*/ 150126 w 3985147"/>
                <a:gd name="connsiteY91" fmla="*/ 876363 h 2609628"/>
                <a:gd name="connsiteX92" fmla="*/ 177421 w 3985147"/>
                <a:gd name="connsiteY92" fmla="*/ 794476 h 2609628"/>
                <a:gd name="connsiteX93" fmla="*/ 259308 w 3985147"/>
                <a:gd name="connsiteY93" fmla="*/ 739885 h 2609628"/>
                <a:gd name="connsiteX94" fmla="*/ 286603 w 3985147"/>
                <a:gd name="connsiteY94" fmla="*/ 698942 h 2609628"/>
                <a:gd name="connsiteX95" fmla="*/ 327547 w 3985147"/>
                <a:gd name="connsiteY95" fmla="*/ 671646 h 2609628"/>
                <a:gd name="connsiteX96" fmla="*/ 313899 w 3985147"/>
                <a:gd name="connsiteY96" fmla="*/ 698942 h 2609628"/>
                <a:gd name="connsiteX0" fmla="*/ 313899 w 3985147"/>
                <a:gd name="connsiteY0" fmla="*/ 682388 h 2593074"/>
                <a:gd name="connsiteX1" fmla="*/ 313899 w 3985147"/>
                <a:gd name="connsiteY1" fmla="*/ 682388 h 2593074"/>
                <a:gd name="connsiteX2" fmla="*/ 368490 w 3985147"/>
                <a:gd name="connsiteY2" fmla="*/ 573206 h 2593074"/>
                <a:gd name="connsiteX3" fmla="*/ 436351 w 3985147"/>
                <a:gd name="connsiteY3" fmla="*/ 382137 h 2593074"/>
                <a:gd name="connsiteX4" fmla="*/ 517764 w 3985147"/>
                <a:gd name="connsiteY4" fmla="*/ 232012 h 2593074"/>
                <a:gd name="connsiteX5" fmla="*/ 858200 w 3985147"/>
                <a:gd name="connsiteY5" fmla="*/ 1 h 2593074"/>
                <a:gd name="connsiteX6" fmla="*/ 1255595 w 3985147"/>
                <a:gd name="connsiteY6" fmla="*/ 27295 h 2593074"/>
                <a:gd name="connsiteX7" fmla="*/ 1501254 w 3985147"/>
                <a:gd name="connsiteY7" fmla="*/ 122830 h 2593074"/>
                <a:gd name="connsiteX8" fmla="*/ 1665027 w 3985147"/>
                <a:gd name="connsiteY8" fmla="*/ 218364 h 2593074"/>
                <a:gd name="connsiteX9" fmla="*/ 1746914 w 3985147"/>
                <a:gd name="connsiteY9" fmla="*/ 232012 h 2593074"/>
                <a:gd name="connsiteX10" fmla="*/ 1924335 w 3985147"/>
                <a:gd name="connsiteY10" fmla="*/ 218364 h 2593074"/>
                <a:gd name="connsiteX11" fmla="*/ 2006221 w 3985147"/>
                <a:gd name="connsiteY11" fmla="*/ 191068 h 2593074"/>
                <a:gd name="connsiteX12" fmla="*/ 2088108 w 3985147"/>
                <a:gd name="connsiteY12" fmla="*/ 136477 h 2593074"/>
                <a:gd name="connsiteX13" fmla="*/ 2210938 w 3985147"/>
                <a:gd name="connsiteY13" fmla="*/ 68239 h 2593074"/>
                <a:gd name="connsiteX14" fmla="*/ 2251881 w 3985147"/>
                <a:gd name="connsiteY14" fmla="*/ 40943 h 2593074"/>
                <a:gd name="connsiteX15" fmla="*/ 2429302 w 3985147"/>
                <a:gd name="connsiteY15" fmla="*/ 0 h 2593074"/>
                <a:gd name="connsiteX16" fmla="*/ 2852383 w 3985147"/>
                <a:gd name="connsiteY16" fmla="*/ 27295 h 2593074"/>
                <a:gd name="connsiteX17" fmla="*/ 2975212 w 3985147"/>
                <a:gd name="connsiteY17" fmla="*/ 81886 h 2593074"/>
                <a:gd name="connsiteX18" fmla="*/ 3016156 w 3985147"/>
                <a:gd name="connsiteY18" fmla="*/ 95534 h 2593074"/>
                <a:gd name="connsiteX19" fmla="*/ 3098042 w 3985147"/>
                <a:gd name="connsiteY19" fmla="*/ 136477 h 2593074"/>
                <a:gd name="connsiteX20" fmla="*/ 3138986 w 3985147"/>
                <a:gd name="connsiteY20" fmla="*/ 163773 h 2593074"/>
                <a:gd name="connsiteX21" fmla="*/ 3220872 w 3985147"/>
                <a:gd name="connsiteY21" fmla="*/ 191068 h 2593074"/>
                <a:gd name="connsiteX22" fmla="*/ 3302759 w 3985147"/>
                <a:gd name="connsiteY22" fmla="*/ 245659 h 2593074"/>
                <a:gd name="connsiteX23" fmla="*/ 3343702 w 3985147"/>
                <a:gd name="connsiteY23" fmla="*/ 259307 h 2593074"/>
                <a:gd name="connsiteX24" fmla="*/ 3384645 w 3985147"/>
                <a:gd name="connsiteY24" fmla="*/ 286603 h 2593074"/>
                <a:gd name="connsiteX25" fmla="*/ 3425589 w 3985147"/>
                <a:gd name="connsiteY25" fmla="*/ 300251 h 2593074"/>
                <a:gd name="connsiteX26" fmla="*/ 3466532 w 3985147"/>
                <a:gd name="connsiteY26" fmla="*/ 327546 h 2593074"/>
                <a:gd name="connsiteX27" fmla="*/ 3507475 w 3985147"/>
                <a:gd name="connsiteY27" fmla="*/ 341194 h 2593074"/>
                <a:gd name="connsiteX28" fmla="*/ 3589362 w 3985147"/>
                <a:gd name="connsiteY28" fmla="*/ 382137 h 2593074"/>
                <a:gd name="connsiteX29" fmla="*/ 3630305 w 3985147"/>
                <a:gd name="connsiteY29" fmla="*/ 423080 h 2593074"/>
                <a:gd name="connsiteX30" fmla="*/ 3712192 w 3985147"/>
                <a:gd name="connsiteY30" fmla="*/ 477671 h 2593074"/>
                <a:gd name="connsiteX31" fmla="*/ 3753135 w 3985147"/>
                <a:gd name="connsiteY31" fmla="*/ 518615 h 2593074"/>
                <a:gd name="connsiteX32" fmla="*/ 3794078 w 3985147"/>
                <a:gd name="connsiteY32" fmla="*/ 545910 h 2593074"/>
                <a:gd name="connsiteX33" fmla="*/ 3862317 w 3985147"/>
                <a:gd name="connsiteY33" fmla="*/ 627797 h 2593074"/>
                <a:gd name="connsiteX34" fmla="*/ 3889612 w 3985147"/>
                <a:gd name="connsiteY34" fmla="*/ 682388 h 2593074"/>
                <a:gd name="connsiteX35" fmla="*/ 3944203 w 3985147"/>
                <a:gd name="connsiteY35" fmla="*/ 764274 h 2593074"/>
                <a:gd name="connsiteX36" fmla="*/ 3971499 w 3985147"/>
                <a:gd name="connsiteY36" fmla="*/ 846161 h 2593074"/>
                <a:gd name="connsiteX37" fmla="*/ 3985147 w 3985147"/>
                <a:gd name="connsiteY37" fmla="*/ 968991 h 2593074"/>
                <a:gd name="connsiteX38" fmla="*/ 3971499 w 3985147"/>
                <a:gd name="connsiteY38" fmla="*/ 1228298 h 2593074"/>
                <a:gd name="connsiteX39" fmla="*/ 3916908 w 3985147"/>
                <a:gd name="connsiteY39" fmla="*/ 1351128 h 2593074"/>
                <a:gd name="connsiteX40" fmla="*/ 3875965 w 3985147"/>
                <a:gd name="connsiteY40" fmla="*/ 1364776 h 2593074"/>
                <a:gd name="connsiteX41" fmla="*/ 3835021 w 3985147"/>
                <a:gd name="connsiteY41" fmla="*/ 1392071 h 2593074"/>
                <a:gd name="connsiteX42" fmla="*/ 3794078 w 3985147"/>
                <a:gd name="connsiteY42" fmla="*/ 1405719 h 2593074"/>
                <a:gd name="connsiteX43" fmla="*/ 3753135 w 3985147"/>
                <a:gd name="connsiteY43" fmla="*/ 1433015 h 2593074"/>
                <a:gd name="connsiteX44" fmla="*/ 3385969 w 3985147"/>
                <a:gd name="connsiteY44" fmla="*/ 1460310 h 2593074"/>
                <a:gd name="connsiteX45" fmla="*/ 2960336 w 3985147"/>
                <a:gd name="connsiteY45" fmla="*/ 1351128 h 2593074"/>
                <a:gd name="connsiteX46" fmla="*/ 2511189 w 3985147"/>
                <a:gd name="connsiteY46" fmla="*/ 1487606 h 2593074"/>
                <a:gd name="connsiteX47" fmla="*/ 2456597 w 3985147"/>
                <a:gd name="connsiteY47" fmla="*/ 1501253 h 2593074"/>
                <a:gd name="connsiteX48" fmla="*/ 2415654 w 3985147"/>
                <a:gd name="connsiteY48" fmla="*/ 1528549 h 2593074"/>
                <a:gd name="connsiteX49" fmla="*/ 2320120 w 3985147"/>
                <a:gd name="connsiteY49" fmla="*/ 1569492 h 2593074"/>
                <a:gd name="connsiteX50" fmla="*/ 2224586 w 3985147"/>
                <a:gd name="connsiteY50" fmla="*/ 1624083 h 2593074"/>
                <a:gd name="connsiteX51" fmla="*/ 2169995 w 3985147"/>
                <a:gd name="connsiteY51" fmla="*/ 1665027 h 2593074"/>
                <a:gd name="connsiteX52" fmla="*/ 2088108 w 3985147"/>
                <a:gd name="connsiteY52" fmla="*/ 1692322 h 2593074"/>
                <a:gd name="connsiteX53" fmla="*/ 2006221 w 3985147"/>
                <a:gd name="connsiteY53" fmla="*/ 1760561 h 2593074"/>
                <a:gd name="connsiteX54" fmla="*/ 1965278 w 3985147"/>
                <a:gd name="connsiteY54" fmla="*/ 1787856 h 2593074"/>
                <a:gd name="connsiteX55" fmla="*/ 1897039 w 3985147"/>
                <a:gd name="connsiteY55" fmla="*/ 1842448 h 2593074"/>
                <a:gd name="connsiteX56" fmla="*/ 1869744 w 3985147"/>
                <a:gd name="connsiteY56" fmla="*/ 1883391 h 2593074"/>
                <a:gd name="connsiteX57" fmla="*/ 1828800 w 3985147"/>
                <a:gd name="connsiteY57" fmla="*/ 1910686 h 2593074"/>
                <a:gd name="connsiteX58" fmla="*/ 1733266 w 3985147"/>
                <a:gd name="connsiteY58" fmla="*/ 2033516 h 2593074"/>
                <a:gd name="connsiteX59" fmla="*/ 1678675 w 3985147"/>
                <a:gd name="connsiteY59" fmla="*/ 2115403 h 2593074"/>
                <a:gd name="connsiteX60" fmla="*/ 1624084 w 3985147"/>
                <a:gd name="connsiteY60" fmla="*/ 2197289 h 2593074"/>
                <a:gd name="connsiteX61" fmla="*/ 1596789 w 3985147"/>
                <a:gd name="connsiteY61" fmla="*/ 2238233 h 2593074"/>
                <a:gd name="connsiteX62" fmla="*/ 1555845 w 3985147"/>
                <a:gd name="connsiteY62" fmla="*/ 2279176 h 2593074"/>
                <a:gd name="connsiteX63" fmla="*/ 1528550 w 3985147"/>
                <a:gd name="connsiteY63" fmla="*/ 2320119 h 2593074"/>
                <a:gd name="connsiteX64" fmla="*/ 1392450 w 3985147"/>
                <a:gd name="connsiteY64" fmla="*/ 2456597 h 2593074"/>
                <a:gd name="connsiteX65" fmla="*/ 1200436 w 3985147"/>
                <a:gd name="connsiteY65" fmla="*/ 2565779 h 2593074"/>
                <a:gd name="connsiteX66" fmla="*/ 982638 w 3985147"/>
                <a:gd name="connsiteY66" fmla="*/ 2593074 h 2593074"/>
                <a:gd name="connsiteX67" fmla="*/ 736980 w 3985147"/>
                <a:gd name="connsiteY67" fmla="*/ 2511188 h 2593074"/>
                <a:gd name="connsiteX68" fmla="*/ 614150 w 3985147"/>
                <a:gd name="connsiteY68" fmla="*/ 2374710 h 2593074"/>
                <a:gd name="connsiteX69" fmla="*/ 586854 w 3985147"/>
                <a:gd name="connsiteY69" fmla="*/ 2333767 h 2593074"/>
                <a:gd name="connsiteX70" fmla="*/ 545911 w 3985147"/>
                <a:gd name="connsiteY70" fmla="*/ 2306471 h 2593074"/>
                <a:gd name="connsiteX71" fmla="*/ 518615 w 3985147"/>
                <a:gd name="connsiteY71" fmla="*/ 2265528 h 2593074"/>
                <a:gd name="connsiteX72" fmla="*/ 464024 w 3985147"/>
                <a:gd name="connsiteY72" fmla="*/ 2142698 h 2593074"/>
                <a:gd name="connsiteX73" fmla="*/ 423081 w 3985147"/>
                <a:gd name="connsiteY73" fmla="*/ 2047164 h 2593074"/>
                <a:gd name="connsiteX74" fmla="*/ 395786 w 3985147"/>
                <a:gd name="connsiteY74" fmla="*/ 2006221 h 2593074"/>
                <a:gd name="connsiteX75" fmla="*/ 368490 w 3985147"/>
                <a:gd name="connsiteY75" fmla="*/ 1924334 h 2593074"/>
                <a:gd name="connsiteX76" fmla="*/ 286603 w 3985147"/>
                <a:gd name="connsiteY76" fmla="*/ 1801504 h 2593074"/>
                <a:gd name="connsiteX77" fmla="*/ 232012 w 3985147"/>
                <a:gd name="connsiteY77" fmla="*/ 1719618 h 2593074"/>
                <a:gd name="connsiteX78" fmla="*/ 191069 w 3985147"/>
                <a:gd name="connsiteY78" fmla="*/ 1678674 h 2593074"/>
                <a:gd name="connsiteX79" fmla="*/ 136478 w 3985147"/>
                <a:gd name="connsiteY79" fmla="*/ 1596788 h 2593074"/>
                <a:gd name="connsiteX80" fmla="*/ 122830 w 3985147"/>
                <a:gd name="connsiteY80" fmla="*/ 1555845 h 2593074"/>
                <a:gd name="connsiteX81" fmla="*/ 68239 w 3985147"/>
                <a:gd name="connsiteY81" fmla="*/ 1473958 h 2593074"/>
                <a:gd name="connsiteX82" fmla="*/ 40944 w 3985147"/>
                <a:gd name="connsiteY82" fmla="*/ 1433015 h 2593074"/>
                <a:gd name="connsiteX83" fmla="*/ 13648 w 3985147"/>
                <a:gd name="connsiteY83" fmla="*/ 1351128 h 2593074"/>
                <a:gd name="connsiteX84" fmla="*/ 0 w 3985147"/>
                <a:gd name="connsiteY84" fmla="*/ 1310185 h 2593074"/>
                <a:gd name="connsiteX85" fmla="*/ 13648 w 3985147"/>
                <a:gd name="connsiteY85" fmla="*/ 1037230 h 2593074"/>
                <a:gd name="connsiteX86" fmla="*/ 27296 w 3985147"/>
                <a:gd name="connsiteY86" fmla="*/ 996286 h 2593074"/>
                <a:gd name="connsiteX87" fmla="*/ 68239 w 3985147"/>
                <a:gd name="connsiteY87" fmla="*/ 968991 h 2593074"/>
                <a:gd name="connsiteX88" fmla="*/ 95535 w 3985147"/>
                <a:gd name="connsiteY88" fmla="*/ 928048 h 2593074"/>
                <a:gd name="connsiteX89" fmla="*/ 109183 w 3985147"/>
                <a:gd name="connsiteY89" fmla="*/ 887104 h 2593074"/>
                <a:gd name="connsiteX90" fmla="*/ 150126 w 3985147"/>
                <a:gd name="connsiteY90" fmla="*/ 859809 h 2593074"/>
                <a:gd name="connsiteX91" fmla="*/ 177421 w 3985147"/>
                <a:gd name="connsiteY91" fmla="*/ 777922 h 2593074"/>
                <a:gd name="connsiteX92" fmla="*/ 259308 w 3985147"/>
                <a:gd name="connsiteY92" fmla="*/ 723331 h 2593074"/>
                <a:gd name="connsiteX93" fmla="*/ 286603 w 3985147"/>
                <a:gd name="connsiteY93" fmla="*/ 682388 h 2593074"/>
                <a:gd name="connsiteX94" fmla="*/ 327547 w 3985147"/>
                <a:gd name="connsiteY94" fmla="*/ 655092 h 2593074"/>
                <a:gd name="connsiteX95" fmla="*/ 313899 w 3985147"/>
                <a:gd name="connsiteY95" fmla="*/ 682388 h 2593074"/>
                <a:gd name="connsiteX0" fmla="*/ 313899 w 3985147"/>
                <a:gd name="connsiteY0" fmla="*/ 714454 h 2625140"/>
                <a:gd name="connsiteX1" fmla="*/ 313899 w 3985147"/>
                <a:gd name="connsiteY1" fmla="*/ 714454 h 2625140"/>
                <a:gd name="connsiteX2" fmla="*/ 368490 w 3985147"/>
                <a:gd name="connsiteY2" fmla="*/ 605272 h 2625140"/>
                <a:gd name="connsiteX3" fmla="*/ 436351 w 3985147"/>
                <a:gd name="connsiteY3" fmla="*/ 414203 h 2625140"/>
                <a:gd name="connsiteX4" fmla="*/ 517764 w 3985147"/>
                <a:gd name="connsiteY4" fmla="*/ 264078 h 2625140"/>
                <a:gd name="connsiteX5" fmla="*/ 858200 w 3985147"/>
                <a:gd name="connsiteY5" fmla="*/ 32067 h 2625140"/>
                <a:gd name="connsiteX6" fmla="*/ 1201382 w 3985147"/>
                <a:gd name="connsiteY6" fmla="*/ 4770 h 2625140"/>
                <a:gd name="connsiteX7" fmla="*/ 1501254 w 3985147"/>
                <a:gd name="connsiteY7" fmla="*/ 154896 h 2625140"/>
                <a:gd name="connsiteX8" fmla="*/ 1665027 w 3985147"/>
                <a:gd name="connsiteY8" fmla="*/ 250430 h 2625140"/>
                <a:gd name="connsiteX9" fmla="*/ 1746914 w 3985147"/>
                <a:gd name="connsiteY9" fmla="*/ 264078 h 2625140"/>
                <a:gd name="connsiteX10" fmla="*/ 1924335 w 3985147"/>
                <a:gd name="connsiteY10" fmla="*/ 250430 h 2625140"/>
                <a:gd name="connsiteX11" fmla="*/ 2006221 w 3985147"/>
                <a:gd name="connsiteY11" fmla="*/ 223134 h 2625140"/>
                <a:gd name="connsiteX12" fmla="*/ 2088108 w 3985147"/>
                <a:gd name="connsiteY12" fmla="*/ 168543 h 2625140"/>
                <a:gd name="connsiteX13" fmla="*/ 2210938 w 3985147"/>
                <a:gd name="connsiteY13" fmla="*/ 100305 h 2625140"/>
                <a:gd name="connsiteX14" fmla="*/ 2251881 w 3985147"/>
                <a:gd name="connsiteY14" fmla="*/ 73009 h 2625140"/>
                <a:gd name="connsiteX15" fmla="*/ 2429302 w 3985147"/>
                <a:gd name="connsiteY15" fmla="*/ 32066 h 2625140"/>
                <a:gd name="connsiteX16" fmla="*/ 2852383 w 3985147"/>
                <a:gd name="connsiteY16" fmla="*/ 59361 h 2625140"/>
                <a:gd name="connsiteX17" fmla="*/ 2975212 w 3985147"/>
                <a:gd name="connsiteY17" fmla="*/ 113952 h 2625140"/>
                <a:gd name="connsiteX18" fmla="*/ 3016156 w 3985147"/>
                <a:gd name="connsiteY18" fmla="*/ 127600 h 2625140"/>
                <a:gd name="connsiteX19" fmla="*/ 3098042 w 3985147"/>
                <a:gd name="connsiteY19" fmla="*/ 168543 h 2625140"/>
                <a:gd name="connsiteX20" fmla="*/ 3138986 w 3985147"/>
                <a:gd name="connsiteY20" fmla="*/ 195839 h 2625140"/>
                <a:gd name="connsiteX21" fmla="*/ 3220872 w 3985147"/>
                <a:gd name="connsiteY21" fmla="*/ 223134 h 2625140"/>
                <a:gd name="connsiteX22" fmla="*/ 3302759 w 3985147"/>
                <a:gd name="connsiteY22" fmla="*/ 277725 h 2625140"/>
                <a:gd name="connsiteX23" fmla="*/ 3343702 w 3985147"/>
                <a:gd name="connsiteY23" fmla="*/ 291373 h 2625140"/>
                <a:gd name="connsiteX24" fmla="*/ 3384645 w 3985147"/>
                <a:gd name="connsiteY24" fmla="*/ 318669 h 2625140"/>
                <a:gd name="connsiteX25" fmla="*/ 3425589 w 3985147"/>
                <a:gd name="connsiteY25" fmla="*/ 332317 h 2625140"/>
                <a:gd name="connsiteX26" fmla="*/ 3466532 w 3985147"/>
                <a:gd name="connsiteY26" fmla="*/ 359612 h 2625140"/>
                <a:gd name="connsiteX27" fmla="*/ 3507475 w 3985147"/>
                <a:gd name="connsiteY27" fmla="*/ 373260 h 2625140"/>
                <a:gd name="connsiteX28" fmla="*/ 3589362 w 3985147"/>
                <a:gd name="connsiteY28" fmla="*/ 414203 h 2625140"/>
                <a:gd name="connsiteX29" fmla="*/ 3630305 w 3985147"/>
                <a:gd name="connsiteY29" fmla="*/ 455146 h 2625140"/>
                <a:gd name="connsiteX30" fmla="*/ 3712192 w 3985147"/>
                <a:gd name="connsiteY30" fmla="*/ 509737 h 2625140"/>
                <a:gd name="connsiteX31" fmla="*/ 3753135 w 3985147"/>
                <a:gd name="connsiteY31" fmla="*/ 550681 h 2625140"/>
                <a:gd name="connsiteX32" fmla="*/ 3794078 w 3985147"/>
                <a:gd name="connsiteY32" fmla="*/ 577976 h 2625140"/>
                <a:gd name="connsiteX33" fmla="*/ 3862317 w 3985147"/>
                <a:gd name="connsiteY33" fmla="*/ 659863 h 2625140"/>
                <a:gd name="connsiteX34" fmla="*/ 3889612 w 3985147"/>
                <a:gd name="connsiteY34" fmla="*/ 714454 h 2625140"/>
                <a:gd name="connsiteX35" fmla="*/ 3944203 w 3985147"/>
                <a:gd name="connsiteY35" fmla="*/ 796340 h 2625140"/>
                <a:gd name="connsiteX36" fmla="*/ 3971499 w 3985147"/>
                <a:gd name="connsiteY36" fmla="*/ 878227 h 2625140"/>
                <a:gd name="connsiteX37" fmla="*/ 3985147 w 3985147"/>
                <a:gd name="connsiteY37" fmla="*/ 1001057 h 2625140"/>
                <a:gd name="connsiteX38" fmla="*/ 3971499 w 3985147"/>
                <a:gd name="connsiteY38" fmla="*/ 1260364 h 2625140"/>
                <a:gd name="connsiteX39" fmla="*/ 3916908 w 3985147"/>
                <a:gd name="connsiteY39" fmla="*/ 1383194 h 2625140"/>
                <a:gd name="connsiteX40" fmla="*/ 3875965 w 3985147"/>
                <a:gd name="connsiteY40" fmla="*/ 1396842 h 2625140"/>
                <a:gd name="connsiteX41" fmla="*/ 3835021 w 3985147"/>
                <a:gd name="connsiteY41" fmla="*/ 1424137 h 2625140"/>
                <a:gd name="connsiteX42" fmla="*/ 3794078 w 3985147"/>
                <a:gd name="connsiteY42" fmla="*/ 1437785 h 2625140"/>
                <a:gd name="connsiteX43" fmla="*/ 3753135 w 3985147"/>
                <a:gd name="connsiteY43" fmla="*/ 1465081 h 2625140"/>
                <a:gd name="connsiteX44" fmla="*/ 3385969 w 3985147"/>
                <a:gd name="connsiteY44" fmla="*/ 1492376 h 2625140"/>
                <a:gd name="connsiteX45" fmla="*/ 2960336 w 3985147"/>
                <a:gd name="connsiteY45" fmla="*/ 1383194 h 2625140"/>
                <a:gd name="connsiteX46" fmla="*/ 2511189 w 3985147"/>
                <a:gd name="connsiteY46" fmla="*/ 1519672 h 2625140"/>
                <a:gd name="connsiteX47" fmla="*/ 2456597 w 3985147"/>
                <a:gd name="connsiteY47" fmla="*/ 1533319 h 2625140"/>
                <a:gd name="connsiteX48" fmla="*/ 2415654 w 3985147"/>
                <a:gd name="connsiteY48" fmla="*/ 1560615 h 2625140"/>
                <a:gd name="connsiteX49" fmla="*/ 2320120 w 3985147"/>
                <a:gd name="connsiteY49" fmla="*/ 1601558 h 2625140"/>
                <a:gd name="connsiteX50" fmla="*/ 2224586 w 3985147"/>
                <a:gd name="connsiteY50" fmla="*/ 1656149 h 2625140"/>
                <a:gd name="connsiteX51" fmla="*/ 2169995 w 3985147"/>
                <a:gd name="connsiteY51" fmla="*/ 1697093 h 2625140"/>
                <a:gd name="connsiteX52" fmla="*/ 2088108 w 3985147"/>
                <a:gd name="connsiteY52" fmla="*/ 1724388 h 2625140"/>
                <a:gd name="connsiteX53" fmla="*/ 2006221 w 3985147"/>
                <a:gd name="connsiteY53" fmla="*/ 1792627 h 2625140"/>
                <a:gd name="connsiteX54" fmla="*/ 1965278 w 3985147"/>
                <a:gd name="connsiteY54" fmla="*/ 1819922 h 2625140"/>
                <a:gd name="connsiteX55" fmla="*/ 1897039 w 3985147"/>
                <a:gd name="connsiteY55" fmla="*/ 1874514 h 2625140"/>
                <a:gd name="connsiteX56" fmla="*/ 1869744 w 3985147"/>
                <a:gd name="connsiteY56" fmla="*/ 1915457 h 2625140"/>
                <a:gd name="connsiteX57" fmla="*/ 1828800 w 3985147"/>
                <a:gd name="connsiteY57" fmla="*/ 1942752 h 2625140"/>
                <a:gd name="connsiteX58" fmla="*/ 1733266 w 3985147"/>
                <a:gd name="connsiteY58" fmla="*/ 2065582 h 2625140"/>
                <a:gd name="connsiteX59" fmla="*/ 1678675 w 3985147"/>
                <a:gd name="connsiteY59" fmla="*/ 2147469 h 2625140"/>
                <a:gd name="connsiteX60" fmla="*/ 1624084 w 3985147"/>
                <a:gd name="connsiteY60" fmla="*/ 2229355 h 2625140"/>
                <a:gd name="connsiteX61" fmla="*/ 1596789 w 3985147"/>
                <a:gd name="connsiteY61" fmla="*/ 2270299 h 2625140"/>
                <a:gd name="connsiteX62" fmla="*/ 1555845 w 3985147"/>
                <a:gd name="connsiteY62" fmla="*/ 2311242 h 2625140"/>
                <a:gd name="connsiteX63" fmla="*/ 1528550 w 3985147"/>
                <a:gd name="connsiteY63" fmla="*/ 2352185 h 2625140"/>
                <a:gd name="connsiteX64" fmla="*/ 1392450 w 3985147"/>
                <a:gd name="connsiteY64" fmla="*/ 2488663 h 2625140"/>
                <a:gd name="connsiteX65" fmla="*/ 1200436 w 3985147"/>
                <a:gd name="connsiteY65" fmla="*/ 2597845 h 2625140"/>
                <a:gd name="connsiteX66" fmla="*/ 982638 w 3985147"/>
                <a:gd name="connsiteY66" fmla="*/ 2625140 h 2625140"/>
                <a:gd name="connsiteX67" fmla="*/ 736980 w 3985147"/>
                <a:gd name="connsiteY67" fmla="*/ 2543254 h 2625140"/>
                <a:gd name="connsiteX68" fmla="*/ 614150 w 3985147"/>
                <a:gd name="connsiteY68" fmla="*/ 2406776 h 2625140"/>
                <a:gd name="connsiteX69" fmla="*/ 586854 w 3985147"/>
                <a:gd name="connsiteY69" fmla="*/ 2365833 h 2625140"/>
                <a:gd name="connsiteX70" fmla="*/ 545911 w 3985147"/>
                <a:gd name="connsiteY70" fmla="*/ 2338537 h 2625140"/>
                <a:gd name="connsiteX71" fmla="*/ 518615 w 3985147"/>
                <a:gd name="connsiteY71" fmla="*/ 2297594 h 2625140"/>
                <a:gd name="connsiteX72" fmla="*/ 464024 w 3985147"/>
                <a:gd name="connsiteY72" fmla="*/ 2174764 h 2625140"/>
                <a:gd name="connsiteX73" fmla="*/ 423081 w 3985147"/>
                <a:gd name="connsiteY73" fmla="*/ 2079230 h 2625140"/>
                <a:gd name="connsiteX74" fmla="*/ 395786 w 3985147"/>
                <a:gd name="connsiteY74" fmla="*/ 2038287 h 2625140"/>
                <a:gd name="connsiteX75" fmla="*/ 368490 w 3985147"/>
                <a:gd name="connsiteY75" fmla="*/ 1956400 h 2625140"/>
                <a:gd name="connsiteX76" fmla="*/ 286603 w 3985147"/>
                <a:gd name="connsiteY76" fmla="*/ 1833570 h 2625140"/>
                <a:gd name="connsiteX77" fmla="*/ 232012 w 3985147"/>
                <a:gd name="connsiteY77" fmla="*/ 1751684 h 2625140"/>
                <a:gd name="connsiteX78" fmla="*/ 191069 w 3985147"/>
                <a:gd name="connsiteY78" fmla="*/ 1710740 h 2625140"/>
                <a:gd name="connsiteX79" fmla="*/ 136478 w 3985147"/>
                <a:gd name="connsiteY79" fmla="*/ 1628854 h 2625140"/>
                <a:gd name="connsiteX80" fmla="*/ 122830 w 3985147"/>
                <a:gd name="connsiteY80" fmla="*/ 1587911 h 2625140"/>
                <a:gd name="connsiteX81" fmla="*/ 68239 w 3985147"/>
                <a:gd name="connsiteY81" fmla="*/ 1506024 h 2625140"/>
                <a:gd name="connsiteX82" fmla="*/ 40944 w 3985147"/>
                <a:gd name="connsiteY82" fmla="*/ 1465081 h 2625140"/>
                <a:gd name="connsiteX83" fmla="*/ 13648 w 3985147"/>
                <a:gd name="connsiteY83" fmla="*/ 1383194 h 2625140"/>
                <a:gd name="connsiteX84" fmla="*/ 0 w 3985147"/>
                <a:gd name="connsiteY84" fmla="*/ 1342251 h 2625140"/>
                <a:gd name="connsiteX85" fmla="*/ 13648 w 3985147"/>
                <a:gd name="connsiteY85" fmla="*/ 1069296 h 2625140"/>
                <a:gd name="connsiteX86" fmla="*/ 27296 w 3985147"/>
                <a:gd name="connsiteY86" fmla="*/ 1028352 h 2625140"/>
                <a:gd name="connsiteX87" fmla="*/ 68239 w 3985147"/>
                <a:gd name="connsiteY87" fmla="*/ 1001057 h 2625140"/>
                <a:gd name="connsiteX88" fmla="*/ 95535 w 3985147"/>
                <a:gd name="connsiteY88" fmla="*/ 960114 h 2625140"/>
                <a:gd name="connsiteX89" fmla="*/ 109183 w 3985147"/>
                <a:gd name="connsiteY89" fmla="*/ 919170 h 2625140"/>
                <a:gd name="connsiteX90" fmla="*/ 150126 w 3985147"/>
                <a:gd name="connsiteY90" fmla="*/ 891875 h 2625140"/>
                <a:gd name="connsiteX91" fmla="*/ 177421 w 3985147"/>
                <a:gd name="connsiteY91" fmla="*/ 809988 h 2625140"/>
                <a:gd name="connsiteX92" fmla="*/ 259308 w 3985147"/>
                <a:gd name="connsiteY92" fmla="*/ 755397 h 2625140"/>
                <a:gd name="connsiteX93" fmla="*/ 286603 w 3985147"/>
                <a:gd name="connsiteY93" fmla="*/ 714454 h 2625140"/>
                <a:gd name="connsiteX94" fmla="*/ 327547 w 3985147"/>
                <a:gd name="connsiteY94" fmla="*/ 687158 h 2625140"/>
                <a:gd name="connsiteX95" fmla="*/ 313899 w 3985147"/>
                <a:gd name="connsiteY95" fmla="*/ 714454 h 2625140"/>
                <a:gd name="connsiteX0" fmla="*/ 313899 w 3985147"/>
                <a:gd name="connsiteY0" fmla="*/ 736978 h 2647664"/>
                <a:gd name="connsiteX1" fmla="*/ 313899 w 3985147"/>
                <a:gd name="connsiteY1" fmla="*/ 736978 h 2647664"/>
                <a:gd name="connsiteX2" fmla="*/ 368490 w 3985147"/>
                <a:gd name="connsiteY2" fmla="*/ 627796 h 2647664"/>
                <a:gd name="connsiteX3" fmla="*/ 436351 w 3985147"/>
                <a:gd name="connsiteY3" fmla="*/ 436727 h 2647664"/>
                <a:gd name="connsiteX4" fmla="*/ 517764 w 3985147"/>
                <a:gd name="connsiteY4" fmla="*/ 286602 h 2647664"/>
                <a:gd name="connsiteX5" fmla="*/ 858200 w 3985147"/>
                <a:gd name="connsiteY5" fmla="*/ 0 h 2647664"/>
                <a:gd name="connsiteX6" fmla="*/ 1201382 w 3985147"/>
                <a:gd name="connsiteY6" fmla="*/ 27294 h 2647664"/>
                <a:gd name="connsiteX7" fmla="*/ 1501254 w 3985147"/>
                <a:gd name="connsiteY7" fmla="*/ 177420 h 2647664"/>
                <a:gd name="connsiteX8" fmla="*/ 1665027 w 3985147"/>
                <a:gd name="connsiteY8" fmla="*/ 272954 h 2647664"/>
                <a:gd name="connsiteX9" fmla="*/ 1746914 w 3985147"/>
                <a:gd name="connsiteY9" fmla="*/ 286602 h 2647664"/>
                <a:gd name="connsiteX10" fmla="*/ 1924335 w 3985147"/>
                <a:gd name="connsiteY10" fmla="*/ 272954 h 2647664"/>
                <a:gd name="connsiteX11" fmla="*/ 2006221 w 3985147"/>
                <a:gd name="connsiteY11" fmla="*/ 245658 h 2647664"/>
                <a:gd name="connsiteX12" fmla="*/ 2088108 w 3985147"/>
                <a:gd name="connsiteY12" fmla="*/ 191067 h 2647664"/>
                <a:gd name="connsiteX13" fmla="*/ 2210938 w 3985147"/>
                <a:gd name="connsiteY13" fmla="*/ 122829 h 2647664"/>
                <a:gd name="connsiteX14" fmla="*/ 2251881 w 3985147"/>
                <a:gd name="connsiteY14" fmla="*/ 95533 h 2647664"/>
                <a:gd name="connsiteX15" fmla="*/ 2429302 w 3985147"/>
                <a:gd name="connsiteY15" fmla="*/ 54590 h 2647664"/>
                <a:gd name="connsiteX16" fmla="*/ 2852383 w 3985147"/>
                <a:gd name="connsiteY16" fmla="*/ 81885 h 2647664"/>
                <a:gd name="connsiteX17" fmla="*/ 2975212 w 3985147"/>
                <a:gd name="connsiteY17" fmla="*/ 136476 h 2647664"/>
                <a:gd name="connsiteX18" fmla="*/ 3016156 w 3985147"/>
                <a:gd name="connsiteY18" fmla="*/ 150124 h 2647664"/>
                <a:gd name="connsiteX19" fmla="*/ 3098042 w 3985147"/>
                <a:gd name="connsiteY19" fmla="*/ 191067 h 2647664"/>
                <a:gd name="connsiteX20" fmla="*/ 3138986 w 3985147"/>
                <a:gd name="connsiteY20" fmla="*/ 218363 h 2647664"/>
                <a:gd name="connsiteX21" fmla="*/ 3220872 w 3985147"/>
                <a:gd name="connsiteY21" fmla="*/ 245658 h 2647664"/>
                <a:gd name="connsiteX22" fmla="*/ 3302759 w 3985147"/>
                <a:gd name="connsiteY22" fmla="*/ 300249 h 2647664"/>
                <a:gd name="connsiteX23" fmla="*/ 3343702 w 3985147"/>
                <a:gd name="connsiteY23" fmla="*/ 313897 h 2647664"/>
                <a:gd name="connsiteX24" fmla="*/ 3384645 w 3985147"/>
                <a:gd name="connsiteY24" fmla="*/ 341193 h 2647664"/>
                <a:gd name="connsiteX25" fmla="*/ 3425589 w 3985147"/>
                <a:gd name="connsiteY25" fmla="*/ 354841 h 2647664"/>
                <a:gd name="connsiteX26" fmla="*/ 3466532 w 3985147"/>
                <a:gd name="connsiteY26" fmla="*/ 382136 h 2647664"/>
                <a:gd name="connsiteX27" fmla="*/ 3507475 w 3985147"/>
                <a:gd name="connsiteY27" fmla="*/ 395784 h 2647664"/>
                <a:gd name="connsiteX28" fmla="*/ 3589362 w 3985147"/>
                <a:gd name="connsiteY28" fmla="*/ 436727 h 2647664"/>
                <a:gd name="connsiteX29" fmla="*/ 3630305 w 3985147"/>
                <a:gd name="connsiteY29" fmla="*/ 477670 h 2647664"/>
                <a:gd name="connsiteX30" fmla="*/ 3712192 w 3985147"/>
                <a:gd name="connsiteY30" fmla="*/ 532261 h 2647664"/>
                <a:gd name="connsiteX31" fmla="*/ 3753135 w 3985147"/>
                <a:gd name="connsiteY31" fmla="*/ 573205 h 2647664"/>
                <a:gd name="connsiteX32" fmla="*/ 3794078 w 3985147"/>
                <a:gd name="connsiteY32" fmla="*/ 600500 h 2647664"/>
                <a:gd name="connsiteX33" fmla="*/ 3862317 w 3985147"/>
                <a:gd name="connsiteY33" fmla="*/ 682387 h 2647664"/>
                <a:gd name="connsiteX34" fmla="*/ 3889612 w 3985147"/>
                <a:gd name="connsiteY34" fmla="*/ 736978 h 2647664"/>
                <a:gd name="connsiteX35" fmla="*/ 3944203 w 3985147"/>
                <a:gd name="connsiteY35" fmla="*/ 818864 h 2647664"/>
                <a:gd name="connsiteX36" fmla="*/ 3971499 w 3985147"/>
                <a:gd name="connsiteY36" fmla="*/ 900751 h 2647664"/>
                <a:gd name="connsiteX37" fmla="*/ 3985147 w 3985147"/>
                <a:gd name="connsiteY37" fmla="*/ 1023581 h 2647664"/>
                <a:gd name="connsiteX38" fmla="*/ 3971499 w 3985147"/>
                <a:gd name="connsiteY38" fmla="*/ 1282888 h 2647664"/>
                <a:gd name="connsiteX39" fmla="*/ 3916908 w 3985147"/>
                <a:gd name="connsiteY39" fmla="*/ 1405718 h 2647664"/>
                <a:gd name="connsiteX40" fmla="*/ 3875965 w 3985147"/>
                <a:gd name="connsiteY40" fmla="*/ 1419366 h 2647664"/>
                <a:gd name="connsiteX41" fmla="*/ 3835021 w 3985147"/>
                <a:gd name="connsiteY41" fmla="*/ 1446661 h 2647664"/>
                <a:gd name="connsiteX42" fmla="*/ 3794078 w 3985147"/>
                <a:gd name="connsiteY42" fmla="*/ 1460309 h 2647664"/>
                <a:gd name="connsiteX43" fmla="*/ 3753135 w 3985147"/>
                <a:gd name="connsiteY43" fmla="*/ 1487605 h 2647664"/>
                <a:gd name="connsiteX44" fmla="*/ 3385969 w 3985147"/>
                <a:gd name="connsiteY44" fmla="*/ 1514900 h 2647664"/>
                <a:gd name="connsiteX45" fmla="*/ 2960336 w 3985147"/>
                <a:gd name="connsiteY45" fmla="*/ 1405718 h 2647664"/>
                <a:gd name="connsiteX46" fmla="*/ 2511189 w 3985147"/>
                <a:gd name="connsiteY46" fmla="*/ 1542196 h 2647664"/>
                <a:gd name="connsiteX47" fmla="*/ 2456597 w 3985147"/>
                <a:gd name="connsiteY47" fmla="*/ 1555843 h 2647664"/>
                <a:gd name="connsiteX48" fmla="*/ 2415654 w 3985147"/>
                <a:gd name="connsiteY48" fmla="*/ 1583139 h 2647664"/>
                <a:gd name="connsiteX49" fmla="*/ 2320120 w 3985147"/>
                <a:gd name="connsiteY49" fmla="*/ 1624082 h 2647664"/>
                <a:gd name="connsiteX50" fmla="*/ 2224586 w 3985147"/>
                <a:gd name="connsiteY50" fmla="*/ 1678673 h 2647664"/>
                <a:gd name="connsiteX51" fmla="*/ 2169995 w 3985147"/>
                <a:gd name="connsiteY51" fmla="*/ 1719617 h 2647664"/>
                <a:gd name="connsiteX52" fmla="*/ 2088108 w 3985147"/>
                <a:gd name="connsiteY52" fmla="*/ 1746912 h 2647664"/>
                <a:gd name="connsiteX53" fmla="*/ 2006221 w 3985147"/>
                <a:gd name="connsiteY53" fmla="*/ 1815151 h 2647664"/>
                <a:gd name="connsiteX54" fmla="*/ 1965278 w 3985147"/>
                <a:gd name="connsiteY54" fmla="*/ 1842446 h 2647664"/>
                <a:gd name="connsiteX55" fmla="*/ 1897039 w 3985147"/>
                <a:gd name="connsiteY55" fmla="*/ 1897038 h 2647664"/>
                <a:gd name="connsiteX56" fmla="*/ 1869744 w 3985147"/>
                <a:gd name="connsiteY56" fmla="*/ 1937981 h 2647664"/>
                <a:gd name="connsiteX57" fmla="*/ 1828800 w 3985147"/>
                <a:gd name="connsiteY57" fmla="*/ 1965276 h 2647664"/>
                <a:gd name="connsiteX58" fmla="*/ 1733266 w 3985147"/>
                <a:gd name="connsiteY58" fmla="*/ 2088106 h 2647664"/>
                <a:gd name="connsiteX59" fmla="*/ 1678675 w 3985147"/>
                <a:gd name="connsiteY59" fmla="*/ 2169993 h 2647664"/>
                <a:gd name="connsiteX60" fmla="*/ 1624084 w 3985147"/>
                <a:gd name="connsiteY60" fmla="*/ 2251879 h 2647664"/>
                <a:gd name="connsiteX61" fmla="*/ 1596789 w 3985147"/>
                <a:gd name="connsiteY61" fmla="*/ 2292823 h 2647664"/>
                <a:gd name="connsiteX62" fmla="*/ 1555845 w 3985147"/>
                <a:gd name="connsiteY62" fmla="*/ 2333766 h 2647664"/>
                <a:gd name="connsiteX63" fmla="*/ 1528550 w 3985147"/>
                <a:gd name="connsiteY63" fmla="*/ 2374709 h 2647664"/>
                <a:gd name="connsiteX64" fmla="*/ 1392450 w 3985147"/>
                <a:gd name="connsiteY64" fmla="*/ 2511187 h 2647664"/>
                <a:gd name="connsiteX65" fmla="*/ 1200436 w 3985147"/>
                <a:gd name="connsiteY65" fmla="*/ 2620369 h 2647664"/>
                <a:gd name="connsiteX66" fmla="*/ 982638 w 3985147"/>
                <a:gd name="connsiteY66" fmla="*/ 2647664 h 2647664"/>
                <a:gd name="connsiteX67" fmla="*/ 736980 w 3985147"/>
                <a:gd name="connsiteY67" fmla="*/ 2565778 h 2647664"/>
                <a:gd name="connsiteX68" fmla="*/ 614150 w 3985147"/>
                <a:gd name="connsiteY68" fmla="*/ 2429300 h 2647664"/>
                <a:gd name="connsiteX69" fmla="*/ 586854 w 3985147"/>
                <a:gd name="connsiteY69" fmla="*/ 2388357 h 2647664"/>
                <a:gd name="connsiteX70" fmla="*/ 545911 w 3985147"/>
                <a:gd name="connsiteY70" fmla="*/ 2361061 h 2647664"/>
                <a:gd name="connsiteX71" fmla="*/ 518615 w 3985147"/>
                <a:gd name="connsiteY71" fmla="*/ 2320118 h 2647664"/>
                <a:gd name="connsiteX72" fmla="*/ 464024 w 3985147"/>
                <a:gd name="connsiteY72" fmla="*/ 2197288 h 2647664"/>
                <a:gd name="connsiteX73" fmla="*/ 423081 w 3985147"/>
                <a:gd name="connsiteY73" fmla="*/ 2101754 h 2647664"/>
                <a:gd name="connsiteX74" fmla="*/ 395786 w 3985147"/>
                <a:gd name="connsiteY74" fmla="*/ 2060811 h 2647664"/>
                <a:gd name="connsiteX75" fmla="*/ 368490 w 3985147"/>
                <a:gd name="connsiteY75" fmla="*/ 1978924 h 2647664"/>
                <a:gd name="connsiteX76" fmla="*/ 286603 w 3985147"/>
                <a:gd name="connsiteY76" fmla="*/ 1856094 h 2647664"/>
                <a:gd name="connsiteX77" fmla="*/ 232012 w 3985147"/>
                <a:gd name="connsiteY77" fmla="*/ 1774208 h 2647664"/>
                <a:gd name="connsiteX78" fmla="*/ 191069 w 3985147"/>
                <a:gd name="connsiteY78" fmla="*/ 1733264 h 2647664"/>
                <a:gd name="connsiteX79" fmla="*/ 136478 w 3985147"/>
                <a:gd name="connsiteY79" fmla="*/ 1651378 h 2647664"/>
                <a:gd name="connsiteX80" fmla="*/ 122830 w 3985147"/>
                <a:gd name="connsiteY80" fmla="*/ 1610435 h 2647664"/>
                <a:gd name="connsiteX81" fmla="*/ 68239 w 3985147"/>
                <a:gd name="connsiteY81" fmla="*/ 1528548 h 2647664"/>
                <a:gd name="connsiteX82" fmla="*/ 40944 w 3985147"/>
                <a:gd name="connsiteY82" fmla="*/ 1487605 h 2647664"/>
                <a:gd name="connsiteX83" fmla="*/ 13648 w 3985147"/>
                <a:gd name="connsiteY83" fmla="*/ 1405718 h 2647664"/>
                <a:gd name="connsiteX84" fmla="*/ 0 w 3985147"/>
                <a:gd name="connsiteY84" fmla="*/ 1364775 h 2647664"/>
                <a:gd name="connsiteX85" fmla="*/ 13648 w 3985147"/>
                <a:gd name="connsiteY85" fmla="*/ 1091820 h 2647664"/>
                <a:gd name="connsiteX86" fmla="*/ 27296 w 3985147"/>
                <a:gd name="connsiteY86" fmla="*/ 1050876 h 2647664"/>
                <a:gd name="connsiteX87" fmla="*/ 68239 w 3985147"/>
                <a:gd name="connsiteY87" fmla="*/ 1023581 h 2647664"/>
                <a:gd name="connsiteX88" fmla="*/ 95535 w 3985147"/>
                <a:gd name="connsiteY88" fmla="*/ 982638 h 2647664"/>
                <a:gd name="connsiteX89" fmla="*/ 109183 w 3985147"/>
                <a:gd name="connsiteY89" fmla="*/ 941694 h 2647664"/>
                <a:gd name="connsiteX90" fmla="*/ 150126 w 3985147"/>
                <a:gd name="connsiteY90" fmla="*/ 914399 h 2647664"/>
                <a:gd name="connsiteX91" fmla="*/ 177421 w 3985147"/>
                <a:gd name="connsiteY91" fmla="*/ 832512 h 2647664"/>
                <a:gd name="connsiteX92" fmla="*/ 259308 w 3985147"/>
                <a:gd name="connsiteY92" fmla="*/ 777921 h 2647664"/>
                <a:gd name="connsiteX93" fmla="*/ 286603 w 3985147"/>
                <a:gd name="connsiteY93" fmla="*/ 736978 h 2647664"/>
                <a:gd name="connsiteX94" fmla="*/ 327547 w 3985147"/>
                <a:gd name="connsiteY94" fmla="*/ 709682 h 2647664"/>
                <a:gd name="connsiteX95" fmla="*/ 313899 w 3985147"/>
                <a:gd name="connsiteY95" fmla="*/ 736978 h 2647664"/>
                <a:gd name="connsiteX0" fmla="*/ 313899 w 3985147"/>
                <a:gd name="connsiteY0" fmla="*/ 716612 h 2627298"/>
                <a:gd name="connsiteX1" fmla="*/ 313899 w 3985147"/>
                <a:gd name="connsiteY1" fmla="*/ 716612 h 2627298"/>
                <a:gd name="connsiteX2" fmla="*/ 368490 w 3985147"/>
                <a:gd name="connsiteY2" fmla="*/ 607430 h 2627298"/>
                <a:gd name="connsiteX3" fmla="*/ 436351 w 3985147"/>
                <a:gd name="connsiteY3" fmla="*/ 416361 h 2627298"/>
                <a:gd name="connsiteX4" fmla="*/ 517764 w 3985147"/>
                <a:gd name="connsiteY4" fmla="*/ 266236 h 2627298"/>
                <a:gd name="connsiteX5" fmla="*/ 858200 w 3985147"/>
                <a:gd name="connsiteY5" fmla="*/ 20577 h 2627298"/>
                <a:gd name="connsiteX6" fmla="*/ 1201382 w 3985147"/>
                <a:gd name="connsiteY6" fmla="*/ 6928 h 2627298"/>
                <a:gd name="connsiteX7" fmla="*/ 1501254 w 3985147"/>
                <a:gd name="connsiteY7" fmla="*/ 157054 h 2627298"/>
                <a:gd name="connsiteX8" fmla="*/ 1665027 w 3985147"/>
                <a:gd name="connsiteY8" fmla="*/ 252588 h 2627298"/>
                <a:gd name="connsiteX9" fmla="*/ 1746914 w 3985147"/>
                <a:gd name="connsiteY9" fmla="*/ 266236 h 2627298"/>
                <a:gd name="connsiteX10" fmla="*/ 1924335 w 3985147"/>
                <a:gd name="connsiteY10" fmla="*/ 252588 h 2627298"/>
                <a:gd name="connsiteX11" fmla="*/ 2006221 w 3985147"/>
                <a:gd name="connsiteY11" fmla="*/ 225292 h 2627298"/>
                <a:gd name="connsiteX12" fmla="*/ 2088108 w 3985147"/>
                <a:gd name="connsiteY12" fmla="*/ 170701 h 2627298"/>
                <a:gd name="connsiteX13" fmla="*/ 2210938 w 3985147"/>
                <a:gd name="connsiteY13" fmla="*/ 102463 h 2627298"/>
                <a:gd name="connsiteX14" fmla="*/ 2251881 w 3985147"/>
                <a:gd name="connsiteY14" fmla="*/ 75167 h 2627298"/>
                <a:gd name="connsiteX15" fmla="*/ 2429302 w 3985147"/>
                <a:gd name="connsiteY15" fmla="*/ 34224 h 2627298"/>
                <a:gd name="connsiteX16" fmla="*/ 2852383 w 3985147"/>
                <a:gd name="connsiteY16" fmla="*/ 61519 h 2627298"/>
                <a:gd name="connsiteX17" fmla="*/ 2975212 w 3985147"/>
                <a:gd name="connsiteY17" fmla="*/ 116110 h 2627298"/>
                <a:gd name="connsiteX18" fmla="*/ 3016156 w 3985147"/>
                <a:gd name="connsiteY18" fmla="*/ 129758 h 2627298"/>
                <a:gd name="connsiteX19" fmla="*/ 3098042 w 3985147"/>
                <a:gd name="connsiteY19" fmla="*/ 170701 h 2627298"/>
                <a:gd name="connsiteX20" fmla="*/ 3138986 w 3985147"/>
                <a:gd name="connsiteY20" fmla="*/ 197997 h 2627298"/>
                <a:gd name="connsiteX21" fmla="*/ 3220872 w 3985147"/>
                <a:gd name="connsiteY21" fmla="*/ 225292 h 2627298"/>
                <a:gd name="connsiteX22" fmla="*/ 3302759 w 3985147"/>
                <a:gd name="connsiteY22" fmla="*/ 279883 h 2627298"/>
                <a:gd name="connsiteX23" fmla="*/ 3343702 w 3985147"/>
                <a:gd name="connsiteY23" fmla="*/ 293531 h 2627298"/>
                <a:gd name="connsiteX24" fmla="*/ 3384645 w 3985147"/>
                <a:gd name="connsiteY24" fmla="*/ 320827 h 2627298"/>
                <a:gd name="connsiteX25" fmla="*/ 3425589 w 3985147"/>
                <a:gd name="connsiteY25" fmla="*/ 334475 h 2627298"/>
                <a:gd name="connsiteX26" fmla="*/ 3466532 w 3985147"/>
                <a:gd name="connsiteY26" fmla="*/ 361770 h 2627298"/>
                <a:gd name="connsiteX27" fmla="*/ 3507475 w 3985147"/>
                <a:gd name="connsiteY27" fmla="*/ 375418 h 2627298"/>
                <a:gd name="connsiteX28" fmla="*/ 3589362 w 3985147"/>
                <a:gd name="connsiteY28" fmla="*/ 416361 h 2627298"/>
                <a:gd name="connsiteX29" fmla="*/ 3630305 w 3985147"/>
                <a:gd name="connsiteY29" fmla="*/ 457304 h 2627298"/>
                <a:gd name="connsiteX30" fmla="*/ 3712192 w 3985147"/>
                <a:gd name="connsiteY30" fmla="*/ 511895 h 2627298"/>
                <a:gd name="connsiteX31" fmla="*/ 3753135 w 3985147"/>
                <a:gd name="connsiteY31" fmla="*/ 552839 h 2627298"/>
                <a:gd name="connsiteX32" fmla="*/ 3794078 w 3985147"/>
                <a:gd name="connsiteY32" fmla="*/ 580134 h 2627298"/>
                <a:gd name="connsiteX33" fmla="*/ 3862317 w 3985147"/>
                <a:gd name="connsiteY33" fmla="*/ 662021 h 2627298"/>
                <a:gd name="connsiteX34" fmla="*/ 3889612 w 3985147"/>
                <a:gd name="connsiteY34" fmla="*/ 716612 h 2627298"/>
                <a:gd name="connsiteX35" fmla="*/ 3944203 w 3985147"/>
                <a:gd name="connsiteY35" fmla="*/ 798498 h 2627298"/>
                <a:gd name="connsiteX36" fmla="*/ 3971499 w 3985147"/>
                <a:gd name="connsiteY36" fmla="*/ 880385 h 2627298"/>
                <a:gd name="connsiteX37" fmla="*/ 3985147 w 3985147"/>
                <a:gd name="connsiteY37" fmla="*/ 1003215 h 2627298"/>
                <a:gd name="connsiteX38" fmla="*/ 3971499 w 3985147"/>
                <a:gd name="connsiteY38" fmla="*/ 1262522 h 2627298"/>
                <a:gd name="connsiteX39" fmla="*/ 3916908 w 3985147"/>
                <a:gd name="connsiteY39" fmla="*/ 1385352 h 2627298"/>
                <a:gd name="connsiteX40" fmla="*/ 3875965 w 3985147"/>
                <a:gd name="connsiteY40" fmla="*/ 1399000 h 2627298"/>
                <a:gd name="connsiteX41" fmla="*/ 3835021 w 3985147"/>
                <a:gd name="connsiteY41" fmla="*/ 1426295 h 2627298"/>
                <a:gd name="connsiteX42" fmla="*/ 3794078 w 3985147"/>
                <a:gd name="connsiteY42" fmla="*/ 1439943 h 2627298"/>
                <a:gd name="connsiteX43" fmla="*/ 3753135 w 3985147"/>
                <a:gd name="connsiteY43" fmla="*/ 1467239 h 2627298"/>
                <a:gd name="connsiteX44" fmla="*/ 3385969 w 3985147"/>
                <a:gd name="connsiteY44" fmla="*/ 1494534 h 2627298"/>
                <a:gd name="connsiteX45" fmla="*/ 2960336 w 3985147"/>
                <a:gd name="connsiteY45" fmla="*/ 1385352 h 2627298"/>
                <a:gd name="connsiteX46" fmla="*/ 2511189 w 3985147"/>
                <a:gd name="connsiteY46" fmla="*/ 1521830 h 2627298"/>
                <a:gd name="connsiteX47" fmla="*/ 2456597 w 3985147"/>
                <a:gd name="connsiteY47" fmla="*/ 1535477 h 2627298"/>
                <a:gd name="connsiteX48" fmla="*/ 2415654 w 3985147"/>
                <a:gd name="connsiteY48" fmla="*/ 1562773 h 2627298"/>
                <a:gd name="connsiteX49" fmla="*/ 2320120 w 3985147"/>
                <a:gd name="connsiteY49" fmla="*/ 1603716 h 2627298"/>
                <a:gd name="connsiteX50" fmla="*/ 2224586 w 3985147"/>
                <a:gd name="connsiteY50" fmla="*/ 1658307 h 2627298"/>
                <a:gd name="connsiteX51" fmla="*/ 2169995 w 3985147"/>
                <a:gd name="connsiteY51" fmla="*/ 1699251 h 2627298"/>
                <a:gd name="connsiteX52" fmla="*/ 2088108 w 3985147"/>
                <a:gd name="connsiteY52" fmla="*/ 1726546 h 2627298"/>
                <a:gd name="connsiteX53" fmla="*/ 2006221 w 3985147"/>
                <a:gd name="connsiteY53" fmla="*/ 1794785 h 2627298"/>
                <a:gd name="connsiteX54" fmla="*/ 1965278 w 3985147"/>
                <a:gd name="connsiteY54" fmla="*/ 1822080 h 2627298"/>
                <a:gd name="connsiteX55" fmla="*/ 1897039 w 3985147"/>
                <a:gd name="connsiteY55" fmla="*/ 1876672 h 2627298"/>
                <a:gd name="connsiteX56" fmla="*/ 1869744 w 3985147"/>
                <a:gd name="connsiteY56" fmla="*/ 1917615 h 2627298"/>
                <a:gd name="connsiteX57" fmla="*/ 1828800 w 3985147"/>
                <a:gd name="connsiteY57" fmla="*/ 1944910 h 2627298"/>
                <a:gd name="connsiteX58" fmla="*/ 1733266 w 3985147"/>
                <a:gd name="connsiteY58" fmla="*/ 2067740 h 2627298"/>
                <a:gd name="connsiteX59" fmla="*/ 1678675 w 3985147"/>
                <a:gd name="connsiteY59" fmla="*/ 2149627 h 2627298"/>
                <a:gd name="connsiteX60" fmla="*/ 1624084 w 3985147"/>
                <a:gd name="connsiteY60" fmla="*/ 2231513 h 2627298"/>
                <a:gd name="connsiteX61" fmla="*/ 1596789 w 3985147"/>
                <a:gd name="connsiteY61" fmla="*/ 2272457 h 2627298"/>
                <a:gd name="connsiteX62" fmla="*/ 1555845 w 3985147"/>
                <a:gd name="connsiteY62" fmla="*/ 2313400 h 2627298"/>
                <a:gd name="connsiteX63" fmla="*/ 1528550 w 3985147"/>
                <a:gd name="connsiteY63" fmla="*/ 2354343 h 2627298"/>
                <a:gd name="connsiteX64" fmla="*/ 1392450 w 3985147"/>
                <a:gd name="connsiteY64" fmla="*/ 2490821 h 2627298"/>
                <a:gd name="connsiteX65" fmla="*/ 1200436 w 3985147"/>
                <a:gd name="connsiteY65" fmla="*/ 2600003 h 2627298"/>
                <a:gd name="connsiteX66" fmla="*/ 982638 w 3985147"/>
                <a:gd name="connsiteY66" fmla="*/ 2627298 h 2627298"/>
                <a:gd name="connsiteX67" fmla="*/ 736980 w 3985147"/>
                <a:gd name="connsiteY67" fmla="*/ 2545412 h 2627298"/>
                <a:gd name="connsiteX68" fmla="*/ 614150 w 3985147"/>
                <a:gd name="connsiteY68" fmla="*/ 2408934 h 2627298"/>
                <a:gd name="connsiteX69" fmla="*/ 586854 w 3985147"/>
                <a:gd name="connsiteY69" fmla="*/ 2367991 h 2627298"/>
                <a:gd name="connsiteX70" fmla="*/ 545911 w 3985147"/>
                <a:gd name="connsiteY70" fmla="*/ 2340695 h 2627298"/>
                <a:gd name="connsiteX71" fmla="*/ 518615 w 3985147"/>
                <a:gd name="connsiteY71" fmla="*/ 2299752 h 2627298"/>
                <a:gd name="connsiteX72" fmla="*/ 464024 w 3985147"/>
                <a:gd name="connsiteY72" fmla="*/ 2176922 h 2627298"/>
                <a:gd name="connsiteX73" fmla="*/ 423081 w 3985147"/>
                <a:gd name="connsiteY73" fmla="*/ 2081388 h 2627298"/>
                <a:gd name="connsiteX74" fmla="*/ 395786 w 3985147"/>
                <a:gd name="connsiteY74" fmla="*/ 2040445 h 2627298"/>
                <a:gd name="connsiteX75" fmla="*/ 368490 w 3985147"/>
                <a:gd name="connsiteY75" fmla="*/ 1958558 h 2627298"/>
                <a:gd name="connsiteX76" fmla="*/ 286603 w 3985147"/>
                <a:gd name="connsiteY76" fmla="*/ 1835728 h 2627298"/>
                <a:gd name="connsiteX77" fmla="*/ 232012 w 3985147"/>
                <a:gd name="connsiteY77" fmla="*/ 1753842 h 2627298"/>
                <a:gd name="connsiteX78" fmla="*/ 191069 w 3985147"/>
                <a:gd name="connsiteY78" fmla="*/ 1712898 h 2627298"/>
                <a:gd name="connsiteX79" fmla="*/ 136478 w 3985147"/>
                <a:gd name="connsiteY79" fmla="*/ 1631012 h 2627298"/>
                <a:gd name="connsiteX80" fmla="*/ 122830 w 3985147"/>
                <a:gd name="connsiteY80" fmla="*/ 1590069 h 2627298"/>
                <a:gd name="connsiteX81" fmla="*/ 68239 w 3985147"/>
                <a:gd name="connsiteY81" fmla="*/ 1508182 h 2627298"/>
                <a:gd name="connsiteX82" fmla="*/ 40944 w 3985147"/>
                <a:gd name="connsiteY82" fmla="*/ 1467239 h 2627298"/>
                <a:gd name="connsiteX83" fmla="*/ 13648 w 3985147"/>
                <a:gd name="connsiteY83" fmla="*/ 1385352 h 2627298"/>
                <a:gd name="connsiteX84" fmla="*/ 0 w 3985147"/>
                <a:gd name="connsiteY84" fmla="*/ 1344409 h 2627298"/>
                <a:gd name="connsiteX85" fmla="*/ 13648 w 3985147"/>
                <a:gd name="connsiteY85" fmla="*/ 1071454 h 2627298"/>
                <a:gd name="connsiteX86" fmla="*/ 27296 w 3985147"/>
                <a:gd name="connsiteY86" fmla="*/ 1030510 h 2627298"/>
                <a:gd name="connsiteX87" fmla="*/ 68239 w 3985147"/>
                <a:gd name="connsiteY87" fmla="*/ 1003215 h 2627298"/>
                <a:gd name="connsiteX88" fmla="*/ 95535 w 3985147"/>
                <a:gd name="connsiteY88" fmla="*/ 962272 h 2627298"/>
                <a:gd name="connsiteX89" fmla="*/ 109183 w 3985147"/>
                <a:gd name="connsiteY89" fmla="*/ 921328 h 2627298"/>
                <a:gd name="connsiteX90" fmla="*/ 150126 w 3985147"/>
                <a:gd name="connsiteY90" fmla="*/ 894033 h 2627298"/>
                <a:gd name="connsiteX91" fmla="*/ 177421 w 3985147"/>
                <a:gd name="connsiteY91" fmla="*/ 812146 h 2627298"/>
                <a:gd name="connsiteX92" fmla="*/ 259308 w 3985147"/>
                <a:gd name="connsiteY92" fmla="*/ 757555 h 2627298"/>
                <a:gd name="connsiteX93" fmla="*/ 286603 w 3985147"/>
                <a:gd name="connsiteY93" fmla="*/ 716612 h 2627298"/>
                <a:gd name="connsiteX94" fmla="*/ 327547 w 3985147"/>
                <a:gd name="connsiteY94" fmla="*/ 689316 h 2627298"/>
                <a:gd name="connsiteX95" fmla="*/ 313899 w 3985147"/>
                <a:gd name="connsiteY95" fmla="*/ 716612 h 2627298"/>
                <a:gd name="connsiteX0" fmla="*/ 313899 w 3985147"/>
                <a:gd name="connsiteY0" fmla="*/ 735469 h 2646155"/>
                <a:gd name="connsiteX1" fmla="*/ 313899 w 3985147"/>
                <a:gd name="connsiteY1" fmla="*/ 735469 h 2646155"/>
                <a:gd name="connsiteX2" fmla="*/ 368490 w 3985147"/>
                <a:gd name="connsiteY2" fmla="*/ 626287 h 2646155"/>
                <a:gd name="connsiteX3" fmla="*/ 436351 w 3985147"/>
                <a:gd name="connsiteY3" fmla="*/ 435218 h 2646155"/>
                <a:gd name="connsiteX4" fmla="*/ 517764 w 3985147"/>
                <a:gd name="connsiteY4" fmla="*/ 285093 h 2646155"/>
                <a:gd name="connsiteX5" fmla="*/ 858200 w 3985147"/>
                <a:gd name="connsiteY5" fmla="*/ 39434 h 2646155"/>
                <a:gd name="connsiteX6" fmla="*/ 1201382 w 3985147"/>
                <a:gd name="connsiteY6" fmla="*/ 25785 h 2646155"/>
                <a:gd name="connsiteX7" fmla="*/ 1501254 w 3985147"/>
                <a:gd name="connsiteY7" fmla="*/ 175911 h 2646155"/>
                <a:gd name="connsiteX8" fmla="*/ 1665027 w 3985147"/>
                <a:gd name="connsiteY8" fmla="*/ 271445 h 2646155"/>
                <a:gd name="connsiteX9" fmla="*/ 1746914 w 3985147"/>
                <a:gd name="connsiteY9" fmla="*/ 285093 h 2646155"/>
                <a:gd name="connsiteX10" fmla="*/ 1924335 w 3985147"/>
                <a:gd name="connsiteY10" fmla="*/ 271445 h 2646155"/>
                <a:gd name="connsiteX11" fmla="*/ 2006221 w 3985147"/>
                <a:gd name="connsiteY11" fmla="*/ 244149 h 2646155"/>
                <a:gd name="connsiteX12" fmla="*/ 2088108 w 3985147"/>
                <a:gd name="connsiteY12" fmla="*/ 189558 h 2646155"/>
                <a:gd name="connsiteX13" fmla="*/ 2210938 w 3985147"/>
                <a:gd name="connsiteY13" fmla="*/ 121320 h 2646155"/>
                <a:gd name="connsiteX14" fmla="*/ 2251881 w 3985147"/>
                <a:gd name="connsiteY14" fmla="*/ 94024 h 2646155"/>
                <a:gd name="connsiteX15" fmla="*/ 2429302 w 3985147"/>
                <a:gd name="connsiteY15" fmla="*/ 53081 h 2646155"/>
                <a:gd name="connsiteX16" fmla="*/ 2852383 w 3985147"/>
                <a:gd name="connsiteY16" fmla="*/ 80376 h 2646155"/>
                <a:gd name="connsiteX17" fmla="*/ 2975212 w 3985147"/>
                <a:gd name="connsiteY17" fmla="*/ 134967 h 2646155"/>
                <a:gd name="connsiteX18" fmla="*/ 3016156 w 3985147"/>
                <a:gd name="connsiteY18" fmla="*/ 148615 h 2646155"/>
                <a:gd name="connsiteX19" fmla="*/ 3098042 w 3985147"/>
                <a:gd name="connsiteY19" fmla="*/ 189558 h 2646155"/>
                <a:gd name="connsiteX20" fmla="*/ 3138986 w 3985147"/>
                <a:gd name="connsiteY20" fmla="*/ 216854 h 2646155"/>
                <a:gd name="connsiteX21" fmla="*/ 3220872 w 3985147"/>
                <a:gd name="connsiteY21" fmla="*/ 244149 h 2646155"/>
                <a:gd name="connsiteX22" fmla="*/ 3302759 w 3985147"/>
                <a:gd name="connsiteY22" fmla="*/ 298740 h 2646155"/>
                <a:gd name="connsiteX23" fmla="*/ 3343702 w 3985147"/>
                <a:gd name="connsiteY23" fmla="*/ 312388 h 2646155"/>
                <a:gd name="connsiteX24" fmla="*/ 3384645 w 3985147"/>
                <a:gd name="connsiteY24" fmla="*/ 339684 h 2646155"/>
                <a:gd name="connsiteX25" fmla="*/ 3425589 w 3985147"/>
                <a:gd name="connsiteY25" fmla="*/ 353332 h 2646155"/>
                <a:gd name="connsiteX26" fmla="*/ 3466532 w 3985147"/>
                <a:gd name="connsiteY26" fmla="*/ 380627 h 2646155"/>
                <a:gd name="connsiteX27" fmla="*/ 3507475 w 3985147"/>
                <a:gd name="connsiteY27" fmla="*/ 394275 h 2646155"/>
                <a:gd name="connsiteX28" fmla="*/ 3589362 w 3985147"/>
                <a:gd name="connsiteY28" fmla="*/ 435218 h 2646155"/>
                <a:gd name="connsiteX29" fmla="*/ 3630305 w 3985147"/>
                <a:gd name="connsiteY29" fmla="*/ 476161 h 2646155"/>
                <a:gd name="connsiteX30" fmla="*/ 3712192 w 3985147"/>
                <a:gd name="connsiteY30" fmla="*/ 530752 h 2646155"/>
                <a:gd name="connsiteX31" fmla="*/ 3753135 w 3985147"/>
                <a:gd name="connsiteY31" fmla="*/ 571696 h 2646155"/>
                <a:gd name="connsiteX32" fmla="*/ 3794078 w 3985147"/>
                <a:gd name="connsiteY32" fmla="*/ 598991 h 2646155"/>
                <a:gd name="connsiteX33" fmla="*/ 3862317 w 3985147"/>
                <a:gd name="connsiteY33" fmla="*/ 680878 h 2646155"/>
                <a:gd name="connsiteX34" fmla="*/ 3889612 w 3985147"/>
                <a:gd name="connsiteY34" fmla="*/ 735469 h 2646155"/>
                <a:gd name="connsiteX35" fmla="*/ 3944203 w 3985147"/>
                <a:gd name="connsiteY35" fmla="*/ 817355 h 2646155"/>
                <a:gd name="connsiteX36" fmla="*/ 3971499 w 3985147"/>
                <a:gd name="connsiteY36" fmla="*/ 899242 h 2646155"/>
                <a:gd name="connsiteX37" fmla="*/ 3985147 w 3985147"/>
                <a:gd name="connsiteY37" fmla="*/ 1022072 h 2646155"/>
                <a:gd name="connsiteX38" fmla="*/ 3971499 w 3985147"/>
                <a:gd name="connsiteY38" fmla="*/ 1281379 h 2646155"/>
                <a:gd name="connsiteX39" fmla="*/ 3916908 w 3985147"/>
                <a:gd name="connsiteY39" fmla="*/ 1404209 h 2646155"/>
                <a:gd name="connsiteX40" fmla="*/ 3875965 w 3985147"/>
                <a:gd name="connsiteY40" fmla="*/ 1417857 h 2646155"/>
                <a:gd name="connsiteX41" fmla="*/ 3835021 w 3985147"/>
                <a:gd name="connsiteY41" fmla="*/ 1445152 h 2646155"/>
                <a:gd name="connsiteX42" fmla="*/ 3794078 w 3985147"/>
                <a:gd name="connsiteY42" fmla="*/ 1458800 h 2646155"/>
                <a:gd name="connsiteX43" fmla="*/ 3753135 w 3985147"/>
                <a:gd name="connsiteY43" fmla="*/ 1486096 h 2646155"/>
                <a:gd name="connsiteX44" fmla="*/ 3385969 w 3985147"/>
                <a:gd name="connsiteY44" fmla="*/ 1513391 h 2646155"/>
                <a:gd name="connsiteX45" fmla="*/ 2960336 w 3985147"/>
                <a:gd name="connsiteY45" fmla="*/ 1404209 h 2646155"/>
                <a:gd name="connsiteX46" fmla="*/ 2511189 w 3985147"/>
                <a:gd name="connsiteY46" fmla="*/ 1540687 h 2646155"/>
                <a:gd name="connsiteX47" fmla="*/ 2456597 w 3985147"/>
                <a:gd name="connsiteY47" fmla="*/ 1554334 h 2646155"/>
                <a:gd name="connsiteX48" fmla="*/ 2415654 w 3985147"/>
                <a:gd name="connsiteY48" fmla="*/ 1581630 h 2646155"/>
                <a:gd name="connsiteX49" fmla="*/ 2320120 w 3985147"/>
                <a:gd name="connsiteY49" fmla="*/ 1622573 h 2646155"/>
                <a:gd name="connsiteX50" fmla="*/ 2224586 w 3985147"/>
                <a:gd name="connsiteY50" fmla="*/ 1677164 h 2646155"/>
                <a:gd name="connsiteX51" fmla="*/ 2169995 w 3985147"/>
                <a:gd name="connsiteY51" fmla="*/ 1718108 h 2646155"/>
                <a:gd name="connsiteX52" fmla="*/ 2088108 w 3985147"/>
                <a:gd name="connsiteY52" fmla="*/ 1745403 h 2646155"/>
                <a:gd name="connsiteX53" fmla="*/ 2006221 w 3985147"/>
                <a:gd name="connsiteY53" fmla="*/ 1813642 h 2646155"/>
                <a:gd name="connsiteX54" fmla="*/ 1965278 w 3985147"/>
                <a:gd name="connsiteY54" fmla="*/ 1840937 h 2646155"/>
                <a:gd name="connsiteX55" fmla="*/ 1897039 w 3985147"/>
                <a:gd name="connsiteY55" fmla="*/ 1895529 h 2646155"/>
                <a:gd name="connsiteX56" fmla="*/ 1869744 w 3985147"/>
                <a:gd name="connsiteY56" fmla="*/ 1936472 h 2646155"/>
                <a:gd name="connsiteX57" fmla="*/ 1828800 w 3985147"/>
                <a:gd name="connsiteY57" fmla="*/ 1963767 h 2646155"/>
                <a:gd name="connsiteX58" fmla="*/ 1733266 w 3985147"/>
                <a:gd name="connsiteY58" fmla="*/ 2086597 h 2646155"/>
                <a:gd name="connsiteX59" fmla="*/ 1678675 w 3985147"/>
                <a:gd name="connsiteY59" fmla="*/ 2168484 h 2646155"/>
                <a:gd name="connsiteX60" fmla="*/ 1624084 w 3985147"/>
                <a:gd name="connsiteY60" fmla="*/ 2250370 h 2646155"/>
                <a:gd name="connsiteX61" fmla="*/ 1596789 w 3985147"/>
                <a:gd name="connsiteY61" fmla="*/ 2291314 h 2646155"/>
                <a:gd name="connsiteX62" fmla="*/ 1555845 w 3985147"/>
                <a:gd name="connsiteY62" fmla="*/ 2332257 h 2646155"/>
                <a:gd name="connsiteX63" fmla="*/ 1528550 w 3985147"/>
                <a:gd name="connsiteY63" fmla="*/ 2373200 h 2646155"/>
                <a:gd name="connsiteX64" fmla="*/ 1392450 w 3985147"/>
                <a:gd name="connsiteY64" fmla="*/ 2509678 h 2646155"/>
                <a:gd name="connsiteX65" fmla="*/ 1200436 w 3985147"/>
                <a:gd name="connsiteY65" fmla="*/ 2618860 h 2646155"/>
                <a:gd name="connsiteX66" fmla="*/ 982638 w 3985147"/>
                <a:gd name="connsiteY66" fmla="*/ 2646155 h 2646155"/>
                <a:gd name="connsiteX67" fmla="*/ 736980 w 3985147"/>
                <a:gd name="connsiteY67" fmla="*/ 2564269 h 2646155"/>
                <a:gd name="connsiteX68" fmla="*/ 614150 w 3985147"/>
                <a:gd name="connsiteY68" fmla="*/ 2427791 h 2646155"/>
                <a:gd name="connsiteX69" fmla="*/ 586854 w 3985147"/>
                <a:gd name="connsiteY69" fmla="*/ 2386848 h 2646155"/>
                <a:gd name="connsiteX70" fmla="*/ 545911 w 3985147"/>
                <a:gd name="connsiteY70" fmla="*/ 2359552 h 2646155"/>
                <a:gd name="connsiteX71" fmla="*/ 518615 w 3985147"/>
                <a:gd name="connsiteY71" fmla="*/ 2318609 h 2646155"/>
                <a:gd name="connsiteX72" fmla="*/ 464024 w 3985147"/>
                <a:gd name="connsiteY72" fmla="*/ 2195779 h 2646155"/>
                <a:gd name="connsiteX73" fmla="*/ 423081 w 3985147"/>
                <a:gd name="connsiteY73" fmla="*/ 2100245 h 2646155"/>
                <a:gd name="connsiteX74" fmla="*/ 395786 w 3985147"/>
                <a:gd name="connsiteY74" fmla="*/ 2059302 h 2646155"/>
                <a:gd name="connsiteX75" fmla="*/ 368490 w 3985147"/>
                <a:gd name="connsiteY75" fmla="*/ 1977415 h 2646155"/>
                <a:gd name="connsiteX76" fmla="*/ 286603 w 3985147"/>
                <a:gd name="connsiteY76" fmla="*/ 1854585 h 2646155"/>
                <a:gd name="connsiteX77" fmla="*/ 232012 w 3985147"/>
                <a:gd name="connsiteY77" fmla="*/ 1772699 h 2646155"/>
                <a:gd name="connsiteX78" fmla="*/ 191069 w 3985147"/>
                <a:gd name="connsiteY78" fmla="*/ 1731755 h 2646155"/>
                <a:gd name="connsiteX79" fmla="*/ 136478 w 3985147"/>
                <a:gd name="connsiteY79" fmla="*/ 1649869 h 2646155"/>
                <a:gd name="connsiteX80" fmla="*/ 122830 w 3985147"/>
                <a:gd name="connsiteY80" fmla="*/ 1608926 h 2646155"/>
                <a:gd name="connsiteX81" fmla="*/ 68239 w 3985147"/>
                <a:gd name="connsiteY81" fmla="*/ 1527039 h 2646155"/>
                <a:gd name="connsiteX82" fmla="*/ 40944 w 3985147"/>
                <a:gd name="connsiteY82" fmla="*/ 1486096 h 2646155"/>
                <a:gd name="connsiteX83" fmla="*/ 13648 w 3985147"/>
                <a:gd name="connsiteY83" fmla="*/ 1404209 h 2646155"/>
                <a:gd name="connsiteX84" fmla="*/ 0 w 3985147"/>
                <a:gd name="connsiteY84" fmla="*/ 1363266 h 2646155"/>
                <a:gd name="connsiteX85" fmla="*/ 13648 w 3985147"/>
                <a:gd name="connsiteY85" fmla="*/ 1090311 h 2646155"/>
                <a:gd name="connsiteX86" fmla="*/ 27296 w 3985147"/>
                <a:gd name="connsiteY86" fmla="*/ 1049367 h 2646155"/>
                <a:gd name="connsiteX87" fmla="*/ 68239 w 3985147"/>
                <a:gd name="connsiteY87" fmla="*/ 1022072 h 2646155"/>
                <a:gd name="connsiteX88" fmla="*/ 95535 w 3985147"/>
                <a:gd name="connsiteY88" fmla="*/ 981129 h 2646155"/>
                <a:gd name="connsiteX89" fmla="*/ 109183 w 3985147"/>
                <a:gd name="connsiteY89" fmla="*/ 940185 h 2646155"/>
                <a:gd name="connsiteX90" fmla="*/ 150126 w 3985147"/>
                <a:gd name="connsiteY90" fmla="*/ 912890 h 2646155"/>
                <a:gd name="connsiteX91" fmla="*/ 177421 w 3985147"/>
                <a:gd name="connsiteY91" fmla="*/ 831003 h 2646155"/>
                <a:gd name="connsiteX92" fmla="*/ 259308 w 3985147"/>
                <a:gd name="connsiteY92" fmla="*/ 776412 h 2646155"/>
                <a:gd name="connsiteX93" fmla="*/ 286603 w 3985147"/>
                <a:gd name="connsiteY93" fmla="*/ 735469 h 2646155"/>
                <a:gd name="connsiteX94" fmla="*/ 327547 w 3985147"/>
                <a:gd name="connsiteY94" fmla="*/ 708173 h 2646155"/>
                <a:gd name="connsiteX95" fmla="*/ 313899 w 3985147"/>
                <a:gd name="connsiteY95" fmla="*/ 735469 h 2646155"/>
                <a:gd name="connsiteX0" fmla="*/ 313899 w 3985147"/>
                <a:gd name="connsiteY0" fmla="*/ 725336 h 2636022"/>
                <a:gd name="connsiteX1" fmla="*/ 313899 w 3985147"/>
                <a:gd name="connsiteY1" fmla="*/ 725336 h 2636022"/>
                <a:gd name="connsiteX2" fmla="*/ 368490 w 3985147"/>
                <a:gd name="connsiteY2" fmla="*/ 616154 h 2636022"/>
                <a:gd name="connsiteX3" fmla="*/ 436351 w 3985147"/>
                <a:gd name="connsiteY3" fmla="*/ 425085 h 2636022"/>
                <a:gd name="connsiteX4" fmla="*/ 517764 w 3985147"/>
                <a:gd name="connsiteY4" fmla="*/ 274960 h 2636022"/>
                <a:gd name="connsiteX5" fmla="*/ 858200 w 3985147"/>
                <a:gd name="connsiteY5" fmla="*/ 29301 h 2636022"/>
                <a:gd name="connsiteX6" fmla="*/ 1201382 w 3985147"/>
                <a:gd name="connsiteY6" fmla="*/ 15652 h 2636022"/>
                <a:gd name="connsiteX7" fmla="*/ 1501254 w 3985147"/>
                <a:gd name="connsiteY7" fmla="*/ 165778 h 2636022"/>
                <a:gd name="connsiteX8" fmla="*/ 1665027 w 3985147"/>
                <a:gd name="connsiteY8" fmla="*/ 261312 h 2636022"/>
                <a:gd name="connsiteX9" fmla="*/ 1746914 w 3985147"/>
                <a:gd name="connsiteY9" fmla="*/ 274960 h 2636022"/>
                <a:gd name="connsiteX10" fmla="*/ 1924335 w 3985147"/>
                <a:gd name="connsiteY10" fmla="*/ 261312 h 2636022"/>
                <a:gd name="connsiteX11" fmla="*/ 2006221 w 3985147"/>
                <a:gd name="connsiteY11" fmla="*/ 234016 h 2636022"/>
                <a:gd name="connsiteX12" fmla="*/ 2088108 w 3985147"/>
                <a:gd name="connsiteY12" fmla="*/ 179425 h 2636022"/>
                <a:gd name="connsiteX13" fmla="*/ 2210938 w 3985147"/>
                <a:gd name="connsiteY13" fmla="*/ 111187 h 2636022"/>
                <a:gd name="connsiteX14" fmla="*/ 2251881 w 3985147"/>
                <a:gd name="connsiteY14" fmla="*/ 83891 h 2636022"/>
                <a:gd name="connsiteX15" fmla="*/ 2429302 w 3985147"/>
                <a:gd name="connsiteY15" fmla="*/ 42948 h 2636022"/>
                <a:gd name="connsiteX16" fmla="*/ 2852383 w 3985147"/>
                <a:gd name="connsiteY16" fmla="*/ 70243 h 2636022"/>
                <a:gd name="connsiteX17" fmla="*/ 2975212 w 3985147"/>
                <a:gd name="connsiteY17" fmla="*/ 124834 h 2636022"/>
                <a:gd name="connsiteX18" fmla="*/ 3016156 w 3985147"/>
                <a:gd name="connsiteY18" fmla="*/ 138482 h 2636022"/>
                <a:gd name="connsiteX19" fmla="*/ 3098042 w 3985147"/>
                <a:gd name="connsiteY19" fmla="*/ 179425 h 2636022"/>
                <a:gd name="connsiteX20" fmla="*/ 3138986 w 3985147"/>
                <a:gd name="connsiteY20" fmla="*/ 206721 h 2636022"/>
                <a:gd name="connsiteX21" fmla="*/ 3220872 w 3985147"/>
                <a:gd name="connsiteY21" fmla="*/ 234016 h 2636022"/>
                <a:gd name="connsiteX22" fmla="*/ 3302759 w 3985147"/>
                <a:gd name="connsiteY22" fmla="*/ 288607 h 2636022"/>
                <a:gd name="connsiteX23" fmla="*/ 3343702 w 3985147"/>
                <a:gd name="connsiteY23" fmla="*/ 302255 h 2636022"/>
                <a:gd name="connsiteX24" fmla="*/ 3384645 w 3985147"/>
                <a:gd name="connsiteY24" fmla="*/ 329551 h 2636022"/>
                <a:gd name="connsiteX25" fmla="*/ 3425589 w 3985147"/>
                <a:gd name="connsiteY25" fmla="*/ 343199 h 2636022"/>
                <a:gd name="connsiteX26" fmla="*/ 3466532 w 3985147"/>
                <a:gd name="connsiteY26" fmla="*/ 370494 h 2636022"/>
                <a:gd name="connsiteX27" fmla="*/ 3507475 w 3985147"/>
                <a:gd name="connsiteY27" fmla="*/ 384142 h 2636022"/>
                <a:gd name="connsiteX28" fmla="*/ 3589362 w 3985147"/>
                <a:gd name="connsiteY28" fmla="*/ 425085 h 2636022"/>
                <a:gd name="connsiteX29" fmla="*/ 3630305 w 3985147"/>
                <a:gd name="connsiteY29" fmla="*/ 466028 h 2636022"/>
                <a:gd name="connsiteX30" fmla="*/ 3712192 w 3985147"/>
                <a:gd name="connsiteY30" fmla="*/ 520619 h 2636022"/>
                <a:gd name="connsiteX31" fmla="*/ 3753135 w 3985147"/>
                <a:gd name="connsiteY31" fmla="*/ 561563 h 2636022"/>
                <a:gd name="connsiteX32" fmla="*/ 3794078 w 3985147"/>
                <a:gd name="connsiteY32" fmla="*/ 588858 h 2636022"/>
                <a:gd name="connsiteX33" fmla="*/ 3862317 w 3985147"/>
                <a:gd name="connsiteY33" fmla="*/ 670745 h 2636022"/>
                <a:gd name="connsiteX34" fmla="*/ 3889612 w 3985147"/>
                <a:gd name="connsiteY34" fmla="*/ 725336 h 2636022"/>
                <a:gd name="connsiteX35" fmla="*/ 3944203 w 3985147"/>
                <a:gd name="connsiteY35" fmla="*/ 807222 h 2636022"/>
                <a:gd name="connsiteX36" fmla="*/ 3971499 w 3985147"/>
                <a:gd name="connsiteY36" fmla="*/ 889109 h 2636022"/>
                <a:gd name="connsiteX37" fmla="*/ 3985147 w 3985147"/>
                <a:gd name="connsiteY37" fmla="*/ 1011939 h 2636022"/>
                <a:gd name="connsiteX38" fmla="*/ 3971499 w 3985147"/>
                <a:gd name="connsiteY38" fmla="*/ 1271246 h 2636022"/>
                <a:gd name="connsiteX39" fmla="*/ 3916908 w 3985147"/>
                <a:gd name="connsiteY39" fmla="*/ 1394076 h 2636022"/>
                <a:gd name="connsiteX40" fmla="*/ 3875965 w 3985147"/>
                <a:gd name="connsiteY40" fmla="*/ 1407724 h 2636022"/>
                <a:gd name="connsiteX41" fmla="*/ 3835021 w 3985147"/>
                <a:gd name="connsiteY41" fmla="*/ 1435019 h 2636022"/>
                <a:gd name="connsiteX42" fmla="*/ 3794078 w 3985147"/>
                <a:gd name="connsiteY42" fmla="*/ 1448667 h 2636022"/>
                <a:gd name="connsiteX43" fmla="*/ 3753135 w 3985147"/>
                <a:gd name="connsiteY43" fmla="*/ 1475963 h 2636022"/>
                <a:gd name="connsiteX44" fmla="*/ 3385969 w 3985147"/>
                <a:gd name="connsiteY44" fmla="*/ 1503258 h 2636022"/>
                <a:gd name="connsiteX45" fmla="*/ 2960336 w 3985147"/>
                <a:gd name="connsiteY45" fmla="*/ 1394076 h 2636022"/>
                <a:gd name="connsiteX46" fmla="*/ 2511189 w 3985147"/>
                <a:gd name="connsiteY46" fmla="*/ 1530554 h 2636022"/>
                <a:gd name="connsiteX47" fmla="*/ 2456597 w 3985147"/>
                <a:gd name="connsiteY47" fmla="*/ 1544201 h 2636022"/>
                <a:gd name="connsiteX48" fmla="*/ 2415654 w 3985147"/>
                <a:gd name="connsiteY48" fmla="*/ 1571497 h 2636022"/>
                <a:gd name="connsiteX49" fmla="*/ 2320120 w 3985147"/>
                <a:gd name="connsiteY49" fmla="*/ 1612440 h 2636022"/>
                <a:gd name="connsiteX50" fmla="*/ 2224586 w 3985147"/>
                <a:gd name="connsiteY50" fmla="*/ 1667031 h 2636022"/>
                <a:gd name="connsiteX51" fmla="*/ 2169995 w 3985147"/>
                <a:gd name="connsiteY51" fmla="*/ 1707975 h 2636022"/>
                <a:gd name="connsiteX52" fmla="*/ 2088108 w 3985147"/>
                <a:gd name="connsiteY52" fmla="*/ 1735270 h 2636022"/>
                <a:gd name="connsiteX53" fmla="*/ 2006221 w 3985147"/>
                <a:gd name="connsiteY53" fmla="*/ 1803509 h 2636022"/>
                <a:gd name="connsiteX54" fmla="*/ 1965278 w 3985147"/>
                <a:gd name="connsiteY54" fmla="*/ 1830804 h 2636022"/>
                <a:gd name="connsiteX55" fmla="*/ 1897039 w 3985147"/>
                <a:gd name="connsiteY55" fmla="*/ 1885396 h 2636022"/>
                <a:gd name="connsiteX56" fmla="*/ 1869744 w 3985147"/>
                <a:gd name="connsiteY56" fmla="*/ 1926339 h 2636022"/>
                <a:gd name="connsiteX57" fmla="*/ 1828800 w 3985147"/>
                <a:gd name="connsiteY57" fmla="*/ 1953634 h 2636022"/>
                <a:gd name="connsiteX58" fmla="*/ 1733266 w 3985147"/>
                <a:gd name="connsiteY58" fmla="*/ 2076464 h 2636022"/>
                <a:gd name="connsiteX59" fmla="*/ 1678675 w 3985147"/>
                <a:gd name="connsiteY59" fmla="*/ 2158351 h 2636022"/>
                <a:gd name="connsiteX60" fmla="*/ 1624084 w 3985147"/>
                <a:gd name="connsiteY60" fmla="*/ 2240237 h 2636022"/>
                <a:gd name="connsiteX61" fmla="*/ 1596789 w 3985147"/>
                <a:gd name="connsiteY61" fmla="*/ 2281181 h 2636022"/>
                <a:gd name="connsiteX62" fmla="*/ 1555845 w 3985147"/>
                <a:gd name="connsiteY62" fmla="*/ 2322124 h 2636022"/>
                <a:gd name="connsiteX63" fmla="*/ 1528550 w 3985147"/>
                <a:gd name="connsiteY63" fmla="*/ 2363067 h 2636022"/>
                <a:gd name="connsiteX64" fmla="*/ 1392450 w 3985147"/>
                <a:gd name="connsiteY64" fmla="*/ 2499545 h 2636022"/>
                <a:gd name="connsiteX65" fmla="*/ 1200436 w 3985147"/>
                <a:gd name="connsiteY65" fmla="*/ 2608727 h 2636022"/>
                <a:gd name="connsiteX66" fmla="*/ 982638 w 3985147"/>
                <a:gd name="connsiteY66" fmla="*/ 2636022 h 2636022"/>
                <a:gd name="connsiteX67" fmla="*/ 736980 w 3985147"/>
                <a:gd name="connsiteY67" fmla="*/ 2554136 h 2636022"/>
                <a:gd name="connsiteX68" fmla="*/ 614150 w 3985147"/>
                <a:gd name="connsiteY68" fmla="*/ 2417658 h 2636022"/>
                <a:gd name="connsiteX69" fmla="*/ 586854 w 3985147"/>
                <a:gd name="connsiteY69" fmla="*/ 2376715 h 2636022"/>
                <a:gd name="connsiteX70" fmla="*/ 545911 w 3985147"/>
                <a:gd name="connsiteY70" fmla="*/ 2349419 h 2636022"/>
                <a:gd name="connsiteX71" fmla="*/ 518615 w 3985147"/>
                <a:gd name="connsiteY71" fmla="*/ 2308476 h 2636022"/>
                <a:gd name="connsiteX72" fmla="*/ 464024 w 3985147"/>
                <a:gd name="connsiteY72" fmla="*/ 2185646 h 2636022"/>
                <a:gd name="connsiteX73" fmla="*/ 423081 w 3985147"/>
                <a:gd name="connsiteY73" fmla="*/ 2090112 h 2636022"/>
                <a:gd name="connsiteX74" fmla="*/ 395786 w 3985147"/>
                <a:gd name="connsiteY74" fmla="*/ 2049169 h 2636022"/>
                <a:gd name="connsiteX75" fmla="*/ 368490 w 3985147"/>
                <a:gd name="connsiteY75" fmla="*/ 1967282 h 2636022"/>
                <a:gd name="connsiteX76" fmla="*/ 286603 w 3985147"/>
                <a:gd name="connsiteY76" fmla="*/ 1844452 h 2636022"/>
                <a:gd name="connsiteX77" fmla="*/ 232012 w 3985147"/>
                <a:gd name="connsiteY77" fmla="*/ 1762566 h 2636022"/>
                <a:gd name="connsiteX78" fmla="*/ 191069 w 3985147"/>
                <a:gd name="connsiteY78" fmla="*/ 1721622 h 2636022"/>
                <a:gd name="connsiteX79" fmla="*/ 136478 w 3985147"/>
                <a:gd name="connsiteY79" fmla="*/ 1639736 h 2636022"/>
                <a:gd name="connsiteX80" fmla="*/ 122830 w 3985147"/>
                <a:gd name="connsiteY80" fmla="*/ 1598793 h 2636022"/>
                <a:gd name="connsiteX81" fmla="*/ 68239 w 3985147"/>
                <a:gd name="connsiteY81" fmla="*/ 1516906 h 2636022"/>
                <a:gd name="connsiteX82" fmla="*/ 40944 w 3985147"/>
                <a:gd name="connsiteY82" fmla="*/ 1475963 h 2636022"/>
                <a:gd name="connsiteX83" fmla="*/ 13648 w 3985147"/>
                <a:gd name="connsiteY83" fmla="*/ 1394076 h 2636022"/>
                <a:gd name="connsiteX84" fmla="*/ 0 w 3985147"/>
                <a:gd name="connsiteY84" fmla="*/ 1353133 h 2636022"/>
                <a:gd name="connsiteX85" fmla="*/ 13648 w 3985147"/>
                <a:gd name="connsiteY85" fmla="*/ 1080178 h 2636022"/>
                <a:gd name="connsiteX86" fmla="*/ 27296 w 3985147"/>
                <a:gd name="connsiteY86" fmla="*/ 1039234 h 2636022"/>
                <a:gd name="connsiteX87" fmla="*/ 68239 w 3985147"/>
                <a:gd name="connsiteY87" fmla="*/ 1011939 h 2636022"/>
                <a:gd name="connsiteX88" fmla="*/ 95535 w 3985147"/>
                <a:gd name="connsiteY88" fmla="*/ 970996 h 2636022"/>
                <a:gd name="connsiteX89" fmla="*/ 109183 w 3985147"/>
                <a:gd name="connsiteY89" fmla="*/ 930052 h 2636022"/>
                <a:gd name="connsiteX90" fmla="*/ 150126 w 3985147"/>
                <a:gd name="connsiteY90" fmla="*/ 902757 h 2636022"/>
                <a:gd name="connsiteX91" fmla="*/ 177421 w 3985147"/>
                <a:gd name="connsiteY91" fmla="*/ 820870 h 2636022"/>
                <a:gd name="connsiteX92" fmla="*/ 259308 w 3985147"/>
                <a:gd name="connsiteY92" fmla="*/ 766279 h 2636022"/>
                <a:gd name="connsiteX93" fmla="*/ 286603 w 3985147"/>
                <a:gd name="connsiteY93" fmla="*/ 725336 h 2636022"/>
                <a:gd name="connsiteX94" fmla="*/ 327547 w 3985147"/>
                <a:gd name="connsiteY94" fmla="*/ 698040 h 2636022"/>
                <a:gd name="connsiteX95" fmla="*/ 313899 w 3985147"/>
                <a:gd name="connsiteY95" fmla="*/ 725336 h 2636022"/>
                <a:gd name="connsiteX0" fmla="*/ 313899 w 3985147"/>
                <a:gd name="connsiteY0" fmla="*/ 734451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94" fmla="*/ 327547 w 3985147"/>
                <a:gd name="connsiteY94" fmla="*/ 707155 h 2645137"/>
                <a:gd name="connsiteX95" fmla="*/ 313899 w 3985147"/>
                <a:gd name="connsiteY95" fmla="*/ 734451 h 2645137"/>
                <a:gd name="connsiteX0" fmla="*/ 327547 w 3985147"/>
                <a:gd name="connsiteY0" fmla="*/ 707155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94" fmla="*/ 327547 w 3985147"/>
                <a:gd name="connsiteY94" fmla="*/ 707155 h 2645137"/>
                <a:gd name="connsiteX0" fmla="*/ 286603 w 3985147"/>
                <a:gd name="connsiteY0" fmla="*/ 734451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0" fmla="*/ 259308 w 3985147"/>
                <a:gd name="connsiteY0" fmla="*/ 775394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0" fmla="*/ 177421 w 3985147"/>
                <a:gd name="connsiteY0" fmla="*/ 829985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95535 w 3985147"/>
                <a:gd name="connsiteY87" fmla="*/ 980111 h 2645137"/>
                <a:gd name="connsiteX88" fmla="*/ 109183 w 3985147"/>
                <a:gd name="connsiteY88" fmla="*/ 939167 h 2645137"/>
                <a:gd name="connsiteX89" fmla="*/ 150126 w 3985147"/>
                <a:gd name="connsiteY89" fmla="*/ 911872 h 2645137"/>
                <a:gd name="connsiteX90" fmla="*/ 177421 w 3985147"/>
                <a:gd name="connsiteY90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95535 w 3985147"/>
                <a:gd name="connsiteY87" fmla="*/ 980111 h 2645137"/>
                <a:gd name="connsiteX88" fmla="*/ 109183 w 3985147"/>
                <a:gd name="connsiteY88" fmla="*/ 939167 h 2645137"/>
                <a:gd name="connsiteX89" fmla="*/ 177421 w 3985147"/>
                <a:gd name="connsiteY89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109183 w 3985147"/>
                <a:gd name="connsiteY87" fmla="*/ 939167 h 2645137"/>
                <a:gd name="connsiteX88" fmla="*/ 177421 w 3985147"/>
                <a:gd name="connsiteY88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109183 w 3985147"/>
                <a:gd name="connsiteY86" fmla="*/ 939167 h 2645137"/>
                <a:gd name="connsiteX87" fmla="*/ 177421 w 3985147"/>
                <a:gd name="connsiteY87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109183 w 3985147"/>
                <a:gd name="connsiteY85" fmla="*/ 939167 h 2645137"/>
                <a:gd name="connsiteX86" fmla="*/ 177421 w 3985147"/>
                <a:gd name="connsiteY86" fmla="*/ 829985 h 2645137"/>
                <a:gd name="connsiteX0" fmla="*/ 185966 w 3993692"/>
                <a:gd name="connsiteY0" fmla="*/ 829985 h 2645137"/>
                <a:gd name="connsiteX1" fmla="*/ 377035 w 3993692"/>
                <a:gd name="connsiteY1" fmla="*/ 625269 h 2645137"/>
                <a:gd name="connsiteX2" fmla="*/ 444896 w 3993692"/>
                <a:gd name="connsiteY2" fmla="*/ 434200 h 2645137"/>
                <a:gd name="connsiteX3" fmla="*/ 526309 w 3993692"/>
                <a:gd name="connsiteY3" fmla="*/ 284075 h 2645137"/>
                <a:gd name="connsiteX4" fmla="*/ 866745 w 3993692"/>
                <a:gd name="connsiteY4" fmla="*/ 38416 h 2645137"/>
                <a:gd name="connsiteX5" fmla="*/ 1237034 w 3993692"/>
                <a:gd name="connsiteY5" fmla="*/ 11120 h 2645137"/>
                <a:gd name="connsiteX6" fmla="*/ 1509799 w 3993692"/>
                <a:gd name="connsiteY6" fmla="*/ 174893 h 2645137"/>
                <a:gd name="connsiteX7" fmla="*/ 1673572 w 3993692"/>
                <a:gd name="connsiteY7" fmla="*/ 270427 h 2645137"/>
                <a:gd name="connsiteX8" fmla="*/ 1755459 w 3993692"/>
                <a:gd name="connsiteY8" fmla="*/ 284075 h 2645137"/>
                <a:gd name="connsiteX9" fmla="*/ 1932880 w 3993692"/>
                <a:gd name="connsiteY9" fmla="*/ 270427 h 2645137"/>
                <a:gd name="connsiteX10" fmla="*/ 2014766 w 3993692"/>
                <a:gd name="connsiteY10" fmla="*/ 243131 h 2645137"/>
                <a:gd name="connsiteX11" fmla="*/ 2096653 w 3993692"/>
                <a:gd name="connsiteY11" fmla="*/ 188540 h 2645137"/>
                <a:gd name="connsiteX12" fmla="*/ 2219483 w 3993692"/>
                <a:gd name="connsiteY12" fmla="*/ 120302 h 2645137"/>
                <a:gd name="connsiteX13" fmla="*/ 2260426 w 3993692"/>
                <a:gd name="connsiteY13" fmla="*/ 93006 h 2645137"/>
                <a:gd name="connsiteX14" fmla="*/ 2437847 w 3993692"/>
                <a:gd name="connsiteY14" fmla="*/ 52063 h 2645137"/>
                <a:gd name="connsiteX15" fmla="*/ 2860928 w 3993692"/>
                <a:gd name="connsiteY15" fmla="*/ 79358 h 2645137"/>
                <a:gd name="connsiteX16" fmla="*/ 2983757 w 3993692"/>
                <a:gd name="connsiteY16" fmla="*/ 133949 h 2645137"/>
                <a:gd name="connsiteX17" fmla="*/ 3024701 w 3993692"/>
                <a:gd name="connsiteY17" fmla="*/ 147597 h 2645137"/>
                <a:gd name="connsiteX18" fmla="*/ 3106587 w 3993692"/>
                <a:gd name="connsiteY18" fmla="*/ 188540 h 2645137"/>
                <a:gd name="connsiteX19" fmla="*/ 3147531 w 3993692"/>
                <a:gd name="connsiteY19" fmla="*/ 215836 h 2645137"/>
                <a:gd name="connsiteX20" fmla="*/ 3229417 w 3993692"/>
                <a:gd name="connsiteY20" fmla="*/ 243131 h 2645137"/>
                <a:gd name="connsiteX21" fmla="*/ 3311304 w 3993692"/>
                <a:gd name="connsiteY21" fmla="*/ 297722 h 2645137"/>
                <a:gd name="connsiteX22" fmla="*/ 3352247 w 3993692"/>
                <a:gd name="connsiteY22" fmla="*/ 311370 h 2645137"/>
                <a:gd name="connsiteX23" fmla="*/ 3393190 w 3993692"/>
                <a:gd name="connsiteY23" fmla="*/ 338666 h 2645137"/>
                <a:gd name="connsiteX24" fmla="*/ 3434134 w 3993692"/>
                <a:gd name="connsiteY24" fmla="*/ 352314 h 2645137"/>
                <a:gd name="connsiteX25" fmla="*/ 3475077 w 3993692"/>
                <a:gd name="connsiteY25" fmla="*/ 379609 h 2645137"/>
                <a:gd name="connsiteX26" fmla="*/ 3516020 w 3993692"/>
                <a:gd name="connsiteY26" fmla="*/ 393257 h 2645137"/>
                <a:gd name="connsiteX27" fmla="*/ 3597907 w 3993692"/>
                <a:gd name="connsiteY27" fmla="*/ 434200 h 2645137"/>
                <a:gd name="connsiteX28" fmla="*/ 3638850 w 3993692"/>
                <a:gd name="connsiteY28" fmla="*/ 475143 h 2645137"/>
                <a:gd name="connsiteX29" fmla="*/ 3720737 w 3993692"/>
                <a:gd name="connsiteY29" fmla="*/ 529734 h 2645137"/>
                <a:gd name="connsiteX30" fmla="*/ 3761680 w 3993692"/>
                <a:gd name="connsiteY30" fmla="*/ 570678 h 2645137"/>
                <a:gd name="connsiteX31" fmla="*/ 3802623 w 3993692"/>
                <a:gd name="connsiteY31" fmla="*/ 597973 h 2645137"/>
                <a:gd name="connsiteX32" fmla="*/ 3870862 w 3993692"/>
                <a:gd name="connsiteY32" fmla="*/ 679860 h 2645137"/>
                <a:gd name="connsiteX33" fmla="*/ 3898157 w 3993692"/>
                <a:gd name="connsiteY33" fmla="*/ 734451 h 2645137"/>
                <a:gd name="connsiteX34" fmla="*/ 3952748 w 3993692"/>
                <a:gd name="connsiteY34" fmla="*/ 816337 h 2645137"/>
                <a:gd name="connsiteX35" fmla="*/ 3980044 w 3993692"/>
                <a:gd name="connsiteY35" fmla="*/ 898224 h 2645137"/>
                <a:gd name="connsiteX36" fmla="*/ 3993692 w 3993692"/>
                <a:gd name="connsiteY36" fmla="*/ 1021054 h 2645137"/>
                <a:gd name="connsiteX37" fmla="*/ 3980044 w 3993692"/>
                <a:gd name="connsiteY37" fmla="*/ 1280361 h 2645137"/>
                <a:gd name="connsiteX38" fmla="*/ 3925453 w 3993692"/>
                <a:gd name="connsiteY38" fmla="*/ 1403191 h 2645137"/>
                <a:gd name="connsiteX39" fmla="*/ 3884510 w 3993692"/>
                <a:gd name="connsiteY39" fmla="*/ 1416839 h 2645137"/>
                <a:gd name="connsiteX40" fmla="*/ 3843566 w 3993692"/>
                <a:gd name="connsiteY40" fmla="*/ 1444134 h 2645137"/>
                <a:gd name="connsiteX41" fmla="*/ 3802623 w 3993692"/>
                <a:gd name="connsiteY41" fmla="*/ 1457782 h 2645137"/>
                <a:gd name="connsiteX42" fmla="*/ 3761680 w 3993692"/>
                <a:gd name="connsiteY42" fmla="*/ 1485078 h 2645137"/>
                <a:gd name="connsiteX43" fmla="*/ 3394514 w 3993692"/>
                <a:gd name="connsiteY43" fmla="*/ 1512373 h 2645137"/>
                <a:gd name="connsiteX44" fmla="*/ 2968881 w 3993692"/>
                <a:gd name="connsiteY44" fmla="*/ 1403191 h 2645137"/>
                <a:gd name="connsiteX45" fmla="*/ 2519734 w 3993692"/>
                <a:gd name="connsiteY45" fmla="*/ 1539669 h 2645137"/>
                <a:gd name="connsiteX46" fmla="*/ 2465142 w 3993692"/>
                <a:gd name="connsiteY46" fmla="*/ 1553316 h 2645137"/>
                <a:gd name="connsiteX47" fmla="*/ 2424199 w 3993692"/>
                <a:gd name="connsiteY47" fmla="*/ 1580612 h 2645137"/>
                <a:gd name="connsiteX48" fmla="*/ 2328665 w 3993692"/>
                <a:gd name="connsiteY48" fmla="*/ 1621555 h 2645137"/>
                <a:gd name="connsiteX49" fmla="*/ 2233131 w 3993692"/>
                <a:gd name="connsiteY49" fmla="*/ 1676146 h 2645137"/>
                <a:gd name="connsiteX50" fmla="*/ 2178540 w 3993692"/>
                <a:gd name="connsiteY50" fmla="*/ 1717090 h 2645137"/>
                <a:gd name="connsiteX51" fmla="*/ 2096653 w 3993692"/>
                <a:gd name="connsiteY51" fmla="*/ 1744385 h 2645137"/>
                <a:gd name="connsiteX52" fmla="*/ 2014766 w 3993692"/>
                <a:gd name="connsiteY52" fmla="*/ 1812624 h 2645137"/>
                <a:gd name="connsiteX53" fmla="*/ 1973823 w 3993692"/>
                <a:gd name="connsiteY53" fmla="*/ 1839919 h 2645137"/>
                <a:gd name="connsiteX54" fmla="*/ 1905584 w 3993692"/>
                <a:gd name="connsiteY54" fmla="*/ 1894511 h 2645137"/>
                <a:gd name="connsiteX55" fmla="*/ 1878289 w 3993692"/>
                <a:gd name="connsiteY55" fmla="*/ 1935454 h 2645137"/>
                <a:gd name="connsiteX56" fmla="*/ 1837345 w 3993692"/>
                <a:gd name="connsiteY56" fmla="*/ 1962749 h 2645137"/>
                <a:gd name="connsiteX57" fmla="*/ 1741811 w 3993692"/>
                <a:gd name="connsiteY57" fmla="*/ 2085579 h 2645137"/>
                <a:gd name="connsiteX58" fmla="*/ 1687220 w 3993692"/>
                <a:gd name="connsiteY58" fmla="*/ 2167466 h 2645137"/>
                <a:gd name="connsiteX59" fmla="*/ 1632629 w 3993692"/>
                <a:gd name="connsiteY59" fmla="*/ 2249352 h 2645137"/>
                <a:gd name="connsiteX60" fmla="*/ 1605334 w 3993692"/>
                <a:gd name="connsiteY60" fmla="*/ 2290296 h 2645137"/>
                <a:gd name="connsiteX61" fmla="*/ 1564390 w 3993692"/>
                <a:gd name="connsiteY61" fmla="*/ 2331239 h 2645137"/>
                <a:gd name="connsiteX62" fmla="*/ 1537095 w 3993692"/>
                <a:gd name="connsiteY62" fmla="*/ 2372182 h 2645137"/>
                <a:gd name="connsiteX63" fmla="*/ 1400995 w 3993692"/>
                <a:gd name="connsiteY63" fmla="*/ 2508660 h 2645137"/>
                <a:gd name="connsiteX64" fmla="*/ 1208981 w 3993692"/>
                <a:gd name="connsiteY64" fmla="*/ 2617842 h 2645137"/>
                <a:gd name="connsiteX65" fmla="*/ 991183 w 3993692"/>
                <a:gd name="connsiteY65" fmla="*/ 2645137 h 2645137"/>
                <a:gd name="connsiteX66" fmla="*/ 745525 w 3993692"/>
                <a:gd name="connsiteY66" fmla="*/ 2563251 h 2645137"/>
                <a:gd name="connsiteX67" fmla="*/ 622695 w 3993692"/>
                <a:gd name="connsiteY67" fmla="*/ 2426773 h 2645137"/>
                <a:gd name="connsiteX68" fmla="*/ 595399 w 3993692"/>
                <a:gd name="connsiteY68" fmla="*/ 2385830 h 2645137"/>
                <a:gd name="connsiteX69" fmla="*/ 554456 w 3993692"/>
                <a:gd name="connsiteY69" fmla="*/ 2358534 h 2645137"/>
                <a:gd name="connsiteX70" fmla="*/ 527160 w 3993692"/>
                <a:gd name="connsiteY70" fmla="*/ 2317591 h 2645137"/>
                <a:gd name="connsiteX71" fmla="*/ 472569 w 3993692"/>
                <a:gd name="connsiteY71" fmla="*/ 2194761 h 2645137"/>
                <a:gd name="connsiteX72" fmla="*/ 431626 w 3993692"/>
                <a:gd name="connsiteY72" fmla="*/ 2099227 h 2645137"/>
                <a:gd name="connsiteX73" fmla="*/ 404331 w 3993692"/>
                <a:gd name="connsiteY73" fmla="*/ 2058284 h 2645137"/>
                <a:gd name="connsiteX74" fmla="*/ 377035 w 3993692"/>
                <a:gd name="connsiteY74" fmla="*/ 1976397 h 2645137"/>
                <a:gd name="connsiteX75" fmla="*/ 295148 w 3993692"/>
                <a:gd name="connsiteY75" fmla="*/ 1853567 h 2645137"/>
                <a:gd name="connsiteX76" fmla="*/ 240557 w 3993692"/>
                <a:gd name="connsiteY76" fmla="*/ 1771681 h 2645137"/>
                <a:gd name="connsiteX77" fmla="*/ 199614 w 3993692"/>
                <a:gd name="connsiteY77" fmla="*/ 1730737 h 2645137"/>
                <a:gd name="connsiteX78" fmla="*/ 145023 w 3993692"/>
                <a:gd name="connsiteY78" fmla="*/ 1648851 h 2645137"/>
                <a:gd name="connsiteX79" fmla="*/ 131375 w 3993692"/>
                <a:gd name="connsiteY79" fmla="*/ 1607908 h 2645137"/>
                <a:gd name="connsiteX80" fmla="*/ 76784 w 3993692"/>
                <a:gd name="connsiteY80" fmla="*/ 1526021 h 2645137"/>
                <a:gd name="connsiteX81" fmla="*/ 49489 w 3993692"/>
                <a:gd name="connsiteY81" fmla="*/ 1485078 h 2645137"/>
                <a:gd name="connsiteX82" fmla="*/ 22193 w 3993692"/>
                <a:gd name="connsiteY82" fmla="*/ 1403191 h 2645137"/>
                <a:gd name="connsiteX83" fmla="*/ 8545 w 3993692"/>
                <a:gd name="connsiteY83" fmla="*/ 1362248 h 2645137"/>
                <a:gd name="connsiteX84" fmla="*/ 8640 w 3993692"/>
                <a:gd name="connsiteY84" fmla="*/ 1130236 h 2645137"/>
                <a:gd name="connsiteX85" fmla="*/ 117728 w 3993692"/>
                <a:gd name="connsiteY85" fmla="*/ 939167 h 2645137"/>
                <a:gd name="connsiteX86" fmla="*/ 185966 w 3993692"/>
                <a:gd name="connsiteY86" fmla="*/ 829985 h 26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993692" h="2645137">
                  <a:moveTo>
                    <a:pt x="185966" y="829985"/>
                  </a:moveTo>
                  <a:cubicBezTo>
                    <a:pt x="229184" y="777669"/>
                    <a:pt x="333880" y="691233"/>
                    <a:pt x="377035" y="625269"/>
                  </a:cubicBezTo>
                  <a:cubicBezTo>
                    <a:pt x="420190" y="559305"/>
                    <a:pt x="420017" y="491066"/>
                    <a:pt x="444896" y="434200"/>
                  </a:cubicBezTo>
                  <a:cubicBezTo>
                    <a:pt x="469775" y="377334"/>
                    <a:pt x="456001" y="350039"/>
                    <a:pt x="526309" y="284075"/>
                  </a:cubicBezTo>
                  <a:cubicBezTo>
                    <a:pt x="596617" y="218111"/>
                    <a:pt x="723444" y="72535"/>
                    <a:pt x="866745" y="38416"/>
                  </a:cubicBezTo>
                  <a:cubicBezTo>
                    <a:pt x="1143777" y="2021"/>
                    <a:pt x="1129858" y="-11626"/>
                    <a:pt x="1237034" y="11120"/>
                  </a:cubicBezTo>
                  <a:cubicBezTo>
                    <a:pt x="1344210" y="33866"/>
                    <a:pt x="1437043" y="131675"/>
                    <a:pt x="1509799" y="174893"/>
                  </a:cubicBezTo>
                  <a:cubicBezTo>
                    <a:pt x="1582555" y="218111"/>
                    <a:pt x="1632629" y="252230"/>
                    <a:pt x="1673572" y="270427"/>
                  </a:cubicBezTo>
                  <a:cubicBezTo>
                    <a:pt x="1714515" y="288624"/>
                    <a:pt x="1728163" y="279526"/>
                    <a:pt x="1755459" y="284075"/>
                  </a:cubicBezTo>
                  <a:cubicBezTo>
                    <a:pt x="1814599" y="279526"/>
                    <a:pt x="1874291" y="279678"/>
                    <a:pt x="1932880" y="270427"/>
                  </a:cubicBezTo>
                  <a:cubicBezTo>
                    <a:pt x="1961300" y="265940"/>
                    <a:pt x="2014766" y="243131"/>
                    <a:pt x="2014766" y="243131"/>
                  </a:cubicBezTo>
                  <a:cubicBezTo>
                    <a:pt x="2105632" y="152267"/>
                    <a:pt x="2007772" y="237918"/>
                    <a:pt x="2096653" y="188540"/>
                  </a:cubicBezTo>
                  <a:cubicBezTo>
                    <a:pt x="2237432" y="110329"/>
                    <a:pt x="2126841" y="151181"/>
                    <a:pt x="2219483" y="120302"/>
                  </a:cubicBezTo>
                  <a:cubicBezTo>
                    <a:pt x="2233131" y="111203"/>
                    <a:pt x="2245437" y="99668"/>
                    <a:pt x="2260426" y="93006"/>
                  </a:cubicBezTo>
                  <a:cubicBezTo>
                    <a:pt x="2331415" y="61455"/>
                    <a:pt x="2360134" y="63165"/>
                    <a:pt x="2437847" y="52063"/>
                  </a:cubicBezTo>
                  <a:cubicBezTo>
                    <a:pt x="2468130" y="53440"/>
                    <a:pt x="2766452" y="60463"/>
                    <a:pt x="2860928" y="79358"/>
                  </a:cubicBezTo>
                  <a:cubicBezTo>
                    <a:pt x="2978291" y="102830"/>
                    <a:pt x="2907520" y="95831"/>
                    <a:pt x="2983757" y="133949"/>
                  </a:cubicBezTo>
                  <a:cubicBezTo>
                    <a:pt x="2996624" y="140383"/>
                    <a:pt x="3011053" y="143048"/>
                    <a:pt x="3024701" y="147597"/>
                  </a:cubicBezTo>
                  <a:cubicBezTo>
                    <a:pt x="3142034" y="225821"/>
                    <a:pt x="2993583" y="132039"/>
                    <a:pt x="3106587" y="188540"/>
                  </a:cubicBezTo>
                  <a:cubicBezTo>
                    <a:pt x="3121258" y="195876"/>
                    <a:pt x="3132542" y="209174"/>
                    <a:pt x="3147531" y="215836"/>
                  </a:cubicBezTo>
                  <a:cubicBezTo>
                    <a:pt x="3173823" y="227521"/>
                    <a:pt x="3229417" y="243131"/>
                    <a:pt x="3229417" y="243131"/>
                  </a:cubicBezTo>
                  <a:cubicBezTo>
                    <a:pt x="3256713" y="261328"/>
                    <a:pt x="3280182" y="287348"/>
                    <a:pt x="3311304" y="297722"/>
                  </a:cubicBezTo>
                  <a:cubicBezTo>
                    <a:pt x="3324952" y="302271"/>
                    <a:pt x="3339380" y="304936"/>
                    <a:pt x="3352247" y="311370"/>
                  </a:cubicBezTo>
                  <a:cubicBezTo>
                    <a:pt x="3366918" y="318706"/>
                    <a:pt x="3378519" y="331330"/>
                    <a:pt x="3393190" y="338666"/>
                  </a:cubicBezTo>
                  <a:cubicBezTo>
                    <a:pt x="3406057" y="345100"/>
                    <a:pt x="3421267" y="345880"/>
                    <a:pt x="3434134" y="352314"/>
                  </a:cubicBezTo>
                  <a:cubicBezTo>
                    <a:pt x="3448805" y="359649"/>
                    <a:pt x="3460406" y="372274"/>
                    <a:pt x="3475077" y="379609"/>
                  </a:cubicBezTo>
                  <a:cubicBezTo>
                    <a:pt x="3487944" y="386043"/>
                    <a:pt x="3503153" y="386823"/>
                    <a:pt x="3516020" y="393257"/>
                  </a:cubicBezTo>
                  <a:cubicBezTo>
                    <a:pt x="3621844" y="446169"/>
                    <a:pt x="3494995" y="399896"/>
                    <a:pt x="3597907" y="434200"/>
                  </a:cubicBezTo>
                  <a:cubicBezTo>
                    <a:pt x="3611555" y="447848"/>
                    <a:pt x="3623615" y="463294"/>
                    <a:pt x="3638850" y="475143"/>
                  </a:cubicBezTo>
                  <a:cubicBezTo>
                    <a:pt x="3664745" y="495283"/>
                    <a:pt x="3697540" y="506537"/>
                    <a:pt x="3720737" y="529734"/>
                  </a:cubicBezTo>
                  <a:cubicBezTo>
                    <a:pt x="3734385" y="543382"/>
                    <a:pt x="3746853" y="558322"/>
                    <a:pt x="3761680" y="570678"/>
                  </a:cubicBezTo>
                  <a:cubicBezTo>
                    <a:pt x="3774281" y="581179"/>
                    <a:pt x="3790022" y="587472"/>
                    <a:pt x="3802623" y="597973"/>
                  </a:cubicBezTo>
                  <a:cubicBezTo>
                    <a:pt x="3833416" y="623634"/>
                    <a:pt x="3851343" y="645702"/>
                    <a:pt x="3870862" y="679860"/>
                  </a:cubicBezTo>
                  <a:cubicBezTo>
                    <a:pt x="3880956" y="697524"/>
                    <a:pt x="3887690" y="717005"/>
                    <a:pt x="3898157" y="734451"/>
                  </a:cubicBezTo>
                  <a:cubicBezTo>
                    <a:pt x="3915035" y="762581"/>
                    <a:pt x="3942374" y="785216"/>
                    <a:pt x="3952748" y="816337"/>
                  </a:cubicBezTo>
                  <a:lnTo>
                    <a:pt x="3980044" y="898224"/>
                  </a:lnTo>
                  <a:cubicBezTo>
                    <a:pt x="3984593" y="939167"/>
                    <a:pt x="3993692" y="979859"/>
                    <a:pt x="3993692" y="1021054"/>
                  </a:cubicBezTo>
                  <a:cubicBezTo>
                    <a:pt x="3993692" y="1107609"/>
                    <a:pt x="3990357" y="1194422"/>
                    <a:pt x="3980044" y="1280361"/>
                  </a:cubicBezTo>
                  <a:cubicBezTo>
                    <a:pt x="3977608" y="1300657"/>
                    <a:pt x="3951578" y="1382290"/>
                    <a:pt x="3925453" y="1403191"/>
                  </a:cubicBezTo>
                  <a:cubicBezTo>
                    <a:pt x="3914220" y="1412178"/>
                    <a:pt x="3897377" y="1410405"/>
                    <a:pt x="3884510" y="1416839"/>
                  </a:cubicBezTo>
                  <a:cubicBezTo>
                    <a:pt x="3869839" y="1424174"/>
                    <a:pt x="3858237" y="1436799"/>
                    <a:pt x="3843566" y="1444134"/>
                  </a:cubicBezTo>
                  <a:cubicBezTo>
                    <a:pt x="3830699" y="1450568"/>
                    <a:pt x="3815490" y="1451348"/>
                    <a:pt x="3802623" y="1457782"/>
                  </a:cubicBezTo>
                  <a:cubicBezTo>
                    <a:pt x="3787952" y="1465118"/>
                    <a:pt x="3829698" y="1475980"/>
                    <a:pt x="3761680" y="1485078"/>
                  </a:cubicBezTo>
                  <a:cubicBezTo>
                    <a:pt x="3693662" y="1494176"/>
                    <a:pt x="3526647" y="1526021"/>
                    <a:pt x="3394514" y="1512373"/>
                  </a:cubicBezTo>
                  <a:cubicBezTo>
                    <a:pt x="3262381" y="1498725"/>
                    <a:pt x="3232738" y="1398642"/>
                    <a:pt x="2968881" y="1403191"/>
                  </a:cubicBezTo>
                  <a:cubicBezTo>
                    <a:pt x="2890676" y="1409708"/>
                    <a:pt x="2603690" y="1514648"/>
                    <a:pt x="2519734" y="1539669"/>
                  </a:cubicBezTo>
                  <a:cubicBezTo>
                    <a:pt x="2435778" y="1564690"/>
                    <a:pt x="2483339" y="1548767"/>
                    <a:pt x="2465142" y="1553316"/>
                  </a:cubicBezTo>
                  <a:cubicBezTo>
                    <a:pt x="2451494" y="1562415"/>
                    <a:pt x="2438870" y="1573276"/>
                    <a:pt x="2424199" y="1580612"/>
                  </a:cubicBezTo>
                  <a:cubicBezTo>
                    <a:pt x="2331330" y="1627047"/>
                    <a:pt x="2442262" y="1550557"/>
                    <a:pt x="2328665" y="1621555"/>
                  </a:cubicBezTo>
                  <a:cubicBezTo>
                    <a:pt x="2234236" y="1680573"/>
                    <a:pt x="2313570" y="1649334"/>
                    <a:pt x="2233131" y="1676146"/>
                  </a:cubicBezTo>
                  <a:cubicBezTo>
                    <a:pt x="2214934" y="1689794"/>
                    <a:pt x="2198885" y="1706918"/>
                    <a:pt x="2178540" y="1717090"/>
                  </a:cubicBezTo>
                  <a:cubicBezTo>
                    <a:pt x="2152805" y="1729957"/>
                    <a:pt x="2120593" y="1728425"/>
                    <a:pt x="2096653" y="1744385"/>
                  </a:cubicBezTo>
                  <a:cubicBezTo>
                    <a:pt x="1994993" y="1812160"/>
                    <a:pt x="2119857" y="1725049"/>
                    <a:pt x="2014766" y="1812624"/>
                  </a:cubicBezTo>
                  <a:cubicBezTo>
                    <a:pt x="2002165" y="1823124"/>
                    <a:pt x="1987471" y="1830821"/>
                    <a:pt x="1973823" y="1839919"/>
                  </a:cubicBezTo>
                  <a:cubicBezTo>
                    <a:pt x="1895602" y="1957255"/>
                    <a:pt x="1999756" y="1819174"/>
                    <a:pt x="1905584" y="1894511"/>
                  </a:cubicBezTo>
                  <a:cubicBezTo>
                    <a:pt x="1892776" y="1904757"/>
                    <a:pt x="1889887" y="1923856"/>
                    <a:pt x="1878289" y="1935454"/>
                  </a:cubicBezTo>
                  <a:cubicBezTo>
                    <a:pt x="1866690" y="1947052"/>
                    <a:pt x="1850993" y="1953651"/>
                    <a:pt x="1837345" y="1962749"/>
                  </a:cubicBezTo>
                  <a:cubicBezTo>
                    <a:pt x="1772048" y="2060695"/>
                    <a:pt x="1805951" y="2021439"/>
                    <a:pt x="1741811" y="2085579"/>
                  </a:cubicBezTo>
                  <a:cubicBezTo>
                    <a:pt x="1715710" y="2163881"/>
                    <a:pt x="1746854" y="2090793"/>
                    <a:pt x="1687220" y="2167466"/>
                  </a:cubicBezTo>
                  <a:cubicBezTo>
                    <a:pt x="1667080" y="2193361"/>
                    <a:pt x="1650826" y="2222057"/>
                    <a:pt x="1632629" y="2249352"/>
                  </a:cubicBezTo>
                  <a:cubicBezTo>
                    <a:pt x="1623530" y="2263000"/>
                    <a:pt x="1616933" y="2278698"/>
                    <a:pt x="1605334" y="2290296"/>
                  </a:cubicBezTo>
                  <a:cubicBezTo>
                    <a:pt x="1591686" y="2303944"/>
                    <a:pt x="1576746" y="2316412"/>
                    <a:pt x="1564390" y="2331239"/>
                  </a:cubicBezTo>
                  <a:cubicBezTo>
                    <a:pt x="1553889" y="2343840"/>
                    <a:pt x="1564328" y="2342612"/>
                    <a:pt x="1537095" y="2372182"/>
                  </a:cubicBezTo>
                  <a:cubicBezTo>
                    <a:pt x="1509863" y="2401752"/>
                    <a:pt x="1455680" y="2467717"/>
                    <a:pt x="1400995" y="2508660"/>
                  </a:cubicBezTo>
                  <a:cubicBezTo>
                    <a:pt x="1346310" y="2549603"/>
                    <a:pt x="1277283" y="2595096"/>
                    <a:pt x="1208981" y="2617842"/>
                  </a:cubicBezTo>
                  <a:cubicBezTo>
                    <a:pt x="1140679" y="2640588"/>
                    <a:pt x="1072617" y="2624778"/>
                    <a:pt x="991183" y="2645137"/>
                  </a:cubicBezTo>
                  <a:cubicBezTo>
                    <a:pt x="979750" y="2644320"/>
                    <a:pt x="806940" y="2599645"/>
                    <a:pt x="745525" y="2563251"/>
                  </a:cubicBezTo>
                  <a:cubicBezTo>
                    <a:pt x="684110" y="2526857"/>
                    <a:pt x="647716" y="2456343"/>
                    <a:pt x="622695" y="2426773"/>
                  </a:cubicBezTo>
                  <a:cubicBezTo>
                    <a:pt x="597674" y="2397203"/>
                    <a:pt x="606997" y="2397428"/>
                    <a:pt x="595399" y="2385830"/>
                  </a:cubicBezTo>
                  <a:cubicBezTo>
                    <a:pt x="583801" y="2374232"/>
                    <a:pt x="568104" y="2367633"/>
                    <a:pt x="554456" y="2358534"/>
                  </a:cubicBezTo>
                  <a:cubicBezTo>
                    <a:pt x="545357" y="2344886"/>
                    <a:pt x="533822" y="2332580"/>
                    <a:pt x="527160" y="2317591"/>
                  </a:cubicBezTo>
                  <a:cubicBezTo>
                    <a:pt x="462193" y="2171417"/>
                    <a:pt x="534344" y="2287424"/>
                    <a:pt x="472569" y="2194761"/>
                  </a:cubicBezTo>
                  <a:cubicBezTo>
                    <a:pt x="457257" y="2148824"/>
                    <a:pt x="458611" y="2146451"/>
                    <a:pt x="431626" y="2099227"/>
                  </a:cubicBezTo>
                  <a:cubicBezTo>
                    <a:pt x="423488" y="2084986"/>
                    <a:pt x="410993" y="2073273"/>
                    <a:pt x="404331" y="2058284"/>
                  </a:cubicBezTo>
                  <a:cubicBezTo>
                    <a:pt x="392646" y="2031992"/>
                    <a:pt x="392995" y="2000337"/>
                    <a:pt x="377035" y="1976397"/>
                  </a:cubicBezTo>
                  <a:lnTo>
                    <a:pt x="295148" y="1853567"/>
                  </a:lnTo>
                  <a:cubicBezTo>
                    <a:pt x="295145" y="1853562"/>
                    <a:pt x="240561" y="1771685"/>
                    <a:pt x="240557" y="1771681"/>
                  </a:cubicBezTo>
                  <a:lnTo>
                    <a:pt x="199614" y="1730737"/>
                  </a:lnTo>
                  <a:cubicBezTo>
                    <a:pt x="167162" y="1633385"/>
                    <a:pt x="213177" y="1751082"/>
                    <a:pt x="145023" y="1648851"/>
                  </a:cubicBezTo>
                  <a:cubicBezTo>
                    <a:pt x="137043" y="1636881"/>
                    <a:pt x="138361" y="1620484"/>
                    <a:pt x="131375" y="1607908"/>
                  </a:cubicBezTo>
                  <a:cubicBezTo>
                    <a:pt x="115443" y="1579231"/>
                    <a:pt x="94981" y="1553317"/>
                    <a:pt x="76784" y="1526021"/>
                  </a:cubicBezTo>
                  <a:cubicBezTo>
                    <a:pt x="67686" y="1512373"/>
                    <a:pt x="54676" y="1500639"/>
                    <a:pt x="49489" y="1485078"/>
                  </a:cubicBezTo>
                  <a:lnTo>
                    <a:pt x="22193" y="1403191"/>
                  </a:lnTo>
                  <a:cubicBezTo>
                    <a:pt x="17644" y="1389543"/>
                    <a:pt x="10804" y="1407740"/>
                    <a:pt x="8545" y="1362248"/>
                  </a:cubicBezTo>
                  <a:cubicBezTo>
                    <a:pt x="6286" y="1316756"/>
                    <a:pt x="-9557" y="1200750"/>
                    <a:pt x="8640" y="1130236"/>
                  </a:cubicBezTo>
                  <a:cubicBezTo>
                    <a:pt x="26837" y="1059723"/>
                    <a:pt x="88174" y="989209"/>
                    <a:pt x="117728" y="939167"/>
                  </a:cubicBezTo>
                  <a:cubicBezTo>
                    <a:pt x="147282" y="889125"/>
                    <a:pt x="142748" y="882301"/>
                    <a:pt x="185966" y="829985"/>
                  </a:cubicBezTo>
                  <a:close/>
                </a:path>
              </a:pathLst>
            </a:custGeom>
            <a:no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055812" y="4472691"/>
              <a:ext cx="1651379" cy="1791632"/>
            </a:xfrm>
            <a:custGeom>
              <a:avLst/>
              <a:gdLst>
                <a:gd name="connsiteX0" fmla="*/ 696036 w 1651379"/>
                <a:gd name="connsiteY0" fmla="*/ 18952 h 1752218"/>
                <a:gd name="connsiteX1" fmla="*/ 696036 w 1651379"/>
                <a:gd name="connsiteY1" fmla="*/ 18952 h 1752218"/>
                <a:gd name="connsiteX2" fmla="*/ 95534 w 1651379"/>
                <a:gd name="connsiteY2" fmla="*/ 18952 h 1752218"/>
                <a:gd name="connsiteX3" fmla="*/ 13648 w 1651379"/>
                <a:gd name="connsiteY3" fmla="*/ 182725 h 1752218"/>
                <a:gd name="connsiteX4" fmla="*/ 0 w 1651379"/>
                <a:gd name="connsiteY4" fmla="*/ 223669 h 1752218"/>
                <a:gd name="connsiteX5" fmla="*/ 13648 w 1651379"/>
                <a:gd name="connsiteY5" fmla="*/ 646749 h 1752218"/>
                <a:gd name="connsiteX6" fmla="*/ 40943 w 1651379"/>
                <a:gd name="connsiteY6" fmla="*/ 755931 h 1752218"/>
                <a:gd name="connsiteX7" fmla="*/ 54591 w 1651379"/>
                <a:gd name="connsiteY7" fmla="*/ 796875 h 1752218"/>
                <a:gd name="connsiteX8" fmla="*/ 81886 w 1651379"/>
                <a:gd name="connsiteY8" fmla="*/ 837818 h 1752218"/>
                <a:gd name="connsiteX9" fmla="*/ 109182 w 1651379"/>
                <a:gd name="connsiteY9" fmla="*/ 919704 h 1752218"/>
                <a:gd name="connsiteX10" fmla="*/ 272955 w 1651379"/>
                <a:gd name="connsiteY10" fmla="*/ 1165364 h 1752218"/>
                <a:gd name="connsiteX11" fmla="*/ 354842 w 1651379"/>
                <a:gd name="connsiteY11" fmla="*/ 1288194 h 1752218"/>
                <a:gd name="connsiteX12" fmla="*/ 382137 w 1651379"/>
                <a:gd name="connsiteY12" fmla="*/ 1329137 h 1752218"/>
                <a:gd name="connsiteX13" fmla="*/ 423080 w 1651379"/>
                <a:gd name="connsiteY13" fmla="*/ 1370081 h 1752218"/>
                <a:gd name="connsiteX14" fmla="*/ 450376 w 1651379"/>
                <a:gd name="connsiteY14" fmla="*/ 1411024 h 1752218"/>
                <a:gd name="connsiteX15" fmla="*/ 532263 w 1651379"/>
                <a:gd name="connsiteY15" fmla="*/ 1465615 h 1752218"/>
                <a:gd name="connsiteX16" fmla="*/ 573206 w 1651379"/>
                <a:gd name="connsiteY16" fmla="*/ 1506558 h 1752218"/>
                <a:gd name="connsiteX17" fmla="*/ 655092 w 1651379"/>
                <a:gd name="connsiteY17" fmla="*/ 1561149 h 1752218"/>
                <a:gd name="connsiteX18" fmla="*/ 709683 w 1651379"/>
                <a:gd name="connsiteY18" fmla="*/ 1615740 h 1752218"/>
                <a:gd name="connsiteX19" fmla="*/ 736979 w 1651379"/>
                <a:gd name="connsiteY19" fmla="*/ 1656684 h 1752218"/>
                <a:gd name="connsiteX20" fmla="*/ 818866 w 1651379"/>
                <a:gd name="connsiteY20" fmla="*/ 1683979 h 1752218"/>
                <a:gd name="connsiteX21" fmla="*/ 859809 w 1651379"/>
                <a:gd name="connsiteY21" fmla="*/ 1711275 h 1752218"/>
                <a:gd name="connsiteX22" fmla="*/ 900752 w 1651379"/>
                <a:gd name="connsiteY22" fmla="*/ 1724922 h 1752218"/>
                <a:gd name="connsiteX23" fmla="*/ 1078173 w 1651379"/>
                <a:gd name="connsiteY23" fmla="*/ 1752218 h 1752218"/>
                <a:gd name="connsiteX24" fmla="*/ 1446663 w 1651379"/>
                <a:gd name="connsiteY24" fmla="*/ 1738570 h 1752218"/>
                <a:gd name="connsiteX25" fmla="*/ 1528549 w 1651379"/>
                <a:gd name="connsiteY25" fmla="*/ 1724922 h 1752218"/>
                <a:gd name="connsiteX26" fmla="*/ 1610436 w 1651379"/>
                <a:gd name="connsiteY26" fmla="*/ 1670331 h 1752218"/>
                <a:gd name="connsiteX27" fmla="*/ 1624083 w 1651379"/>
                <a:gd name="connsiteY27" fmla="*/ 1629388 h 1752218"/>
                <a:gd name="connsiteX28" fmla="*/ 1651379 w 1651379"/>
                <a:gd name="connsiteY28" fmla="*/ 1397376 h 1752218"/>
                <a:gd name="connsiteX29" fmla="*/ 1637731 w 1651379"/>
                <a:gd name="connsiteY29" fmla="*/ 1138069 h 1752218"/>
                <a:gd name="connsiteX30" fmla="*/ 1624083 w 1651379"/>
                <a:gd name="connsiteY30" fmla="*/ 1083478 h 1752218"/>
                <a:gd name="connsiteX31" fmla="*/ 1583140 w 1651379"/>
                <a:gd name="connsiteY31" fmla="*/ 987943 h 1752218"/>
                <a:gd name="connsiteX32" fmla="*/ 1528549 w 1651379"/>
                <a:gd name="connsiteY32" fmla="*/ 906057 h 1752218"/>
                <a:gd name="connsiteX33" fmla="*/ 1501254 w 1651379"/>
                <a:gd name="connsiteY33" fmla="*/ 865113 h 1752218"/>
                <a:gd name="connsiteX34" fmla="*/ 1460310 w 1651379"/>
                <a:gd name="connsiteY34" fmla="*/ 810522 h 1752218"/>
                <a:gd name="connsiteX35" fmla="*/ 1433015 w 1651379"/>
                <a:gd name="connsiteY35" fmla="*/ 755931 h 1752218"/>
                <a:gd name="connsiteX36" fmla="*/ 1364776 w 1651379"/>
                <a:gd name="connsiteY36" fmla="*/ 674045 h 1752218"/>
                <a:gd name="connsiteX37" fmla="*/ 1296537 w 1651379"/>
                <a:gd name="connsiteY37" fmla="*/ 605806 h 1752218"/>
                <a:gd name="connsiteX38" fmla="*/ 1282889 w 1651379"/>
                <a:gd name="connsiteY38" fmla="*/ 564863 h 1752218"/>
                <a:gd name="connsiteX39" fmla="*/ 1160060 w 1651379"/>
                <a:gd name="connsiteY39" fmla="*/ 455681 h 1752218"/>
                <a:gd name="connsiteX40" fmla="*/ 1078173 w 1651379"/>
                <a:gd name="connsiteY40" fmla="*/ 373794 h 1752218"/>
                <a:gd name="connsiteX41" fmla="*/ 955343 w 1651379"/>
                <a:gd name="connsiteY41" fmla="*/ 264612 h 1752218"/>
                <a:gd name="connsiteX42" fmla="*/ 914400 w 1651379"/>
                <a:gd name="connsiteY42" fmla="*/ 223669 h 1752218"/>
                <a:gd name="connsiteX43" fmla="*/ 887104 w 1651379"/>
                <a:gd name="connsiteY43" fmla="*/ 182725 h 1752218"/>
                <a:gd name="connsiteX44" fmla="*/ 846161 w 1651379"/>
                <a:gd name="connsiteY44" fmla="*/ 169078 h 1752218"/>
                <a:gd name="connsiteX45" fmla="*/ 805218 w 1651379"/>
                <a:gd name="connsiteY45" fmla="*/ 141782 h 1752218"/>
                <a:gd name="connsiteX46" fmla="*/ 777922 w 1651379"/>
                <a:gd name="connsiteY46" fmla="*/ 100839 h 1752218"/>
                <a:gd name="connsiteX47" fmla="*/ 696036 w 1651379"/>
                <a:gd name="connsiteY47" fmla="*/ 46248 h 1752218"/>
                <a:gd name="connsiteX48" fmla="*/ 696036 w 1651379"/>
                <a:gd name="connsiteY48" fmla="*/ 18952 h 1752218"/>
                <a:gd name="connsiteX0" fmla="*/ 409433 w 1651379"/>
                <a:gd name="connsiteY0" fmla="*/ 1735 h 1748649"/>
                <a:gd name="connsiteX1" fmla="*/ 696036 w 1651379"/>
                <a:gd name="connsiteY1" fmla="*/ 15383 h 1748649"/>
                <a:gd name="connsiteX2" fmla="*/ 95534 w 1651379"/>
                <a:gd name="connsiteY2" fmla="*/ 15383 h 1748649"/>
                <a:gd name="connsiteX3" fmla="*/ 13648 w 1651379"/>
                <a:gd name="connsiteY3" fmla="*/ 179156 h 1748649"/>
                <a:gd name="connsiteX4" fmla="*/ 0 w 1651379"/>
                <a:gd name="connsiteY4" fmla="*/ 220100 h 1748649"/>
                <a:gd name="connsiteX5" fmla="*/ 13648 w 1651379"/>
                <a:gd name="connsiteY5" fmla="*/ 643180 h 1748649"/>
                <a:gd name="connsiteX6" fmla="*/ 40943 w 1651379"/>
                <a:gd name="connsiteY6" fmla="*/ 752362 h 1748649"/>
                <a:gd name="connsiteX7" fmla="*/ 54591 w 1651379"/>
                <a:gd name="connsiteY7" fmla="*/ 793306 h 1748649"/>
                <a:gd name="connsiteX8" fmla="*/ 81886 w 1651379"/>
                <a:gd name="connsiteY8" fmla="*/ 834249 h 1748649"/>
                <a:gd name="connsiteX9" fmla="*/ 109182 w 1651379"/>
                <a:gd name="connsiteY9" fmla="*/ 916135 h 1748649"/>
                <a:gd name="connsiteX10" fmla="*/ 272955 w 1651379"/>
                <a:gd name="connsiteY10" fmla="*/ 1161795 h 1748649"/>
                <a:gd name="connsiteX11" fmla="*/ 354842 w 1651379"/>
                <a:gd name="connsiteY11" fmla="*/ 1284625 h 1748649"/>
                <a:gd name="connsiteX12" fmla="*/ 382137 w 1651379"/>
                <a:gd name="connsiteY12" fmla="*/ 1325568 h 1748649"/>
                <a:gd name="connsiteX13" fmla="*/ 423080 w 1651379"/>
                <a:gd name="connsiteY13" fmla="*/ 1366512 h 1748649"/>
                <a:gd name="connsiteX14" fmla="*/ 450376 w 1651379"/>
                <a:gd name="connsiteY14" fmla="*/ 1407455 h 1748649"/>
                <a:gd name="connsiteX15" fmla="*/ 532263 w 1651379"/>
                <a:gd name="connsiteY15" fmla="*/ 1462046 h 1748649"/>
                <a:gd name="connsiteX16" fmla="*/ 573206 w 1651379"/>
                <a:gd name="connsiteY16" fmla="*/ 1502989 h 1748649"/>
                <a:gd name="connsiteX17" fmla="*/ 655092 w 1651379"/>
                <a:gd name="connsiteY17" fmla="*/ 1557580 h 1748649"/>
                <a:gd name="connsiteX18" fmla="*/ 709683 w 1651379"/>
                <a:gd name="connsiteY18" fmla="*/ 1612171 h 1748649"/>
                <a:gd name="connsiteX19" fmla="*/ 736979 w 1651379"/>
                <a:gd name="connsiteY19" fmla="*/ 1653115 h 1748649"/>
                <a:gd name="connsiteX20" fmla="*/ 818866 w 1651379"/>
                <a:gd name="connsiteY20" fmla="*/ 1680410 h 1748649"/>
                <a:gd name="connsiteX21" fmla="*/ 859809 w 1651379"/>
                <a:gd name="connsiteY21" fmla="*/ 1707706 h 1748649"/>
                <a:gd name="connsiteX22" fmla="*/ 900752 w 1651379"/>
                <a:gd name="connsiteY22" fmla="*/ 1721353 h 1748649"/>
                <a:gd name="connsiteX23" fmla="*/ 1078173 w 1651379"/>
                <a:gd name="connsiteY23" fmla="*/ 1748649 h 1748649"/>
                <a:gd name="connsiteX24" fmla="*/ 1446663 w 1651379"/>
                <a:gd name="connsiteY24" fmla="*/ 1735001 h 1748649"/>
                <a:gd name="connsiteX25" fmla="*/ 1528549 w 1651379"/>
                <a:gd name="connsiteY25" fmla="*/ 1721353 h 1748649"/>
                <a:gd name="connsiteX26" fmla="*/ 1610436 w 1651379"/>
                <a:gd name="connsiteY26" fmla="*/ 1666762 h 1748649"/>
                <a:gd name="connsiteX27" fmla="*/ 1624083 w 1651379"/>
                <a:gd name="connsiteY27" fmla="*/ 1625819 h 1748649"/>
                <a:gd name="connsiteX28" fmla="*/ 1651379 w 1651379"/>
                <a:gd name="connsiteY28" fmla="*/ 1393807 h 1748649"/>
                <a:gd name="connsiteX29" fmla="*/ 1637731 w 1651379"/>
                <a:gd name="connsiteY29" fmla="*/ 1134500 h 1748649"/>
                <a:gd name="connsiteX30" fmla="*/ 1624083 w 1651379"/>
                <a:gd name="connsiteY30" fmla="*/ 1079909 h 1748649"/>
                <a:gd name="connsiteX31" fmla="*/ 1583140 w 1651379"/>
                <a:gd name="connsiteY31" fmla="*/ 984374 h 1748649"/>
                <a:gd name="connsiteX32" fmla="*/ 1528549 w 1651379"/>
                <a:gd name="connsiteY32" fmla="*/ 902488 h 1748649"/>
                <a:gd name="connsiteX33" fmla="*/ 1501254 w 1651379"/>
                <a:gd name="connsiteY33" fmla="*/ 861544 h 1748649"/>
                <a:gd name="connsiteX34" fmla="*/ 1460310 w 1651379"/>
                <a:gd name="connsiteY34" fmla="*/ 806953 h 1748649"/>
                <a:gd name="connsiteX35" fmla="*/ 1433015 w 1651379"/>
                <a:gd name="connsiteY35" fmla="*/ 752362 h 1748649"/>
                <a:gd name="connsiteX36" fmla="*/ 1364776 w 1651379"/>
                <a:gd name="connsiteY36" fmla="*/ 670476 h 1748649"/>
                <a:gd name="connsiteX37" fmla="*/ 1296537 w 1651379"/>
                <a:gd name="connsiteY37" fmla="*/ 602237 h 1748649"/>
                <a:gd name="connsiteX38" fmla="*/ 1282889 w 1651379"/>
                <a:gd name="connsiteY38" fmla="*/ 561294 h 1748649"/>
                <a:gd name="connsiteX39" fmla="*/ 1160060 w 1651379"/>
                <a:gd name="connsiteY39" fmla="*/ 452112 h 1748649"/>
                <a:gd name="connsiteX40" fmla="*/ 1078173 w 1651379"/>
                <a:gd name="connsiteY40" fmla="*/ 370225 h 1748649"/>
                <a:gd name="connsiteX41" fmla="*/ 955343 w 1651379"/>
                <a:gd name="connsiteY41" fmla="*/ 261043 h 1748649"/>
                <a:gd name="connsiteX42" fmla="*/ 914400 w 1651379"/>
                <a:gd name="connsiteY42" fmla="*/ 220100 h 1748649"/>
                <a:gd name="connsiteX43" fmla="*/ 887104 w 1651379"/>
                <a:gd name="connsiteY43" fmla="*/ 179156 h 1748649"/>
                <a:gd name="connsiteX44" fmla="*/ 846161 w 1651379"/>
                <a:gd name="connsiteY44" fmla="*/ 165509 h 1748649"/>
                <a:gd name="connsiteX45" fmla="*/ 805218 w 1651379"/>
                <a:gd name="connsiteY45" fmla="*/ 138213 h 1748649"/>
                <a:gd name="connsiteX46" fmla="*/ 777922 w 1651379"/>
                <a:gd name="connsiteY46" fmla="*/ 97270 h 1748649"/>
                <a:gd name="connsiteX47" fmla="*/ 696036 w 1651379"/>
                <a:gd name="connsiteY47" fmla="*/ 42679 h 1748649"/>
                <a:gd name="connsiteX48" fmla="*/ 409433 w 1651379"/>
                <a:gd name="connsiteY48" fmla="*/ 1735 h 1748649"/>
                <a:gd name="connsiteX0" fmla="*/ 409433 w 1651379"/>
                <a:gd name="connsiteY0" fmla="*/ 4051 h 1750965"/>
                <a:gd name="connsiteX1" fmla="*/ 696036 w 1651379"/>
                <a:gd name="connsiteY1" fmla="*/ 17699 h 1750965"/>
                <a:gd name="connsiteX2" fmla="*/ 95534 w 1651379"/>
                <a:gd name="connsiteY2" fmla="*/ 17699 h 1750965"/>
                <a:gd name="connsiteX3" fmla="*/ 13648 w 1651379"/>
                <a:gd name="connsiteY3" fmla="*/ 181472 h 1750965"/>
                <a:gd name="connsiteX4" fmla="*/ 0 w 1651379"/>
                <a:gd name="connsiteY4" fmla="*/ 222416 h 1750965"/>
                <a:gd name="connsiteX5" fmla="*/ 13648 w 1651379"/>
                <a:gd name="connsiteY5" fmla="*/ 645496 h 1750965"/>
                <a:gd name="connsiteX6" fmla="*/ 40943 w 1651379"/>
                <a:gd name="connsiteY6" fmla="*/ 754678 h 1750965"/>
                <a:gd name="connsiteX7" fmla="*/ 54591 w 1651379"/>
                <a:gd name="connsiteY7" fmla="*/ 795622 h 1750965"/>
                <a:gd name="connsiteX8" fmla="*/ 81886 w 1651379"/>
                <a:gd name="connsiteY8" fmla="*/ 836565 h 1750965"/>
                <a:gd name="connsiteX9" fmla="*/ 109182 w 1651379"/>
                <a:gd name="connsiteY9" fmla="*/ 918451 h 1750965"/>
                <a:gd name="connsiteX10" fmla="*/ 272955 w 1651379"/>
                <a:gd name="connsiteY10" fmla="*/ 1164111 h 1750965"/>
                <a:gd name="connsiteX11" fmla="*/ 354842 w 1651379"/>
                <a:gd name="connsiteY11" fmla="*/ 1286941 h 1750965"/>
                <a:gd name="connsiteX12" fmla="*/ 382137 w 1651379"/>
                <a:gd name="connsiteY12" fmla="*/ 1327884 h 1750965"/>
                <a:gd name="connsiteX13" fmla="*/ 423080 w 1651379"/>
                <a:gd name="connsiteY13" fmla="*/ 1368828 h 1750965"/>
                <a:gd name="connsiteX14" fmla="*/ 450376 w 1651379"/>
                <a:gd name="connsiteY14" fmla="*/ 1409771 h 1750965"/>
                <a:gd name="connsiteX15" fmla="*/ 532263 w 1651379"/>
                <a:gd name="connsiteY15" fmla="*/ 1464362 h 1750965"/>
                <a:gd name="connsiteX16" fmla="*/ 573206 w 1651379"/>
                <a:gd name="connsiteY16" fmla="*/ 1505305 h 1750965"/>
                <a:gd name="connsiteX17" fmla="*/ 655092 w 1651379"/>
                <a:gd name="connsiteY17" fmla="*/ 1559896 h 1750965"/>
                <a:gd name="connsiteX18" fmla="*/ 709683 w 1651379"/>
                <a:gd name="connsiteY18" fmla="*/ 1614487 h 1750965"/>
                <a:gd name="connsiteX19" fmla="*/ 736979 w 1651379"/>
                <a:gd name="connsiteY19" fmla="*/ 1655431 h 1750965"/>
                <a:gd name="connsiteX20" fmla="*/ 818866 w 1651379"/>
                <a:gd name="connsiteY20" fmla="*/ 1682726 h 1750965"/>
                <a:gd name="connsiteX21" fmla="*/ 859809 w 1651379"/>
                <a:gd name="connsiteY21" fmla="*/ 1710022 h 1750965"/>
                <a:gd name="connsiteX22" fmla="*/ 900752 w 1651379"/>
                <a:gd name="connsiteY22" fmla="*/ 1723669 h 1750965"/>
                <a:gd name="connsiteX23" fmla="*/ 1078173 w 1651379"/>
                <a:gd name="connsiteY23" fmla="*/ 1750965 h 1750965"/>
                <a:gd name="connsiteX24" fmla="*/ 1446663 w 1651379"/>
                <a:gd name="connsiteY24" fmla="*/ 1737317 h 1750965"/>
                <a:gd name="connsiteX25" fmla="*/ 1528549 w 1651379"/>
                <a:gd name="connsiteY25" fmla="*/ 1723669 h 1750965"/>
                <a:gd name="connsiteX26" fmla="*/ 1610436 w 1651379"/>
                <a:gd name="connsiteY26" fmla="*/ 1669078 h 1750965"/>
                <a:gd name="connsiteX27" fmla="*/ 1624083 w 1651379"/>
                <a:gd name="connsiteY27" fmla="*/ 1628135 h 1750965"/>
                <a:gd name="connsiteX28" fmla="*/ 1651379 w 1651379"/>
                <a:gd name="connsiteY28" fmla="*/ 1396123 h 1750965"/>
                <a:gd name="connsiteX29" fmla="*/ 1637731 w 1651379"/>
                <a:gd name="connsiteY29" fmla="*/ 1136816 h 1750965"/>
                <a:gd name="connsiteX30" fmla="*/ 1624083 w 1651379"/>
                <a:gd name="connsiteY30" fmla="*/ 1082225 h 1750965"/>
                <a:gd name="connsiteX31" fmla="*/ 1583140 w 1651379"/>
                <a:gd name="connsiteY31" fmla="*/ 986690 h 1750965"/>
                <a:gd name="connsiteX32" fmla="*/ 1528549 w 1651379"/>
                <a:gd name="connsiteY32" fmla="*/ 904804 h 1750965"/>
                <a:gd name="connsiteX33" fmla="*/ 1501254 w 1651379"/>
                <a:gd name="connsiteY33" fmla="*/ 863860 h 1750965"/>
                <a:gd name="connsiteX34" fmla="*/ 1460310 w 1651379"/>
                <a:gd name="connsiteY34" fmla="*/ 809269 h 1750965"/>
                <a:gd name="connsiteX35" fmla="*/ 1433015 w 1651379"/>
                <a:gd name="connsiteY35" fmla="*/ 754678 h 1750965"/>
                <a:gd name="connsiteX36" fmla="*/ 1364776 w 1651379"/>
                <a:gd name="connsiteY36" fmla="*/ 672792 h 1750965"/>
                <a:gd name="connsiteX37" fmla="*/ 1296537 w 1651379"/>
                <a:gd name="connsiteY37" fmla="*/ 604553 h 1750965"/>
                <a:gd name="connsiteX38" fmla="*/ 1282889 w 1651379"/>
                <a:gd name="connsiteY38" fmla="*/ 563610 h 1750965"/>
                <a:gd name="connsiteX39" fmla="*/ 1160060 w 1651379"/>
                <a:gd name="connsiteY39" fmla="*/ 454428 h 1750965"/>
                <a:gd name="connsiteX40" fmla="*/ 1078173 w 1651379"/>
                <a:gd name="connsiteY40" fmla="*/ 372541 h 1750965"/>
                <a:gd name="connsiteX41" fmla="*/ 955343 w 1651379"/>
                <a:gd name="connsiteY41" fmla="*/ 263359 h 1750965"/>
                <a:gd name="connsiteX42" fmla="*/ 914400 w 1651379"/>
                <a:gd name="connsiteY42" fmla="*/ 222416 h 1750965"/>
                <a:gd name="connsiteX43" fmla="*/ 887104 w 1651379"/>
                <a:gd name="connsiteY43" fmla="*/ 181472 h 1750965"/>
                <a:gd name="connsiteX44" fmla="*/ 846161 w 1651379"/>
                <a:gd name="connsiteY44" fmla="*/ 167825 h 1750965"/>
                <a:gd name="connsiteX45" fmla="*/ 805218 w 1651379"/>
                <a:gd name="connsiteY45" fmla="*/ 140529 h 1750965"/>
                <a:gd name="connsiteX46" fmla="*/ 777922 w 1651379"/>
                <a:gd name="connsiteY46" fmla="*/ 99586 h 1750965"/>
                <a:gd name="connsiteX47" fmla="*/ 409433 w 1651379"/>
                <a:gd name="connsiteY47" fmla="*/ 4051 h 1750965"/>
                <a:gd name="connsiteX0" fmla="*/ 409433 w 1651379"/>
                <a:gd name="connsiteY0" fmla="*/ 9669 h 1756583"/>
                <a:gd name="connsiteX1" fmla="*/ 95534 w 1651379"/>
                <a:gd name="connsiteY1" fmla="*/ 23317 h 1756583"/>
                <a:gd name="connsiteX2" fmla="*/ 13648 w 1651379"/>
                <a:gd name="connsiteY2" fmla="*/ 187090 h 1756583"/>
                <a:gd name="connsiteX3" fmla="*/ 0 w 1651379"/>
                <a:gd name="connsiteY3" fmla="*/ 228034 h 1756583"/>
                <a:gd name="connsiteX4" fmla="*/ 13648 w 1651379"/>
                <a:gd name="connsiteY4" fmla="*/ 651114 h 1756583"/>
                <a:gd name="connsiteX5" fmla="*/ 40943 w 1651379"/>
                <a:gd name="connsiteY5" fmla="*/ 760296 h 1756583"/>
                <a:gd name="connsiteX6" fmla="*/ 54591 w 1651379"/>
                <a:gd name="connsiteY6" fmla="*/ 801240 h 1756583"/>
                <a:gd name="connsiteX7" fmla="*/ 81886 w 1651379"/>
                <a:gd name="connsiteY7" fmla="*/ 842183 h 1756583"/>
                <a:gd name="connsiteX8" fmla="*/ 109182 w 1651379"/>
                <a:gd name="connsiteY8" fmla="*/ 924069 h 1756583"/>
                <a:gd name="connsiteX9" fmla="*/ 272955 w 1651379"/>
                <a:gd name="connsiteY9" fmla="*/ 1169729 h 1756583"/>
                <a:gd name="connsiteX10" fmla="*/ 354842 w 1651379"/>
                <a:gd name="connsiteY10" fmla="*/ 1292559 h 1756583"/>
                <a:gd name="connsiteX11" fmla="*/ 382137 w 1651379"/>
                <a:gd name="connsiteY11" fmla="*/ 1333502 h 1756583"/>
                <a:gd name="connsiteX12" fmla="*/ 423080 w 1651379"/>
                <a:gd name="connsiteY12" fmla="*/ 1374446 h 1756583"/>
                <a:gd name="connsiteX13" fmla="*/ 450376 w 1651379"/>
                <a:gd name="connsiteY13" fmla="*/ 1415389 h 1756583"/>
                <a:gd name="connsiteX14" fmla="*/ 532263 w 1651379"/>
                <a:gd name="connsiteY14" fmla="*/ 1469980 h 1756583"/>
                <a:gd name="connsiteX15" fmla="*/ 573206 w 1651379"/>
                <a:gd name="connsiteY15" fmla="*/ 1510923 h 1756583"/>
                <a:gd name="connsiteX16" fmla="*/ 655092 w 1651379"/>
                <a:gd name="connsiteY16" fmla="*/ 1565514 h 1756583"/>
                <a:gd name="connsiteX17" fmla="*/ 709683 w 1651379"/>
                <a:gd name="connsiteY17" fmla="*/ 1620105 h 1756583"/>
                <a:gd name="connsiteX18" fmla="*/ 736979 w 1651379"/>
                <a:gd name="connsiteY18" fmla="*/ 1661049 h 1756583"/>
                <a:gd name="connsiteX19" fmla="*/ 818866 w 1651379"/>
                <a:gd name="connsiteY19" fmla="*/ 1688344 h 1756583"/>
                <a:gd name="connsiteX20" fmla="*/ 859809 w 1651379"/>
                <a:gd name="connsiteY20" fmla="*/ 1715640 h 1756583"/>
                <a:gd name="connsiteX21" fmla="*/ 900752 w 1651379"/>
                <a:gd name="connsiteY21" fmla="*/ 1729287 h 1756583"/>
                <a:gd name="connsiteX22" fmla="*/ 1078173 w 1651379"/>
                <a:gd name="connsiteY22" fmla="*/ 1756583 h 1756583"/>
                <a:gd name="connsiteX23" fmla="*/ 1446663 w 1651379"/>
                <a:gd name="connsiteY23" fmla="*/ 1742935 h 1756583"/>
                <a:gd name="connsiteX24" fmla="*/ 1528549 w 1651379"/>
                <a:gd name="connsiteY24" fmla="*/ 1729287 h 1756583"/>
                <a:gd name="connsiteX25" fmla="*/ 1610436 w 1651379"/>
                <a:gd name="connsiteY25" fmla="*/ 1674696 h 1756583"/>
                <a:gd name="connsiteX26" fmla="*/ 1624083 w 1651379"/>
                <a:gd name="connsiteY26" fmla="*/ 1633753 h 1756583"/>
                <a:gd name="connsiteX27" fmla="*/ 1651379 w 1651379"/>
                <a:gd name="connsiteY27" fmla="*/ 1401741 h 1756583"/>
                <a:gd name="connsiteX28" fmla="*/ 1637731 w 1651379"/>
                <a:gd name="connsiteY28" fmla="*/ 1142434 h 1756583"/>
                <a:gd name="connsiteX29" fmla="*/ 1624083 w 1651379"/>
                <a:gd name="connsiteY29" fmla="*/ 1087843 h 1756583"/>
                <a:gd name="connsiteX30" fmla="*/ 1583140 w 1651379"/>
                <a:gd name="connsiteY30" fmla="*/ 992308 h 1756583"/>
                <a:gd name="connsiteX31" fmla="*/ 1528549 w 1651379"/>
                <a:gd name="connsiteY31" fmla="*/ 910422 h 1756583"/>
                <a:gd name="connsiteX32" fmla="*/ 1501254 w 1651379"/>
                <a:gd name="connsiteY32" fmla="*/ 869478 h 1756583"/>
                <a:gd name="connsiteX33" fmla="*/ 1460310 w 1651379"/>
                <a:gd name="connsiteY33" fmla="*/ 814887 h 1756583"/>
                <a:gd name="connsiteX34" fmla="*/ 1433015 w 1651379"/>
                <a:gd name="connsiteY34" fmla="*/ 760296 h 1756583"/>
                <a:gd name="connsiteX35" fmla="*/ 1364776 w 1651379"/>
                <a:gd name="connsiteY35" fmla="*/ 678410 h 1756583"/>
                <a:gd name="connsiteX36" fmla="*/ 1296537 w 1651379"/>
                <a:gd name="connsiteY36" fmla="*/ 610171 h 1756583"/>
                <a:gd name="connsiteX37" fmla="*/ 1282889 w 1651379"/>
                <a:gd name="connsiteY37" fmla="*/ 569228 h 1756583"/>
                <a:gd name="connsiteX38" fmla="*/ 1160060 w 1651379"/>
                <a:gd name="connsiteY38" fmla="*/ 460046 h 1756583"/>
                <a:gd name="connsiteX39" fmla="*/ 1078173 w 1651379"/>
                <a:gd name="connsiteY39" fmla="*/ 378159 h 1756583"/>
                <a:gd name="connsiteX40" fmla="*/ 955343 w 1651379"/>
                <a:gd name="connsiteY40" fmla="*/ 268977 h 1756583"/>
                <a:gd name="connsiteX41" fmla="*/ 914400 w 1651379"/>
                <a:gd name="connsiteY41" fmla="*/ 228034 h 1756583"/>
                <a:gd name="connsiteX42" fmla="*/ 887104 w 1651379"/>
                <a:gd name="connsiteY42" fmla="*/ 187090 h 1756583"/>
                <a:gd name="connsiteX43" fmla="*/ 846161 w 1651379"/>
                <a:gd name="connsiteY43" fmla="*/ 173443 h 1756583"/>
                <a:gd name="connsiteX44" fmla="*/ 805218 w 1651379"/>
                <a:gd name="connsiteY44" fmla="*/ 146147 h 1756583"/>
                <a:gd name="connsiteX45" fmla="*/ 777922 w 1651379"/>
                <a:gd name="connsiteY45" fmla="*/ 105204 h 1756583"/>
                <a:gd name="connsiteX46" fmla="*/ 409433 w 1651379"/>
                <a:gd name="connsiteY46" fmla="*/ 9669 h 175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651379" h="1756583">
                  <a:moveTo>
                    <a:pt x="409433" y="9669"/>
                  </a:moveTo>
                  <a:cubicBezTo>
                    <a:pt x="295702" y="-3979"/>
                    <a:pt x="161498" y="-6253"/>
                    <a:pt x="95534" y="23317"/>
                  </a:cubicBezTo>
                  <a:cubicBezTo>
                    <a:pt x="29570" y="52887"/>
                    <a:pt x="22733" y="159835"/>
                    <a:pt x="13648" y="187090"/>
                  </a:cubicBezTo>
                  <a:lnTo>
                    <a:pt x="0" y="228034"/>
                  </a:lnTo>
                  <a:cubicBezTo>
                    <a:pt x="4549" y="369061"/>
                    <a:pt x="2826" y="510430"/>
                    <a:pt x="13648" y="651114"/>
                  </a:cubicBezTo>
                  <a:cubicBezTo>
                    <a:pt x="16525" y="688518"/>
                    <a:pt x="29080" y="724707"/>
                    <a:pt x="40943" y="760296"/>
                  </a:cubicBezTo>
                  <a:cubicBezTo>
                    <a:pt x="45492" y="773944"/>
                    <a:pt x="48157" y="788373"/>
                    <a:pt x="54591" y="801240"/>
                  </a:cubicBezTo>
                  <a:cubicBezTo>
                    <a:pt x="61926" y="815911"/>
                    <a:pt x="75224" y="827194"/>
                    <a:pt x="81886" y="842183"/>
                  </a:cubicBezTo>
                  <a:cubicBezTo>
                    <a:pt x="93571" y="868475"/>
                    <a:pt x="93222" y="900129"/>
                    <a:pt x="109182" y="924069"/>
                  </a:cubicBezTo>
                  <a:lnTo>
                    <a:pt x="272955" y="1169729"/>
                  </a:lnTo>
                  <a:lnTo>
                    <a:pt x="354842" y="1292559"/>
                  </a:lnTo>
                  <a:cubicBezTo>
                    <a:pt x="363940" y="1306207"/>
                    <a:pt x="370539" y="1321904"/>
                    <a:pt x="382137" y="1333502"/>
                  </a:cubicBezTo>
                  <a:cubicBezTo>
                    <a:pt x="395785" y="1347150"/>
                    <a:pt x="410724" y="1359619"/>
                    <a:pt x="423080" y="1374446"/>
                  </a:cubicBezTo>
                  <a:cubicBezTo>
                    <a:pt x="433581" y="1387047"/>
                    <a:pt x="438032" y="1404588"/>
                    <a:pt x="450376" y="1415389"/>
                  </a:cubicBezTo>
                  <a:cubicBezTo>
                    <a:pt x="475065" y="1436991"/>
                    <a:pt x="509066" y="1446783"/>
                    <a:pt x="532263" y="1469980"/>
                  </a:cubicBezTo>
                  <a:cubicBezTo>
                    <a:pt x="545911" y="1483628"/>
                    <a:pt x="557971" y="1499073"/>
                    <a:pt x="573206" y="1510923"/>
                  </a:cubicBezTo>
                  <a:cubicBezTo>
                    <a:pt x="599101" y="1531063"/>
                    <a:pt x="655092" y="1565514"/>
                    <a:pt x="655092" y="1565514"/>
                  </a:cubicBezTo>
                  <a:cubicBezTo>
                    <a:pt x="684870" y="1654847"/>
                    <a:pt x="643512" y="1567168"/>
                    <a:pt x="709683" y="1620105"/>
                  </a:cubicBezTo>
                  <a:cubicBezTo>
                    <a:pt x="722491" y="1630352"/>
                    <a:pt x="723069" y="1652356"/>
                    <a:pt x="736979" y="1661049"/>
                  </a:cubicBezTo>
                  <a:cubicBezTo>
                    <a:pt x="761378" y="1676298"/>
                    <a:pt x="818866" y="1688344"/>
                    <a:pt x="818866" y="1688344"/>
                  </a:cubicBezTo>
                  <a:cubicBezTo>
                    <a:pt x="832514" y="1697443"/>
                    <a:pt x="845138" y="1708305"/>
                    <a:pt x="859809" y="1715640"/>
                  </a:cubicBezTo>
                  <a:cubicBezTo>
                    <a:pt x="872676" y="1722074"/>
                    <a:pt x="886920" y="1725335"/>
                    <a:pt x="900752" y="1729287"/>
                  </a:cubicBezTo>
                  <a:cubicBezTo>
                    <a:pt x="975971" y="1750778"/>
                    <a:pt x="979169" y="1745582"/>
                    <a:pt x="1078173" y="1756583"/>
                  </a:cubicBezTo>
                  <a:cubicBezTo>
                    <a:pt x="1201003" y="1752034"/>
                    <a:pt x="1323974" y="1750371"/>
                    <a:pt x="1446663" y="1742935"/>
                  </a:cubicBezTo>
                  <a:cubicBezTo>
                    <a:pt x="1474284" y="1741261"/>
                    <a:pt x="1503006" y="1739930"/>
                    <a:pt x="1528549" y="1729287"/>
                  </a:cubicBezTo>
                  <a:cubicBezTo>
                    <a:pt x="1558831" y="1716670"/>
                    <a:pt x="1610436" y="1674696"/>
                    <a:pt x="1610436" y="1674696"/>
                  </a:cubicBezTo>
                  <a:cubicBezTo>
                    <a:pt x="1614985" y="1661048"/>
                    <a:pt x="1620594" y="1647709"/>
                    <a:pt x="1624083" y="1633753"/>
                  </a:cubicBezTo>
                  <a:cubicBezTo>
                    <a:pt x="1645426" y="1548380"/>
                    <a:pt x="1643004" y="1502240"/>
                    <a:pt x="1651379" y="1401741"/>
                  </a:cubicBezTo>
                  <a:cubicBezTo>
                    <a:pt x="1646830" y="1315305"/>
                    <a:pt x="1645229" y="1228664"/>
                    <a:pt x="1637731" y="1142434"/>
                  </a:cubicBezTo>
                  <a:cubicBezTo>
                    <a:pt x="1636106" y="1123747"/>
                    <a:pt x="1629236" y="1105878"/>
                    <a:pt x="1624083" y="1087843"/>
                  </a:cubicBezTo>
                  <a:cubicBezTo>
                    <a:pt x="1613813" y="1051899"/>
                    <a:pt x="1602995" y="1025400"/>
                    <a:pt x="1583140" y="992308"/>
                  </a:cubicBezTo>
                  <a:cubicBezTo>
                    <a:pt x="1566262" y="964178"/>
                    <a:pt x="1546746" y="937717"/>
                    <a:pt x="1528549" y="910422"/>
                  </a:cubicBezTo>
                  <a:cubicBezTo>
                    <a:pt x="1519450" y="896774"/>
                    <a:pt x="1511096" y="882600"/>
                    <a:pt x="1501254" y="869478"/>
                  </a:cubicBezTo>
                  <a:cubicBezTo>
                    <a:pt x="1487606" y="851281"/>
                    <a:pt x="1472366" y="834176"/>
                    <a:pt x="1460310" y="814887"/>
                  </a:cubicBezTo>
                  <a:cubicBezTo>
                    <a:pt x="1449527" y="797635"/>
                    <a:pt x="1443109" y="777960"/>
                    <a:pt x="1433015" y="760296"/>
                  </a:cubicBezTo>
                  <a:cubicBezTo>
                    <a:pt x="1396051" y="695610"/>
                    <a:pt x="1416095" y="739993"/>
                    <a:pt x="1364776" y="678410"/>
                  </a:cubicBezTo>
                  <a:cubicBezTo>
                    <a:pt x="1307910" y="610171"/>
                    <a:pt x="1371599" y="660212"/>
                    <a:pt x="1296537" y="610171"/>
                  </a:cubicBezTo>
                  <a:cubicBezTo>
                    <a:pt x="1291988" y="596523"/>
                    <a:pt x="1291721" y="580584"/>
                    <a:pt x="1282889" y="569228"/>
                  </a:cubicBezTo>
                  <a:cubicBezTo>
                    <a:pt x="1160421" y="411768"/>
                    <a:pt x="1245437" y="535937"/>
                    <a:pt x="1160060" y="460046"/>
                  </a:cubicBezTo>
                  <a:cubicBezTo>
                    <a:pt x="1131209" y="434400"/>
                    <a:pt x="1110292" y="399571"/>
                    <a:pt x="1078173" y="378159"/>
                  </a:cubicBezTo>
                  <a:cubicBezTo>
                    <a:pt x="1005111" y="329452"/>
                    <a:pt x="1048828" y="362462"/>
                    <a:pt x="955343" y="268977"/>
                  </a:cubicBezTo>
                  <a:cubicBezTo>
                    <a:pt x="941695" y="255329"/>
                    <a:pt x="925106" y="244093"/>
                    <a:pt x="914400" y="228034"/>
                  </a:cubicBezTo>
                  <a:cubicBezTo>
                    <a:pt x="905301" y="214386"/>
                    <a:pt x="899912" y="197337"/>
                    <a:pt x="887104" y="187090"/>
                  </a:cubicBezTo>
                  <a:cubicBezTo>
                    <a:pt x="875871" y="178103"/>
                    <a:pt x="859809" y="177992"/>
                    <a:pt x="846161" y="173443"/>
                  </a:cubicBezTo>
                  <a:cubicBezTo>
                    <a:pt x="832513" y="164344"/>
                    <a:pt x="816816" y="157745"/>
                    <a:pt x="805218" y="146147"/>
                  </a:cubicBezTo>
                  <a:cubicBezTo>
                    <a:pt x="793620" y="134549"/>
                    <a:pt x="790266" y="116005"/>
                    <a:pt x="777922" y="105204"/>
                  </a:cubicBezTo>
                  <a:cubicBezTo>
                    <a:pt x="711958" y="82458"/>
                    <a:pt x="423081" y="23317"/>
                    <a:pt x="409433" y="9669"/>
                  </a:cubicBezTo>
                  <a:close/>
                </a:path>
              </a:pathLst>
            </a:custGeom>
            <a:no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50" name="Straight Arrow Connector 49"/>
            <p:cNvCxnSpPr>
              <a:cxnSpLocks noChangeShapeType="1"/>
              <a:stCxn id="77" idx="2"/>
              <a:endCxn id="76" idx="6"/>
            </p:cNvCxnSpPr>
            <p:nvPr/>
          </p:nvCxnSpPr>
          <p:spPr bwMode="auto">
            <a:xfrm flipH="1" flipV="1">
              <a:off x="4338713" y="4944182"/>
              <a:ext cx="841045" cy="58246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55" name="Straight Arrow Connector 54"/>
            <p:cNvCxnSpPr>
              <a:cxnSpLocks noChangeShapeType="1"/>
              <a:stCxn id="77" idx="1"/>
              <a:endCxn id="64" idx="5"/>
            </p:cNvCxnSpPr>
            <p:nvPr/>
          </p:nvCxnSpPr>
          <p:spPr bwMode="auto">
            <a:xfrm flipH="1" flipV="1">
              <a:off x="4834857" y="4298271"/>
              <a:ext cx="426621" cy="507561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7" name="Straight Arrow Connector 56"/>
            <p:cNvCxnSpPr>
              <a:cxnSpLocks noChangeShapeType="1"/>
              <a:stCxn id="77" idx="3"/>
              <a:endCxn id="61" idx="7"/>
            </p:cNvCxnSpPr>
            <p:nvPr/>
          </p:nvCxnSpPr>
          <p:spPr bwMode="auto">
            <a:xfrm flipH="1">
              <a:off x="4821209" y="5199023"/>
              <a:ext cx="440269" cy="395058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4319035" y="5512649"/>
              <a:ext cx="588334" cy="556055"/>
            </a:xfrm>
            <a:prstGeom prst="ellipse">
              <a:avLst/>
            </a:prstGeom>
            <a:solidFill>
              <a:schemeClr val="bg2"/>
            </a:solidFill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latin typeface="Calibri" pitchFamily="34" charset="0"/>
                </a:rPr>
                <a:t>2</a:t>
              </a:r>
              <a:endParaRPr lang="bg-BG" b="1" dirty="0">
                <a:latin typeface="Calibri" pitchFamily="34" charset="0"/>
              </a:endParaRPr>
            </a:p>
          </p:txBody>
        </p:sp>
        <p:cxnSp>
          <p:nvCxnSpPr>
            <p:cNvPr id="63" name="Straight Arrow Connector 62"/>
            <p:cNvCxnSpPr>
              <a:cxnSpLocks noChangeShapeType="1"/>
              <a:stCxn id="76" idx="0"/>
              <a:endCxn id="64" idx="3"/>
            </p:cNvCxnSpPr>
            <p:nvPr/>
          </p:nvCxnSpPr>
          <p:spPr bwMode="auto">
            <a:xfrm flipV="1">
              <a:off x="4044546" y="4298271"/>
              <a:ext cx="374297" cy="367883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4332683" y="3823648"/>
              <a:ext cx="588334" cy="556055"/>
            </a:xfrm>
            <a:prstGeom prst="ellipse">
              <a:avLst/>
            </a:prstGeom>
            <a:solidFill>
              <a:schemeClr val="bg2"/>
            </a:solidFill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latin typeface="Calibri" pitchFamily="34" charset="0"/>
                </a:rPr>
                <a:t>9</a:t>
              </a:r>
              <a:endParaRPr lang="bg-BG" b="1" dirty="0">
                <a:latin typeface="Calibri" pitchFamily="34" charset="0"/>
              </a:endParaRPr>
            </a:p>
          </p:txBody>
        </p:sp>
        <p:cxnSp>
          <p:nvCxnSpPr>
            <p:cNvPr id="66" name="Straight Arrow Connector 65"/>
            <p:cNvCxnSpPr>
              <a:cxnSpLocks noChangeShapeType="1"/>
              <a:stCxn id="76" idx="4"/>
              <a:endCxn id="61" idx="1"/>
            </p:cNvCxnSpPr>
            <p:nvPr/>
          </p:nvCxnSpPr>
          <p:spPr bwMode="auto">
            <a:xfrm>
              <a:off x="4044546" y="5222209"/>
              <a:ext cx="360649" cy="371872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2886394" y="3803267"/>
              <a:ext cx="588334" cy="556055"/>
            </a:xfrm>
            <a:prstGeom prst="ellipse">
              <a:avLst/>
            </a:prstGeom>
            <a:solidFill>
              <a:schemeClr val="bg2"/>
            </a:solidFill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latin typeface="Calibri" pitchFamily="34" charset="0"/>
                </a:rPr>
                <a:t>5</a:t>
              </a:r>
              <a:endParaRPr lang="bg-BG" b="1" dirty="0">
                <a:latin typeface="Calibri" pitchFamily="34" charset="0"/>
              </a:endParaRPr>
            </a:p>
          </p:txBody>
        </p:sp>
        <p:cxnSp>
          <p:nvCxnSpPr>
            <p:cNvPr id="68" name="Straight Arrow Connector 67"/>
            <p:cNvCxnSpPr>
              <a:cxnSpLocks noChangeShapeType="1"/>
              <a:stCxn id="67" idx="5"/>
              <a:endCxn id="76" idx="1"/>
            </p:cNvCxnSpPr>
            <p:nvPr/>
          </p:nvCxnSpPr>
          <p:spPr bwMode="auto">
            <a:xfrm>
              <a:off x="3388568" y="4277890"/>
              <a:ext cx="447971" cy="469696"/>
            </a:xfrm>
            <a:prstGeom prst="straightConnector1">
              <a:avLst/>
            </a:prstGeom>
            <a:noFill/>
            <a:ln w="38100" algn="ctr">
              <a:noFill/>
              <a:round/>
              <a:headEnd/>
              <a:tailEnd type="arrow" w="med" len="med"/>
            </a:ln>
            <a:effectLst/>
          </p:spPr>
        </p:cxn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3750379" y="4666154"/>
              <a:ext cx="588334" cy="556055"/>
            </a:xfrm>
            <a:prstGeom prst="ellipse">
              <a:avLst/>
            </a:prstGeom>
            <a:solidFill>
              <a:schemeClr val="bg2"/>
            </a:solidFill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latin typeface="Calibri" pitchFamily="34" charset="0"/>
                </a:rPr>
                <a:t>13</a:t>
              </a:r>
              <a:endParaRPr lang="bg-BG" b="1" dirty="0">
                <a:latin typeface="Calibri" pitchFamily="34" charset="0"/>
              </a:endParaRPr>
            </a:p>
          </p:txBody>
        </p: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5179758" y="4724400"/>
              <a:ext cx="558021" cy="556055"/>
            </a:xfrm>
            <a:prstGeom prst="ellipse">
              <a:avLst/>
            </a:prstGeom>
            <a:solidFill>
              <a:schemeClr val="bg2"/>
            </a:solidFill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latin typeface="Calibri" pitchFamily="34" charset="0"/>
                </a:rPr>
                <a:t>0</a:t>
              </a:r>
              <a:endParaRPr lang="bg-BG" b="1" dirty="0">
                <a:latin typeface="Calibri" pitchFamily="34" charset="0"/>
              </a:endParaRPr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2922114" y="5525251"/>
              <a:ext cx="588334" cy="556055"/>
            </a:xfrm>
            <a:prstGeom prst="ellipse">
              <a:avLst/>
            </a:prstGeom>
            <a:solidFill>
              <a:schemeClr val="bg2"/>
            </a:solidFill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latin typeface="Calibri" pitchFamily="34" charset="0"/>
                </a:rPr>
                <a:t>7</a:t>
              </a:r>
              <a:endParaRPr lang="bg-BG" b="1" dirty="0">
                <a:latin typeface="Calibri" pitchFamily="34" charset="0"/>
              </a:endParaRPr>
            </a:p>
          </p:txBody>
        </p:sp>
        <p:cxnSp>
          <p:nvCxnSpPr>
            <p:cNvPr id="85" name="Straight Arrow Connector 23"/>
            <p:cNvCxnSpPr>
              <a:cxnSpLocks noChangeShapeType="1"/>
              <a:stCxn id="84" idx="2"/>
              <a:endCxn id="86" idx="4"/>
            </p:cNvCxnSpPr>
            <p:nvPr/>
          </p:nvCxnSpPr>
          <p:spPr bwMode="auto">
            <a:xfrm rot="10800000">
              <a:off x="2483272" y="5203209"/>
              <a:ext cx="438842" cy="600070"/>
            </a:xfrm>
            <a:prstGeom prst="curvedConnector2">
              <a:avLst/>
            </a:prstGeom>
            <a:noFill/>
            <a:ln w="38100" algn="ctr">
              <a:solidFill>
                <a:schemeClr val="bg1"/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2189105" y="4647154"/>
              <a:ext cx="588334" cy="556055"/>
            </a:xfrm>
            <a:prstGeom prst="ellipse">
              <a:avLst/>
            </a:prstGeom>
            <a:solidFill>
              <a:schemeClr val="bg2"/>
            </a:solidFill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latin typeface="Calibri" pitchFamily="34" charset="0"/>
                </a:rPr>
                <a:t>12</a:t>
              </a:r>
              <a:endParaRPr lang="bg-BG" b="1" dirty="0">
                <a:latin typeface="Calibri" pitchFamily="34" charset="0"/>
              </a:endParaRPr>
            </a:p>
          </p:txBody>
        </p:sp>
        <p:cxnSp>
          <p:nvCxnSpPr>
            <p:cNvPr id="87" name="Straight Arrow Connector 31"/>
            <p:cNvCxnSpPr>
              <a:cxnSpLocks noChangeShapeType="1"/>
              <a:stCxn id="84" idx="0"/>
              <a:endCxn id="86" idx="6"/>
            </p:cNvCxnSpPr>
            <p:nvPr/>
          </p:nvCxnSpPr>
          <p:spPr bwMode="auto">
            <a:xfrm rot="16200000" flipV="1">
              <a:off x="2696826" y="5005796"/>
              <a:ext cx="600069" cy="438842"/>
            </a:xfrm>
            <a:prstGeom prst="curvedConnector2">
              <a:avLst/>
            </a:prstGeom>
            <a:noFill/>
            <a:ln w="38100" algn="ctr">
              <a:solidFill>
                <a:schemeClr val="bg1"/>
              </a:solidFill>
              <a:round/>
              <a:headEnd type="arrow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217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DE97E-771F-4840-BF37-D4F420A46C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A5C0EADE-0821-4E3D-8DE7-116D2333A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Discover lowest points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D4C039-2039-4829-B60E-4A4E1E4F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Articulation Points Algorithm Preview (12)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35959F1-1B55-4A36-854D-B818E4A1A20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792112" y="2203445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1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5DCC8B6-6B61-42FE-AA7C-5D20D8B91E2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761226" y="303584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4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EBFAAC8-A46B-45A6-8A8E-4CDA70524E7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413988" y="2722776"/>
            <a:ext cx="466736" cy="44826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A46E76BF-66CD-4AF3-A403-F2400CF2A1A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729039" y="388425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3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69920B-3306-416D-A284-DFF938A5673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81801" y="3571183"/>
            <a:ext cx="466736" cy="448265"/>
          </a:xfrm>
          <a:prstGeom prst="straightConnector1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C45E645B-F33D-448A-AF9F-476AD296162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712106" y="4713236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5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4F84B7C-0555-4F0C-9E4C-D3116DC4838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364868" y="4400169"/>
            <a:ext cx="466736" cy="44826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384F3714-128D-4C23-B64F-C003F1531B1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95173" y="5542222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6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F893145-4161-4D31-B644-6D03328503CE}"/>
              </a:ext>
            </a:extLst>
          </p:cNvPr>
          <p:cNvCxnSpPr>
            <a:cxnSpLocks noChangeShapeType="1"/>
            <a:stCxn id="76" idx="5"/>
          </p:cNvCxnSpPr>
          <p:nvPr/>
        </p:nvCxnSpPr>
        <p:spPr bwMode="auto">
          <a:xfrm flipH="1">
            <a:off x="1347936" y="5268999"/>
            <a:ext cx="467318" cy="408421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rc 90">
            <a:extLst>
              <a:ext uri="{FF2B5EF4-FFF2-40B4-BE49-F238E27FC236}">
                <a16:creationId xmlns:a16="http://schemas.microsoft.com/office/drawing/2014/main" id="{2A395584-B885-4C2F-8737-104ABE145773}"/>
              </a:ext>
            </a:extLst>
          </p:cNvPr>
          <p:cNvSpPr/>
          <p:nvPr/>
        </p:nvSpPr>
        <p:spPr>
          <a:xfrm flipV="1">
            <a:off x="-4042041" y="2774973"/>
            <a:ext cx="7405937" cy="3418366"/>
          </a:xfrm>
          <a:prstGeom prst="arc">
            <a:avLst>
              <a:gd name="adj1" fmla="val 19100092"/>
              <a:gd name="adj2" fmla="val 85320"/>
            </a:avLst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5495F3D-7B68-4176-A05C-636A6BAF026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421295" y="4266349"/>
            <a:ext cx="526467" cy="715903"/>
          </a:xfrm>
          <a:prstGeom prst="straightConnector1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B0658011-4557-47A5-93FC-46D3C985CF6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751970" y="4943255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2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95" name="Arc 94">
            <a:extLst>
              <a:ext uri="{FF2B5EF4-FFF2-40B4-BE49-F238E27FC236}">
                <a16:creationId xmlns:a16="http://schemas.microsoft.com/office/drawing/2014/main" id="{6AB11C5D-724E-4836-952E-09C00A4ED889}"/>
              </a:ext>
            </a:extLst>
          </p:cNvPr>
          <p:cNvSpPr/>
          <p:nvPr/>
        </p:nvSpPr>
        <p:spPr>
          <a:xfrm flipV="1">
            <a:off x="-1037982" y="2078290"/>
            <a:ext cx="7405937" cy="3418366"/>
          </a:xfrm>
          <a:prstGeom prst="arc">
            <a:avLst>
              <a:gd name="adj1" fmla="val 19231587"/>
              <a:gd name="adj2" fmla="val 1303163"/>
            </a:avLst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108C106-2863-46E4-8812-5DBD924F3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368448"/>
              </p:ext>
            </p:extLst>
          </p:nvPr>
        </p:nvGraphicFramePr>
        <p:xfrm>
          <a:off x="6526412" y="1650234"/>
          <a:ext cx="5155796" cy="1204329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depth[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low[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98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98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kumimoji="0" lang="en-US" sz="2398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4465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98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DE97E-771F-4840-BF37-D4F420A46C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A5C0EADE-0821-4E3D-8DE7-116D2333A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Discover lowest points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D4C039-2039-4829-B60E-4A4E1E4F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Articulation Points Algorithm Preview (13)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35959F1-1B55-4A36-854D-B818E4A1A20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792112" y="2203445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1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5DCC8B6-6B61-42FE-AA7C-5D20D8B91E2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761226" y="303584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4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EBFAAC8-A46B-45A6-8A8E-4CDA70524E7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413988" y="2722776"/>
            <a:ext cx="466736" cy="44826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A46E76BF-66CD-4AF3-A403-F2400CF2A1A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729039" y="388425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3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69920B-3306-416D-A284-DFF938A5673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81801" y="3571183"/>
            <a:ext cx="466736" cy="44826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C45E645B-F33D-448A-AF9F-476AD296162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712106" y="4713236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5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4F84B7C-0555-4F0C-9E4C-D3116DC4838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364868" y="4400169"/>
            <a:ext cx="466736" cy="44826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384F3714-128D-4C23-B64F-C003F1531B1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95173" y="5542222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6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F893145-4161-4D31-B644-6D03328503CE}"/>
              </a:ext>
            </a:extLst>
          </p:cNvPr>
          <p:cNvCxnSpPr>
            <a:cxnSpLocks noChangeShapeType="1"/>
            <a:stCxn id="76" idx="5"/>
          </p:cNvCxnSpPr>
          <p:nvPr/>
        </p:nvCxnSpPr>
        <p:spPr bwMode="auto">
          <a:xfrm flipH="1">
            <a:off x="1347936" y="5268999"/>
            <a:ext cx="467318" cy="408421"/>
          </a:xfrm>
          <a:prstGeom prst="straightConnector1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rc 90">
            <a:extLst>
              <a:ext uri="{FF2B5EF4-FFF2-40B4-BE49-F238E27FC236}">
                <a16:creationId xmlns:a16="http://schemas.microsoft.com/office/drawing/2014/main" id="{2A395584-B885-4C2F-8737-104ABE145773}"/>
              </a:ext>
            </a:extLst>
          </p:cNvPr>
          <p:cNvSpPr/>
          <p:nvPr/>
        </p:nvSpPr>
        <p:spPr>
          <a:xfrm flipV="1">
            <a:off x="-4042041" y="2774973"/>
            <a:ext cx="7405937" cy="3418366"/>
          </a:xfrm>
          <a:prstGeom prst="arc">
            <a:avLst>
              <a:gd name="adj1" fmla="val 19100092"/>
              <a:gd name="adj2" fmla="val 85320"/>
            </a:avLst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5495F3D-7B68-4176-A05C-636A6BAF026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421295" y="4266349"/>
            <a:ext cx="526467" cy="715903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B0658011-4557-47A5-93FC-46D3C985CF6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751970" y="4943255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2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95" name="Arc 94">
            <a:extLst>
              <a:ext uri="{FF2B5EF4-FFF2-40B4-BE49-F238E27FC236}">
                <a16:creationId xmlns:a16="http://schemas.microsoft.com/office/drawing/2014/main" id="{6AB11C5D-724E-4836-952E-09C00A4ED889}"/>
              </a:ext>
            </a:extLst>
          </p:cNvPr>
          <p:cNvSpPr/>
          <p:nvPr/>
        </p:nvSpPr>
        <p:spPr>
          <a:xfrm flipV="1">
            <a:off x="-1037982" y="2078290"/>
            <a:ext cx="7405937" cy="3418366"/>
          </a:xfrm>
          <a:prstGeom prst="arc">
            <a:avLst>
              <a:gd name="adj1" fmla="val 19231587"/>
              <a:gd name="adj2" fmla="val 1303163"/>
            </a:avLst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108C106-2863-46E4-8812-5DBD924F3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971940"/>
              </p:ext>
            </p:extLst>
          </p:nvPr>
        </p:nvGraphicFramePr>
        <p:xfrm>
          <a:off x="6526412" y="1650234"/>
          <a:ext cx="5155796" cy="1204329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depth[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low[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98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98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64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DE97E-771F-4840-BF37-D4F420A46C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A5C0EADE-0821-4E3D-8DE7-116D2333A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Discover lowest points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D4C039-2039-4829-B60E-4A4E1E4F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Articulation Points Algorithm Preview (14)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35959F1-1B55-4A36-854D-B818E4A1A20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792112" y="2203445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1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5DCC8B6-6B61-42FE-AA7C-5D20D8B91E2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761226" y="3035843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4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EBFAAC8-A46B-45A6-8A8E-4CDA70524E7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413988" y="2722776"/>
            <a:ext cx="466736" cy="44826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A46E76BF-66CD-4AF3-A403-F2400CF2A1A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729039" y="3884250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3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69920B-3306-416D-A284-DFF938A5673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81801" y="3571183"/>
            <a:ext cx="466736" cy="44826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C45E645B-F33D-448A-AF9F-476AD296162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712106" y="4713236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5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4F84B7C-0555-4F0C-9E4C-D3116DC4838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364868" y="4400169"/>
            <a:ext cx="466736" cy="448265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384F3714-128D-4C23-B64F-C003F1531B1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95173" y="5542222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6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F893145-4161-4D31-B644-6D03328503CE}"/>
              </a:ext>
            </a:extLst>
          </p:cNvPr>
          <p:cNvCxnSpPr>
            <a:cxnSpLocks noChangeShapeType="1"/>
            <a:stCxn id="76" idx="5"/>
          </p:cNvCxnSpPr>
          <p:nvPr/>
        </p:nvCxnSpPr>
        <p:spPr bwMode="auto">
          <a:xfrm flipH="1">
            <a:off x="1347936" y="5268999"/>
            <a:ext cx="467318" cy="408421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rc 90">
            <a:extLst>
              <a:ext uri="{FF2B5EF4-FFF2-40B4-BE49-F238E27FC236}">
                <a16:creationId xmlns:a16="http://schemas.microsoft.com/office/drawing/2014/main" id="{2A395584-B885-4C2F-8737-104ABE145773}"/>
              </a:ext>
            </a:extLst>
          </p:cNvPr>
          <p:cNvSpPr/>
          <p:nvPr/>
        </p:nvSpPr>
        <p:spPr>
          <a:xfrm flipV="1">
            <a:off x="-4042041" y="2774973"/>
            <a:ext cx="7405937" cy="3418366"/>
          </a:xfrm>
          <a:prstGeom prst="arc">
            <a:avLst>
              <a:gd name="adj1" fmla="val 19100092"/>
              <a:gd name="adj2" fmla="val 85320"/>
            </a:avLst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5495F3D-7B68-4176-A05C-636A6BAF026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421295" y="4266349"/>
            <a:ext cx="526467" cy="715903"/>
          </a:xfrm>
          <a:prstGeom prst="straightConnector1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B0658011-4557-47A5-93FC-46D3C985CF6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751970" y="4943255"/>
            <a:ext cx="704336" cy="65111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rgbClr val="234465"/>
                </a:solidFill>
                <a:latin typeface="Calibri" pitchFamily="34" charset="0"/>
              </a:rPr>
              <a:t>2</a:t>
            </a:r>
            <a:endParaRPr lang="bg-BG" sz="2800" b="1" dirty="0">
              <a:solidFill>
                <a:srgbClr val="234465"/>
              </a:solidFill>
              <a:latin typeface="Calibri" pitchFamily="34" charset="0"/>
            </a:endParaRPr>
          </a:p>
        </p:txBody>
      </p:sp>
      <p:sp>
        <p:nvSpPr>
          <p:cNvPr id="95" name="Arc 94">
            <a:extLst>
              <a:ext uri="{FF2B5EF4-FFF2-40B4-BE49-F238E27FC236}">
                <a16:creationId xmlns:a16="http://schemas.microsoft.com/office/drawing/2014/main" id="{6AB11C5D-724E-4836-952E-09C00A4ED889}"/>
              </a:ext>
            </a:extLst>
          </p:cNvPr>
          <p:cNvSpPr/>
          <p:nvPr/>
        </p:nvSpPr>
        <p:spPr>
          <a:xfrm flipV="1">
            <a:off x="-1037982" y="2078290"/>
            <a:ext cx="7405937" cy="3418366"/>
          </a:xfrm>
          <a:prstGeom prst="arc">
            <a:avLst>
              <a:gd name="adj1" fmla="val 19231587"/>
              <a:gd name="adj2" fmla="val 1303163"/>
            </a:avLst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108C106-2863-46E4-8812-5DBD924F3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801136"/>
              </p:ext>
            </p:extLst>
          </p:nvPr>
        </p:nvGraphicFramePr>
        <p:xfrm>
          <a:off x="6526412" y="1650234"/>
          <a:ext cx="5155796" cy="1204329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depth[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low[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98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07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DE97E-771F-4840-BF37-D4F420A46C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A5C0EADE-0821-4E3D-8DE7-116D2333A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Extract articulation points</a:t>
            </a:r>
          </a:p>
          <a:p>
            <a:r>
              <a:rPr lang="en-US" dirty="0"/>
              <a:t>For each pair of vertices (</a:t>
            </a:r>
            <a:r>
              <a:rPr lang="en-US" b="1" dirty="0">
                <a:solidFill>
                  <a:schemeClr val="bg1"/>
                </a:solidFill>
              </a:rPr>
              <a:t>u, v</a:t>
            </a:r>
            <a:r>
              <a:rPr lang="en-US" dirty="0"/>
              <a:t>) (except the root):</a:t>
            </a:r>
          </a:p>
          <a:p>
            <a:pPr lvl="1"/>
            <a:r>
              <a:rPr lang="en-US" dirty="0"/>
              <a:t>If </a:t>
            </a:r>
            <a:r>
              <a:rPr lang="en-US" b="1" dirty="0">
                <a:solidFill>
                  <a:schemeClr val="bg1"/>
                </a:solidFill>
              </a:rPr>
              <a:t>low[v] &gt;= depth[u]</a:t>
            </a:r>
          </a:p>
          <a:p>
            <a:pPr lvl="2"/>
            <a:r>
              <a:rPr lang="en-US" dirty="0"/>
              <a:t>Then </a:t>
            </a:r>
            <a:r>
              <a:rPr lang="en-US" b="1" dirty="0">
                <a:solidFill>
                  <a:schemeClr val="bg1"/>
                </a:solidFill>
              </a:rPr>
              <a:t>u</a:t>
            </a:r>
            <a:r>
              <a:rPr lang="en-US" dirty="0"/>
              <a:t> is an articulation point</a:t>
            </a:r>
          </a:p>
          <a:p>
            <a:r>
              <a:rPr lang="en-US" dirty="0"/>
              <a:t>If the root (DFS tree) has 2+ children, </a:t>
            </a:r>
            <a:br>
              <a:rPr lang="en-US" dirty="0"/>
            </a:br>
            <a:r>
              <a:rPr lang="en-US" dirty="0"/>
              <a:t>then it is an articulation point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D4C039-2039-4829-B60E-4A4E1E4F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Articulation Points Algorithm Preview (15)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1E85E43-7A9D-4099-86BC-A7E6AAAEFD0D}"/>
              </a:ext>
            </a:extLst>
          </p:cNvPr>
          <p:cNvGrpSpPr/>
          <p:nvPr/>
        </p:nvGrpSpPr>
        <p:grpSpPr>
          <a:xfrm>
            <a:off x="7911952" y="1761483"/>
            <a:ext cx="3356079" cy="2788926"/>
            <a:chOff x="695173" y="2203445"/>
            <a:chExt cx="4801275" cy="3989894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35959F1-1B55-4A36-854D-B818E4A1A20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4792112" y="2203445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1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5DCC8B6-6B61-42FE-AA7C-5D20D8B91E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3761226" y="3035843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4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EBFAAC8-A46B-45A6-8A8E-4CDA70524E7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413988" y="2722776"/>
              <a:ext cx="466736" cy="448265"/>
            </a:xfrm>
            <a:prstGeom prst="straightConnector1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46E76BF-66CD-4AF3-A403-F2400CF2A1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2729039" y="3884250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3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D69920B-3306-416D-A284-DFF938A567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381801" y="3571183"/>
              <a:ext cx="466736" cy="448265"/>
            </a:xfrm>
            <a:prstGeom prst="straightConnector1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45E645B-F33D-448A-AF9F-476AD29616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1712106" y="4713236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5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4F84B7C-0555-4F0C-9E4C-D3116DC4838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364868" y="4400169"/>
              <a:ext cx="466736" cy="448265"/>
            </a:xfrm>
            <a:prstGeom prst="straightConnector1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84F3714-128D-4C23-B64F-C003F1531B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695173" y="5542222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6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F893145-4161-4D31-B644-6D03328503CE}"/>
                </a:ext>
              </a:extLst>
            </p:cNvPr>
            <p:cNvCxnSpPr>
              <a:cxnSpLocks noChangeShapeType="1"/>
              <a:stCxn id="76" idx="5"/>
            </p:cNvCxnSpPr>
            <p:nvPr/>
          </p:nvCxnSpPr>
          <p:spPr bwMode="auto">
            <a:xfrm flipH="1">
              <a:off x="1347936" y="5268999"/>
              <a:ext cx="467318" cy="408421"/>
            </a:xfrm>
            <a:prstGeom prst="straightConnector1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5495F3D-7B68-4176-A05C-636A6BAF026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421295" y="4266349"/>
              <a:ext cx="526467" cy="715903"/>
            </a:xfrm>
            <a:prstGeom prst="straightConnector1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B0658011-4557-47A5-93FC-46D3C985CF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3751970" y="4943255"/>
              <a:ext cx="704336" cy="65111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rgbClr val="234465"/>
                  </a:solidFill>
                  <a:latin typeface="Calibri" pitchFamily="34" charset="0"/>
                </a:rPr>
                <a:t>2</a:t>
              </a:r>
              <a:endParaRPr lang="bg-BG" sz="2800" b="1" dirty="0">
                <a:solidFill>
                  <a:srgbClr val="234465"/>
                </a:solidFill>
                <a:latin typeface="Calibri" pitchFamily="34" charset="0"/>
              </a:endParaRPr>
            </a:p>
          </p:txBody>
        </p:sp>
      </p:grp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108C106-2863-46E4-8812-5DBD924F3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307937"/>
              </p:ext>
            </p:extLst>
          </p:nvPr>
        </p:nvGraphicFramePr>
        <p:xfrm>
          <a:off x="6597234" y="4732755"/>
          <a:ext cx="5155796" cy="1204329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1167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2939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depth[</a:t>
                      </a:r>
                      <a:r>
                        <a:rPr lang="en-US" i="1" dirty="0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36000" marR="36000" marT="18000" marB="18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46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3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low[</a:t>
                      </a:r>
                      <a:r>
                        <a:rPr lang="en-US" i="1" noProof="1">
                          <a:solidFill>
                            <a:srgbClr val="234465"/>
                          </a:solidFill>
                          <a:effectLst/>
                        </a:rPr>
                        <a:t>v</a:t>
                      </a:r>
                      <a:r>
                        <a:rPr lang="en-US" noProof="1">
                          <a:solidFill>
                            <a:srgbClr val="234465"/>
                          </a:solidFill>
                          <a:effectLst/>
                        </a:rPr>
                        <a:t>]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rgbClr val="234465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98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36000" marR="36000" marT="18000" marB="1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95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78500" y="1314000"/>
            <a:ext cx="10035000" cy="5078351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1600" dirty="0" err="1"/>
              <a:t>findArticulationPoints</a:t>
            </a:r>
            <a:r>
              <a:rPr lang="en-US" sz="1600" dirty="0"/>
              <a:t>(node, d)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  visited[node] = true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  depth[node] = d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  </a:t>
            </a:r>
            <a:r>
              <a:rPr lang="en-US" sz="1600" dirty="0" err="1"/>
              <a:t>lowpoint</a:t>
            </a:r>
            <a:r>
              <a:rPr lang="en-US" sz="1600" dirty="0"/>
              <a:t>[node] = d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  </a:t>
            </a:r>
            <a:r>
              <a:rPr lang="en-US" sz="1600" dirty="0" err="1"/>
              <a:t>childCount</a:t>
            </a:r>
            <a:r>
              <a:rPr lang="en-US" sz="1600" dirty="0"/>
              <a:t> = 0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  </a:t>
            </a:r>
            <a:r>
              <a:rPr lang="en-US" sz="1600" dirty="0" err="1"/>
              <a:t>isArticulation</a:t>
            </a:r>
            <a:r>
              <a:rPr lang="en-US" sz="1600" dirty="0"/>
              <a:t> = false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  foreach </a:t>
            </a:r>
            <a:r>
              <a:rPr lang="en-US" sz="1600" dirty="0" err="1"/>
              <a:t>childNode</a:t>
            </a:r>
            <a:r>
              <a:rPr lang="en-US" sz="1600" dirty="0"/>
              <a:t> in graph[node]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    if not visited[</a:t>
            </a:r>
            <a:r>
              <a:rPr lang="en-US" sz="1600" dirty="0" err="1"/>
              <a:t>childNode</a:t>
            </a:r>
            <a:r>
              <a:rPr lang="en-US" sz="1600" dirty="0"/>
              <a:t>]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      parent[</a:t>
            </a:r>
            <a:r>
              <a:rPr lang="en-US" sz="1600" dirty="0" err="1"/>
              <a:t>childNode</a:t>
            </a:r>
            <a:r>
              <a:rPr lang="en-US" sz="1600" dirty="0"/>
              <a:t>] = node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      </a:t>
            </a:r>
            <a:r>
              <a:rPr lang="en-US" sz="1600" dirty="0" err="1"/>
              <a:t>findArticulationPoints</a:t>
            </a:r>
            <a:r>
              <a:rPr lang="en-US" sz="1600" dirty="0"/>
              <a:t>(</a:t>
            </a:r>
            <a:r>
              <a:rPr lang="en-US" sz="1600" dirty="0" err="1"/>
              <a:t>childNode</a:t>
            </a:r>
            <a:r>
              <a:rPr lang="en-US" sz="1600" dirty="0"/>
              <a:t>, d + 1)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      </a:t>
            </a:r>
            <a:r>
              <a:rPr lang="en-US" sz="1600" dirty="0" err="1"/>
              <a:t>childCount</a:t>
            </a:r>
            <a:r>
              <a:rPr lang="en-US" sz="1600" dirty="0"/>
              <a:t> = </a:t>
            </a:r>
            <a:r>
              <a:rPr lang="en-US" sz="1600" dirty="0" err="1"/>
              <a:t>childCount</a:t>
            </a:r>
            <a:r>
              <a:rPr lang="en-US" sz="1600" dirty="0"/>
              <a:t> + 1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      if </a:t>
            </a:r>
            <a:r>
              <a:rPr lang="en-US" sz="1600" dirty="0" err="1"/>
              <a:t>lowpoint</a:t>
            </a:r>
            <a:r>
              <a:rPr lang="en-US" sz="1600" dirty="0"/>
              <a:t>[</a:t>
            </a:r>
            <a:r>
              <a:rPr lang="en-US" sz="1600" dirty="0" err="1"/>
              <a:t>childNode</a:t>
            </a:r>
            <a:r>
              <a:rPr lang="en-US" sz="1600" dirty="0"/>
              <a:t>] &gt;= depth[node]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        </a:t>
            </a:r>
            <a:r>
              <a:rPr lang="en-US" sz="1600" dirty="0" err="1"/>
              <a:t>isArticulation</a:t>
            </a:r>
            <a:r>
              <a:rPr lang="en-US" sz="1600" dirty="0"/>
              <a:t> = true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      </a:t>
            </a:r>
            <a:r>
              <a:rPr lang="en-US" sz="1600" dirty="0" err="1"/>
              <a:t>lowpoint</a:t>
            </a:r>
            <a:r>
              <a:rPr lang="en-US" sz="1600" dirty="0"/>
              <a:t>[node] = Min(</a:t>
            </a:r>
            <a:r>
              <a:rPr lang="en-US" sz="1600" dirty="0" err="1"/>
              <a:t>lowpoint</a:t>
            </a:r>
            <a:r>
              <a:rPr lang="en-US" sz="1600" dirty="0"/>
              <a:t>[node], </a:t>
            </a:r>
            <a:r>
              <a:rPr lang="en-US" sz="1600" dirty="0" err="1"/>
              <a:t>lowpoint</a:t>
            </a:r>
            <a:r>
              <a:rPr lang="en-US" sz="1600" dirty="0"/>
              <a:t>[</a:t>
            </a:r>
            <a:r>
              <a:rPr lang="en-US" sz="1600" dirty="0" err="1"/>
              <a:t>childNode</a:t>
            </a:r>
            <a:r>
              <a:rPr lang="en-US" sz="1600" dirty="0"/>
              <a:t>])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    else if </a:t>
            </a:r>
            <a:r>
              <a:rPr lang="en-US" sz="1600" dirty="0" err="1"/>
              <a:t>childNode</a:t>
            </a:r>
            <a:r>
              <a:rPr lang="en-US" sz="1600" dirty="0"/>
              <a:t> &lt;&gt; parent[node]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      </a:t>
            </a:r>
            <a:r>
              <a:rPr lang="en-US" sz="1600" dirty="0" err="1"/>
              <a:t>lowpoint</a:t>
            </a:r>
            <a:r>
              <a:rPr lang="en-US" sz="1600" dirty="0"/>
              <a:t>[node] = Min(</a:t>
            </a:r>
            <a:r>
              <a:rPr lang="en-US" sz="1600" dirty="0" err="1"/>
              <a:t>lowpoint</a:t>
            </a:r>
            <a:r>
              <a:rPr lang="en-US" sz="1600" dirty="0"/>
              <a:t>[node], depth[</a:t>
            </a:r>
            <a:r>
              <a:rPr lang="en-US" sz="1600" dirty="0" err="1"/>
              <a:t>childNode</a:t>
            </a:r>
            <a:r>
              <a:rPr lang="en-US" sz="1600" dirty="0"/>
              <a:t>])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  if (parent[node]&lt;&gt;null and </a:t>
            </a:r>
            <a:r>
              <a:rPr lang="en-US" sz="1600" dirty="0" err="1"/>
              <a:t>isArticulation</a:t>
            </a:r>
            <a:r>
              <a:rPr lang="en-US" sz="1600" dirty="0"/>
              <a:t>) or (parent[node]==null and </a:t>
            </a:r>
            <a:r>
              <a:rPr lang="en-US" sz="1600" dirty="0" err="1"/>
              <a:t>childCount</a:t>
            </a:r>
            <a:r>
              <a:rPr lang="en-US" sz="1600" dirty="0"/>
              <a:t> &gt; 1)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      print node as articulation point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Articulation Points – Fast Algorithm</a:t>
            </a:r>
          </a:p>
        </p:txBody>
      </p:sp>
    </p:spTree>
    <p:extLst>
      <p:ext uri="{BB962C8B-B14F-4D97-AF65-F5344CB8AC3E}">
        <p14:creationId xmlns:p14="http://schemas.microsoft.com/office/powerpoint/2010/main" val="46868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35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00000"/>
              </a:lnSpc>
            </a:pPr>
            <a:r>
              <a:rPr lang="en-US" dirty="0"/>
              <a:t>Strongly-connected components</a:t>
            </a:r>
          </a:p>
          <a:p>
            <a:pPr marL="730250" lvl="1" indent="-457200">
              <a:lnSpc>
                <a:spcPct val="100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Use </a:t>
            </a:r>
            <a:r>
              <a:rPr lang="en-US" b="1" dirty="0">
                <a:solidFill>
                  <a:schemeClr val="bg1"/>
                </a:solidFill>
              </a:rPr>
              <a:t>DFS</a:t>
            </a:r>
            <a:r>
              <a:rPr lang="en-US" dirty="0">
                <a:solidFill>
                  <a:schemeClr val="bg2"/>
                </a:solidFill>
              </a:rPr>
              <a:t> + </a:t>
            </a:r>
            <a:r>
              <a:rPr lang="en-US" b="1" dirty="0">
                <a:solidFill>
                  <a:schemeClr val="bg1"/>
                </a:solidFill>
              </a:rPr>
              <a:t>reverse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DFS</a:t>
            </a:r>
            <a:r>
              <a:rPr lang="en-US" dirty="0">
                <a:solidFill>
                  <a:schemeClr val="bg2"/>
                </a:solidFill>
              </a:rPr>
              <a:t> algorithm</a:t>
            </a:r>
          </a:p>
          <a:p>
            <a:pPr>
              <a:lnSpc>
                <a:spcPct val="100000"/>
              </a:lnSpc>
            </a:pPr>
            <a:r>
              <a:rPr lang="en-US" dirty="0"/>
              <a:t>Maximum flow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Edmonds-Karp</a:t>
            </a:r>
          </a:p>
          <a:p>
            <a:pPr marL="209511">
              <a:lnSpc>
                <a:spcPct val="100000"/>
              </a:lnSpc>
              <a:buClr>
                <a:schemeClr val="bg2"/>
              </a:buClr>
            </a:pPr>
            <a:r>
              <a:rPr lang="en-US" dirty="0"/>
              <a:t>Articulation points </a:t>
            </a:r>
            <a:r>
              <a:rPr lang="en-US" dirty="0">
                <a:sym typeface="Wingdings" panose="05000000000000000000" pitchFamily="2" charset="2"/>
              </a:rPr>
              <a:t> use </a:t>
            </a:r>
            <a:r>
              <a:rPr lang="en-US" sz="3198" b="1" dirty="0">
                <a:solidFill>
                  <a:schemeClr val="bg1"/>
                </a:solidFill>
                <a:sym typeface="Wingdings" panose="05000000000000000000" pitchFamily="2" charset="2"/>
              </a:rPr>
              <a:t>modified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sz="3198" b="1" dirty="0">
                <a:solidFill>
                  <a:schemeClr val="bg1"/>
                </a:solidFill>
                <a:sym typeface="Wingdings" panose="05000000000000000000" pitchFamily="2" charset="2"/>
              </a:rPr>
              <a:t>DFS</a:t>
            </a:r>
            <a:endParaRPr lang="en-US" sz="3198" b="1" dirty="0">
              <a:solidFill>
                <a:schemeClr val="bg1"/>
              </a:solidFill>
            </a:endParaRPr>
          </a:p>
          <a:p>
            <a:pPr marL="209511">
              <a:lnSpc>
                <a:spcPct val="100000"/>
              </a:lnSpc>
              <a:buClr>
                <a:schemeClr val="bg2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</a:bodyPr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rgbClr val="234465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38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234465"/>
                </a:solidFill>
              </a:rPr>
              <a:t>This course (slides, examples, demos, exercises, homework, documents, videos and other assets) is </a:t>
            </a:r>
            <a:r>
              <a:rPr lang="en-US" b="1" dirty="0">
                <a:solidFill>
                  <a:srgbClr val="234465"/>
                </a:solidFill>
              </a:rPr>
              <a:t>copyrighted content</a:t>
            </a:r>
            <a:endParaRPr lang="en-US" dirty="0">
              <a:solidFill>
                <a:srgbClr val="234465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34465"/>
                </a:solidFill>
              </a:rPr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34465"/>
                </a:solidFill>
              </a:rPr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>
              <a:solidFill>
                <a:srgbClr val="234465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34465"/>
                </a:solidFill>
              </a:rPr>
              <a:t>© Software University – </a:t>
            </a:r>
            <a:r>
              <a:rPr lang="en-US" dirty="0">
                <a:solidFill>
                  <a:srgbClr val="234465"/>
                </a:solidFill>
                <a:hlinkClick r:id="rId4"/>
              </a:rPr>
              <a:t>https://softuni.bg</a:t>
            </a:r>
            <a:endParaRPr lang="bg-BG" dirty="0">
              <a:solidFill>
                <a:srgbClr val="234465"/>
              </a:solidFill>
            </a:endParaRPr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39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234465"/>
                </a:solidFill>
              </a:rPr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solidFill>
                  <a:srgbClr val="234465"/>
                </a:solidFill>
                <a:hlinkClick r:id="rId3"/>
              </a:rPr>
              <a:t>softuni.bg</a:t>
            </a:r>
            <a:r>
              <a:rPr lang="en-US" sz="3000" noProof="1">
                <a:solidFill>
                  <a:srgbClr val="234465"/>
                </a:solidFill>
              </a:rPr>
              <a:t>, </a:t>
            </a:r>
            <a:r>
              <a:rPr lang="en-US" sz="3000" noProof="1">
                <a:solidFill>
                  <a:srgbClr val="234465"/>
                </a:solidFill>
                <a:hlinkClick r:id="rId4"/>
              </a:rPr>
              <a:t>about.softuni.bg</a:t>
            </a:r>
            <a:r>
              <a:rPr lang="en-US" sz="3000" noProof="1">
                <a:solidFill>
                  <a:srgbClr val="234465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234465"/>
                </a:solidFill>
              </a:rPr>
              <a:t>Software University Foundation</a:t>
            </a:r>
            <a:endParaRPr lang="bg-BG" sz="3200" dirty="0">
              <a:solidFill>
                <a:srgbClr val="234465"/>
              </a:solidFill>
            </a:endParaRPr>
          </a:p>
          <a:p>
            <a:pPr lvl="1"/>
            <a:r>
              <a:rPr lang="en-US" sz="3000" noProof="1">
                <a:solidFill>
                  <a:srgbClr val="234465"/>
                </a:solidFill>
                <a:hlinkClick r:id="rId5"/>
              </a:rPr>
              <a:t>softuni.foundation</a:t>
            </a:r>
            <a:endParaRPr lang="en-US" sz="30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234465"/>
                </a:solidFill>
              </a:rPr>
              <a:t>Software University @ Facebook</a:t>
            </a:r>
          </a:p>
          <a:p>
            <a:pPr lvl="1"/>
            <a:r>
              <a:rPr lang="en-US" sz="3000" noProof="1">
                <a:solidFill>
                  <a:srgbClr val="234465"/>
                </a:solidFill>
                <a:hlinkClick r:id="rId6"/>
              </a:rPr>
              <a:t>facebook.com/SoftwareUniversity</a:t>
            </a:r>
            <a:endParaRPr lang="en-US" sz="30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234465"/>
                </a:solidFill>
              </a:rPr>
              <a:t>Software University Forums</a:t>
            </a:r>
          </a:p>
          <a:p>
            <a:pPr lvl="1"/>
            <a:r>
              <a:rPr lang="en-US" sz="3000" dirty="0">
                <a:solidFill>
                  <a:srgbClr val="234465"/>
                </a:solidFill>
                <a:hlinkClick r:id="rId7"/>
              </a:rPr>
              <a:t>forum.softuni.bg</a:t>
            </a:r>
            <a:endParaRPr lang="en-US" sz="3000" noProof="1">
              <a:solidFill>
                <a:srgbClr val="234465"/>
              </a:solidFill>
            </a:endParaRPr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directed graph is strongly connected if there is a path between all pairs of vertices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SCC</a:t>
            </a:r>
            <a:r>
              <a:rPr lang="en-US" dirty="0"/>
              <a:t> of a directed graph is a maximal strongly connected subgraph</a:t>
            </a:r>
          </a:p>
          <a:p>
            <a:pPr>
              <a:buClr>
                <a:schemeClr val="tx1"/>
              </a:buClr>
            </a:pPr>
            <a:r>
              <a:rPr lang="en-US" dirty="0"/>
              <a:t>For example, there are 7 SCCs in </a:t>
            </a:r>
            <a:br>
              <a:rPr lang="en-US" dirty="0"/>
            </a:br>
            <a:r>
              <a:rPr lang="en-US" dirty="0"/>
              <a:t>the following graph: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Strongly-Connected Components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0DDB00A-1B72-4DCA-8F74-BF4EE4F54D0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000" y="3564000"/>
            <a:ext cx="3754181" cy="288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8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of strongly-connected graph: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Strongly-Connected Components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76000" y="2304000"/>
            <a:ext cx="7165976" cy="2743200"/>
            <a:chOff x="3750379" y="1753646"/>
            <a:chExt cx="6001633" cy="2286000"/>
          </a:xfrm>
        </p:grpSpPr>
        <p:cxnSp>
          <p:nvCxnSpPr>
            <p:cNvPr id="6" name="Straight Arrow Connector 5"/>
            <p:cNvCxnSpPr>
              <a:cxnSpLocks noChangeShapeType="1"/>
              <a:stCxn id="33" idx="2"/>
              <a:endCxn id="32" idx="6"/>
            </p:cNvCxnSpPr>
            <p:nvPr/>
          </p:nvCxnSpPr>
          <p:spPr bwMode="auto">
            <a:xfrm flipH="1" flipV="1">
              <a:off x="4338713" y="2887828"/>
              <a:ext cx="841045" cy="5824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7" name="Straight Arrow Connector 6"/>
            <p:cNvCxnSpPr>
              <a:cxnSpLocks noChangeShapeType="1"/>
              <a:stCxn id="30" idx="7"/>
              <a:endCxn id="15" idx="2"/>
            </p:cNvCxnSpPr>
            <p:nvPr/>
          </p:nvCxnSpPr>
          <p:spPr bwMode="auto">
            <a:xfrm flipV="1">
              <a:off x="7356465" y="2222174"/>
              <a:ext cx="566748" cy="32685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/>
              <a:tailEnd type="arrow" w="med" len="med"/>
            </a:ln>
            <a:effectLst/>
          </p:spPr>
        </p:cxnSp>
        <p:cxnSp>
          <p:nvCxnSpPr>
            <p:cNvPr id="8" name="Straight Arrow Connector 7"/>
            <p:cNvCxnSpPr>
              <a:cxnSpLocks noChangeShapeType="1"/>
              <a:stCxn id="30" idx="1"/>
              <a:endCxn id="16" idx="5"/>
            </p:cNvCxnSpPr>
            <p:nvPr/>
          </p:nvCxnSpPr>
          <p:spPr bwMode="auto">
            <a:xfrm flipH="1" flipV="1">
              <a:off x="6411090" y="2228269"/>
              <a:ext cx="550794" cy="32075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9" name="Straight Arrow Connector 8"/>
            <p:cNvCxnSpPr>
              <a:cxnSpLocks noChangeShapeType="1"/>
              <a:stCxn id="33" idx="6"/>
              <a:endCxn id="30" idx="2"/>
            </p:cNvCxnSpPr>
            <p:nvPr/>
          </p:nvCxnSpPr>
          <p:spPr bwMode="auto">
            <a:xfrm flipV="1">
              <a:off x="5737780" y="2745619"/>
              <a:ext cx="1142384" cy="20045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0" name="Straight Arrow Connector 9"/>
            <p:cNvCxnSpPr>
              <a:cxnSpLocks noChangeShapeType="1"/>
              <a:stCxn id="16" idx="3"/>
              <a:endCxn id="33" idx="7"/>
            </p:cNvCxnSpPr>
            <p:nvPr/>
          </p:nvCxnSpPr>
          <p:spPr bwMode="auto">
            <a:xfrm flipH="1">
              <a:off x="5656060" y="2228269"/>
              <a:ext cx="339016" cy="52121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33" idx="1"/>
              <a:endCxn id="20" idx="5"/>
            </p:cNvCxnSpPr>
            <p:nvPr/>
          </p:nvCxnSpPr>
          <p:spPr bwMode="auto">
            <a:xfrm flipH="1" flipV="1">
              <a:off x="4862153" y="2228269"/>
              <a:ext cx="399325" cy="5212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30" idx="5"/>
              <a:endCxn id="27" idx="1"/>
            </p:cNvCxnSpPr>
            <p:nvPr/>
          </p:nvCxnSpPr>
          <p:spPr bwMode="auto">
            <a:xfrm>
              <a:off x="7356465" y="2942214"/>
              <a:ext cx="674515" cy="22636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33" idx="3"/>
              <a:endCxn id="17" idx="7"/>
            </p:cNvCxnSpPr>
            <p:nvPr/>
          </p:nvCxnSpPr>
          <p:spPr bwMode="auto">
            <a:xfrm flipH="1">
              <a:off x="4862153" y="3142669"/>
              <a:ext cx="399325" cy="42235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8" idx="0"/>
              <a:endCxn id="30" idx="4"/>
            </p:cNvCxnSpPr>
            <p:nvPr/>
          </p:nvCxnSpPr>
          <p:spPr bwMode="auto">
            <a:xfrm flipH="1" flipV="1">
              <a:off x="7159175" y="3023646"/>
              <a:ext cx="256467" cy="45425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7923212" y="194414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10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908916" y="175364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1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359979" y="348359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2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7121475" y="3477904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8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19" name="Straight Arrow Connector 18"/>
            <p:cNvCxnSpPr>
              <a:cxnSpLocks noChangeShapeType="1"/>
              <a:stCxn id="32" idx="0"/>
              <a:endCxn id="20" idx="3"/>
            </p:cNvCxnSpPr>
            <p:nvPr/>
          </p:nvCxnSpPr>
          <p:spPr bwMode="auto">
            <a:xfrm flipV="1">
              <a:off x="4044546" y="2228269"/>
              <a:ext cx="401593" cy="38153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4359979" y="175364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9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21" name="Straight Arrow Connector 20"/>
            <p:cNvCxnSpPr>
              <a:cxnSpLocks noChangeShapeType="1"/>
              <a:stCxn id="27" idx="0"/>
              <a:endCxn id="15" idx="4"/>
            </p:cNvCxnSpPr>
            <p:nvPr/>
          </p:nvCxnSpPr>
          <p:spPr bwMode="auto">
            <a:xfrm flipH="1" flipV="1">
              <a:off x="8233224" y="2500200"/>
              <a:ext cx="5763" cy="58694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32" idx="4"/>
              <a:endCxn id="17" idx="1"/>
            </p:cNvCxnSpPr>
            <p:nvPr/>
          </p:nvCxnSpPr>
          <p:spPr bwMode="auto">
            <a:xfrm>
              <a:off x="4044546" y="3165855"/>
              <a:ext cx="401593" cy="39916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9163678" y="268349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3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26" name="Straight Arrow Connector 23"/>
            <p:cNvCxnSpPr>
              <a:cxnSpLocks noChangeShapeType="1"/>
              <a:stCxn id="25" idx="3"/>
              <a:endCxn id="27" idx="6"/>
            </p:cNvCxnSpPr>
            <p:nvPr/>
          </p:nvCxnSpPr>
          <p:spPr bwMode="auto">
            <a:xfrm rot="5400000">
              <a:off x="8787966" y="2903301"/>
              <a:ext cx="207060" cy="716684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7944820" y="3087146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4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5931588" y="348254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5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29" name="Straight Arrow Connector 28"/>
            <p:cNvCxnSpPr>
              <a:cxnSpLocks noChangeShapeType="1"/>
              <a:stCxn id="28" idx="7"/>
              <a:endCxn id="30" idx="3"/>
            </p:cNvCxnSpPr>
            <p:nvPr/>
          </p:nvCxnSpPr>
          <p:spPr bwMode="auto">
            <a:xfrm flipV="1">
              <a:off x="6460811" y="2942214"/>
              <a:ext cx="501073" cy="62176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6880163" y="2467591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6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31" name="Straight Arrow Connector 30"/>
            <p:cNvCxnSpPr>
              <a:cxnSpLocks noChangeShapeType="1"/>
              <a:stCxn id="28" idx="6"/>
              <a:endCxn id="18" idx="2"/>
            </p:cNvCxnSpPr>
            <p:nvPr/>
          </p:nvCxnSpPr>
          <p:spPr bwMode="auto">
            <a:xfrm flipV="1">
              <a:off x="6551612" y="3755932"/>
              <a:ext cx="569863" cy="464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3750379" y="26098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7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5179758" y="2668046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0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34" name="Straight Arrow Connector 31"/>
            <p:cNvCxnSpPr>
              <a:cxnSpLocks noChangeShapeType="1"/>
              <a:stCxn id="25" idx="2"/>
              <a:endCxn id="27" idx="7"/>
            </p:cNvCxnSpPr>
            <p:nvPr/>
          </p:nvCxnSpPr>
          <p:spPr bwMode="auto">
            <a:xfrm rot="10800000" flipV="1">
              <a:off x="8446994" y="2961519"/>
              <a:ext cx="716684" cy="207060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35" name="Straight Arrow Connector 31"/>
            <p:cNvCxnSpPr>
              <a:cxnSpLocks noChangeShapeType="1"/>
              <a:stCxn id="15" idx="6"/>
              <a:endCxn id="15" idx="0"/>
            </p:cNvCxnSpPr>
            <p:nvPr/>
          </p:nvCxnSpPr>
          <p:spPr bwMode="auto">
            <a:xfrm flipH="1" flipV="1">
              <a:off x="8233224" y="1944146"/>
              <a:ext cx="310011" cy="278028"/>
            </a:xfrm>
            <a:prstGeom prst="curvedConnector4">
              <a:avLst>
                <a:gd name="adj1" fmla="val -138703"/>
                <a:gd name="adj2" fmla="val 168518"/>
              </a:avLst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40" name="Straight Arrow Connector 39"/>
            <p:cNvCxnSpPr>
              <a:cxnSpLocks noChangeShapeType="1"/>
              <a:stCxn id="28" idx="1"/>
              <a:endCxn id="33" idx="5"/>
            </p:cNvCxnSpPr>
            <p:nvPr/>
          </p:nvCxnSpPr>
          <p:spPr bwMode="auto">
            <a:xfrm flipH="1" flipV="1">
              <a:off x="5656059" y="3142669"/>
              <a:ext cx="366329" cy="4213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1928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groups of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  <a:r>
              <a:rPr lang="en-US" dirty="0"/>
              <a:t> who are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closely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related</a:t>
            </a:r>
            <a:r>
              <a:rPr lang="en-US" dirty="0"/>
              <a:t> in a huge set of data</a:t>
            </a:r>
          </a:p>
          <a:p>
            <a:pPr lvl="1"/>
            <a:r>
              <a:rPr lang="en-US" dirty="0"/>
              <a:t>Facebook </a:t>
            </a:r>
            <a:r>
              <a:rPr lang="en-US" b="1" dirty="0">
                <a:solidFill>
                  <a:schemeClr val="bg1"/>
                </a:solidFill>
              </a:rPr>
              <a:t>friends recommendations</a:t>
            </a:r>
          </a:p>
          <a:p>
            <a:pPr lvl="1"/>
            <a:r>
              <a:rPr lang="en-US" dirty="0"/>
              <a:t>Identifying group of people for advertising</a:t>
            </a:r>
          </a:p>
          <a:p>
            <a:r>
              <a:rPr lang="en-US" dirty="0"/>
              <a:t>Vehicle routing applications</a:t>
            </a:r>
          </a:p>
          <a:p>
            <a:pPr lvl="1"/>
            <a:r>
              <a:rPr lang="en-US" dirty="0"/>
              <a:t>If the graph isn't Strongly Connected, then vehicles can get trapped in a certain part of the graph (they can get in, but not get out)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6279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each vertex </a:t>
            </a:r>
            <a:r>
              <a:rPr lang="en-US" b="1" i="1" dirty="0">
                <a:solidFill>
                  <a:srgbClr val="FFA000"/>
                </a:solidFill>
              </a:rPr>
              <a:t>v</a:t>
            </a:r>
            <a:r>
              <a:rPr lang="en-US" dirty="0"/>
              <a:t> in </a:t>
            </a:r>
            <a:r>
              <a:rPr lang="en-US" b="1" dirty="0">
                <a:solidFill>
                  <a:srgbClr val="FFA000"/>
                </a:solidFill>
              </a:rPr>
              <a:t>G </a:t>
            </a:r>
            <a:r>
              <a:rPr lang="en-US" dirty="0"/>
              <a:t>(directed graph)</a:t>
            </a:r>
          </a:p>
          <a:p>
            <a:pPr lvl="1"/>
            <a:r>
              <a:rPr lang="en-US" dirty="0"/>
              <a:t>Call </a:t>
            </a:r>
            <a:r>
              <a:rPr lang="en-US" b="1" dirty="0">
                <a:solidFill>
                  <a:srgbClr val="FFA000"/>
                </a:solidFill>
              </a:rPr>
              <a:t>DFS(</a:t>
            </a:r>
            <a:r>
              <a:rPr lang="en-US" b="1" i="1" dirty="0">
                <a:solidFill>
                  <a:srgbClr val="FFA000"/>
                </a:solidFill>
              </a:rPr>
              <a:t>v</a:t>
            </a:r>
            <a:r>
              <a:rPr lang="en-US" b="1" dirty="0">
                <a:solidFill>
                  <a:srgbClr val="FFA000"/>
                </a:solidFill>
              </a:rPr>
              <a:t>)</a:t>
            </a:r>
            <a:r>
              <a:rPr lang="en-US" dirty="0"/>
              <a:t> to traverse the graph (visit each node once)</a:t>
            </a:r>
            <a:endParaRPr lang="en-US" dirty="0">
              <a:solidFill>
                <a:srgbClr val="FFA000"/>
              </a:solidFill>
            </a:endParaRPr>
          </a:p>
          <a:p>
            <a:pPr lvl="1"/>
            <a:r>
              <a:rPr lang="en-US" dirty="0"/>
              <a:t>Each time </a:t>
            </a:r>
            <a:r>
              <a:rPr lang="en-US" b="1" dirty="0">
                <a:solidFill>
                  <a:srgbClr val="FFA000"/>
                </a:solidFill>
              </a:rPr>
              <a:t>DFS(</a:t>
            </a:r>
            <a:r>
              <a:rPr lang="en-US" b="1" i="1" dirty="0">
                <a:solidFill>
                  <a:srgbClr val="FFA000"/>
                </a:solidFill>
              </a:rPr>
              <a:t>v</a:t>
            </a:r>
            <a:r>
              <a:rPr lang="en-US" b="1" dirty="0">
                <a:solidFill>
                  <a:srgbClr val="FFA000"/>
                </a:solidFill>
              </a:rPr>
              <a:t>)</a:t>
            </a:r>
            <a:r>
              <a:rPr lang="en-US" dirty="0"/>
              <a:t> finishes, push </a:t>
            </a:r>
            <a:r>
              <a:rPr lang="en-US" b="1" i="1" dirty="0">
                <a:solidFill>
                  <a:srgbClr val="FFA000"/>
                </a:solidFill>
              </a:rPr>
              <a:t>v</a:t>
            </a:r>
            <a:r>
              <a:rPr lang="en-US" dirty="0"/>
              <a:t> onto </a:t>
            </a:r>
            <a:r>
              <a:rPr lang="en-US" b="1" dirty="0">
                <a:solidFill>
                  <a:srgbClr val="FFA000"/>
                </a:solidFill>
              </a:rPr>
              <a:t>S </a:t>
            </a:r>
            <a:r>
              <a:rPr lang="en-US" dirty="0"/>
              <a:t>(stack)</a:t>
            </a:r>
          </a:p>
          <a:p>
            <a:r>
              <a:rPr lang="en-US" dirty="0"/>
              <a:t>Build the </a:t>
            </a:r>
            <a:r>
              <a:rPr lang="en-US" b="1" dirty="0">
                <a:solidFill>
                  <a:srgbClr val="FFA000"/>
                </a:solidFill>
              </a:rPr>
              <a:t>reverse graph G' </a:t>
            </a:r>
            <a:r>
              <a:rPr lang="en-US" dirty="0"/>
              <a:t>(reverse all edges from </a:t>
            </a:r>
            <a:r>
              <a:rPr lang="en-US" b="1" dirty="0">
                <a:solidFill>
                  <a:srgbClr val="FFA000"/>
                </a:solidFill>
              </a:rPr>
              <a:t>G</a:t>
            </a:r>
            <a:r>
              <a:rPr lang="en-US" dirty="0"/>
              <a:t>)</a:t>
            </a:r>
            <a:endParaRPr lang="en-US" b="1" dirty="0">
              <a:solidFill>
                <a:srgbClr val="FFA000"/>
              </a:solidFill>
            </a:endParaRPr>
          </a:p>
          <a:p>
            <a:r>
              <a:rPr lang="en-US" dirty="0"/>
              <a:t>While </a:t>
            </a:r>
            <a:r>
              <a:rPr lang="en-US" b="1" dirty="0">
                <a:solidFill>
                  <a:srgbClr val="FFA000"/>
                </a:solidFill>
              </a:rPr>
              <a:t>S</a:t>
            </a:r>
            <a:r>
              <a:rPr lang="en-US" dirty="0"/>
              <a:t> is non-empty:</a:t>
            </a:r>
          </a:p>
          <a:p>
            <a:pPr lvl="1"/>
            <a:r>
              <a:rPr lang="en-US" dirty="0"/>
              <a:t>Pop the top vertex </a:t>
            </a:r>
            <a:r>
              <a:rPr lang="en-US" b="1" i="1" dirty="0">
                <a:solidFill>
                  <a:srgbClr val="FFA000"/>
                </a:solidFill>
              </a:rPr>
              <a:t>v</a:t>
            </a:r>
            <a:r>
              <a:rPr lang="en-US" dirty="0"/>
              <a:t> from </a:t>
            </a:r>
            <a:r>
              <a:rPr lang="en-US" b="1" dirty="0">
                <a:solidFill>
                  <a:srgbClr val="FFA000"/>
                </a:solidFill>
              </a:rPr>
              <a:t>S</a:t>
            </a:r>
          </a:p>
          <a:p>
            <a:pPr lvl="1"/>
            <a:r>
              <a:rPr lang="en-US" dirty="0"/>
              <a:t>if </a:t>
            </a:r>
            <a:r>
              <a:rPr lang="en-US" b="1" i="1" dirty="0">
                <a:solidFill>
                  <a:srgbClr val="FFA000"/>
                </a:solidFill>
              </a:rPr>
              <a:t>v</a:t>
            </a:r>
            <a:r>
              <a:rPr lang="en-US" dirty="0"/>
              <a:t> is not visited, call </a:t>
            </a:r>
            <a:r>
              <a:rPr lang="en-US" b="1" noProof="1">
                <a:solidFill>
                  <a:srgbClr val="FFA000"/>
                </a:solidFill>
              </a:rPr>
              <a:t>ReverseDFS(</a:t>
            </a:r>
            <a:r>
              <a:rPr lang="en-US" b="1" i="1" noProof="1">
                <a:solidFill>
                  <a:srgbClr val="FFA000"/>
                </a:solidFill>
              </a:rPr>
              <a:t>v</a:t>
            </a:r>
            <a:r>
              <a:rPr lang="en-US" b="1" noProof="1">
                <a:solidFill>
                  <a:srgbClr val="FFA000"/>
                </a:solidFill>
              </a:rPr>
              <a:t>)</a:t>
            </a:r>
            <a:r>
              <a:rPr lang="en-US" b="1" dirty="0"/>
              <a:t> </a:t>
            </a:r>
            <a:r>
              <a:rPr lang="en-US" dirty="0"/>
              <a:t>to find the next strongly-connected component</a:t>
            </a:r>
          </a:p>
          <a:p>
            <a:r>
              <a:rPr lang="en-US" dirty="0"/>
              <a:t>Time complexity: </a:t>
            </a:r>
            <a:r>
              <a:rPr lang="en-US" b="1" dirty="0">
                <a:solidFill>
                  <a:schemeClr val="bg1"/>
                </a:solidFill>
              </a:rPr>
              <a:t>O(V+E)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Kosaraju–Sharir</a:t>
            </a:r>
            <a:r>
              <a:rPr lang="en-US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351943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4656000" y="1359000"/>
            <a:ext cx="3070206" cy="2569317"/>
            <a:chOff x="1764706" y="1741488"/>
            <a:chExt cx="3070206" cy="2569317"/>
          </a:xfrm>
          <a:solidFill>
            <a:schemeClr val="bg2"/>
          </a:solidFill>
        </p:grpSpPr>
        <p:cxnSp>
          <p:nvCxnSpPr>
            <p:cNvPr id="11" name="Straight Arrow Connector 10"/>
            <p:cNvCxnSpPr>
              <a:cxnSpLocks noChangeShapeType="1"/>
              <a:stCxn id="19" idx="1"/>
              <a:endCxn id="24" idx="5"/>
            </p:cNvCxnSpPr>
            <p:nvPr/>
          </p:nvCxnSpPr>
          <p:spPr bwMode="auto">
            <a:xfrm flipH="1" flipV="1">
              <a:off x="3371393" y="2308252"/>
              <a:ext cx="894750" cy="440408"/>
            </a:xfrm>
            <a:prstGeom prst="straightConnector1">
              <a:avLst/>
            </a:prstGeom>
            <a:grpFill/>
            <a:ln w="38100" algn="ctr">
              <a:solidFill>
                <a:schemeClr val="bg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9" idx="3"/>
              <a:endCxn id="20" idx="7"/>
            </p:cNvCxnSpPr>
            <p:nvPr/>
          </p:nvCxnSpPr>
          <p:spPr bwMode="auto">
            <a:xfrm flipH="1">
              <a:off x="3640107" y="3218182"/>
              <a:ext cx="626036" cy="525859"/>
            </a:xfrm>
            <a:prstGeom prst="straightConnector1">
              <a:avLst/>
            </a:prstGeom>
            <a:grpFill/>
            <a:ln w="38100" algn="ctr">
              <a:solidFill>
                <a:schemeClr val="bg1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4168559" y="2651419"/>
              <a:ext cx="666353" cy="664005"/>
            </a:xfrm>
            <a:prstGeom prst="ellipse">
              <a:avLst/>
            </a:prstGeom>
            <a:grp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5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3040443" y="3646800"/>
              <a:ext cx="702550" cy="664005"/>
            </a:xfrm>
            <a:prstGeom prst="ellipse">
              <a:avLst/>
            </a:prstGeom>
            <a:grp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8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23" name="Straight Arrow Connector 22"/>
            <p:cNvCxnSpPr>
              <a:cxnSpLocks noChangeShapeType="1"/>
              <a:stCxn id="25" idx="7"/>
              <a:endCxn id="24" idx="3"/>
            </p:cNvCxnSpPr>
            <p:nvPr/>
          </p:nvCxnSpPr>
          <p:spPr bwMode="auto">
            <a:xfrm flipV="1">
              <a:off x="2364369" y="2308252"/>
              <a:ext cx="510247" cy="495862"/>
            </a:xfrm>
            <a:prstGeom prst="straightConnector1">
              <a:avLst/>
            </a:prstGeom>
            <a:grpFill/>
            <a:ln w="38100" algn="ctr">
              <a:solidFill>
                <a:schemeClr val="bg1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2771730" y="1741488"/>
              <a:ext cx="702550" cy="664005"/>
            </a:xfrm>
            <a:prstGeom prst="ellipse">
              <a:avLst/>
            </a:prstGeom>
            <a:grp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6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1764706" y="2706873"/>
              <a:ext cx="702550" cy="664005"/>
            </a:xfrm>
            <a:prstGeom prst="ellipse">
              <a:avLst/>
            </a:prstGeom>
            <a:grp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0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28" name="Straight Arrow Connector 27"/>
            <p:cNvCxnSpPr>
              <a:cxnSpLocks noChangeShapeType="1"/>
              <a:stCxn id="25" idx="5"/>
              <a:endCxn id="20" idx="1"/>
            </p:cNvCxnSpPr>
            <p:nvPr/>
          </p:nvCxnSpPr>
          <p:spPr bwMode="auto">
            <a:xfrm>
              <a:off x="2364369" y="3273637"/>
              <a:ext cx="778961" cy="470404"/>
            </a:xfrm>
            <a:prstGeom prst="straightConnector1">
              <a:avLst/>
            </a:prstGeom>
            <a:grpFill/>
            <a:ln w="38100" algn="ctr">
              <a:solidFill>
                <a:schemeClr val="bg1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2178858" y="2129800"/>
              <a:ext cx="4956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30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96732" y="3078022"/>
              <a:ext cx="4956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22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90227" y="1978970"/>
              <a:ext cx="4759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47629" y="3045427"/>
              <a:ext cx="3401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56" name="Subtitle 5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Finding the Maximum Flow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Max Flow</a:t>
            </a:r>
          </a:p>
        </p:txBody>
      </p:sp>
    </p:spTree>
    <p:extLst>
      <p:ext uri="{BB962C8B-B14F-4D97-AF65-F5344CB8AC3E}">
        <p14:creationId xmlns:p14="http://schemas.microsoft.com/office/powerpoint/2010/main" val="421189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Weighted directed / undirected </a:t>
            </a:r>
            <a:r>
              <a:rPr lang="en-US" b="1" dirty="0">
                <a:solidFill>
                  <a:srgbClr val="FFA000"/>
                </a:solidFill>
              </a:rPr>
              <a:t>graph</a:t>
            </a:r>
          </a:p>
          <a:p>
            <a:pPr lvl="1"/>
            <a:r>
              <a:rPr lang="en-US" dirty="0"/>
              <a:t>With </a:t>
            </a:r>
            <a:r>
              <a:rPr lang="en-US" b="1" dirty="0">
                <a:solidFill>
                  <a:srgbClr val="FFA000"/>
                </a:solidFill>
              </a:rPr>
              <a:t>capacities</a:t>
            </a:r>
            <a:r>
              <a:rPr lang="en-US" dirty="0"/>
              <a:t> assigned to the edges </a:t>
            </a:r>
            <a:r>
              <a:rPr lang="en-US" b="1" dirty="0">
                <a:solidFill>
                  <a:srgbClr val="FFA000"/>
                </a:solidFill>
              </a:rPr>
              <a:t>c(u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  <a:sym typeface="Wingdings" panose="05000000000000000000" pitchFamily="2" charset="2"/>
              </a:rPr>
              <a:t> v)</a:t>
            </a:r>
            <a:endParaRPr lang="en-US" b="1" dirty="0">
              <a:solidFill>
                <a:srgbClr val="FFA000"/>
              </a:solidFill>
            </a:endParaRPr>
          </a:p>
          <a:p>
            <a:r>
              <a:rPr lang="en-US" dirty="0"/>
              <a:t>Goal: compute the </a:t>
            </a:r>
            <a:r>
              <a:rPr lang="en-US" b="1" dirty="0">
                <a:solidFill>
                  <a:srgbClr val="FFA000"/>
                </a:solidFill>
              </a:rPr>
              <a:t>maximum flow </a:t>
            </a:r>
            <a:r>
              <a:rPr lang="en-US" dirty="0"/>
              <a:t>from node </a:t>
            </a:r>
            <a:r>
              <a:rPr lang="en-US" b="1" dirty="0">
                <a:solidFill>
                  <a:srgbClr val="FFA000"/>
                </a:solidFill>
              </a:rPr>
              <a:t>s</a:t>
            </a:r>
            <a:r>
              <a:rPr lang="en-US" dirty="0"/>
              <a:t> to node </a:t>
            </a:r>
            <a:r>
              <a:rPr lang="en-US" b="1" dirty="0">
                <a:solidFill>
                  <a:srgbClr val="FFA000"/>
                </a:solidFill>
              </a:rPr>
              <a:t>t</a:t>
            </a:r>
          </a:p>
          <a:p>
            <a:r>
              <a:rPr lang="en-US" dirty="0"/>
              <a:t>Each edge </a:t>
            </a:r>
            <a:r>
              <a:rPr lang="en-US" b="1" dirty="0">
                <a:solidFill>
                  <a:srgbClr val="FFA000"/>
                </a:solidFill>
              </a:rPr>
              <a:t>{u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  <a:sym typeface="Wingdings" panose="05000000000000000000" pitchFamily="2" charset="2"/>
              </a:rPr>
              <a:t> v}</a:t>
            </a:r>
            <a:r>
              <a:rPr lang="en-US" dirty="0">
                <a:solidFill>
                  <a:srgbClr val="FFA000"/>
                </a:solidFill>
                <a:sym typeface="Wingdings" panose="05000000000000000000" pitchFamily="2" charset="2"/>
              </a:rPr>
              <a:t> </a:t>
            </a:r>
            <a:r>
              <a:rPr lang="en-US" dirty="0"/>
              <a:t>holds certain flow </a:t>
            </a:r>
            <a:r>
              <a:rPr lang="en-US" b="1" dirty="0">
                <a:solidFill>
                  <a:srgbClr val="FFA000"/>
                </a:solidFill>
              </a:rPr>
              <a:t>flow(u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  <a:sym typeface="Wingdings" panose="05000000000000000000" pitchFamily="2" charset="2"/>
              </a:rPr>
              <a:t> v)</a:t>
            </a:r>
            <a:endParaRPr lang="en-US" b="1" dirty="0">
              <a:solidFill>
                <a:srgbClr val="FFA0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flow(u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  <a:sym typeface="Wingdings" panose="05000000000000000000" pitchFamily="2" charset="2"/>
              </a:rPr>
              <a:t> v) ≤ </a:t>
            </a:r>
            <a:r>
              <a:rPr lang="en-US" b="1" dirty="0">
                <a:solidFill>
                  <a:srgbClr val="FFA000"/>
                </a:solidFill>
              </a:rPr>
              <a:t>c(u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  <a:sym typeface="Wingdings" panose="05000000000000000000" pitchFamily="2" charset="2"/>
              </a:rPr>
              <a:t> v)</a:t>
            </a:r>
          </a:p>
          <a:p>
            <a:r>
              <a:rPr lang="en-US" dirty="0"/>
              <a:t>For each node </a:t>
            </a:r>
            <a:r>
              <a:rPr lang="en-US" b="1" dirty="0">
                <a:solidFill>
                  <a:srgbClr val="FFA000"/>
                </a:solidFill>
              </a:rPr>
              <a:t>input flow == output flow</a:t>
            </a:r>
          </a:p>
          <a:p>
            <a:r>
              <a:rPr lang="en-US" dirty="0"/>
              <a:t>Max flow == </a:t>
            </a:r>
            <a:r>
              <a:rPr lang="en-US" b="1" dirty="0">
                <a:solidFill>
                  <a:srgbClr val="FFA000"/>
                </a:solidFill>
              </a:rPr>
              <a:t>sum(flow(s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</a:rPr>
              <a:t> v))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== </a:t>
            </a:r>
            <a:r>
              <a:rPr lang="en-US" b="1" dirty="0">
                <a:solidFill>
                  <a:srgbClr val="FFA000"/>
                </a:solidFill>
              </a:rPr>
              <a:t>sum(flow(u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rgbClr val="FFA000"/>
                </a:solidFill>
              </a:rPr>
              <a:t> t))</a:t>
            </a:r>
          </a:p>
          <a:p>
            <a:pPr lvl="1"/>
            <a:r>
              <a:rPr lang="en-US" dirty="0"/>
              <a:t>Total </a:t>
            </a:r>
            <a:r>
              <a:rPr lang="en-US" dirty="0" err="1"/>
              <a:t>totoutput</a:t>
            </a:r>
            <a:r>
              <a:rPr lang="en-US" dirty="0"/>
              <a:t> flow from </a:t>
            </a:r>
            <a:r>
              <a:rPr lang="en-US" b="1" dirty="0">
                <a:solidFill>
                  <a:srgbClr val="FFA000"/>
                </a:solidFill>
              </a:rPr>
              <a:t>s</a:t>
            </a:r>
            <a:r>
              <a:rPr lang="en-US" dirty="0"/>
              <a:t> == al input from to </a:t>
            </a:r>
            <a:r>
              <a:rPr lang="en-US" b="1" dirty="0">
                <a:solidFill>
                  <a:srgbClr val="FFA000"/>
                </a:solidFill>
              </a:rPr>
              <a:t>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Flow Problem</a:t>
            </a:r>
          </a:p>
        </p:txBody>
      </p:sp>
    </p:spTree>
    <p:extLst>
      <p:ext uri="{BB962C8B-B14F-4D97-AF65-F5344CB8AC3E}">
        <p14:creationId xmlns:p14="http://schemas.microsoft.com/office/powerpoint/2010/main" val="324198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5808</TotalTime>
  <Words>2268</Words>
  <Application>Microsoft Office PowerPoint</Application>
  <PresentationFormat>Widescreen</PresentationFormat>
  <Paragraphs>691</Paragraphs>
  <Slides>39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1_SoftUni</vt:lpstr>
      <vt:lpstr>Strongly Connected Components,  Max Flow, Bi-Connectivity</vt:lpstr>
      <vt:lpstr>Table of Contents</vt:lpstr>
      <vt:lpstr>Strongly-Connected Components</vt:lpstr>
      <vt:lpstr>Strongly-Connected Components</vt:lpstr>
      <vt:lpstr>Strongly-Connected Components</vt:lpstr>
      <vt:lpstr>Practical Applications</vt:lpstr>
      <vt:lpstr>Kosaraju–Sharir Algorithm</vt:lpstr>
      <vt:lpstr>Max Flow</vt:lpstr>
      <vt:lpstr>Max Flow Problem</vt:lpstr>
      <vt:lpstr>Edmonds-Karp Max Flow Algorithm</vt:lpstr>
      <vt:lpstr>Edmonds-Karp – Step #1</vt:lpstr>
      <vt:lpstr>Edmonds-Karp – Step #2</vt:lpstr>
      <vt:lpstr>Edmonds-Karp – Step #3</vt:lpstr>
      <vt:lpstr>Edmonds-Karp – Step #4</vt:lpstr>
      <vt:lpstr>Bi-Connectivity</vt:lpstr>
      <vt:lpstr>Articulation Points</vt:lpstr>
      <vt:lpstr>Articulation Points – The Slow Algorithm</vt:lpstr>
      <vt:lpstr>Articulation Points – The Fast Algorithm</vt:lpstr>
      <vt:lpstr>Articulation Points Algorithm Preview</vt:lpstr>
      <vt:lpstr>Articulation Points Algorithm Preview (2)</vt:lpstr>
      <vt:lpstr>Articulation Points Algorithm Preview (3)</vt:lpstr>
      <vt:lpstr>Articulation Points Algorithm Preview (4)</vt:lpstr>
      <vt:lpstr>Articulation Points Algorithm Preview (5)</vt:lpstr>
      <vt:lpstr>Articulation Points Algorithm Preview (6)</vt:lpstr>
      <vt:lpstr>Articulation Points Algorithm Preview (7)</vt:lpstr>
      <vt:lpstr>Articulation Points Algorithm Preview (8)</vt:lpstr>
      <vt:lpstr>Articulation Points Algorithm Preview (9)</vt:lpstr>
      <vt:lpstr>Articulation Points Algorithm Preview (10)</vt:lpstr>
      <vt:lpstr>Articulation Points Algorithm Preview (11)</vt:lpstr>
      <vt:lpstr>Articulation Points Algorithm Preview (12)</vt:lpstr>
      <vt:lpstr>Articulation Points Algorithm Preview (13)</vt:lpstr>
      <vt:lpstr>Articulation Points Algorithm Preview (14)</vt:lpstr>
      <vt:lpstr>Articulation Points Algorithm Preview (15)</vt:lpstr>
      <vt:lpstr>Articulation Points – Fast Algorithm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with CSharp - Graphs Strongly Connected Components Max Flow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Atanas Atanasov</cp:lastModifiedBy>
  <cp:revision>517</cp:revision>
  <dcterms:created xsi:type="dcterms:W3CDTF">2018-05-23T13:08:44Z</dcterms:created>
  <dcterms:modified xsi:type="dcterms:W3CDTF">2021-01-25T19:39:55Z</dcterms:modified>
  <cp:category>computer programming;programming;software development;software engineering</cp:category>
</cp:coreProperties>
</file>