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317" r:id="rId28"/>
    <p:sldId id="318" r:id="rId29"/>
    <p:sldId id="319" r:id="rId30"/>
    <p:sldId id="495" r:id="rId31"/>
    <p:sldId id="321" r:id="rId32"/>
    <p:sldId id="322" r:id="rId33"/>
    <p:sldId id="323" r:id="rId34"/>
    <p:sldId id="324" r:id="rId35"/>
    <p:sldId id="325" r:id="rId36"/>
    <p:sldId id="326" r:id="rId37"/>
    <p:sldId id="401"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 id="317"/>
            <p14:sldId id="318"/>
            <p14:sldId id="319"/>
          </p14:sldIdLst>
        </p14:section>
        <p14:section name="Type of Class Reuse" id="{8EB4ECC0-6BB6-4472-BB07-32D916150C64}">
          <p14:sldIdLst>
            <p14:sldId id="495"/>
            <p14:sldId id="321"/>
            <p14:sldId id="322"/>
            <p14:sldId id="323"/>
            <p14:sldId id="324"/>
            <p14:sldId id="325"/>
          </p14:sldIdLst>
        </p14:section>
        <p14:section name="Conclusion" id="{018AB378-85C0-4259-BD5E-5C14A36B8784}">
          <p14:sldIdLst>
            <p14:sldId id="32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7" d="100"/>
          <a:sy n="87" d="100"/>
        </p:scale>
        <p:origin x="571" y="6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30.6.2020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a16="http://schemas.microsoft.com/office/drawing/2014/main"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a16="http://schemas.microsoft.com/office/drawing/2014/main"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a16="http://schemas.microsoft.com/office/drawing/2014/main"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a16="http://schemas.microsoft.com/office/drawing/2014/main"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a16="http://schemas.microsoft.com/office/drawing/2014/main"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1" name="Footer Placeholder 7">
            <a:extLst>
              <a:ext uri="{FF2B5EF4-FFF2-40B4-BE49-F238E27FC236}">
                <a16:creationId xmlns:a16="http://schemas.microsoft.com/office/drawing/2014/main" id="{306E8A66-B004-49CF-9BE5-50BA5363900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36036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1" name="Footer Placeholder 7">
            <a:extLst>
              <a:ext uri="{FF2B5EF4-FFF2-40B4-BE49-F238E27FC236}">
                <a16:creationId xmlns:a16="http://schemas.microsoft.com/office/drawing/2014/main"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1" name="Footer Placeholder 7">
            <a:extLst>
              <a:ext uri="{FF2B5EF4-FFF2-40B4-BE49-F238E27FC236}">
                <a16:creationId xmlns:a16="http://schemas.microsoft.com/office/drawing/2014/main"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7" name="Footer Placeholder 7">
            <a:extLst>
              <a:ext uri="{FF2B5EF4-FFF2-40B4-BE49-F238E27FC236}">
                <a16:creationId xmlns:a16="http://schemas.microsoft.com/office/drawing/2014/main"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FE6B065F-F28D-4021-8B61-86CDB25435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51974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
        <p:nvSpPr>
          <p:cNvPr id="11" name="Footer Placeholder 7">
            <a:extLst>
              <a:ext uri="{FF2B5EF4-FFF2-40B4-BE49-F238E27FC236}">
                <a16:creationId xmlns:a16="http://schemas.microsoft.com/office/drawing/2014/main"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
        <p:nvSpPr>
          <p:cNvPr id="11" name="Footer Placeholder 7">
            <a:extLst>
              <a:ext uri="{FF2B5EF4-FFF2-40B4-BE49-F238E27FC236}">
                <a16:creationId xmlns:a16="http://schemas.microsoft.com/office/drawing/2014/main"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6" name="Footer Placeholder 7">
            <a:extLst>
              <a:ext uri="{FF2B5EF4-FFF2-40B4-BE49-F238E27FC236}">
                <a16:creationId xmlns:a16="http://schemas.microsoft.com/office/drawing/2014/main"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a16="http://schemas.microsoft.com/office/drawing/2014/main"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a16="http://schemas.microsoft.com/office/drawing/2014/main"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a16="http://schemas.microsoft.com/office/drawing/2014/main"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judge.softuni.bg/Contests/1499/Inheritance-La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3" name="Slide Number">
            <a:extLst>
              <a:ext uri="{FF2B5EF4-FFF2-40B4-BE49-F238E27FC236}">
                <a16:creationId xmlns:a16="http://schemas.microsoft.com/office/drawing/2014/main" id="{4574CFA5-1C7F-49BB-B940-F42571CF111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
        <p:nvSpPr>
          <p:cNvPr id="11" name="Slide Number">
            <a:extLst>
              <a:ext uri="{FF2B5EF4-FFF2-40B4-BE49-F238E27FC236}">
                <a16:creationId xmlns:a16="http://schemas.microsoft.com/office/drawing/2014/main" id="{575E6975-DC1F-4A23-A3AC-87778318556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
        <p:nvSpPr>
          <p:cNvPr id="8" name="Slide Number">
            <a:extLst>
              <a:ext uri="{FF2B5EF4-FFF2-40B4-BE49-F238E27FC236}">
                <a16:creationId xmlns:a16="http://schemas.microsoft.com/office/drawing/2014/main" id="{99182244-6848-44DD-BD43-CFBF528A55B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
        <p:nvSpPr>
          <p:cNvPr id="9" name="Slide Number">
            <a:extLst>
              <a:ext uri="{FF2B5EF4-FFF2-40B4-BE49-F238E27FC236}">
                <a16:creationId xmlns:a16="http://schemas.microsoft.com/office/drawing/2014/main" id="{BABA8569-742D-4C19-BD00-8094361644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
        <p:nvSpPr>
          <p:cNvPr id="13" name="Slide Number">
            <a:extLst>
              <a:ext uri="{FF2B5EF4-FFF2-40B4-BE49-F238E27FC236}">
                <a16:creationId xmlns:a16="http://schemas.microsoft.com/office/drawing/2014/main" id="{64EDE4C6-709D-4877-875C-521EED3E488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4" name="Slide Number">
            <a:extLst>
              <a:ext uri="{FF2B5EF4-FFF2-40B4-BE49-F238E27FC236}">
                <a16:creationId xmlns:a16="http://schemas.microsoft.com/office/drawing/2014/main" id="{70F0600F-0492-4514-B02F-EB0B12F346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Fire(string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
        <p:nvSpPr>
          <p:cNvPr id="9" name="Slide Number">
            <a:extLst>
              <a:ext uri="{FF2B5EF4-FFF2-40B4-BE49-F238E27FC236}">
                <a16:creationId xmlns:a16="http://schemas.microsoft.com/office/drawing/2014/main" id="{C34CA80A-5937-4D00-8909-2DF0C3DB5CC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a16="http://schemas.microsoft.com/office/drawing/2014/main"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
        <p:nvSpPr>
          <p:cNvPr id="6" name="Slide Number">
            <a:extLst>
              <a:ext uri="{FF2B5EF4-FFF2-40B4-BE49-F238E27FC236}">
                <a16:creationId xmlns:a16="http://schemas.microsoft.com/office/drawing/2014/main" id="{54C7C1F1-3D84-495D-8083-955BEC8CC1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a16="http://schemas.microsoft.com/office/drawing/2014/main"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3E7EED59-E7B8-4363-86B1-51A4CBC91D2A}"/>
              </a:ext>
            </a:extLst>
          </p:cNvPr>
          <p:cNvSpPr>
            <a:spLocks noGrp="1"/>
          </p:cNvSpPr>
          <p:nvPr>
            <p:ph type="title" sz="quarter" idx="10"/>
          </p:nvPr>
        </p:nvSpPr>
        <p:spPr/>
        <p:txBody>
          <a:bodyPr/>
          <a:lstStyle/>
          <a:p>
            <a:r>
              <a:rPr lang="en-US" dirty="0"/>
              <a:t>Reusing Classes</a:t>
            </a:r>
          </a:p>
        </p:txBody>
      </p:sp>
      <p:sp>
        <p:nvSpPr>
          <p:cNvPr id="8" name="Subtitle 7">
            <a:extLst>
              <a:ext uri="{FF2B5EF4-FFF2-40B4-BE49-F238E27FC236}">
                <a16:creationId xmlns:a16="http://schemas.microsoft.com/office/drawing/2014/main" id="{985F1081-54BE-4EAC-BF3F-D2259BE4A145}"/>
              </a:ext>
            </a:extLst>
          </p:cNvPr>
          <p:cNvSpPr>
            <a:spLocks noGrp="1"/>
          </p:cNvSpPr>
          <p:nvPr>
            <p:ph type="subTitle" sz="quarter" idx="11"/>
          </p:nvPr>
        </p:nvSpPr>
        <p:spPr/>
        <p:txBody>
          <a:bodyPr/>
          <a:lstStyle/>
          <a:p>
            <a:r>
              <a:rPr lang="en-US" dirty="0"/>
              <a:t>Reusing Code at Class Level</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not inherited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
        <p:nvSpPr>
          <p:cNvPr id="8" name="Slide Number">
            <a:extLst>
              <a:ext uri="{FF2B5EF4-FFF2-40B4-BE49-F238E27FC236}">
                <a16:creationId xmlns:a16="http://schemas.microsoft.com/office/drawing/2014/main" id="{E608E7BB-C5BD-4C21-955E-350293DC9E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6EDA5164-1A42-4168-ADAD-68F5B6A2E9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
        <p:nvSpPr>
          <p:cNvPr id="12" name="Slide Number">
            <a:extLst>
              <a:ext uri="{FF2B5EF4-FFF2-40B4-BE49-F238E27FC236}">
                <a16:creationId xmlns:a16="http://schemas.microsoft.com/office/drawing/2014/main" id="{1C0C3CC3-8478-4CB0-A7F3-EE3611CE90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
        <p:nvSpPr>
          <p:cNvPr id="9" name="Slide Number">
            <a:extLst>
              <a:ext uri="{FF2B5EF4-FFF2-40B4-BE49-F238E27FC236}">
                <a16:creationId xmlns:a16="http://schemas.microsoft.com/office/drawing/2014/main" id="{4D04B973-1730-45A5-BCC3-DBCBFAADA7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
        <p:nvSpPr>
          <p:cNvPr id="5" name="Slide Number">
            <a:extLst>
              <a:ext uri="{FF2B5EF4-FFF2-40B4-BE49-F238E27FC236}">
                <a16:creationId xmlns:a16="http://schemas.microsoft.com/office/drawing/2014/main" id="{C31EE781-E2F7-4779-885B-7D776BCE4D4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Benefits – Extension</a:t>
            </a:r>
            <a:endParaRPr lang="bg-BG" sz="4000" dirty="0"/>
          </a:p>
        </p:txBody>
      </p:sp>
      <p:sp>
        <p:nvSpPr>
          <p:cNvPr id="8" name="Rectangle: Rounded Corners 7"/>
          <p:cNvSpPr/>
          <p:nvPr/>
        </p:nvSpPr>
        <p:spPr>
          <a:xfrm>
            <a:off x="3543300"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List</a:t>
            </a:r>
          </a:p>
        </p:txBody>
      </p:sp>
      <p:sp>
        <p:nvSpPr>
          <p:cNvPr id="11" name="Rectangle: Rounded Corners 10"/>
          <p:cNvSpPr/>
          <p:nvPr/>
        </p:nvSpPr>
        <p:spPr>
          <a:xfrm>
            <a:off x="3252407"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CustomList</a:t>
            </a:r>
          </a:p>
        </p:txBody>
      </p:sp>
      <p:sp>
        <p:nvSpPr>
          <p:cNvPr id="15" name="AutoShape 6"/>
          <p:cNvSpPr>
            <a:spLocks noChangeArrowheads="1"/>
          </p:cNvSpPr>
          <p:nvPr/>
        </p:nvSpPr>
        <p:spPr bwMode="auto">
          <a:xfrm>
            <a:off x="4495801" y="4441039"/>
            <a:ext cx="1257301" cy="433200"/>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Extends</a:t>
            </a:r>
            <a:endParaRPr lang="bg-BG" sz="2400" b="1" dirty="0">
              <a:solidFill>
                <a:schemeClr val="bg2"/>
              </a:solidFill>
              <a:effectLst>
                <a:outerShdw blurRad="38100" dist="38100" dir="2700000" algn="tl">
                  <a:srgbClr val="000000">
                    <a:alpha val="43137"/>
                  </a:srgbClr>
                </a:outerShdw>
              </a:effectLst>
            </a:endParaRPr>
          </a:p>
        </p:txBody>
      </p:sp>
      <p:sp>
        <p:nvSpPr>
          <p:cNvPr id="12" name="Arrow: Right 29"/>
          <p:cNvSpPr/>
          <p:nvPr/>
        </p:nvSpPr>
        <p:spPr>
          <a:xfrm rot="16200000">
            <a:off x="5377067"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BB364672-756C-44EC-AFF5-C03AC61E650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0849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2" name="Slide Number">
            <a:extLst>
              <a:ext uri="{FF2B5EF4-FFF2-40B4-BE49-F238E27FC236}">
                <a16:creationId xmlns:a16="http://schemas.microsoft.com/office/drawing/2014/main" id="{66EE16AE-8C30-4039-BF39-7876DD8A3C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8" name="Slide Number">
            <a:extLst>
              <a:ext uri="{FF2B5EF4-FFF2-40B4-BE49-F238E27FC236}">
                <a16:creationId xmlns:a16="http://schemas.microsoft.com/office/drawing/2014/main"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6BBF4633-6469-4F49-AF46-F611F332AE8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Title 2">
            <a:extLst>
              <a:ext uri="{FF2B5EF4-FFF2-40B4-BE49-F238E27FC236}">
                <a16:creationId xmlns:a16="http://schemas.microsoft.com/office/drawing/2014/main" id="{2BD6ED98-3FB5-46B0-A08A-5E5FBF0CD406}"/>
              </a:ext>
            </a:extLst>
          </p:cNvPr>
          <p:cNvSpPr>
            <a:spLocks noGrp="1"/>
          </p:cNvSpPr>
          <p:nvPr>
            <p:ph type="title" sz="quarter" idx="10"/>
          </p:nvPr>
        </p:nvSpPr>
        <p:spPr/>
        <p:txBody>
          <a:bodyPr/>
          <a:lstStyle/>
          <a:p>
            <a:r>
              <a:rPr lang="en-US" dirty="0"/>
              <a:t>Types of Class Reuse</a:t>
            </a:r>
          </a:p>
        </p:txBody>
      </p:sp>
      <p:sp>
        <p:nvSpPr>
          <p:cNvPr id="8" name="Subtitle 7">
            <a:extLst>
              <a:ext uri="{FF2B5EF4-FFF2-40B4-BE49-F238E27FC236}">
                <a16:creationId xmlns:a16="http://schemas.microsoft.com/office/drawing/2014/main" id="{09EFFC21-6051-4D18-9940-F3F9512A25C0}"/>
              </a:ext>
            </a:extLst>
          </p:cNvPr>
          <p:cNvSpPr>
            <a:spLocks noGrp="1"/>
          </p:cNvSpPr>
          <p:nvPr>
            <p:ph type="subTitle" sz="quarter" idx="11"/>
          </p:nvPr>
        </p:nvSpPr>
        <p:spPr/>
        <p:txBody>
          <a:bodyPr/>
          <a:lstStyle/>
          <a:p>
            <a:r>
              <a:rPr lang="en-US" dirty="0"/>
              <a:t>Extension, Composition, Delegation</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4" name="Slide Number">
            <a:extLst>
              <a:ext uri="{FF2B5EF4-FFF2-40B4-BE49-F238E27FC236}">
                <a16:creationId xmlns:a16="http://schemas.microsoft.com/office/drawing/2014/main" id="{2B821420-320C-4AD9-998B-D030261364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
        <p:nvSpPr>
          <p:cNvPr id="12" name="Slide Number">
            <a:extLst>
              <a:ext uri="{FF2B5EF4-FFF2-40B4-BE49-F238E27FC236}">
                <a16:creationId xmlns:a16="http://schemas.microsoft.com/office/drawing/2014/main" id="{53D68D09-AB00-4283-A820-C9D6E5B5FEE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371000" y="1494000"/>
            <a:ext cx="51300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a:t>
            </a:r>
            <a:r>
              <a:rPr lang="en-US" noProof="1"/>
              <a:t>monitor.Dim();</a:t>
            </a:r>
          </a:p>
          <a:p>
            <a:r>
              <a:rPr lang="en-US" dirty="0"/>
              <a:t>}</a:t>
            </a:r>
          </a:p>
        </p:txBody>
      </p:sp>
      <p:grpSp>
        <p:nvGrpSpPr>
          <p:cNvPr id="5" name="Group 4"/>
          <p:cNvGrpSpPr/>
          <p:nvPr/>
        </p:nvGrpSpPr>
        <p:grpSpPr>
          <a:xfrm>
            <a:off x="6934201"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rPr>
                <a:t>increaseBrightness</a:t>
              </a:r>
              <a:r>
                <a:rPr lang="en-GB" sz="3200" b="1" dirty="0">
                  <a:solidFill>
                    <a:schemeClr val="bg2"/>
                  </a:solidFill>
                </a:rPr>
                <a:t>()</a:t>
              </a:r>
            </a:p>
            <a:p>
              <a:pPr algn="ctr"/>
              <a:r>
                <a:rPr lang="en-GB" sz="3200" b="1" noProof="1">
                  <a:solidFill>
                    <a:schemeClr val="bg2"/>
                  </a:solidFill>
                </a:rPr>
                <a:t>decreaseBrightness</a:t>
              </a:r>
              <a:r>
                <a:rPr lang="en-GB" sz="3200" b="1" dirty="0">
                  <a:solidFill>
                    <a:schemeClr val="bg2"/>
                  </a:solidFill>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Monitor</a:t>
              </a:r>
              <a:endParaRPr lang="en-US" sz="2800" b="1" dirty="0">
                <a:solidFill>
                  <a:schemeClr val="bg2"/>
                </a:solidFill>
              </a:endParaRPr>
            </a:p>
          </p:txBody>
        </p:sp>
      </p:grpSp>
      <p:sp>
        <p:nvSpPr>
          <p:cNvPr id="10" name="Slide Number">
            <a:extLst>
              <a:ext uri="{FF2B5EF4-FFF2-40B4-BE49-F238E27FC236}">
                <a16:creationId xmlns:a16="http://schemas.microsoft.com/office/drawing/2014/main" id="{F42920FF-8045-4B48-82E8-58B43AA3AF1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31139774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
        <p:nvSpPr>
          <p:cNvPr id="12" name="Slide Number">
            <a:extLst>
              <a:ext uri="{FF2B5EF4-FFF2-40B4-BE49-F238E27FC236}">
                <a16:creationId xmlns:a16="http://schemas.microsoft.com/office/drawing/2014/main" id="{AAE17101-419C-471C-A0A8-F7C1391050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7" name="Slide Number">
            <a:extLst>
              <a:ext uri="{FF2B5EF4-FFF2-40B4-BE49-F238E27FC236}">
                <a16:creationId xmlns:a16="http://schemas.microsoft.com/office/drawing/2014/main"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
        <p:nvSpPr>
          <p:cNvPr id="17" name="Slide Number">
            <a:extLst>
              <a:ext uri="{FF2B5EF4-FFF2-40B4-BE49-F238E27FC236}">
                <a16:creationId xmlns:a16="http://schemas.microsoft.com/office/drawing/2014/main" id="{8D0F8FE9-C713-446A-B53D-4E4061D9C6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21350E02-B38F-4AB1-9D00-1DBE2FF7EB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1067197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7" name="Title 6">
            <a:extLst>
              <a:ext uri="{FF2B5EF4-FFF2-40B4-BE49-F238E27FC236}">
                <a16:creationId xmlns:a16="http://schemas.microsoft.com/office/drawing/2014/main" id="{80D50367-B92C-4E2F-9B82-63F9997B606A}"/>
              </a:ext>
            </a:extLst>
          </p:cNvPr>
          <p:cNvSpPr>
            <a:spLocks noGrp="1"/>
          </p:cNvSpPr>
          <p:nvPr>
            <p:ph type="title" sz="quarter" idx="10"/>
          </p:nvPr>
        </p:nvSpPr>
        <p:spPr/>
        <p:txBody>
          <a:bodyPr/>
          <a:lstStyle/>
          <a:p>
            <a:r>
              <a:rPr lang="en-US" dirty="0"/>
              <a:t>Inheritance</a:t>
            </a:r>
          </a:p>
        </p:txBody>
      </p:sp>
      <p:sp>
        <p:nvSpPr>
          <p:cNvPr id="9" name="Subtitle 8">
            <a:extLst>
              <a:ext uri="{FF2B5EF4-FFF2-40B4-BE49-F238E27FC236}">
                <a16:creationId xmlns:a16="http://schemas.microsoft.com/office/drawing/2014/main" id="{3A2D6FCF-021B-475C-8FD1-AE9A658E4FCD}"/>
              </a:ext>
            </a:extLst>
          </p:cNvPr>
          <p:cNvSpPr>
            <a:spLocks noGrp="1"/>
          </p:cNvSpPr>
          <p:nvPr>
            <p:ph type="subTitle" sz="quarter" idx="11"/>
          </p:nvPr>
        </p:nvSpPr>
        <p:spPr/>
        <p:txBody>
          <a:bodyPr/>
          <a:lstStyle/>
          <a:p>
            <a:r>
              <a:rPr lang="en-US" dirty="0"/>
              <a:t>Extending Classes</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3"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1"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a16="http://schemas.microsoft.com/office/drawing/2014/main" id="{AA545837-B320-414D-A1F9-A999F6E52CDC}"/>
              </a:ext>
            </a:extLst>
          </p:cNvPr>
          <p:cNvSpPr>
            <a:spLocks noGrp="1"/>
          </p:cNvSpPr>
          <p:nvPr>
            <p:ph type="title" sz="quarter" idx="10"/>
          </p:nvPr>
        </p:nvSpPr>
        <p:spPr/>
        <p:txBody>
          <a:bodyPr/>
          <a:lstStyle/>
          <a:p>
            <a:r>
              <a:rPr lang="en-US"/>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MultiplePlayersGame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8" name="Slide Number">
            <a:extLst>
              <a:ext uri="{FF2B5EF4-FFF2-40B4-BE49-F238E27FC236}">
                <a16:creationId xmlns:a16="http://schemas.microsoft.com/office/drawing/2014/main" id="{6F29EF02-2ACF-4CEF-B29E-2DE61C2247B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5" name="Slide Number">
            <a:extLst>
              <a:ext uri="{FF2B5EF4-FFF2-40B4-BE49-F238E27FC236}">
                <a16:creationId xmlns:a16="http://schemas.microsoft.com/office/drawing/2014/main" id="{B2DCF369-F466-4C72-9DD0-0DCFD8B7AD5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3730</TotalTime>
  <Words>4615</Words>
  <Application>Microsoft Office PowerPoint</Application>
  <PresentationFormat>Widescreen</PresentationFormat>
  <Paragraphs>591</Paragraphs>
  <Slides>39</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Types of Class Reuse</vt:lpstr>
      <vt:lpstr>Extension</vt:lpstr>
      <vt:lpstr>Composition</vt:lpstr>
      <vt:lpstr>Delegation</vt:lpstr>
      <vt:lpstr>Problem: Stack of Strings</vt:lpstr>
      <vt:lpstr>Solution: Stack of Strings</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ivet atanasova</cp:lastModifiedBy>
  <cp:revision>13</cp:revision>
  <dcterms:created xsi:type="dcterms:W3CDTF">2018-05-23T13:08:44Z</dcterms:created>
  <dcterms:modified xsi:type="dcterms:W3CDTF">2020-06-30T13:33:56Z</dcterms:modified>
  <cp:category>programming;education;software engineering;software development</cp:category>
</cp:coreProperties>
</file>