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Validation" id="{1E2ACA83-A326-41E1-83C9-09E9E6FB6F18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1" d="100"/>
          <a:sy n="91" d="100"/>
        </p:scale>
        <p:origin x="168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292150"/>
            <a:chOff x="-306388" y="2138257"/>
            <a:chExt cx="3137848" cy="22921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18" y="1800934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2524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(this.Age &gt;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460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negative </a:t>
            </a:r>
          </a:p>
          <a:p>
            <a:r>
              <a:rPr lang="en-US" sz="3400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</a:t>
            </a:r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 (2)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3069" y="1228351"/>
            <a:ext cx="5423454" cy="4726019"/>
            <a:chOff x="-306388" y="2077297"/>
            <a:chExt cx="3137848" cy="472601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8002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encapsulation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3104</Words>
  <Application>Microsoft Office PowerPoint</Application>
  <PresentationFormat>Widescreen</PresentationFormat>
  <Paragraphs>409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(1)</vt:lpstr>
      <vt:lpstr>Solution: Sort Persons by Name and Age (2)</vt:lpstr>
      <vt:lpstr>Solution: Sort Persons by Name and Age (3)</vt:lpstr>
      <vt:lpstr>Problem: Salary Increase</vt:lpstr>
      <vt:lpstr>Solution: Salary Increase</vt:lpstr>
      <vt:lpstr>Validation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 (2)</vt:lpstr>
      <vt:lpstr>Problem: Team</vt:lpstr>
      <vt:lpstr>Solution: Team</vt:lpstr>
      <vt:lpstr>Solution: Team(2)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2020-05-20T09:12:13Z</dcterms:modified>
  <cp:category>programming;education;software engineering;software development</cp:category>
</cp:coreProperties>
</file>