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1" d="100"/>
          <a:sy n="91" d="100"/>
        </p:scale>
        <p:origin x="168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1506</Words>
  <Application>Microsoft Office PowerPoint</Application>
  <PresentationFormat>Widescreen</PresentationFormat>
  <Paragraphs>285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</vt:lpstr>
      <vt:lpstr>Tips for Finding Defects (2)</vt:lpstr>
      <vt:lpstr>Fixing a Defect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11</cp:revision>
  <dcterms:created xsi:type="dcterms:W3CDTF">2018-05-23T13:08:44Z</dcterms:created>
  <dcterms:modified xsi:type="dcterms:W3CDTF">2020-05-20T13:04:14Z</dcterms:modified>
  <cp:category>programming;education;software engineering;software development</cp:category>
</cp:coreProperties>
</file>