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82E65F5C-38F2-4C22-A343-248EFD27B8D5}">
          <p14:sldIdLst>
            <p14:sldId id="2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EA4EC3-C26D-4589-978B-DB0726856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5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2590A-C835-45E8-9104-93B0BAE8C3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8F727A-678C-4DA8-97B4-30EFC9AD0D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36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6508B5-1628-4429-A758-EC716EFDA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4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5713C2-CABD-42F9-8FB0-8BBDB8D22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A69AA6E-2D80-4D80-B1E7-6FD63BC96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CA1123-CFE1-406D-9DE9-D4E849763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253444-BE43-470E-8B7F-9E7AD9DC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Secure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568857-D81F-4336-97ED-10F43E26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3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F65C89F-A1F8-4FA6-B9FD-D767D7E5A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</a:t>
            </a:r>
            <a:r>
              <a:rPr lang="en-US" dirty="0" smtClean="0"/>
              <a:t>Cookies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278B38-62AE-49B5-A713-0D6F227A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2D92C4B-09E0-4149-9F8D-E7CD48DA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</a:t>
            </a:r>
            <a:r>
              <a:rPr lang="en-US" dirty="0" smtClean="0"/>
              <a:t>Browser (1)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718611-E381-4D0E-A86B-4C3B32A8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A76E4-AC14-4906-BA31-38C8F4434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6347376-9D76-42CC-9B8A-864BA61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2359687D-1DB4-4F49-8396-BD3D1982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8F86FBBC-C11D-4242-A6B9-C468C0A1B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9DE06196-79C2-47D5-8415-10EDDE37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AEAA4F1-746F-4CD4-94C4-20C1CB94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00901-0370-4E8B-AB32-9850A33F7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89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919BFB41-819B-4912-8399-14AB08337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54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/>
                </a:solidFill>
              </a:rPr>
              <a:t/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6B8931E-EF73-401C-A609-91771CD9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6EDD8DBE-C4FB-4CDA-9C71-6E2FF89EE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488B564-B396-4200-A484-735D3F514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6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67758B-D39E-40DB-A844-9ADA36EDF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3F830E30-C6D8-4932-B231-E6F12656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BBC3C4-FEA8-4CAA-AD69-2FFF14CA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9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05CCD2-D6A5-42A3-B62D-BA1D63369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1105</Words>
  <Application>Microsoft Office PowerPoint</Application>
  <PresentationFormat>Widescreen</PresentationFormat>
  <Paragraphs>280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Mozilla Browser (1)</vt:lpstr>
      <vt:lpstr>Control Your Cookies – Mozilla Browser (2)</vt:lpstr>
      <vt:lpstr>Control Your Cookies – Chrome Browser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11</cp:revision>
  <dcterms:created xsi:type="dcterms:W3CDTF">2018-05-23T13:08:44Z</dcterms:created>
  <dcterms:modified xsi:type="dcterms:W3CDTF">2021-05-05T07:55:41Z</dcterms:modified>
  <cp:category>computer programming;programming;software development;software engineering</cp:category>
</cp:coreProperties>
</file>