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73A9-8C69-4289-8F1D-17E7981FA6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715A02-8658-494B-B9A4-8580A7B57E76}">
      <dgm:prSet/>
      <dgm:spPr/>
      <dgm:t>
        <a:bodyPr/>
        <a:lstStyle/>
        <a:p>
          <a:r>
            <a:rPr lang="ro-RO"/>
            <a:t>Primul nivel</a:t>
          </a:r>
          <a:r>
            <a:rPr lang="en-US"/>
            <a:t>:</a:t>
          </a:r>
          <a:r>
            <a:rPr lang="ro-RO"/>
            <a:t> datele sunt stocare într-o bază de date relaționale</a:t>
          </a:r>
          <a:endParaRPr lang="en-US"/>
        </a:p>
      </dgm:t>
    </dgm:pt>
    <dgm:pt modelId="{FFB8EAC1-69ED-4665-8E85-B80050D7D6D3}" type="parTrans" cxnId="{E9782B3A-FA02-49E6-B91D-63C6711AFFBB}">
      <dgm:prSet/>
      <dgm:spPr/>
      <dgm:t>
        <a:bodyPr/>
        <a:lstStyle/>
        <a:p>
          <a:endParaRPr lang="en-US"/>
        </a:p>
      </dgm:t>
    </dgm:pt>
    <dgm:pt modelId="{B577C0F5-6465-4546-A682-419C259ECA6D}" type="sibTrans" cxnId="{E9782B3A-FA02-49E6-B91D-63C6711AFFBB}">
      <dgm:prSet/>
      <dgm:spPr/>
      <dgm:t>
        <a:bodyPr/>
        <a:lstStyle/>
        <a:p>
          <a:endParaRPr lang="en-US"/>
        </a:p>
      </dgm:t>
    </dgm:pt>
    <dgm:pt modelId="{237F2DE7-C99A-4DDC-9C51-0EECDD5A8FB9}">
      <dgm:prSet/>
      <dgm:spPr/>
      <dgm:t>
        <a:bodyPr/>
        <a:lstStyle/>
        <a:p>
          <a:r>
            <a:rPr lang="ro-RO"/>
            <a:t>Al doilea nivel</a:t>
          </a:r>
          <a:r>
            <a:rPr lang="fr-FR"/>
            <a:t>:</a:t>
          </a:r>
          <a:r>
            <a:rPr lang="ro-RO"/>
            <a:t>logica programului este implemetată ca serviciu web</a:t>
          </a:r>
          <a:endParaRPr lang="en-US"/>
        </a:p>
      </dgm:t>
    </dgm:pt>
    <dgm:pt modelId="{ED55BBEB-8E0E-4E75-9BCD-D2B762048167}" type="parTrans" cxnId="{9C592E6D-C060-4E60-B991-0CDCB1C4F4D4}">
      <dgm:prSet/>
      <dgm:spPr/>
      <dgm:t>
        <a:bodyPr/>
        <a:lstStyle/>
        <a:p>
          <a:endParaRPr lang="en-US"/>
        </a:p>
      </dgm:t>
    </dgm:pt>
    <dgm:pt modelId="{00BBE626-163D-45C1-BBFC-7A61DD03E5E6}" type="sibTrans" cxnId="{9C592E6D-C060-4E60-B991-0CDCB1C4F4D4}">
      <dgm:prSet/>
      <dgm:spPr/>
      <dgm:t>
        <a:bodyPr/>
        <a:lstStyle/>
        <a:p>
          <a:endParaRPr lang="en-US"/>
        </a:p>
      </dgm:t>
    </dgm:pt>
    <dgm:pt modelId="{30C3CC76-7ABA-4F3B-B7DE-BB275B4D8D88}">
      <dgm:prSet/>
      <dgm:spPr/>
      <dgm:t>
        <a:bodyPr/>
        <a:lstStyle/>
        <a:p>
          <a:r>
            <a:rPr lang="ro-RO"/>
            <a:t>Al treilea nivel</a:t>
          </a:r>
          <a:r>
            <a:rPr lang="en-US"/>
            <a:t>:</a:t>
          </a:r>
          <a:r>
            <a:rPr lang="ro-RO"/>
            <a:t>prezentarea aplicației este sub forma de Windows Form</a:t>
          </a:r>
          <a:endParaRPr lang="en-US"/>
        </a:p>
      </dgm:t>
    </dgm:pt>
    <dgm:pt modelId="{8C77EDDF-C5BD-4F3B-B1E8-70B965B2317C}" type="parTrans" cxnId="{A79089D3-6052-4C79-94E1-AE444745F45B}">
      <dgm:prSet/>
      <dgm:spPr/>
      <dgm:t>
        <a:bodyPr/>
        <a:lstStyle/>
        <a:p>
          <a:endParaRPr lang="en-US"/>
        </a:p>
      </dgm:t>
    </dgm:pt>
    <dgm:pt modelId="{F816B711-C50D-4899-BEA7-1BF6C17829A8}" type="sibTrans" cxnId="{A79089D3-6052-4C79-94E1-AE444745F45B}">
      <dgm:prSet/>
      <dgm:spPr/>
      <dgm:t>
        <a:bodyPr/>
        <a:lstStyle/>
        <a:p>
          <a:endParaRPr lang="en-US"/>
        </a:p>
      </dgm:t>
    </dgm:pt>
    <dgm:pt modelId="{80E91A0E-980A-47F5-BED4-2BC4BAE18F15}" type="pres">
      <dgm:prSet presAssocID="{F0BC73A9-8C69-4289-8F1D-17E7981FA6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567212-7F09-4241-A59E-98868594B833}" type="pres">
      <dgm:prSet presAssocID="{B3715A02-8658-494B-B9A4-8580A7B57E76}" presName="hierRoot1" presStyleCnt="0"/>
      <dgm:spPr/>
    </dgm:pt>
    <dgm:pt modelId="{1578B02B-3CB4-49DB-AECE-03CC06E9FEA7}" type="pres">
      <dgm:prSet presAssocID="{B3715A02-8658-494B-B9A4-8580A7B57E76}" presName="composite" presStyleCnt="0"/>
      <dgm:spPr/>
    </dgm:pt>
    <dgm:pt modelId="{7D5273D6-E169-46B9-9CE8-3A614ED985BE}" type="pres">
      <dgm:prSet presAssocID="{B3715A02-8658-494B-B9A4-8580A7B57E76}" presName="background" presStyleLbl="node0" presStyleIdx="0" presStyleCnt="3"/>
      <dgm:spPr/>
    </dgm:pt>
    <dgm:pt modelId="{CB242C89-D636-4E4A-BBCF-0577665BC678}" type="pres">
      <dgm:prSet presAssocID="{B3715A02-8658-494B-B9A4-8580A7B57E76}" presName="text" presStyleLbl="fgAcc0" presStyleIdx="0" presStyleCnt="3">
        <dgm:presLayoutVars>
          <dgm:chPref val="3"/>
        </dgm:presLayoutVars>
      </dgm:prSet>
      <dgm:spPr/>
    </dgm:pt>
    <dgm:pt modelId="{DE64308B-88DF-4752-BD38-5839CA4D3761}" type="pres">
      <dgm:prSet presAssocID="{B3715A02-8658-494B-B9A4-8580A7B57E76}" presName="hierChild2" presStyleCnt="0"/>
      <dgm:spPr/>
    </dgm:pt>
    <dgm:pt modelId="{4BC7D67E-EC68-44AD-82D0-22AFEA25D62B}" type="pres">
      <dgm:prSet presAssocID="{237F2DE7-C99A-4DDC-9C51-0EECDD5A8FB9}" presName="hierRoot1" presStyleCnt="0"/>
      <dgm:spPr/>
    </dgm:pt>
    <dgm:pt modelId="{70264D1F-E9E3-42F0-AB36-4FDC00D1EC71}" type="pres">
      <dgm:prSet presAssocID="{237F2DE7-C99A-4DDC-9C51-0EECDD5A8FB9}" presName="composite" presStyleCnt="0"/>
      <dgm:spPr/>
    </dgm:pt>
    <dgm:pt modelId="{853F7E13-3892-49BF-82E3-2313288E1282}" type="pres">
      <dgm:prSet presAssocID="{237F2DE7-C99A-4DDC-9C51-0EECDD5A8FB9}" presName="background" presStyleLbl="node0" presStyleIdx="1" presStyleCnt="3"/>
      <dgm:spPr/>
    </dgm:pt>
    <dgm:pt modelId="{DB97D530-4EF1-4E63-A999-DE20EB17FA71}" type="pres">
      <dgm:prSet presAssocID="{237F2DE7-C99A-4DDC-9C51-0EECDD5A8FB9}" presName="text" presStyleLbl="fgAcc0" presStyleIdx="1" presStyleCnt="3">
        <dgm:presLayoutVars>
          <dgm:chPref val="3"/>
        </dgm:presLayoutVars>
      </dgm:prSet>
      <dgm:spPr/>
    </dgm:pt>
    <dgm:pt modelId="{86134942-D2E0-41CC-8C68-1236A8321821}" type="pres">
      <dgm:prSet presAssocID="{237F2DE7-C99A-4DDC-9C51-0EECDD5A8FB9}" presName="hierChild2" presStyleCnt="0"/>
      <dgm:spPr/>
    </dgm:pt>
    <dgm:pt modelId="{88DA1B59-2189-4BF5-A9F1-C633213F3A1A}" type="pres">
      <dgm:prSet presAssocID="{30C3CC76-7ABA-4F3B-B7DE-BB275B4D8D88}" presName="hierRoot1" presStyleCnt="0"/>
      <dgm:spPr/>
    </dgm:pt>
    <dgm:pt modelId="{2553B0DE-0391-4D9E-A888-43152649D538}" type="pres">
      <dgm:prSet presAssocID="{30C3CC76-7ABA-4F3B-B7DE-BB275B4D8D88}" presName="composite" presStyleCnt="0"/>
      <dgm:spPr/>
    </dgm:pt>
    <dgm:pt modelId="{41E5A643-EE38-40F2-8AD6-BD8E6F99C5BC}" type="pres">
      <dgm:prSet presAssocID="{30C3CC76-7ABA-4F3B-B7DE-BB275B4D8D88}" presName="background" presStyleLbl="node0" presStyleIdx="2" presStyleCnt="3"/>
      <dgm:spPr/>
    </dgm:pt>
    <dgm:pt modelId="{40C4CAC2-33C9-4C1D-AF97-74406A05DD21}" type="pres">
      <dgm:prSet presAssocID="{30C3CC76-7ABA-4F3B-B7DE-BB275B4D8D88}" presName="text" presStyleLbl="fgAcc0" presStyleIdx="2" presStyleCnt="3">
        <dgm:presLayoutVars>
          <dgm:chPref val="3"/>
        </dgm:presLayoutVars>
      </dgm:prSet>
      <dgm:spPr/>
    </dgm:pt>
    <dgm:pt modelId="{8BB50A41-FABB-415B-9DF3-0FA91FCF4EDD}" type="pres">
      <dgm:prSet presAssocID="{30C3CC76-7ABA-4F3B-B7DE-BB275B4D8D88}" presName="hierChild2" presStyleCnt="0"/>
      <dgm:spPr/>
    </dgm:pt>
  </dgm:ptLst>
  <dgm:cxnLst>
    <dgm:cxn modelId="{6D9F0E21-D8DD-43EC-876B-B9A6997A6FFE}" type="presOf" srcId="{237F2DE7-C99A-4DDC-9C51-0EECDD5A8FB9}" destId="{DB97D530-4EF1-4E63-A999-DE20EB17FA71}" srcOrd="0" destOrd="0" presId="urn:microsoft.com/office/officeart/2005/8/layout/hierarchy1"/>
    <dgm:cxn modelId="{00A17228-9B53-41D9-BDDB-EB4FADC2720E}" type="presOf" srcId="{30C3CC76-7ABA-4F3B-B7DE-BB275B4D8D88}" destId="{40C4CAC2-33C9-4C1D-AF97-74406A05DD21}" srcOrd="0" destOrd="0" presId="urn:microsoft.com/office/officeart/2005/8/layout/hierarchy1"/>
    <dgm:cxn modelId="{E9782B3A-FA02-49E6-B91D-63C6711AFFBB}" srcId="{F0BC73A9-8C69-4289-8F1D-17E7981FA622}" destId="{B3715A02-8658-494B-B9A4-8580A7B57E76}" srcOrd="0" destOrd="0" parTransId="{FFB8EAC1-69ED-4665-8E85-B80050D7D6D3}" sibTransId="{B577C0F5-6465-4546-A682-419C259ECA6D}"/>
    <dgm:cxn modelId="{9C592E6D-C060-4E60-B991-0CDCB1C4F4D4}" srcId="{F0BC73A9-8C69-4289-8F1D-17E7981FA622}" destId="{237F2DE7-C99A-4DDC-9C51-0EECDD5A8FB9}" srcOrd="1" destOrd="0" parTransId="{ED55BBEB-8E0E-4E75-9BCD-D2B762048167}" sibTransId="{00BBE626-163D-45C1-BBFC-7A61DD03E5E6}"/>
    <dgm:cxn modelId="{6F60CEA9-D3D9-47C9-A6AB-0A2B5BF2CA65}" type="presOf" srcId="{F0BC73A9-8C69-4289-8F1D-17E7981FA622}" destId="{80E91A0E-980A-47F5-BED4-2BC4BAE18F15}" srcOrd="0" destOrd="0" presId="urn:microsoft.com/office/officeart/2005/8/layout/hierarchy1"/>
    <dgm:cxn modelId="{0D4985CC-F067-4256-921E-CC1C932CD567}" type="presOf" srcId="{B3715A02-8658-494B-B9A4-8580A7B57E76}" destId="{CB242C89-D636-4E4A-BBCF-0577665BC678}" srcOrd="0" destOrd="0" presId="urn:microsoft.com/office/officeart/2005/8/layout/hierarchy1"/>
    <dgm:cxn modelId="{A79089D3-6052-4C79-94E1-AE444745F45B}" srcId="{F0BC73A9-8C69-4289-8F1D-17E7981FA622}" destId="{30C3CC76-7ABA-4F3B-B7DE-BB275B4D8D88}" srcOrd="2" destOrd="0" parTransId="{8C77EDDF-C5BD-4F3B-B1E8-70B965B2317C}" sibTransId="{F816B711-C50D-4899-BEA7-1BF6C17829A8}"/>
    <dgm:cxn modelId="{0CB82577-F82C-42B2-8FE5-56A5057235C6}" type="presParOf" srcId="{80E91A0E-980A-47F5-BED4-2BC4BAE18F15}" destId="{60567212-7F09-4241-A59E-98868594B833}" srcOrd="0" destOrd="0" presId="urn:microsoft.com/office/officeart/2005/8/layout/hierarchy1"/>
    <dgm:cxn modelId="{A554A6D9-9BA2-4459-981C-11D50C58E7A5}" type="presParOf" srcId="{60567212-7F09-4241-A59E-98868594B833}" destId="{1578B02B-3CB4-49DB-AECE-03CC06E9FEA7}" srcOrd="0" destOrd="0" presId="urn:microsoft.com/office/officeart/2005/8/layout/hierarchy1"/>
    <dgm:cxn modelId="{D062FAAC-7796-4821-9B09-FA46A1553FBF}" type="presParOf" srcId="{1578B02B-3CB4-49DB-AECE-03CC06E9FEA7}" destId="{7D5273D6-E169-46B9-9CE8-3A614ED985BE}" srcOrd="0" destOrd="0" presId="urn:microsoft.com/office/officeart/2005/8/layout/hierarchy1"/>
    <dgm:cxn modelId="{98AF8909-51F2-4F7E-96E8-48C27BF63D40}" type="presParOf" srcId="{1578B02B-3CB4-49DB-AECE-03CC06E9FEA7}" destId="{CB242C89-D636-4E4A-BBCF-0577665BC678}" srcOrd="1" destOrd="0" presId="urn:microsoft.com/office/officeart/2005/8/layout/hierarchy1"/>
    <dgm:cxn modelId="{DC3B1D15-7A96-4A27-8204-7265343FCFB9}" type="presParOf" srcId="{60567212-7F09-4241-A59E-98868594B833}" destId="{DE64308B-88DF-4752-BD38-5839CA4D3761}" srcOrd="1" destOrd="0" presId="urn:microsoft.com/office/officeart/2005/8/layout/hierarchy1"/>
    <dgm:cxn modelId="{5E790172-E6B2-4204-80D5-AB1946E4D5B4}" type="presParOf" srcId="{80E91A0E-980A-47F5-BED4-2BC4BAE18F15}" destId="{4BC7D67E-EC68-44AD-82D0-22AFEA25D62B}" srcOrd="1" destOrd="0" presId="urn:microsoft.com/office/officeart/2005/8/layout/hierarchy1"/>
    <dgm:cxn modelId="{46071795-2A32-4523-854D-BAF711973156}" type="presParOf" srcId="{4BC7D67E-EC68-44AD-82D0-22AFEA25D62B}" destId="{70264D1F-E9E3-42F0-AB36-4FDC00D1EC71}" srcOrd="0" destOrd="0" presId="urn:microsoft.com/office/officeart/2005/8/layout/hierarchy1"/>
    <dgm:cxn modelId="{42B67775-E79D-42BE-98F5-F18F101763A5}" type="presParOf" srcId="{70264D1F-E9E3-42F0-AB36-4FDC00D1EC71}" destId="{853F7E13-3892-49BF-82E3-2313288E1282}" srcOrd="0" destOrd="0" presId="urn:microsoft.com/office/officeart/2005/8/layout/hierarchy1"/>
    <dgm:cxn modelId="{7B19ADE7-B5DA-4C51-98D7-F2D3458EC872}" type="presParOf" srcId="{70264D1F-E9E3-42F0-AB36-4FDC00D1EC71}" destId="{DB97D530-4EF1-4E63-A999-DE20EB17FA71}" srcOrd="1" destOrd="0" presId="urn:microsoft.com/office/officeart/2005/8/layout/hierarchy1"/>
    <dgm:cxn modelId="{C418153C-B07B-4FD2-979C-99263B403D5F}" type="presParOf" srcId="{4BC7D67E-EC68-44AD-82D0-22AFEA25D62B}" destId="{86134942-D2E0-41CC-8C68-1236A8321821}" srcOrd="1" destOrd="0" presId="urn:microsoft.com/office/officeart/2005/8/layout/hierarchy1"/>
    <dgm:cxn modelId="{3C593B0F-C51E-404E-9901-0084969AFC7D}" type="presParOf" srcId="{80E91A0E-980A-47F5-BED4-2BC4BAE18F15}" destId="{88DA1B59-2189-4BF5-A9F1-C633213F3A1A}" srcOrd="2" destOrd="0" presId="urn:microsoft.com/office/officeart/2005/8/layout/hierarchy1"/>
    <dgm:cxn modelId="{CA953C6D-25E6-4084-A4A7-087A3C64F01E}" type="presParOf" srcId="{88DA1B59-2189-4BF5-A9F1-C633213F3A1A}" destId="{2553B0DE-0391-4D9E-A888-43152649D538}" srcOrd="0" destOrd="0" presId="urn:microsoft.com/office/officeart/2005/8/layout/hierarchy1"/>
    <dgm:cxn modelId="{D37FEE2A-9432-4789-AA80-57FA89C21225}" type="presParOf" srcId="{2553B0DE-0391-4D9E-A888-43152649D538}" destId="{41E5A643-EE38-40F2-8AD6-BD8E6F99C5BC}" srcOrd="0" destOrd="0" presId="urn:microsoft.com/office/officeart/2005/8/layout/hierarchy1"/>
    <dgm:cxn modelId="{A22D871C-CF3B-424E-8636-6F5E741C7DE3}" type="presParOf" srcId="{2553B0DE-0391-4D9E-A888-43152649D538}" destId="{40C4CAC2-33C9-4C1D-AF97-74406A05DD21}" srcOrd="1" destOrd="0" presId="urn:microsoft.com/office/officeart/2005/8/layout/hierarchy1"/>
    <dgm:cxn modelId="{59CFE56C-EA1E-4D21-B2CA-CD04B1E72572}" type="presParOf" srcId="{88DA1B59-2189-4BF5-A9F1-C633213F3A1A}" destId="{8BB50A41-FABB-415B-9DF3-0FA91FCF4E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273D6-E169-46B9-9CE8-3A614ED985BE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42C89-D636-4E4A-BBCF-0577665BC678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Primul nivel</a:t>
          </a:r>
          <a:r>
            <a:rPr lang="en-US" sz="2400" kern="1200"/>
            <a:t>:</a:t>
          </a:r>
          <a:r>
            <a:rPr lang="ro-RO" sz="2400" kern="1200"/>
            <a:t> datele sunt stocare într-o bază de date relaționale</a:t>
          </a:r>
          <a:endParaRPr lang="en-US" sz="2400" kern="1200"/>
        </a:p>
      </dsp:txBody>
      <dsp:txXfrm>
        <a:off x="395110" y="1049709"/>
        <a:ext cx="2932811" cy="1820978"/>
      </dsp:txXfrm>
    </dsp:sp>
    <dsp:sp modelId="{853F7E13-3892-49BF-82E3-2313288E1282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7D530-4EF1-4E63-A999-DE20EB17FA71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Al doilea nivel</a:t>
          </a:r>
          <a:r>
            <a:rPr lang="fr-FR" sz="2400" kern="1200"/>
            <a:t>:</a:t>
          </a:r>
          <a:r>
            <a:rPr lang="ro-RO" sz="2400" kern="1200"/>
            <a:t>logica programului este implemetată ca serviciu web</a:t>
          </a:r>
          <a:endParaRPr lang="en-US" sz="2400" kern="1200"/>
        </a:p>
      </dsp:txBody>
      <dsp:txXfrm>
        <a:off x="4118143" y="1049709"/>
        <a:ext cx="2932811" cy="1820978"/>
      </dsp:txXfrm>
    </dsp:sp>
    <dsp:sp modelId="{41E5A643-EE38-40F2-8AD6-BD8E6F99C5BC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CAC2-33C9-4C1D-AF97-74406A05DD21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Al treilea nivel</a:t>
          </a:r>
          <a:r>
            <a:rPr lang="en-US" sz="2400" kern="1200"/>
            <a:t>:</a:t>
          </a:r>
          <a:r>
            <a:rPr lang="ro-RO" sz="2400" kern="1200"/>
            <a:t>prezentarea aplicației este sub forma de Windows Form</a:t>
          </a:r>
          <a:endParaRPr lang="en-US" sz="2400" kern="1200"/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4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43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3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1630-EFAA-42A5-B272-E74564A44A7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2990-5FB0-454F-AAC2-863C5158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C726-894A-4FA8-A5B6-A7E5DED75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>
                <a:latin typeface="CommercialScript BT" panose="03030803040807090C04" pitchFamily="66" charset="0"/>
              </a:rPr>
              <a:t>ServoResto</a:t>
            </a:r>
            <a:endParaRPr lang="en-US" sz="9600" dirty="0">
              <a:latin typeface="CommercialScript BT" panose="03030803040807090C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3BE6-69EE-44DF-BEE6-5723C67D1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nkGothic Lt BT" panose="020B0607020203060204" pitchFamily="34" charset="0"/>
              </a:rPr>
              <a:t>You rest, we deliver!</a:t>
            </a:r>
          </a:p>
        </p:txBody>
      </p:sp>
    </p:spTree>
    <p:extLst>
      <p:ext uri="{BB962C8B-B14F-4D97-AF65-F5344CB8AC3E}">
        <p14:creationId xmlns:p14="http://schemas.microsoft.com/office/powerpoint/2010/main" val="4019316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6F7-55E4-4E16-9385-851A3C75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Ce este ServoResto?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0609-1A36-49EB-833F-0F76AA02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>
                <a:latin typeface="+mj-lt"/>
              </a:rPr>
              <a:t>Aplicatie ce face posibila comanda online a produselor si a serviciilor oferite de restaurant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Aplicatie pe 3 niveluri, scrisa in C#, care poate fi pusa in folosinta de 2 categorii de utilizatori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52517-1EDF-4C04-9CA4-7C7183A7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48544"/>
            <a:ext cx="4198182" cy="35753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3714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063-5489-40B8-8BE0-192F035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Structura aplicatiei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E925C7-E3F5-4D70-B9D9-8BD08F2A0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5633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67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F508BC2-D0E6-462C-8817-CF53BC4D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545E99BE-4C07-4385-A20F-E6878FCB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8CE3CF-ACF3-4369-AC4C-5F9ADE71E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622F9-95FA-4AAD-9498-8E3D6C96A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4495B-61F2-4967-B2F6-53D32BD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interna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D6E812-7831-40CE-93CF-E0EBB852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BB7710-215A-435D-9985-81512EE8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>
            <a:normAutofit/>
          </a:bodyPr>
          <a:lstStyle/>
          <a:p>
            <a:r>
              <a:rPr lang="en-US" sz="3600" b="1" dirty="0"/>
              <a:t>1. </a:t>
            </a:r>
            <a:r>
              <a:rPr lang="en-US" sz="3600" b="1" dirty="0" err="1"/>
              <a:t>Diagrama</a:t>
            </a:r>
            <a:r>
              <a:rPr lang="en-US" sz="3600" b="1" dirty="0"/>
              <a:t> </a:t>
            </a:r>
            <a:r>
              <a:rPr lang="en-US" sz="3600" b="1" dirty="0" err="1"/>
              <a:t>claselor</a:t>
            </a:r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2. </a:t>
            </a:r>
            <a:r>
              <a:rPr lang="en-US" sz="3600" b="1" dirty="0" err="1"/>
              <a:t>Diagrama</a:t>
            </a:r>
            <a:r>
              <a:rPr lang="en-US" sz="3600" b="1" dirty="0"/>
              <a:t> use-case</a:t>
            </a:r>
          </a:p>
          <a:p>
            <a:endParaRPr lang="en-US" sz="3600" b="1" dirty="0"/>
          </a:p>
          <a:p>
            <a:r>
              <a:rPr lang="en-US" sz="3600" b="1" dirty="0"/>
              <a:t>3. </a:t>
            </a:r>
            <a:r>
              <a:rPr lang="en-US" sz="3600" b="1" dirty="0" err="1"/>
              <a:t>Diagrama</a:t>
            </a:r>
            <a:r>
              <a:rPr lang="en-US" sz="3600" b="1" dirty="0"/>
              <a:t> </a:t>
            </a:r>
            <a:r>
              <a:rPr lang="en-US" sz="3600" b="1" dirty="0" err="1"/>
              <a:t>bazei</a:t>
            </a:r>
            <a:r>
              <a:rPr lang="en-US" sz="3600" b="1" dirty="0"/>
              <a:t> de date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EB752-1460-4D3A-94E4-FE9D2EE78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53" r="5695" b="-3"/>
          <a:stretch/>
        </p:blipFill>
        <p:spPr>
          <a:xfrm>
            <a:off x="7318966" y="484632"/>
            <a:ext cx="4495806" cy="351194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E1914-8ED0-4304-9194-D15999182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1" r="7766" b="5"/>
          <a:stretch/>
        </p:blipFill>
        <p:spPr>
          <a:xfrm>
            <a:off x="7318965" y="4150596"/>
            <a:ext cx="1663109" cy="22234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B42011-B00E-4589-B6F9-9666EF8DC7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40" r="1502" b="6"/>
          <a:stretch/>
        </p:blipFill>
        <p:spPr>
          <a:xfrm>
            <a:off x="9144000" y="4150596"/>
            <a:ext cx="2670772" cy="22318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88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C72066B-2158-4046-9FB0-6D9A3D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1" name="Rectangle 30">
              <a:extLst>
                <a:ext uri="{FF2B5EF4-FFF2-40B4-BE49-F238E27FC236}">
                  <a16:creationId xmlns:a16="http://schemas.microsoft.com/office/drawing/2014/main" id="{383AB0BE-0167-4472-9008-36851749D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F384F40-4EB7-4475-B379-2C4F8E9B7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DA136-081E-4A36-A5DF-FF7F09603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DF6B-0AD0-4B5A-AB3C-E9CABA5D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Cum am implementat?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B379D76-5762-4310-9413-7F2BE11EE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FB0F-DD55-4A87-ADD7-B178BB5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interfetei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Definitivarea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37F6BA-525E-4812-A9FA-90B7DCE6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45090-D1FA-459D-93A4-C4D19712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41" y="1279770"/>
            <a:ext cx="3056465" cy="193321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928961D-7794-43EC-911A-B470AA96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71C15-B899-4121-A710-05A96363A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896" y="957908"/>
            <a:ext cx="2454793" cy="153424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F7FC63-EBA1-49EA-9DBC-B0794C67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34F97-4EB8-4171-91BE-2D28140DD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763" y="4447968"/>
            <a:ext cx="3054644" cy="164950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F4C0F37-86FC-4078-84D9-CD12ED6A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0FAFE-DF81-42BB-8EFB-23FF19DAA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684" y="3275733"/>
            <a:ext cx="2346393" cy="29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4924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8FC9-DA01-449E-8B3A-F5C93217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Functioneaza dupa cum ne dorim?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81C1-84E6-430B-9CC9-568E2EB4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dirty="0" err="1"/>
              <a:t>Testare</a:t>
            </a:r>
            <a:r>
              <a:rPr lang="en-US" dirty="0"/>
              <a:t> =&gt; Feedback</a:t>
            </a:r>
          </a:p>
          <a:p>
            <a:endParaRPr lang="en-US" dirty="0"/>
          </a:p>
          <a:p>
            <a:r>
              <a:rPr lang="en-US" dirty="0" err="1"/>
              <a:t>Testare</a:t>
            </a:r>
            <a:r>
              <a:rPr lang="en-US" dirty="0"/>
              <a:t>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dezvoltarii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=&gt; feedback direct</a:t>
            </a:r>
          </a:p>
          <a:p>
            <a:endParaRPr lang="en-US" dirty="0"/>
          </a:p>
          <a:p>
            <a:r>
              <a:rPr lang="en-US" dirty="0" err="1"/>
              <a:t>Testare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finale =&gt; feedback de </a:t>
            </a:r>
            <a:r>
              <a:rPr lang="en-US" dirty="0" err="1"/>
              <a:t>ansamblu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E0F3-8783-4562-8F01-9FFC5DCB7E76}"/>
              </a:ext>
            </a:extLst>
          </p:cNvPr>
          <p:cNvSpPr txBox="1"/>
          <p:nvPr/>
        </p:nvSpPr>
        <p:spPr>
          <a:xfrm>
            <a:off x="5525531" y="2930761"/>
            <a:ext cx="5692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Dupa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testarea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finala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am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constatat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cateva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teste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nevalidate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insa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dezvoltatorii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aplicatiei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au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rezolvat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acest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impediment,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facand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aplicatia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utilizabila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0993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C33-AD99-45A5-9565-73B41D1E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CB80BB-1D1A-4E78-B4B6-4C51F860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BankGothic Lt BT</vt:lpstr>
      <vt:lpstr>CommercialScript BT</vt:lpstr>
      <vt:lpstr>Trebuchet MS</vt:lpstr>
      <vt:lpstr>Wingdings</vt:lpstr>
      <vt:lpstr>Berlin</vt:lpstr>
      <vt:lpstr>ServoResto</vt:lpstr>
      <vt:lpstr>Ce este ServoResto?</vt:lpstr>
      <vt:lpstr>Structura aplicatiei</vt:lpstr>
      <vt:lpstr>Arhitectura interna</vt:lpstr>
      <vt:lpstr>Cum am implementat?</vt:lpstr>
      <vt:lpstr>Functioneaza dupa cum ne dorim?</vt:lpstr>
      <vt:lpstr>Va multumim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ServoResto</dc:title>
  <dc:creator>Oana Florina Lenghel</dc:creator>
  <cp:lastModifiedBy>Oana Florina Lenghel</cp:lastModifiedBy>
  <cp:revision>5</cp:revision>
  <dcterms:created xsi:type="dcterms:W3CDTF">2020-05-31T21:30:12Z</dcterms:created>
  <dcterms:modified xsi:type="dcterms:W3CDTF">2020-06-01T11:08:47Z</dcterms:modified>
</cp:coreProperties>
</file>