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8" r:id="rId9"/>
    <p:sldId id="262" r:id="rId10"/>
    <p:sldId id="291" r:id="rId11"/>
  </p:sldIdLst>
  <p:sldSz cx="9144000" cy="5143500"/>
  <p:notesSz cx="6858000" cy="9144000"/>
  <p:embeddedFontLst>
    <p:embeddedFont>
      <p:font typeface="Bowlby One SC" panose="02000505060000020004"/>
      <p:regular r:id="rId15"/>
    </p:embeddedFont>
    <p:embeddedFont>
      <p:font typeface="Barlow" panose="00000500000000000000"/>
      <p:regular r:id="rId16"/>
    </p:embeddedFont>
    <p:embeddedFont>
      <p:font typeface="Barlow Medium" panose="00000500000000000000"/>
      <p:regular r:id="rId17"/>
      <p:bold r:id="rId18"/>
      <p:italic r:id="rId19"/>
      <p:boldItalic r:id="rId20"/>
    </p:embeddedFont>
    <p:embeddedFont>
      <p:font typeface="Bebas Neue" panose="020B0606020202050201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21f4c6eae_0_3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21f4c6eae_0_3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2cf723b86_0_2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42cf723b86_0_2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7b84ea2ed7_0_465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7b84ea2ed7_0_465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6cc0bdfa6_1_1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6cc0bdfa6_1_1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e6cc0bdfa6_1_4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e6cc0bdfa6_1_4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27b84ea2ed7_0_50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27b84ea2ed7_0_50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7b84ea2ed7_0_99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7b84ea2ed7_0_99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2cf723b86_0_2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42cf723b86_0_2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-15025" y="-42375"/>
            <a:ext cx="9189023" cy="5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15200" y="-757700"/>
            <a:ext cx="8913600" cy="6658800"/>
          </a:xfrm>
          <a:prstGeom prst="ellipse">
            <a:avLst/>
          </a:prstGeom>
          <a:gradFill>
            <a:gsLst>
              <a:gs pos="0">
                <a:srgbClr val="9788E9">
                  <a:alpha val="51764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5511202" y="-347183"/>
            <a:ext cx="3739004" cy="3378386"/>
            <a:chOff x="6806877" y="2395966"/>
            <a:chExt cx="3739004" cy="337838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818639" y="2407091"/>
              <a:ext cx="3715452" cy="3356140"/>
              <a:chOff x="5066900" y="1835475"/>
              <a:chExt cx="2309025" cy="20857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66900" y="2587250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1246" y="3575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5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416" y="11269"/>
                      <a:pt x="3167" y="11167"/>
                      <a:pt x="2974" y="10963"/>
                    </a:cubicBezTo>
                    <a:cubicBezTo>
                      <a:pt x="2690" y="10656"/>
                      <a:pt x="2179" y="10214"/>
                      <a:pt x="1578" y="10214"/>
                    </a:cubicBezTo>
                    <a:cubicBezTo>
                      <a:pt x="647" y="10214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74" y="13062"/>
                    </a:cubicBezTo>
                    <a:cubicBezTo>
                      <a:pt x="3167" y="12869"/>
                      <a:pt x="3416" y="12756"/>
                      <a:pt x="3689" y="12756"/>
                    </a:cubicBezTo>
                    <a:cubicBezTo>
                      <a:pt x="4222" y="12756"/>
                      <a:pt x="4653" y="13187"/>
                      <a:pt x="4653" y="13732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475" y="19791"/>
                      <a:pt x="10906" y="19360"/>
                      <a:pt x="10906" y="18827"/>
                    </a:cubicBezTo>
                    <a:cubicBezTo>
                      <a:pt x="10917" y="18554"/>
                      <a:pt x="10804" y="18293"/>
                      <a:pt x="10611" y="18112"/>
                    </a:cubicBezTo>
                    <a:cubicBezTo>
                      <a:pt x="10293" y="17828"/>
                      <a:pt x="9851" y="17317"/>
                      <a:pt x="9851" y="16716"/>
                    </a:cubicBezTo>
                    <a:cubicBezTo>
                      <a:pt x="9851" y="15785"/>
                      <a:pt x="10600" y="15139"/>
                      <a:pt x="11655" y="15139"/>
                    </a:cubicBezTo>
                    <a:cubicBezTo>
                      <a:pt x="12710" y="15139"/>
                      <a:pt x="13448" y="15785"/>
                      <a:pt x="13448" y="16716"/>
                    </a:cubicBezTo>
                    <a:cubicBezTo>
                      <a:pt x="13448" y="17317"/>
                      <a:pt x="13017" y="17828"/>
                      <a:pt x="12699" y="18112"/>
                    </a:cubicBezTo>
                    <a:cubicBezTo>
                      <a:pt x="12506" y="18293"/>
                      <a:pt x="12392" y="18554"/>
                      <a:pt x="12392" y="18827"/>
                    </a:cubicBezTo>
                    <a:cubicBezTo>
                      <a:pt x="12392" y="19360"/>
                      <a:pt x="12835" y="19791"/>
                      <a:pt x="13368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32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14"/>
                      <a:pt x="21800" y="10214"/>
                    </a:cubicBezTo>
                    <a:cubicBezTo>
                      <a:pt x="21198" y="10214"/>
                      <a:pt x="20688" y="10656"/>
                      <a:pt x="20404" y="10963"/>
                    </a:cubicBezTo>
                    <a:cubicBezTo>
                      <a:pt x="20222" y="11167"/>
                      <a:pt x="19961" y="11269"/>
                      <a:pt x="19700" y="11269"/>
                    </a:cubicBezTo>
                    <a:cubicBezTo>
                      <a:pt x="19156" y="11269"/>
                      <a:pt x="18725" y="10838"/>
                      <a:pt x="18725" y="10305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75"/>
                      <a:pt x="12699" y="2974"/>
                    </a:cubicBezTo>
                    <a:cubicBezTo>
                      <a:pt x="13017" y="2690"/>
                      <a:pt x="13448" y="2180"/>
                      <a:pt x="13448" y="1578"/>
                    </a:cubicBezTo>
                    <a:cubicBezTo>
                      <a:pt x="13448" y="648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85725" dir="78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447050" y="1835475"/>
                <a:ext cx="1928875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5" h="83429" extrusionOk="0">
                    <a:moveTo>
                      <a:pt x="72797" y="30174"/>
                    </a:moveTo>
                    <a:cubicBezTo>
                      <a:pt x="73444" y="30367"/>
                      <a:pt x="73887" y="30968"/>
                      <a:pt x="73875" y="31638"/>
                    </a:cubicBezTo>
                    <a:cubicBezTo>
                      <a:pt x="73875" y="32239"/>
                      <a:pt x="73433" y="32750"/>
                      <a:pt x="73126" y="33034"/>
                    </a:cubicBezTo>
                    <a:cubicBezTo>
                      <a:pt x="72933" y="33226"/>
                      <a:pt x="72820" y="33476"/>
                      <a:pt x="72820" y="33748"/>
                    </a:cubicBezTo>
                    <a:cubicBezTo>
                      <a:pt x="72808" y="33476"/>
                      <a:pt x="72922" y="33215"/>
                      <a:pt x="73115" y="33034"/>
                    </a:cubicBezTo>
                    <a:cubicBezTo>
                      <a:pt x="73433" y="32750"/>
                      <a:pt x="73864" y="32239"/>
                      <a:pt x="73864" y="31638"/>
                    </a:cubicBezTo>
                    <a:cubicBezTo>
                      <a:pt x="73875" y="30968"/>
                      <a:pt x="73433" y="30378"/>
                      <a:pt x="72797" y="30174"/>
                    </a:cubicBezTo>
                    <a:close/>
                    <a:moveTo>
                      <a:pt x="62005" y="40307"/>
                    </a:moveTo>
                    <a:cubicBezTo>
                      <a:pt x="62607" y="40307"/>
                      <a:pt x="63117" y="40739"/>
                      <a:pt x="63401" y="41056"/>
                    </a:cubicBezTo>
                    <a:cubicBezTo>
                      <a:pt x="63117" y="40750"/>
                      <a:pt x="62607" y="40307"/>
                      <a:pt x="62005" y="40307"/>
                    </a:cubicBezTo>
                    <a:close/>
                    <a:moveTo>
                      <a:pt x="63409" y="41064"/>
                    </a:moveTo>
                    <a:cubicBezTo>
                      <a:pt x="63588" y="41251"/>
                      <a:pt x="63844" y="41361"/>
                      <a:pt x="64110" y="41363"/>
                    </a:cubicBezTo>
                    <a:lnTo>
                      <a:pt x="64110" y="41363"/>
                    </a:lnTo>
                    <a:cubicBezTo>
                      <a:pt x="64108" y="41363"/>
                      <a:pt x="64107" y="41363"/>
                      <a:pt x="64105" y="41363"/>
                    </a:cubicBezTo>
                    <a:cubicBezTo>
                      <a:pt x="63847" y="41363"/>
                      <a:pt x="63590" y="41252"/>
                      <a:pt x="63409" y="41064"/>
                    </a:cubicBezTo>
                    <a:close/>
                    <a:moveTo>
                      <a:pt x="62005" y="40307"/>
                    </a:moveTo>
                    <a:cubicBezTo>
                      <a:pt x="61075" y="40307"/>
                      <a:pt x="60428" y="41056"/>
                      <a:pt x="60428" y="42112"/>
                    </a:cubicBezTo>
                    <a:lnTo>
                      <a:pt x="60428" y="42100"/>
                    </a:lnTo>
                    <a:cubicBezTo>
                      <a:pt x="60428" y="41045"/>
                      <a:pt x="61075" y="40307"/>
                      <a:pt x="62005" y="40307"/>
                    </a:cubicBezTo>
                    <a:close/>
                    <a:moveTo>
                      <a:pt x="65014" y="43444"/>
                    </a:moveTo>
                    <a:cubicBezTo>
                      <a:pt x="65059" y="43557"/>
                      <a:pt x="65081" y="43691"/>
                      <a:pt x="65092" y="43814"/>
                    </a:cubicBezTo>
                    <a:lnTo>
                      <a:pt x="64559" y="49295"/>
                    </a:lnTo>
                    <a:lnTo>
                      <a:pt x="65081" y="43814"/>
                    </a:lnTo>
                    <a:cubicBezTo>
                      <a:pt x="65081" y="43691"/>
                      <a:pt x="65059" y="43557"/>
                      <a:pt x="65014" y="43444"/>
                    </a:cubicBezTo>
                    <a:close/>
                    <a:moveTo>
                      <a:pt x="70369" y="48727"/>
                    </a:moveTo>
                    <a:cubicBezTo>
                      <a:pt x="70902" y="48727"/>
                      <a:pt x="71333" y="49159"/>
                      <a:pt x="71333" y="49692"/>
                    </a:cubicBezTo>
                    <a:cubicBezTo>
                      <a:pt x="71345" y="49964"/>
                      <a:pt x="71231" y="50225"/>
                      <a:pt x="71038" y="50407"/>
                    </a:cubicBezTo>
                    <a:cubicBezTo>
                      <a:pt x="70720" y="50691"/>
                      <a:pt x="70289" y="51201"/>
                      <a:pt x="70289" y="51803"/>
                    </a:cubicBezTo>
                    <a:cubicBezTo>
                      <a:pt x="70289" y="52733"/>
                      <a:pt x="71027" y="53380"/>
                      <a:pt x="72082" y="53380"/>
                    </a:cubicBezTo>
                    <a:cubicBezTo>
                      <a:pt x="71027" y="53380"/>
                      <a:pt x="70278" y="52733"/>
                      <a:pt x="70278" y="51803"/>
                    </a:cubicBezTo>
                    <a:cubicBezTo>
                      <a:pt x="70278" y="51201"/>
                      <a:pt x="70720" y="50691"/>
                      <a:pt x="71027" y="50407"/>
                    </a:cubicBezTo>
                    <a:cubicBezTo>
                      <a:pt x="71660" y="49808"/>
                      <a:pt x="71246" y="48736"/>
                      <a:pt x="70368" y="48728"/>
                    </a:cubicBezTo>
                    <a:lnTo>
                      <a:pt x="70368" y="48728"/>
                    </a:lnTo>
                    <a:lnTo>
                      <a:pt x="70369" y="48727"/>
                    </a:lnTo>
                    <a:close/>
                    <a:moveTo>
                      <a:pt x="41818" y="0"/>
                    </a:moveTo>
                    <a:cubicBezTo>
                      <a:pt x="40762" y="0"/>
                      <a:pt x="40025" y="647"/>
                      <a:pt x="40025" y="1578"/>
                    </a:cubicBezTo>
                    <a:cubicBezTo>
                      <a:pt x="40025" y="2179"/>
                      <a:pt x="40456" y="2690"/>
                      <a:pt x="40774" y="2973"/>
                    </a:cubicBezTo>
                    <a:cubicBezTo>
                      <a:pt x="41409" y="3575"/>
                      <a:pt x="40989" y="4653"/>
                      <a:pt x="40104" y="4653"/>
                    </a:cubicBezTo>
                    <a:lnTo>
                      <a:pt x="34271" y="4085"/>
                    </a:lnTo>
                    <a:lnTo>
                      <a:pt x="34260" y="4278"/>
                    </a:lnTo>
                    <a:lnTo>
                      <a:pt x="34827" y="10122"/>
                    </a:lnTo>
                    <a:cubicBezTo>
                      <a:pt x="34827" y="10656"/>
                      <a:pt x="34396" y="11098"/>
                      <a:pt x="33851" y="11098"/>
                    </a:cubicBezTo>
                    <a:cubicBezTo>
                      <a:pt x="33590" y="11098"/>
                      <a:pt x="33329" y="10985"/>
                      <a:pt x="33148" y="10792"/>
                    </a:cubicBezTo>
                    <a:cubicBezTo>
                      <a:pt x="32864" y="10474"/>
                      <a:pt x="32353" y="10043"/>
                      <a:pt x="31752" y="10043"/>
                    </a:cubicBezTo>
                    <a:cubicBezTo>
                      <a:pt x="30821" y="10043"/>
                      <a:pt x="30175" y="10781"/>
                      <a:pt x="30175" y="11836"/>
                    </a:cubicBezTo>
                    <a:cubicBezTo>
                      <a:pt x="30175" y="12891"/>
                      <a:pt x="30821" y="13640"/>
                      <a:pt x="31752" y="13640"/>
                    </a:cubicBezTo>
                    <a:cubicBezTo>
                      <a:pt x="32353" y="13640"/>
                      <a:pt x="32864" y="13198"/>
                      <a:pt x="33148" y="12880"/>
                    </a:cubicBezTo>
                    <a:cubicBezTo>
                      <a:pt x="33321" y="12696"/>
                      <a:pt x="33567" y="12584"/>
                      <a:pt x="33815" y="12584"/>
                    </a:cubicBezTo>
                    <a:cubicBezTo>
                      <a:pt x="33827" y="12584"/>
                      <a:pt x="33839" y="12584"/>
                      <a:pt x="33851" y="12585"/>
                    </a:cubicBezTo>
                    <a:cubicBezTo>
                      <a:pt x="34396" y="12585"/>
                      <a:pt x="34827" y="13016"/>
                      <a:pt x="34827" y="13549"/>
                    </a:cubicBezTo>
                    <a:lnTo>
                      <a:pt x="34294" y="19098"/>
                    </a:lnTo>
                    <a:lnTo>
                      <a:pt x="34260" y="19098"/>
                    </a:lnTo>
                    <a:lnTo>
                      <a:pt x="28416" y="18531"/>
                    </a:lnTo>
                    <a:cubicBezTo>
                      <a:pt x="27871" y="18531"/>
                      <a:pt x="27440" y="18962"/>
                      <a:pt x="27440" y="19496"/>
                    </a:cubicBezTo>
                    <a:cubicBezTo>
                      <a:pt x="27440" y="19768"/>
                      <a:pt x="27553" y="20018"/>
                      <a:pt x="27746" y="20211"/>
                    </a:cubicBezTo>
                    <a:cubicBezTo>
                      <a:pt x="28053" y="20494"/>
                      <a:pt x="28495" y="21005"/>
                      <a:pt x="28495" y="21606"/>
                    </a:cubicBezTo>
                    <a:cubicBezTo>
                      <a:pt x="28495" y="22537"/>
                      <a:pt x="27758" y="23184"/>
                      <a:pt x="26702" y="23184"/>
                    </a:cubicBezTo>
                    <a:cubicBezTo>
                      <a:pt x="25647" y="23184"/>
                      <a:pt x="24898" y="22537"/>
                      <a:pt x="24898" y="21606"/>
                    </a:cubicBezTo>
                    <a:cubicBezTo>
                      <a:pt x="24898" y="21005"/>
                      <a:pt x="25340" y="20494"/>
                      <a:pt x="25647" y="20211"/>
                    </a:cubicBezTo>
                    <a:cubicBezTo>
                      <a:pt x="25851" y="20018"/>
                      <a:pt x="25953" y="19768"/>
                      <a:pt x="25953" y="19496"/>
                    </a:cubicBezTo>
                    <a:cubicBezTo>
                      <a:pt x="25942" y="18980"/>
                      <a:pt x="25522" y="18554"/>
                      <a:pt x="25009" y="18554"/>
                    </a:cubicBezTo>
                    <a:cubicBezTo>
                      <a:pt x="25002" y="18554"/>
                      <a:pt x="24995" y="18554"/>
                      <a:pt x="24989" y="18554"/>
                    </a:cubicBezTo>
                    <a:lnTo>
                      <a:pt x="19133" y="19121"/>
                    </a:lnTo>
                    <a:lnTo>
                      <a:pt x="19110" y="19121"/>
                    </a:lnTo>
                    <a:lnTo>
                      <a:pt x="19133" y="19405"/>
                    </a:lnTo>
                    <a:lnTo>
                      <a:pt x="18566" y="25249"/>
                    </a:lnTo>
                    <a:cubicBezTo>
                      <a:pt x="18566" y="25835"/>
                      <a:pt x="19045" y="26222"/>
                      <a:pt x="19546" y="26222"/>
                    </a:cubicBezTo>
                    <a:cubicBezTo>
                      <a:pt x="19792" y="26222"/>
                      <a:pt x="20043" y="26128"/>
                      <a:pt x="20245" y="25918"/>
                    </a:cubicBezTo>
                    <a:cubicBezTo>
                      <a:pt x="20529" y="25601"/>
                      <a:pt x="21040" y="25170"/>
                      <a:pt x="21641" y="25170"/>
                    </a:cubicBezTo>
                    <a:cubicBezTo>
                      <a:pt x="22560" y="25170"/>
                      <a:pt x="23218" y="25907"/>
                      <a:pt x="23218" y="26962"/>
                    </a:cubicBezTo>
                    <a:cubicBezTo>
                      <a:pt x="23218" y="28018"/>
                      <a:pt x="22572" y="28767"/>
                      <a:pt x="21641" y="28767"/>
                    </a:cubicBezTo>
                    <a:cubicBezTo>
                      <a:pt x="21040" y="28767"/>
                      <a:pt x="20529" y="28324"/>
                      <a:pt x="20245" y="28006"/>
                    </a:cubicBezTo>
                    <a:cubicBezTo>
                      <a:pt x="20047" y="27797"/>
                      <a:pt x="19797" y="27703"/>
                      <a:pt x="19551" y="27703"/>
                    </a:cubicBezTo>
                    <a:cubicBezTo>
                      <a:pt x="19050" y="27703"/>
                      <a:pt x="18566" y="28090"/>
                      <a:pt x="18566" y="28676"/>
                    </a:cubicBezTo>
                    <a:lnTo>
                      <a:pt x="19099" y="34157"/>
                    </a:lnTo>
                    <a:lnTo>
                      <a:pt x="19133" y="34531"/>
                    </a:lnTo>
                    <a:lnTo>
                      <a:pt x="18566" y="40376"/>
                    </a:lnTo>
                    <a:cubicBezTo>
                      <a:pt x="18566" y="40961"/>
                      <a:pt x="19050" y="41348"/>
                      <a:pt x="19551" y="41348"/>
                    </a:cubicBezTo>
                    <a:cubicBezTo>
                      <a:pt x="19797" y="41348"/>
                      <a:pt x="20047" y="41255"/>
                      <a:pt x="20245" y="41045"/>
                    </a:cubicBezTo>
                    <a:cubicBezTo>
                      <a:pt x="20529" y="40727"/>
                      <a:pt x="21040" y="40296"/>
                      <a:pt x="21641" y="40296"/>
                    </a:cubicBezTo>
                    <a:cubicBezTo>
                      <a:pt x="22572" y="40296"/>
                      <a:pt x="23218" y="41034"/>
                      <a:pt x="23218" y="42089"/>
                    </a:cubicBezTo>
                    <a:cubicBezTo>
                      <a:pt x="23218" y="43144"/>
                      <a:pt x="22572" y="43893"/>
                      <a:pt x="21641" y="43893"/>
                    </a:cubicBezTo>
                    <a:cubicBezTo>
                      <a:pt x="21040" y="43893"/>
                      <a:pt x="20529" y="43451"/>
                      <a:pt x="20245" y="43133"/>
                    </a:cubicBezTo>
                    <a:cubicBezTo>
                      <a:pt x="20047" y="42924"/>
                      <a:pt x="19797" y="42830"/>
                      <a:pt x="19551" y="42830"/>
                    </a:cubicBezTo>
                    <a:cubicBezTo>
                      <a:pt x="19050" y="42830"/>
                      <a:pt x="18566" y="43217"/>
                      <a:pt x="18566" y="43803"/>
                    </a:cubicBezTo>
                    <a:lnTo>
                      <a:pt x="19099" y="49295"/>
                    </a:lnTo>
                    <a:lnTo>
                      <a:pt x="13278" y="49862"/>
                    </a:lnTo>
                    <a:cubicBezTo>
                      <a:pt x="12744" y="49862"/>
                      <a:pt x="12313" y="49431"/>
                      <a:pt x="12313" y="48898"/>
                    </a:cubicBezTo>
                    <a:cubicBezTo>
                      <a:pt x="12313" y="48625"/>
                      <a:pt x="12415" y="48376"/>
                      <a:pt x="12620" y="48194"/>
                    </a:cubicBezTo>
                    <a:cubicBezTo>
                      <a:pt x="12926" y="47910"/>
                      <a:pt x="13368" y="47388"/>
                      <a:pt x="13368" y="46798"/>
                    </a:cubicBezTo>
                    <a:cubicBezTo>
                      <a:pt x="13368" y="45868"/>
                      <a:pt x="12620" y="45210"/>
                      <a:pt x="11576" y="45210"/>
                    </a:cubicBezTo>
                    <a:cubicBezTo>
                      <a:pt x="10520" y="45210"/>
                      <a:pt x="9771" y="45868"/>
                      <a:pt x="9771" y="46798"/>
                    </a:cubicBezTo>
                    <a:cubicBezTo>
                      <a:pt x="9771" y="47388"/>
                      <a:pt x="10214" y="47899"/>
                      <a:pt x="10520" y="48194"/>
                    </a:cubicBezTo>
                    <a:cubicBezTo>
                      <a:pt x="10713" y="48376"/>
                      <a:pt x="10827" y="48625"/>
                      <a:pt x="10827" y="48898"/>
                    </a:cubicBezTo>
                    <a:cubicBezTo>
                      <a:pt x="10827" y="49431"/>
                      <a:pt x="10395" y="49862"/>
                      <a:pt x="9862" y="49862"/>
                    </a:cubicBezTo>
                    <a:lnTo>
                      <a:pt x="4052" y="49295"/>
                    </a:lnTo>
                    <a:lnTo>
                      <a:pt x="4086" y="49658"/>
                    </a:lnTo>
                    <a:lnTo>
                      <a:pt x="4653" y="55502"/>
                    </a:lnTo>
                    <a:cubicBezTo>
                      <a:pt x="4653" y="56035"/>
                      <a:pt x="4222" y="56467"/>
                      <a:pt x="3689" y="56467"/>
                    </a:cubicBezTo>
                    <a:cubicBezTo>
                      <a:pt x="3676" y="56467"/>
                      <a:pt x="3664" y="56467"/>
                      <a:pt x="3651" y="56467"/>
                    </a:cubicBezTo>
                    <a:cubicBezTo>
                      <a:pt x="3393" y="56467"/>
                      <a:pt x="3147" y="56356"/>
                      <a:pt x="2974" y="56172"/>
                    </a:cubicBezTo>
                    <a:cubicBezTo>
                      <a:pt x="2690" y="55854"/>
                      <a:pt x="2180" y="55411"/>
                      <a:pt x="1578" y="55411"/>
                    </a:cubicBezTo>
                    <a:cubicBezTo>
                      <a:pt x="648" y="55411"/>
                      <a:pt x="1" y="56160"/>
                      <a:pt x="1" y="57216"/>
                    </a:cubicBezTo>
                    <a:cubicBezTo>
                      <a:pt x="1" y="58271"/>
                      <a:pt x="648" y="59009"/>
                      <a:pt x="1578" y="59009"/>
                    </a:cubicBezTo>
                    <a:cubicBezTo>
                      <a:pt x="2180" y="59009"/>
                      <a:pt x="2690" y="58577"/>
                      <a:pt x="2974" y="58260"/>
                    </a:cubicBezTo>
                    <a:cubicBezTo>
                      <a:pt x="3147" y="58076"/>
                      <a:pt x="3393" y="57964"/>
                      <a:pt x="3651" y="57964"/>
                    </a:cubicBezTo>
                    <a:cubicBezTo>
                      <a:pt x="3664" y="57964"/>
                      <a:pt x="3676" y="57964"/>
                      <a:pt x="3689" y="57965"/>
                    </a:cubicBezTo>
                    <a:cubicBezTo>
                      <a:pt x="4222" y="57965"/>
                      <a:pt x="4653" y="58396"/>
                      <a:pt x="4653" y="58929"/>
                    </a:cubicBezTo>
                    <a:lnTo>
                      <a:pt x="4131" y="64376"/>
                    </a:lnTo>
                    <a:lnTo>
                      <a:pt x="9862" y="64932"/>
                    </a:lnTo>
                    <a:cubicBezTo>
                      <a:pt x="10395" y="64932"/>
                      <a:pt x="10838" y="64490"/>
                      <a:pt x="10838" y="63956"/>
                    </a:cubicBezTo>
                    <a:cubicBezTo>
                      <a:pt x="10838" y="63684"/>
                      <a:pt x="10724" y="63434"/>
                      <a:pt x="10532" y="63253"/>
                    </a:cubicBezTo>
                    <a:cubicBezTo>
                      <a:pt x="10214" y="62969"/>
                      <a:pt x="9783" y="62447"/>
                      <a:pt x="9783" y="61857"/>
                    </a:cubicBezTo>
                    <a:cubicBezTo>
                      <a:pt x="9783" y="60926"/>
                      <a:pt x="10520" y="60268"/>
                      <a:pt x="11576" y="60268"/>
                    </a:cubicBezTo>
                    <a:cubicBezTo>
                      <a:pt x="12631" y="60268"/>
                      <a:pt x="13380" y="60926"/>
                      <a:pt x="13380" y="61857"/>
                    </a:cubicBezTo>
                    <a:cubicBezTo>
                      <a:pt x="13380" y="62447"/>
                      <a:pt x="12937" y="62958"/>
                      <a:pt x="12631" y="63253"/>
                    </a:cubicBezTo>
                    <a:cubicBezTo>
                      <a:pt x="12427" y="63434"/>
                      <a:pt x="12313" y="63684"/>
                      <a:pt x="12324" y="63956"/>
                    </a:cubicBezTo>
                    <a:cubicBezTo>
                      <a:pt x="12324" y="64490"/>
                      <a:pt x="12756" y="64932"/>
                      <a:pt x="13289" y="64932"/>
                    </a:cubicBezTo>
                    <a:lnTo>
                      <a:pt x="19110" y="64365"/>
                    </a:lnTo>
                    <a:lnTo>
                      <a:pt x="19145" y="64773"/>
                    </a:lnTo>
                    <a:lnTo>
                      <a:pt x="18577" y="70629"/>
                    </a:lnTo>
                    <a:cubicBezTo>
                      <a:pt x="18577" y="71212"/>
                      <a:pt x="19057" y="71598"/>
                      <a:pt x="19556" y="71598"/>
                    </a:cubicBezTo>
                    <a:cubicBezTo>
                      <a:pt x="19804" y="71598"/>
                      <a:pt x="20057" y="71502"/>
                      <a:pt x="20257" y="71287"/>
                    </a:cubicBezTo>
                    <a:cubicBezTo>
                      <a:pt x="20540" y="70980"/>
                      <a:pt x="21051" y="70538"/>
                      <a:pt x="21652" y="70538"/>
                    </a:cubicBezTo>
                    <a:cubicBezTo>
                      <a:pt x="22583" y="70538"/>
                      <a:pt x="23230" y="71287"/>
                      <a:pt x="23230" y="72342"/>
                    </a:cubicBezTo>
                    <a:cubicBezTo>
                      <a:pt x="23230" y="73398"/>
                      <a:pt x="22583" y="74135"/>
                      <a:pt x="21652" y="74135"/>
                    </a:cubicBezTo>
                    <a:cubicBezTo>
                      <a:pt x="21051" y="74135"/>
                      <a:pt x="20540" y="73693"/>
                      <a:pt x="20257" y="73386"/>
                    </a:cubicBezTo>
                    <a:cubicBezTo>
                      <a:pt x="20064" y="73193"/>
                      <a:pt x="19814" y="73080"/>
                      <a:pt x="19542" y="73080"/>
                    </a:cubicBezTo>
                    <a:cubicBezTo>
                      <a:pt x="19008" y="73080"/>
                      <a:pt x="18577" y="73511"/>
                      <a:pt x="18577" y="74056"/>
                    </a:cubicBezTo>
                    <a:lnTo>
                      <a:pt x="19088" y="79344"/>
                    </a:lnTo>
                    <a:lnTo>
                      <a:pt x="19145" y="79344"/>
                    </a:lnTo>
                    <a:lnTo>
                      <a:pt x="24989" y="79911"/>
                    </a:lnTo>
                    <a:cubicBezTo>
                      <a:pt x="25522" y="79911"/>
                      <a:pt x="25953" y="79480"/>
                      <a:pt x="25953" y="78947"/>
                    </a:cubicBezTo>
                    <a:cubicBezTo>
                      <a:pt x="25965" y="78674"/>
                      <a:pt x="25851" y="78425"/>
                      <a:pt x="25658" y="78243"/>
                    </a:cubicBezTo>
                    <a:cubicBezTo>
                      <a:pt x="25340" y="77959"/>
                      <a:pt x="24898" y="77437"/>
                      <a:pt x="24898" y="76836"/>
                    </a:cubicBezTo>
                    <a:cubicBezTo>
                      <a:pt x="24898" y="75917"/>
                      <a:pt x="25647" y="75259"/>
                      <a:pt x="26702" y="75259"/>
                    </a:cubicBezTo>
                    <a:cubicBezTo>
                      <a:pt x="27758" y="75259"/>
                      <a:pt x="28495" y="75917"/>
                      <a:pt x="28495" y="76836"/>
                    </a:cubicBezTo>
                    <a:cubicBezTo>
                      <a:pt x="28495" y="77437"/>
                      <a:pt x="28064" y="77948"/>
                      <a:pt x="27746" y="78243"/>
                    </a:cubicBezTo>
                    <a:cubicBezTo>
                      <a:pt x="27553" y="78425"/>
                      <a:pt x="27440" y="78674"/>
                      <a:pt x="27451" y="78947"/>
                    </a:cubicBezTo>
                    <a:cubicBezTo>
                      <a:pt x="27451" y="79480"/>
                      <a:pt x="27882" y="79911"/>
                      <a:pt x="28416" y="79911"/>
                    </a:cubicBezTo>
                    <a:lnTo>
                      <a:pt x="34260" y="79344"/>
                    </a:lnTo>
                    <a:lnTo>
                      <a:pt x="34317" y="79344"/>
                    </a:lnTo>
                    <a:lnTo>
                      <a:pt x="40115" y="79911"/>
                    </a:lnTo>
                    <a:cubicBezTo>
                      <a:pt x="40649" y="79911"/>
                      <a:pt x="41080" y="79480"/>
                      <a:pt x="41080" y="78935"/>
                    </a:cubicBezTo>
                    <a:cubicBezTo>
                      <a:pt x="41091" y="78674"/>
                      <a:pt x="40978" y="78413"/>
                      <a:pt x="40785" y="78232"/>
                    </a:cubicBezTo>
                    <a:cubicBezTo>
                      <a:pt x="40467" y="77948"/>
                      <a:pt x="40025" y="77437"/>
                      <a:pt x="40025" y="76836"/>
                    </a:cubicBezTo>
                    <a:cubicBezTo>
                      <a:pt x="40025" y="75905"/>
                      <a:pt x="40774" y="75259"/>
                      <a:pt x="41829" y="75259"/>
                    </a:cubicBezTo>
                    <a:cubicBezTo>
                      <a:pt x="42884" y="75259"/>
                      <a:pt x="43622" y="75905"/>
                      <a:pt x="43622" y="76836"/>
                    </a:cubicBezTo>
                    <a:cubicBezTo>
                      <a:pt x="43622" y="77437"/>
                      <a:pt x="43191" y="77948"/>
                      <a:pt x="42873" y="78232"/>
                    </a:cubicBezTo>
                    <a:cubicBezTo>
                      <a:pt x="42680" y="78413"/>
                      <a:pt x="42566" y="78674"/>
                      <a:pt x="42566" y="78935"/>
                    </a:cubicBezTo>
                    <a:cubicBezTo>
                      <a:pt x="42566" y="79480"/>
                      <a:pt x="43009" y="79911"/>
                      <a:pt x="43542" y="79911"/>
                    </a:cubicBezTo>
                    <a:lnTo>
                      <a:pt x="49205" y="79366"/>
                    </a:lnTo>
                    <a:lnTo>
                      <a:pt x="49387" y="79344"/>
                    </a:lnTo>
                    <a:lnTo>
                      <a:pt x="55242" y="78776"/>
                    </a:lnTo>
                    <a:cubicBezTo>
                      <a:pt x="56116" y="78776"/>
                      <a:pt x="56547" y="79843"/>
                      <a:pt x="55912" y="80456"/>
                    </a:cubicBezTo>
                    <a:cubicBezTo>
                      <a:pt x="55594" y="80740"/>
                      <a:pt x="55151" y="81250"/>
                      <a:pt x="55151" y="81852"/>
                    </a:cubicBezTo>
                    <a:cubicBezTo>
                      <a:pt x="55151" y="82782"/>
                      <a:pt x="55900" y="83429"/>
                      <a:pt x="56956" y="83429"/>
                    </a:cubicBezTo>
                    <a:cubicBezTo>
                      <a:pt x="58011" y="83429"/>
                      <a:pt x="58749" y="82782"/>
                      <a:pt x="58749" y="81852"/>
                    </a:cubicBezTo>
                    <a:cubicBezTo>
                      <a:pt x="58749" y="81250"/>
                      <a:pt x="58317" y="80740"/>
                      <a:pt x="58000" y="80456"/>
                    </a:cubicBezTo>
                    <a:cubicBezTo>
                      <a:pt x="57364" y="79843"/>
                      <a:pt x="57795" y="78776"/>
                      <a:pt x="58669" y="78776"/>
                    </a:cubicBezTo>
                    <a:lnTo>
                      <a:pt x="64525" y="79344"/>
                    </a:lnTo>
                    <a:lnTo>
                      <a:pt x="64570" y="79344"/>
                    </a:lnTo>
                    <a:lnTo>
                      <a:pt x="70369" y="79900"/>
                    </a:lnTo>
                    <a:cubicBezTo>
                      <a:pt x="70902" y="79900"/>
                      <a:pt x="71333" y="79469"/>
                      <a:pt x="71333" y="78935"/>
                    </a:cubicBezTo>
                    <a:cubicBezTo>
                      <a:pt x="71345" y="78663"/>
                      <a:pt x="71231" y="78413"/>
                      <a:pt x="71038" y="78232"/>
                    </a:cubicBezTo>
                    <a:cubicBezTo>
                      <a:pt x="70720" y="77948"/>
                      <a:pt x="70289" y="77426"/>
                      <a:pt x="70289" y="76825"/>
                    </a:cubicBezTo>
                    <a:cubicBezTo>
                      <a:pt x="70289" y="75905"/>
                      <a:pt x="71027" y="75247"/>
                      <a:pt x="72082" y="75247"/>
                    </a:cubicBezTo>
                    <a:cubicBezTo>
                      <a:pt x="73138" y="75247"/>
                      <a:pt x="73875" y="75905"/>
                      <a:pt x="73875" y="76825"/>
                    </a:cubicBezTo>
                    <a:cubicBezTo>
                      <a:pt x="73875" y="77426"/>
                      <a:pt x="73444" y="77937"/>
                      <a:pt x="73126" y="78232"/>
                    </a:cubicBezTo>
                    <a:cubicBezTo>
                      <a:pt x="72933" y="78413"/>
                      <a:pt x="72820" y="78663"/>
                      <a:pt x="72831" y="78935"/>
                    </a:cubicBezTo>
                    <a:cubicBezTo>
                      <a:pt x="72831" y="79469"/>
                      <a:pt x="73262" y="79900"/>
                      <a:pt x="73796" y="79900"/>
                    </a:cubicBezTo>
                    <a:lnTo>
                      <a:pt x="77155" y="79582"/>
                    </a:lnTo>
                    <a:lnTo>
                      <a:pt x="77155" y="59009"/>
                    </a:lnTo>
                    <a:cubicBezTo>
                      <a:pt x="76258" y="58975"/>
                      <a:pt x="75634" y="58248"/>
                      <a:pt x="75634" y="57216"/>
                    </a:cubicBezTo>
                    <a:cubicBezTo>
                      <a:pt x="75634" y="56194"/>
                      <a:pt x="76258" y="55457"/>
                      <a:pt x="77155" y="55423"/>
                    </a:cubicBezTo>
                    <a:lnTo>
                      <a:pt x="77155" y="49045"/>
                    </a:lnTo>
                    <a:lnTo>
                      <a:pt x="77143" y="34395"/>
                    </a:lnTo>
                    <a:lnTo>
                      <a:pt x="77143" y="13640"/>
                    </a:lnTo>
                    <a:cubicBezTo>
                      <a:pt x="76247" y="13606"/>
                      <a:pt x="75634" y="12880"/>
                      <a:pt x="75634" y="11847"/>
                    </a:cubicBezTo>
                    <a:cubicBezTo>
                      <a:pt x="75634" y="10815"/>
                      <a:pt x="76247" y="10088"/>
                      <a:pt x="77143" y="10054"/>
                    </a:cubicBezTo>
                    <a:lnTo>
                      <a:pt x="77143" y="4335"/>
                    </a:lnTo>
                    <a:lnTo>
                      <a:pt x="73784" y="4653"/>
                    </a:lnTo>
                    <a:cubicBezTo>
                      <a:pt x="73251" y="4653"/>
                      <a:pt x="72820" y="4222"/>
                      <a:pt x="72820" y="3688"/>
                    </a:cubicBezTo>
                    <a:cubicBezTo>
                      <a:pt x="72808" y="3416"/>
                      <a:pt x="72922" y="3166"/>
                      <a:pt x="73126" y="2973"/>
                    </a:cubicBezTo>
                    <a:cubicBezTo>
                      <a:pt x="73433" y="2690"/>
                      <a:pt x="73875" y="2179"/>
                      <a:pt x="73875" y="1578"/>
                    </a:cubicBezTo>
                    <a:cubicBezTo>
                      <a:pt x="73875" y="647"/>
                      <a:pt x="73126" y="0"/>
                      <a:pt x="72071" y="0"/>
                    </a:cubicBezTo>
                    <a:cubicBezTo>
                      <a:pt x="71016" y="0"/>
                      <a:pt x="70278" y="647"/>
                      <a:pt x="70278" y="1578"/>
                    </a:cubicBezTo>
                    <a:cubicBezTo>
                      <a:pt x="70278" y="2179"/>
                      <a:pt x="70709" y="2690"/>
                      <a:pt x="71027" y="2973"/>
                    </a:cubicBezTo>
                    <a:cubicBezTo>
                      <a:pt x="71662" y="3575"/>
                      <a:pt x="71231" y="4653"/>
                      <a:pt x="70357" y="4653"/>
                    </a:cubicBezTo>
                    <a:lnTo>
                      <a:pt x="64513" y="4085"/>
                    </a:lnTo>
                    <a:lnTo>
                      <a:pt x="64491" y="4085"/>
                    </a:lnTo>
                    <a:lnTo>
                      <a:pt x="64513" y="4278"/>
                    </a:lnTo>
                    <a:lnTo>
                      <a:pt x="65081" y="10134"/>
                    </a:lnTo>
                    <a:cubicBezTo>
                      <a:pt x="65081" y="10667"/>
                      <a:pt x="64638" y="11098"/>
                      <a:pt x="64105" y="11098"/>
                    </a:cubicBezTo>
                    <a:cubicBezTo>
                      <a:pt x="63844" y="11098"/>
                      <a:pt x="63583" y="10996"/>
                      <a:pt x="63401" y="10792"/>
                    </a:cubicBezTo>
                    <a:cubicBezTo>
                      <a:pt x="63117" y="10486"/>
                      <a:pt x="62607" y="10043"/>
                      <a:pt x="62005" y="10043"/>
                    </a:cubicBezTo>
                    <a:cubicBezTo>
                      <a:pt x="61075" y="10043"/>
                      <a:pt x="60428" y="10792"/>
                      <a:pt x="60428" y="11847"/>
                    </a:cubicBezTo>
                    <a:cubicBezTo>
                      <a:pt x="60428" y="12891"/>
                      <a:pt x="61075" y="13640"/>
                      <a:pt x="62005" y="13640"/>
                    </a:cubicBezTo>
                    <a:cubicBezTo>
                      <a:pt x="62607" y="13640"/>
                      <a:pt x="63117" y="13198"/>
                      <a:pt x="63401" y="12891"/>
                    </a:cubicBezTo>
                    <a:cubicBezTo>
                      <a:pt x="63583" y="12698"/>
                      <a:pt x="63844" y="12585"/>
                      <a:pt x="64105" y="12585"/>
                    </a:cubicBezTo>
                    <a:cubicBezTo>
                      <a:pt x="64638" y="12585"/>
                      <a:pt x="65081" y="13016"/>
                      <a:pt x="65081" y="13561"/>
                    </a:cubicBezTo>
                    <a:lnTo>
                      <a:pt x="64547" y="19098"/>
                    </a:lnTo>
                    <a:lnTo>
                      <a:pt x="64513" y="19098"/>
                    </a:lnTo>
                    <a:lnTo>
                      <a:pt x="58658" y="18531"/>
                    </a:lnTo>
                    <a:cubicBezTo>
                      <a:pt x="58124" y="18531"/>
                      <a:pt x="57693" y="18962"/>
                      <a:pt x="57693" y="19507"/>
                    </a:cubicBezTo>
                    <a:cubicBezTo>
                      <a:pt x="57693" y="19768"/>
                      <a:pt x="57795" y="20029"/>
                      <a:pt x="58000" y="20211"/>
                    </a:cubicBezTo>
                    <a:cubicBezTo>
                      <a:pt x="58306" y="20494"/>
                      <a:pt x="58749" y="21005"/>
                      <a:pt x="58749" y="21606"/>
                    </a:cubicBezTo>
                    <a:cubicBezTo>
                      <a:pt x="58749" y="22537"/>
                      <a:pt x="58000" y="23195"/>
                      <a:pt x="56956" y="23195"/>
                    </a:cubicBezTo>
                    <a:cubicBezTo>
                      <a:pt x="55900" y="23195"/>
                      <a:pt x="55151" y="22537"/>
                      <a:pt x="55151" y="21606"/>
                    </a:cubicBezTo>
                    <a:cubicBezTo>
                      <a:pt x="55151" y="21005"/>
                      <a:pt x="55594" y="20494"/>
                      <a:pt x="55900" y="20211"/>
                    </a:cubicBezTo>
                    <a:cubicBezTo>
                      <a:pt x="56093" y="20029"/>
                      <a:pt x="56207" y="19768"/>
                      <a:pt x="56207" y="19507"/>
                    </a:cubicBezTo>
                    <a:cubicBezTo>
                      <a:pt x="56207" y="18962"/>
                      <a:pt x="55775" y="18531"/>
                      <a:pt x="55242" y="18531"/>
                    </a:cubicBezTo>
                    <a:lnTo>
                      <a:pt x="49387" y="19098"/>
                    </a:lnTo>
                    <a:lnTo>
                      <a:pt x="49216" y="19087"/>
                    </a:lnTo>
                    <a:lnTo>
                      <a:pt x="48683" y="13549"/>
                    </a:lnTo>
                    <a:cubicBezTo>
                      <a:pt x="48683" y="12966"/>
                      <a:pt x="49158" y="12580"/>
                      <a:pt x="49656" y="12580"/>
                    </a:cubicBezTo>
                    <a:cubicBezTo>
                      <a:pt x="49905" y="12580"/>
                      <a:pt x="50159" y="12676"/>
                      <a:pt x="50362" y="12891"/>
                    </a:cubicBezTo>
                    <a:cubicBezTo>
                      <a:pt x="50646" y="13198"/>
                      <a:pt x="51157" y="13640"/>
                      <a:pt x="51747" y="13640"/>
                    </a:cubicBezTo>
                    <a:cubicBezTo>
                      <a:pt x="52677" y="13640"/>
                      <a:pt x="53336" y="12891"/>
                      <a:pt x="53336" y="11836"/>
                    </a:cubicBezTo>
                    <a:cubicBezTo>
                      <a:pt x="53336" y="10792"/>
                      <a:pt x="52689" y="10043"/>
                      <a:pt x="51747" y="10043"/>
                    </a:cubicBezTo>
                    <a:cubicBezTo>
                      <a:pt x="51157" y="10043"/>
                      <a:pt x="50646" y="10486"/>
                      <a:pt x="50362" y="10792"/>
                    </a:cubicBezTo>
                    <a:cubicBezTo>
                      <a:pt x="50170" y="10985"/>
                      <a:pt x="49920" y="11098"/>
                      <a:pt x="49648" y="11098"/>
                    </a:cubicBezTo>
                    <a:cubicBezTo>
                      <a:pt x="49114" y="11098"/>
                      <a:pt x="48683" y="10667"/>
                      <a:pt x="48683" y="10134"/>
                    </a:cubicBezTo>
                    <a:lnTo>
                      <a:pt x="49250" y="4278"/>
                    </a:lnTo>
                    <a:lnTo>
                      <a:pt x="49262" y="4097"/>
                    </a:lnTo>
                    <a:lnTo>
                      <a:pt x="43531" y="4653"/>
                    </a:lnTo>
                    <a:cubicBezTo>
                      <a:pt x="42657" y="4653"/>
                      <a:pt x="42226" y="3575"/>
                      <a:pt x="42873" y="2973"/>
                    </a:cubicBezTo>
                    <a:cubicBezTo>
                      <a:pt x="43179" y="2690"/>
                      <a:pt x="43622" y="2179"/>
                      <a:pt x="43622" y="1578"/>
                    </a:cubicBezTo>
                    <a:cubicBezTo>
                      <a:pt x="43622" y="647"/>
                      <a:pt x="42873" y="0"/>
                      <a:pt x="4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85725" dir="78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066900" y="3430400"/>
                <a:ext cx="584725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16126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601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25"/>
                    </a:lnTo>
                    <a:cubicBezTo>
                      <a:pt x="10475" y="16125"/>
                      <a:pt x="10906" y="15683"/>
                      <a:pt x="10906" y="15150"/>
                    </a:cubicBezTo>
                    <a:cubicBezTo>
                      <a:pt x="10917" y="14877"/>
                      <a:pt x="10804" y="14628"/>
                      <a:pt x="10600" y="14446"/>
                    </a:cubicBezTo>
                    <a:cubicBezTo>
                      <a:pt x="10293" y="14162"/>
                      <a:pt x="9851" y="13640"/>
                      <a:pt x="9851" y="13050"/>
                    </a:cubicBezTo>
                    <a:cubicBezTo>
                      <a:pt x="9851" y="12120"/>
                      <a:pt x="10600" y="11462"/>
                      <a:pt x="11655" y="11462"/>
                    </a:cubicBezTo>
                    <a:cubicBezTo>
                      <a:pt x="12710" y="11462"/>
                      <a:pt x="13448" y="12120"/>
                      <a:pt x="13448" y="13050"/>
                    </a:cubicBezTo>
                    <a:cubicBezTo>
                      <a:pt x="13448" y="13640"/>
                      <a:pt x="13017" y="14151"/>
                      <a:pt x="12699" y="14446"/>
                    </a:cubicBezTo>
                    <a:cubicBezTo>
                      <a:pt x="12506" y="14628"/>
                      <a:pt x="12392" y="14877"/>
                      <a:pt x="12392" y="15150"/>
                    </a:cubicBezTo>
                    <a:cubicBezTo>
                      <a:pt x="12392" y="15683"/>
                      <a:pt x="12835" y="16125"/>
                      <a:pt x="13368" y="16125"/>
                    </a:cubicBezTo>
                    <a:lnTo>
                      <a:pt x="19213" y="15558"/>
                    </a:lnTo>
                    <a:lnTo>
                      <a:pt x="19247" y="15558"/>
                    </a:lnTo>
                    <a:lnTo>
                      <a:pt x="18736" y="10259"/>
                    </a:lnTo>
                    <a:cubicBezTo>
                      <a:pt x="18736" y="9714"/>
                      <a:pt x="19167" y="9283"/>
                      <a:pt x="19700" y="9283"/>
                    </a:cubicBezTo>
                    <a:cubicBezTo>
                      <a:pt x="19973" y="9283"/>
                      <a:pt x="20222" y="9396"/>
                      <a:pt x="20404" y="9589"/>
                    </a:cubicBezTo>
                    <a:cubicBezTo>
                      <a:pt x="20688" y="9896"/>
                      <a:pt x="21210" y="10338"/>
                      <a:pt x="21800" y="10338"/>
                    </a:cubicBezTo>
                    <a:cubicBezTo>
                      <a:pt x="22730" y="10338"/>
                      <a:pt x="23389" y="9601"/>
                      <a:pt x="23389" y="8545"/>
                    </a:cubicBezTo>
                    <a:cubicBezTo>
                      <a:pt x="23389" y="7490"/>
                      <a:pt x="22730" y="6741"/>
                      <a:pt x="21800" y="6741"/>
                    </a:cubicBezTo>
                    <a:cubicBezTo>
                      <a:pt x="21210" y="6741"/>
                      <a:pt x="20699" y="7183"/>
                      <a:pt x="20404" y="7490"/>
                    </a:cubicBezTo>
                    <a:cubicBezTo>
                      <a:pt x="20222" y="7694"/>
                      <a:pt x="19973" y="7796"/>
                      <a:pt x="19700" y="7796"/>
                    </a:cubicBezTo>
                    <a:cubicBezTo>
                      <a:pt x="19167" y="7796"/>
                      <a:pt x="18736" y="7365"/>
                      <a:pt x="18736" y="6832"/>
                    </a:cubicBezTo>
                    <a:lnTo>
                      <a:pt x="19303" y="976"/>
                    </a:lnTo>
                    <a:lnTo>
                      <a:pt x="19337" y="579"/>
                    </a:lnTo>
                    <a:lnTo>
                      <a:pt x="19224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05" y="1963"/>
                      <a:pt x="13448" y="2474"/>
                      <a:pt x="13448" y="3076"/>
                    </a:cubicBezTo>
                    <a:cubicBezTo>
                      <a:pt x="13448" y="3995"/>
                      <a:pt x="12710" y="4653"/>
                      <a:pt x="11655" y="4653"/>
                    </a:cubicBezTo>
                    <a:cubicBezTo>
                      <a:pt x="10600" y="4653"/>
                      <a:pt x="9851" y="3995"/>
                      <a:pt x="9851" y="3076"/>
                    </a:cubicBezTo>
                    <a:cubicBezTo>
                      <a:pt x="9851" y="2474"/>
                      <a:pt x="10293" y="1963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85725" dir="78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6806877" y="2395966"/>
              <a:ext cx="3739004" cy="3378386"/>
              <a:chOff x="4174225" y="1382525"/>
              <a:chExt cx="2309025" cy="208632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5018500" y="2600725"/>
                <a:ext cx="406575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9723" extrusionOk="0">
                    <a:moveTo>
                      <a:pt x="6424" y="0"/>
                    </a:moveTo>
                    <a:lnTo>
                      <a:pt x="568" y="568"/>
                    </a:lnTo>
                    <a:lnTo>
                      <a:pt x="534" y="568"/>
                    </a:lnTo>
                    <a:lnTo>
                      <a:pt x="568" y="920"/>
                    </a:lnTo>
                    <a:lnTo>
                      <a:pt x="1" y="6775"/>
                    </a:lnTo>
                    <a:cubicBezTo>
                      <a:pt x="1" y="7308"/>
                      <a:pt x="432" y="7740"/>
                      <a:pt x="965" y="7740"/>
                    </a:cubicBezTo>
                    <a:cubicBezTo>
                      <a:pt x="1238" y="7740"/>
                      <a:pt x="1499" y="7626"/>
                      <a:pt x="1680" y="7433"/>
                    </a:cubicBezTo>
                    <a:cubicBezTo>
                      <a:pt x="1964" y="7127"/>
                      <a:pt x="2475" y="6684"/>
                      <a:pt x="3076" y="6684"/>
                    </a:cubicBezTo>
                    <a:cubicBezTo>
                      <a:pt x="4007" y="6684"/>
                      <a:pt x="4653" y="7433"/>
                      <a:pt x="4653" y="8489"/>
                    </a:cubicBezTo>
                    <a:cubicBezTo>
                      <a:pt x="4653" y="9533"/>
                      <a:pt x="4007" y="10282"/>
                      <a:pt x="3076" y="10282"/>
                    </a:cubicBezTo>
                    <a:cubicBezTo>
                      <a:pt x="2475" y="10282"/>
                      <a:pt x="1964" y="9839"/>
                      <a:pt x="1680" y="9533"/>
                    </a:cubicBezTo>
                    <a:cubicBezTo>
                      <a:pt x="1499" y="9340"/>
                      <a:pt x="1238" y="9226"/>
                      <a:pt x="965" y="9226"/>
                    </a:cubicBezTo>
                    <a:cubicBezTo>
                      <a:pt x="432" y="9226"/>
                      <a:pt x="1" y="9657"/>
                      <a:pt x="1" y="10191"/>
                    </a:cubicBezTo>
                    <a:lnTo>
                      <a:pt x="523" y="15638"/>
                    </a:lnTo>
                    <a:lnTo>
                      <a:pt x="568" y="15638"/>
                    </a:lnTo>
                    <a:lnTo>
                      <a:pt x="6412" y="15070"/>
                    </a:lnTo>
                    <a:cubicBezTo>
                      <a:pt x="7297" y="15070"/>
                      <a:pt x="7717" y="16137"/>
                      <a:pt x="7082" y="16738"/>
                    </a:cubicBezTo>
                    <a:cubicBezTo>
                      <a:pt x="6764" y="17022"/>
                      <a:pt x="6333" y="17544"/>
                      <a:pt x="6333" y="18134"/>
                    </a:cubicBezTo>
                    <a:cubicBezTo>
                      <a:pt x="6333" y="19065"/>
                      <a:pt x="7071" y="19723"/>
                      <a:pt x="8126" y="19723"/>
                    </a:cubicBezTo>
                    <a:cubicBezTo>
                      <a:pt x="9181" y="19723"/>
                      <a:pt x="9930" y="19065"/>
                      <a:pt x="9930" y="18134"/>
                    </a:cubicBezTo>
                    <a:cubicBezTo>
                      <a:pt x="9930" y="17544"/>
                      <a:pt x="9488" y="17034"/>
                      <a:pt x="9181" y="16738"/>
                    </a:cubicBezTo>
                    <a:cubicBezTo>
                      <a:pt x="8534" y="16137"/>
                      <a:pt x="8966" y="15070"/>
                      <a:pt x="9839" y="15070"/>
                    </a:cubicBezTo>
                    <a:lnTo>
                      <a:pt x="15695" y="15638"/>
                    </a:lnTo>
                    <a:lnTo>
                      <a:pt x="15729" y="15638"/>
                    </a:lnTo>
                    <a:lnTo>
                      <a:pt x="16251" y="10213"/>
                    </a:lnTo>
                    <a:cubicBezTo>
                      <a:pt x="16251" y="9680"/>
                      <a:pt x="15820" y="9249"/>
                      <a:pt x="15286" y="9249"/>
                    </a:cubicBezTo>
                    <a:cubicBezTo>
                      <a:pt x="15274" y="9248"/>
                      <a:pt x="15262" y="9248"/>
                      <a:pt x="15251" y="9248"/>
                    </a:cubicBezTo>
                    <a:cubicBezTo>
                      <a:pt x="15002" y="9248"/>
                      <a:pt x="14756" y="9360"/>
                      <a:pt x="14583" y="9555"/>
                    </a:cubicBezTo>
                    <a:cubicBezTo>
                      <a:pt x="14299" y="9862"/>
                      <a:pt x="13788" y="10304"/>
                      <a:pt x="13187" y="10304"/>
                    </a:cubicBezTo>
                    <a:cubicBezTo>
                      <a:pt x="12256" y="10304"/>
                      <a:pt x="11610" y="9555"/>
                      <a:pt x="11610" y="8500"/>
                    </a:cubicBezTo>
                    <a:cubicBezTo>
                      <a:pt x="11610" y="7445"/>
                      <a:pt x="12256" y="6707"/>
                      <a:pt x="13187" y="6707"/>
                    </a:cubicBezTo>
                    <a:cubicBezTo>
                      <a:pt x="13788" y="6707"/>
                      <a:pt x="14299" y="7138"/>
                      <a:pt x="14583" y="7456"/>
                    </a:cubicBezTo>
                    <a:cubicBezTo>
                      <a:pt x="14764" y="7649"/>
                      <a:pt x="15025" y="7762"/>
                      <a:pt x="15286" y="7762"/>
                    </a:cubicBezTo>
                    <a:cubicBezTo>
                      <a:pt x="15831" y="7762"/>
                      <a:pt x="16262" y="7320"/>
                      <a:pt x="16262" y="6786"/>
                    </a:cubicBezTo>
                    <a:lnTo>
                      <a:pt x="15695" y="942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9306" y="0"/>
                      <a:pt x="8875" y="443"/>
                      <a:pt x="8875" y="976"/>
                    </a:cubicBezTo>
                    <a:cubicBezTo>
                      <a:pt x="8863" y="1237"/>
                      <a:pt x="8977" y="1498"/>
                      <a:pt x="9181" y="1680"/>
                    </a:cubicBezTo>
                    <a:cubicBezTo>
                      <a:pt x="9488" y="1964"/>
                      <a:pt x="9930" y="2486"/>
                      <a:pt x="9930" y="3076"/>
                    </a:cubicBezTo>
                    <a:cubicBezTo>
                      <a:pt x="9930" y="4006"/>
                      <a:pt x="9181" y="4664"/>
                      <a:pt x="8126" y="4664"/>
                    </a:cubicBezTo>
                    <a:cubicBezTo>
                      <a:pt x="7071" y="4664"/>
                      <a:pt x="6333" y="4006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5" y="1498"/>
                      <a:pt x="7388" y="1237"/>
                      <a:pt x="7388" y="976"/>
                    </a:cubicBezTo>
                    <a:cubicBezTo>
                      <a:pt x="7388" y="443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554375" y="2513050"/>
                <a:ext cx="580750" cy="4928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13" extrusionOk="0">
                    <a:moveTo>
                      <a:pt x="11576" y="1"/>
                    </a:moveTo>
                    <a:cubicBezTo>
                      <a:pt x="10520" y="1"/>
                      <a:pt x="9771" y="648"/>
                      <a:pt x="9771" y="1578"/>
                    </a:cubicBezTo>
                    <a:cubicBezTo>
                      <a:pt x="9771" y="2180"/>
                      <a:pt x="10214" y="2690"/>
                      <a:pt x="10532" y="2974"/>
                    </a:cubicBezTo>
                    <a:cubicBezTo>
                      <a:pt x="11167" y="3576"/>
                      <a:pt x="10736" y="4642"/>
                      <a:pt x="9862" y="4642"/>
                    </a:cubicBezTo>
                    <a:lnTo>
                      <a:pt x="4052" y="4075"/>
                    </a:lnTo>
                    <a:lnTo>
                      <a:pt x="4086" y="4427"/>
                    </a:lnTo>
                    <a:lnTo>
                      <a:pt x="4653" y="10282"/>
                    </a:lnTo>
                    <a:cubicBezTo>
                      <a:pt x="4653" y="10815"/>
                      <a:pt x="4222" y="11247"/>
                      <a:pt x="3689" y="11247"/>
                    </a:cubicBezTo>
                    <a:cubicBezTo>
                      <a:pt x="3676" y="11247"/>
                      <a:pt x="3664" y="11247"/>
                      <a:pt x="3652" y="11247"/>
                    </a:cubicBezTo>
                    <a:cubicBezTo>
                      <a:pt x="3394" y="11247"/>
                      <a:pt x="3158" y="11135"/>
                      <a:pt x="2974" y="10940"/>
                    </a:cubicBezTo>
                    <a:cubicBezTo>
                      <a:pt x="2690" y="10634"/>
                      <a:pt x="2180" y="10191"/>
                      <a:pt x="1578" y="10191"/>
                    </a:cubicBezTo>
                    <a:cubicBezTo>
                      <a:pt x="648" y="10191"/>
                      <a:pt x="1" y="10940"/>
                      <a:pt x="1" y="11996"/>
                    </a:cubicBezTo>
                    <a:cubicBezTo>
                      <a:pt x="1" y="13051"/>
                      <a:pt x="648" y="13789"/>
                      <a:pt x="1578" y="13789"/>
                    </a:cubicBezTo>
                    <a:cubicBezTo>
                      <a:pt x="2180" y="13789"/>
                      <a:pt x="2690" y="13357"/>
                      <a:pt x="2974" y="13040"/>
                    </a:cubicBezTo>
                    <a:cubicBezTo>
                      <a:pt x="3167" y="12847"/>
                      <a:pt x="3416" y="12733"/>
                      <a:pt x="3689" y="12733"/>
                    </a:cubicBezTo>
                    <a:cubicBezTo>
                      <a:pt x="4222" y="12733"/>
                      <a:pt x="4653" y="13176"/>
                      <a:pt x="4653" y="13709"/>
                    </a:cubicBezTo>
                    <a:lnTo>
                      <a:pt x="4131" y="19156"/>
                    </a:lnTo>
                    <a:lnTo>
                      <a:pt x="9862" y="19712"/>
                    </a:lnTo>
                    <a:cubicBezTo>
                      <a:pt x="10395" y="19712"/>
                      <a:pt x="10838" y="19281"/>
                      <a:pt x="10838" y="18736"/>
                    </a:cubicBezTo>
                    <a:cubicBezTo>
                      <a:pt x="10838" y="18475"/>
                      <a:pt x="10724" y="18214"/>
                      <a:pt x="10532" y="18033"/>
                    </a:cubicBezTo>
                    <a:cubicBezTo>
                      <a:pt x="10214" y="17749"/>
                      <a:pt x="9783" y="17238"/>
                      <a:pt x="9783" y="16637"/>
                    </a:cubicBezTo>
                    <a:cubicBezTo>
                      <a:pt x="9783" y="15706"/>
                      <a:pt x="10520" y="15060"/>
                      <a:pt x="11576" y="15060"/>
                    </a:cubicBezTo>
                    <a:cubicBezTo>
                      <a:pt x="12631" y="15060"/>
                      <a:pt x="13380" y="15706"/>
                      <a:pt x="13380" y="16637"/>
                    </a:cubicBezTo>
                    <a:cubicBezTo>
                      <a:pt x="13380" y="17238"/>
                      <a:pt x="12937" y="17749"/>
                      <a:pt x="12620" y="18033"/>
                    </a:cubicBezTo>
                    <a:cubicBezTo>
                      <a:pt x="12427" y="18214"/>
                      <a:pt x="12313" y="18475"/>
                      <a:pt x="12324" y="18736"/>
                    </a:cubicBezTo>
                    <a:cubicBezTo>
                      <a:pt x="12324" y="19281"/>
                      <a:pt x="12756" y="19712"/>
                      <a:pt x="13289" y="19712"/>
                    </a:cubicBezTo>
                    <a:lnTo>
                      <a:pt x="19110" y="19145"/>
                    </a:lnTo>
                    <a:lnTo>
                      <a:pt x="18577" y="13698"/>
                    </a:lnTo>
                    <a:cubicBezTo>
                      <a:pt x="18588" y="13176"/>
                      <a:pt x="19008" y="12745"/>
                      <a:pt x="19542" y="12733"/>
                    </a:cubicBezTo>
                    <a:cubicBezTo>
                      <a:pt x="19803" y="12733"/>
                      <a:pt x="20064" y="12847"/>
                      <a:pt x="20245" y="13040"/>
                    </a:cubicBezTo>
                    <a:cubicBezTo>
                      <a:pt x="20529" y="13357"/>
                      <a:pt x="21040" y="13789"/>
                      <a:pt x="21641" y="13789"/>
                    </a:cubicBezTo>
                    <a:cubicBezTo>
                      <a:pt x="22572" y="13789"/>
                      <a:pt x="23230" y="13051"/>
                      <a:pt x="23230" y="11996"/>
                    </a:cubicBezTo>
                    <a:cubicBezTo>
                      <a:pt x="23230" y="10940"/>
                      <a:pt x="22572" y="10191"/>
                      <a:pt x="21641" y="10191"/>
                    </a:cubicBezTo>
                    <a:cubicBezTo>
                      <a:pt x="21040" y="10191"/>
                      <a:pt x="20529" y="10634"/>
                      <a:pt x="20245" y="10940"/>
                    </a:cubicBezTo>
                    <a:cubicBezTo>
                      <a:pt x="20072" y="11135"/>
                      <a:pt x="19826" y="11247"/>
                      <a:pt x="19578" y="11247"/>
                    </a:cubicBezTo>
                    <a:cubicBezTo>
                      <a:pt x="19566" y="11247"/>
                      <a:pt x="19554" y="11247"/>
                      <a:pt x="19542" y="11247"/>
                    </a:cubicBezTo>
                    <a:cubicBezTo>
                      <a:pt x="19008" y="11247"/>
                      <a:pt x="18566" y="10815"/>
                      <a:pt x="18566" y="10282"/>
                    </a:cubicBezTo>
                    <a:lnTo>
                      <a:pt x="19133" y="4427"/>
                    </a:lnTo>
                    <a:lnTo>
                      <a:pt x="19099" y="4075"/>
                    </a:lnTo>
                    <a:lnTo>
                      <a:pt x="13289" y="4642"/>
                    </a:lnTo>
                    <a:cubicBezTo>
                      <a:pt x="12415" y="4642"/>
                      <a:pt x="11984" y="3576"/>
                      <a:pt x="12620" y="2974"/>
                    </a:cubicBezTo>
                    <a:cubicBezTo>
                      <a:pt x="12937" y="2690"/>
                      <a:pt x="13368" y="2180"/>
                      <a:pt x="13368" y="1578"/>
                    </a:cubicBezTo>
                    <a:cubicBezTo>
                      <a:pt x="13368" y="648"/>
                      <a:pt x="12631" y="1"/>
                      <a:pt x="11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308725" y="2512775"/>
                <a:ext cx="579325" cy="49280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9712" extrusionOk="0">
                    <a:moveTo>
                      <a:pt x="11655" y="1"/>
                    </a:moveTo>
                    <a:cubicBezTo>
                      <a:pt x="10600" y="1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4"/>
                    </a:cubicBezTo>
                    <a:cubicBezTo>
                      <a:pt x="11246" y="3575"/>
                      <a:pt x="10815" y="4642"/>
                      <a:pt x="9941" y="4642"/>
                    </a:cubicBezTo>
                    <a:lnTo>
                      <a:pt x="4120" y="4074"/>
                    </a:lnTo>
                    <a:lnTo>
                      <a:pt x="4086" y="4449"/>
                    </a:lnTo>
                    <a:lnTo>
                      <a:pt x="4653" y="10293"/>
                    </a:lnTo>
                    <a:cubicBezTo>
                      <a:pt x="4653" y="10826"/>
                      <a:pt x="4222" y="11269"/>
                      <a:pt x="3689" y="11269"/>
                    </a:cubicBezTo>
                    <a:cubicBezTo>
                      <a:pt x="3416" y="11269"/>
                      <a:pt x="3167" y="11156"/>
                      <a:pt x="2985" y="10963"/>
                    </a:cubicBezTo>
                    <a:cubicBezTo>
                      <a:pt x="2701" y="10645"/>
                      <a:pt x="2179" y="10214"/>
                      <a:pt x="1578" y="10214"/>
                    </a:cubicBezTo>
                    <a:cubicBezTo>
                      <a:pt x="659" y="10214"/>
                      <a:pt x="1" y="10951"/>
                      <a:pt x="1" y="12007"/>
                    </a:cubicBezTo>
                    <a:cubicBezTo>
                      <a:pt x="1" y="13062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85" y="13062"/>
                    </a:cubicBezTo>
                    <a:cubicBezTo>
                      <a:pt x="3158" y="12867"/>
                      <a:pt x="3394" y="12755"/>
                      <a:pt x="3651" y="12755"/>
                    </a:cubicBezTo>
                    <a:cubicBezTo>
                      <a:pt x="3664" y="12755"/>
                      <a:pt x="3676" y="12755"/>
                      <a:pt x="3689" y="12756"/>
                    </a:cubicBezTo>
                    <a:cubicBezTo>
                      <a:pt x="4222" y="12756"/>
                      <a:pt x="4653" y="13187"/>
                      <a:pt x="4653" y="13720"/>
                    </a:cubicBezTo>
                    <a:lnTo>
                      <a:pt x="4131" y="19144"/>
                    </a:lnTo>
                    <a:lnTo>
                      <a:pt x="9953" y="19712"/>
                    </a:lnTo>
                    <a:cubicBezTo>
                      <a:pt x="10486" y="19712"/>
                      <a:pt x="10917" y="19281"/>
                      <a:pt x="10917" y="18747"/>
                    </a:cubicBezTo>
                    <a:cubicBezTo>
                      <a:pt x="10917" y="18475"/>
                      <a:pt x="10815" y="18225"/>
                      <a:pt x="10611" y="18032"/>
                    </a:cubicBezTo>
                    <a:cubicBezTo>
                      <a:pt x="10304" y="17749"/>
                      <a:pt x="9862" y="17238"/>
                      <a:pt x="9862" y="16648"/>
                    </a:cubicBezTo>
                    <a:cubicBezTo>
                      <a:pt x="9862" y="15717"/>
                      <a:pt x="10611" y="15059"/>
                      <a:pt x="11666" y="15059"/>
                    </a:cubicBezTo>
                    <a:cubicBezTo>
                      <a:pt x="12722" y="15059"/>
                      <a:pt x="13459" y="15706"/>
                      <a:pt x="13459" y="16648"/>
                    </a:cubicBezTo>
                    <a:cubicBezTo>
                      <a:pt x="13459" y="17238"/>
                      <a:pt x="13028" y="17749"/>
                      <a:pt x="12710" y="18032"/>
                    </a:cubicBezTo>
                    <a:cubicBezTo>
                      <a:pt x="12517" y="18225"/>
                      <a:pt x="12404" y="18475"/>
                      <a:pt x="12404" y="18747"/>
                    </a:cubicBezTo>
                    <a:cubicBezTo>
                      <a:pt x="12404" y="19281"/>
                      <a:pt x="12835" y="19712"/>
                      <a:pt x="13380" y="19712"/>
                    </a:cubicBezTo>
                    <a:lnTo>
                      <a:pt x="19054" y="19167"/>
                    </a:lnTo>
                    <a:lnTo>
                      <a:pt x="18520" y="13731"/>
                    </a:lnTo>
                    <a:cubicBezTo>
                      <a:pt x="18520" y="13198"/>
                      <a:pt x="18963" y="12756"/>
                      <a:pt x="19496" y="12756"/>
                    </a:cubicBezTo>
                    <a:cubicBezTo>
                      <a:pt x="19757" y="12756"/>
                      <a:pt x="20018" y="12869"/>
                      <a:pt x="20200" y="13062"/>
                    </a:cubicBezTo>
                    <a:cubicBezTo>
                      <a:pt x="20484" y="13380"/>
                      <a:pt x="20994" y="13811"/>
                      <a:pt x="21596" y="13811"/>
                    </a:cubicBezTo>
                    <a:cubicBezTo>
                      <a:pt x="22526" y="13811"/>
                      <a:pt x="23173" y="13073"/>
                      <a:pt x="23173" y="12018"/>
                    </a:cubicBezTo>
                    <a:cubicBezTo>
                      <a:pt x="23173" y="10963"/>
                      <a:pt x="22526" y="10214"/>
                      <a:pt x="21596" y="10214"/>
                    </a:cubicBezTo>
                    <a:cubicBezTo>
                      <a:pt x="20994" y="10214"/>
                      <a:pt x="20484" y="10656"/>
                      <a:pt x="20200" y="10974"/>
                    </a:cubicBezTo>
                    <a:cubicBezTo>
                      <a:pt x="20018" y="11167"/>
                      <a:pt x="19757" y="11269"/>
                      <a:pt x="19496" y="11269"/>
                    </a:cubicBezTo>
                    <a:cubicBezTo>
                      <a:pt x="18963" y="11269"/>
                      <a:pt x="18520" y="10838"/>
                      <a:pt x="18520" y="10304"/>
                    </a:cubicBezTo>
                    <a:lnTo>
                      <a:pt x="19088" y="4449"/>
                    </a:lnTo>
                    <a:lnTo>
                      <a:pt x="19122" y="4097"/>
                    </a:lnTo>
                    <a:lnTo>
                      <a:pt x="19122" y="4097"/>
                    </a:lnTo>
                    <a:lnTo>
                      <a:pt x="13368" y="4653"/>
                    </a:lnTo>
                    <a:cubicBezTo>
                      <a:pt x="12824" y="4653"/>
                      <a:pt x="12392" y="4211"/>
                      <a:pt x="12404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309000" y="18463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930" y="1"/>
                    </a:moveTo>
                    <a:lnTo>
                      <a:pt x="4109" y="568"/>
                    </a:lnTo>
                    <a:lnTo>
                      <a:pt x="4086" y="874"/>
                    </a:lnTo>
                    <a:lnTo>
                      <a:pt x="4654" y="6719"/>
                    </a:lnTo>
                    <a:cubicBezTo>
                      <a:pt x="4654" y="7252"/>
                      <a:pt x="4222" y="7694"/>
                      <a:pt x="3689" y="7694"/>
                    </a:cubicBezTo>
                    <a:cubicBezTo>
                      <a:pt x="3417" y="7694"/>
                      <a:pt x="3156" y="7581"/>
                      <a:pt x="2974" y="7388"/>
                    </a:cubicBezTo>
                    <a:cubicBezTo>
                      <a:pt x="2690" y="7070"/>
                      <a:pt x="2180" y="6639"/>
                      <a:pt x="1578" y="6639"/>
                    </a:cubicBezTo>
                    <a:cubicBezTo>
                      <a:pt x="648" y="6639"/>
                      <a:pt x="1" y="7377"/>
                      <a:pt x="1" y="8432"/>
                    </a:cubicBezTo>
                    <a:cubicBezTo>
                      <a:pt x="1" y="9487"/>
                      <a:pt x="648" y="10236"/>
                      <a:pt x="1578" y="10236"/>
                    </a:cubicBezTo>
                    <a:cubicBezTo>
                      <a:pt x="2180" y="10236"/>
                      <a:pt x="2690" y="9794"/>
                      <a:pt x="2974" y="9476"/>
                    </a:cubicBezTo>
                    <a:cubicBezTo>
                      <a:pt x="3147" y="9292"/>
                      <a:pt x="3393" y="9180"/>
                      <a:pt x="3652" y="9180"/>
                    </a:cubicBezTo>
                    <a:cubicBezTo>
                      <a:pt x="3664" y="9180"/>
                      <a:pt x="3677" y="9180"/>
                      <a:pt x="3689" y="9181"/>
                    </a:cubicBezTo>
                    <a:cubicBezTo>
                      <a:pt x="4222" y="9181"/>
                      <a:pt x="4654" y="9612"/>
                      <a:pt x="4654" y="10146"/>
                    </a:cubicBezTo>
                    <a:lnTo>
                      <a:pt x="4132" y="15615"/>
                    </a:lnTo>
                    <a:lnTo>
                      <a:pt x="9942" y="16183"/>
                    </a:lnTo>
                    <a:cubicBezTo>
                      <a:pt x="10815" y="16183"/>
                      <a:pt x="11247" y="15105"/>
                      <a:pt x="10611" y="14503"/>
                    </a:cubicBezTo>
                    <a:cubicBezTo>
                      <a:pt x="10293" y="14219"/>
                      <a:pt x="9862" y="13709"/>
                      <a:pt x="9862" y="13107"/>
                    </a:cubicBezTo>
                    <a:cubicBezTo>
                      <a:pt x="9862" y="12188"/>
                      <a:pt x="10600" y="11530"/>
                      <a:pt x="11655" y="11530"/>
                    </a:cubicBezTo>
                    <a:cubicBezTo>
                      <a:pt x="12711" y="11530"/>
                      <a:pt x="13460" y="12188"/>
                      <a:pt x="13460" y="13107"/>
                    </a:cubicBezTo>
                    <a:cubicBezTo>
                      <a:pt x="13460" y="13709"/>
                      <a:pt x="13017" y="14219"/>
                      <a:pt x="12699" y="14503"/>
                    </a:cubicBezTo>
                    <a:cubicBezTo>
                      <a:pt x="12064" y="15105"/>
                      <a:pt x="12495" y="16183"/>
                      <a:pt x="13369" y="16183"/>
                    </a:cubicBezTo>
                    <a:lnTo>
                      <a:pt x="19043" y="15638"/>
                    </a:lnTo>
                    <a:lnTo>
                      <a:pt x="18509" y="10157"/>
                    </a:lnTo>
                    <a:cubicBezTo>
                      <a:pt x="18509" y="9612"/>
                      <a:pt x="18952" y="9181"/>
                      <a:pt x="19485" y="9181"/>
                    </a:cubicBezTo>
                    <a:cubicBezTo>
                      <a:pt x="19746" y="9181"/>
                      <a:pt x="20007" y="9294"/>
                      <a:pt x="20189" y="9487"/>
                    </a:cubicBezTo>
                    <a:cubicBezTo>
                      <a:pt x="20473" y="9805"/>
                      <a:pt x="20983" y="10236"/>
                      <a:pt x="21585" y="10236"/>
                    </a:cubicBezTo>
                    <a:cubicBezTo>
                      <a:pt x="22515" y="10236"/>
                      <a:pt x="23173" y="9499"/>
                      <a:pt x="23173" y="8443"/>
                    </a:cubicBezTo>
                    <a:cubicBezTo>
                      <a:pt x="23173" y="7388"/>
                      <a:pt x="22504" y="6628"/>
                      <a:pt x="21573" y="6628"/>
                    </a:cubicBezTo>
                    <a:cubicBezTo>
                      <a:pt x="20972" y="6628"/>
                      <a:pt x="20461" y="7070"/>
                      <a:pt x="20177" y="7377"/>
                    </a:cubicBezTo>
                    <a:cubicBezTo>
                      <a:pt x="19985" y="7570"/>
                      <a:pt x="19735" y="7683"/>
                      <a:pt x="19463" y="7683"/>
                    </a:cubicBezTo>
                    <a:cubicBezTo>
                      <a:pt x="18929" y="7683"/>
                      <a:pt x="18498" y="7252"/>
                      <a:pt x="18498" y="6707"/>
                    </a:cubicBezTo>
                    <a:lnTo>
                      <a:pt x="19065" y="863"/>
                    </a:lnTo>
                    <a:lnTo>
                      <a:pt x="19031" y="545"/>
                    </a:lnTo>
                    <a:lnTo>
                      <a:pt x="13357" y="1"/>
                    </a:lnTo>
                    <a:cubicBezTo>
                      <a:pt x="12824" y="1"/>
                      <a:pt x="12393" y="432"/>
                      <a:pt x="12393" y="965"/>
                    </a:cubicBezTo>
                    <a:cubicBezTo>
                      <a:pt x="12381" y="1238"/>
                      <a:pt x="12495" y="1487"/>
                      <a:pt x="12688" y="1669"/>
                    </a:cubicBezTo>
                    <a:cubicBezTo>
                      <a:pt x="13006" y="1952"/>
                      <a:pt x="13437" y="2474"/>
                      <a:pt x="13437" y="3065"/>
                    </a:cubicBezTo>
                    <a:cubicBezTo>
                      <a:pt x="13437" y="3995"/>
                      <a:pt x="12699" y="4653"/>
                      <a:pt x="11644" y="4653"/>
                    </a:cubicBezTo>
                    <a:cubicBezTo>
                      <a:pt x="10589" y="4653"/>
                      <a:pt x="9851" y="3995"/>
                      <a:pt x="9851" y="3065"/>
                    </a:cubicBezTo>
                    <a:cubicBezTo>
                      <a:pt x="9851" y="2474"/>
                      <a:pt x="10282" y="1964"/>
                      <a:pt x="10600" y="1669"/>
                    </a:cubicBezTo>
                    <a:cubicBezTo>
                      <a:pt x="11235" y="1067"/>
                      <a:pt x="10804" y="1"/>
                      <a:pt x="9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08725" y="1382525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655" y="1"/>
                    </a:moveTo>
                    <a:cubicBezTo>
                      <a:pt x="10600" y="1"/>
                      <a:pt x="9862" y="659"/>
                      <a:pt x="9862" y="1578"/>
                    </a:cubicBezTo>
                    <a:cubicBezTo>
                      <a:pt x="9862" y="2180"/>
                      <a:pt x="10293" y="2690"/>
                      <a:pt x="10611" y="2985"/>
                    </a:cubicBezTo>
                    <a:cubicBezTo>
                      <a:pt x="10804" y="3167"/>
                      <a:pt x="10917" y="3417"/>
                      <a:pt x="10906" y="3689"/>
                    </a:cubicBezTo>
                    <a:cubicBezTo>
                      <a:pt x="10906" y="4222"/>
                      <a:pt x="10475" y="4654"/>
                      <a:pt x="9941" y="4654"/>
                    </a:cubicBezTo>
                    <a:lnTo>
                      <a:pt x="4109" y="4086"/>
                    </a:lnTo>
                    <a:lnTo>
                      <a:pt x="4097" y="4279"/>
                    </a:lnTo>
                    <a:lnTo>
                      <a:pt x="4665" y="10135"/>
                    </a:lnTo>
                    <a:cubicBezTo>
                      <a:pt x="4665" y="10668"/>
                      <a:pt x="4222" y="11099"/>
                      <a:pt x="3689" y="11099"/>
                    </a:cubicBezTo>
                    <a:cubicBezTo>
                      <a:pt x="3416" y="11099"/>
                      <a:pt x="3167" y="10997"/>
                      <a:pt x="2985" y="10793"/>
                    </a:cubicBezTo>
                    <a:cubicBezTo>
                      <a:pt x="2701" y="10486"/>
                      <a:pt x="2179" y="10044"/>
                      <a:pt x="1589" y="10044"/>
                    </a:cubicBezTo>
                    <a:cubicBezTo>
                      <a:pt x="659" y="10044"/>
                      <a:pt x="1" y="10793"/>
                      <a:pt x="1" y="11848"/>
                    </a:cubicBezTo>
                    <a:cubicBezTo>
                      <a:pt x="1" y="12903"/>
                      <a:pt x="659" y="13641"/>
                      <a:pt x="1589" y="13641"/>
                    </a:cubicBezTo>
                    <a:cubicBezTo>
                      <a:pt x="2179" y="13641"/>
                      <a:pt x="2690" y="13210"/>
                      <a:pt x="2985" y="12892"/>
                    </a:cubicBezTo>
                    <a:cubicBezTo>
                      <a:pt x="3167" y="12699"/>
                      <a:pt x="3416" y="12586"/>
                      <a:pt x="3689" y="12586"/>
                    </a:cubicBezTo>
                    <a:cubicBezTo>
                      <a:pt x="4222" y="12586"/>
                      <a:pt x="4665" y="13017"/>
                      <a:pt x="4665" y="13562"/>
                    </a:cubicBezTo>
                    <a:lnTo>
                      <a:pt x="4120" y="19111"/>
                    </a:lnTo>
                    <a:lnTo>
                      <a:pt x="9941" y="18543"/>
                    </a:lnTo>
                    <a:cubicBezTo>
                      <a:pt x="9946" y="18543"/>
                      <a:pt x="9950" y="18543"/>
                      <a:pt x="9955" y="18543"/>
                    </a:cubicBezTo>
                    <a:cubicBezTo>
                      <a:pt x="10820" y="18543"/>
                      <a:pt x="11243" y="19613"/>
                      <a:pt x="10611" y="20211"/>
                    </a:cubicBezTo>
                    <a:cubicBezTo>
                      <a:pt x="10293" y="20495"/>
                      <a:pt x="9851" y="21006"/>
                      <a:pt x="9851" y="21607"/>
                    </a:cubicBezTo>
                    <a:cubicBezTo>
                      <a:pt x="9851" y="22538"/>
                      <a:pt x="10600" y="23185"/>
                      <a:pt x="11655" y="23185"/>
                    </a:cubicBezTo>
                    <a:cubicBezTo>
                      <a:pt x="12710" y="23185"/>
                      <a:pt x="13448" y="22538"/>
                      <a:pt x="13448" y="21607"/>
                    </a:cubicBezTo>
                    <a:cubicBezTo>
                      <a:pt x="13448" y="21006"/>
                      <a:pt x="13017" y="20495"/>
                      <a:pt x="12699" y="20211"/>
                    </a:cubicBezTo>
                    <a:cubicBezTo>
                      <a:pt x="12067" y="19613"/>
                      <a:pt x="12479" y="18543"/>
                      <a:pt x="13355" y="18543"/>
                    </a:cubicBezTo>
                    <a:cubicBezTo>
                      <a:pt x="13359" y="18543"/>
                      <a:pt x="13364" y="18543"/>
                      <a:pt x="13368" y="18543"/>
                    </a:cubicBezTo>
                    <a:lnTo>
                      <a:pt x="19042" y="19088"/>
                    </a:lnTo>
                    <a:lnTo>
                      <a:pt x="19042" y="19088"/>
                    </a:lnTo>
                    <a:lnTo>
                      <a:pt x="18509" y="13550"/>
                    </a:lnTo>
                    <a:cubicBezTo>
                      <a:pt x="18509" y="13017"/>
                      <a:pt x="18940" y="12586"/>
                      <a:pt x="19474" y="12586"/>
                    </a:cubicBezTo>
                    <a:cubicBezTo>
                      <a:pt x="19746" y="12586"/>
                      <a:pt x="19996" y="12688"/>
                      <a:pt x="20188" y="12892"/>
                    </a:cubicBezTo>
                    <a:cubicBezTo>
                      <a:pt x="20472" y="13198"/>
                      <a:pt x="20983" y="13641"/>
                      <a:pt x="21584" y="13641"/>
                    </a:cubicBezTo>
                    <a:cubicBezTo>
                      <a:pt x="22515" y="13641"/>
                      <a:pt x="23162" y="12892"/>
                      <a:pt x="23162" y="11837"/>
                    </a:cubicBezTo>
                    <a:cubicBezTo>
                      <a:pt x="23162" y="10793"/>
                      <a:pt x="22515" y="10044"/>
                      <a:pt x="21584" y="10044"/>
                    </a:cubicBezTo>
                    <a:cubicBezTo>
                      <a:pt x="20983" y="10044"/>
                      <a:pt x="20472" y="10486"/>
                      <a:pt x="20188" y="10793"/>
                    </a:cubicBezTo>
                    <a:cubicBezTo>
                      <a:pt x="19996" y="10986"/>
                      <a:pt x="19746" y="11099"/>
                      <a:pt x="19474" y="11099"/>
                    </a:cubicBezTo>
                    <a:cubicBezTo>
                      <a:pt x="18940" y="11099"/>
                      <a:pt x="18509" y="10668"/>
                      <a:pt x="18509" y="10123"/>
                    </a:cubicBezTo>
                    <a:lnTo>
                      <a:pt x="19076" y="4279"/>
                    </a:lnTo>
                    <a:lnTo>
                      <a:pt x="19088" y="4097"/>
                    </a:lnTo>
                    <a:lnTo>
                      <a:pt x="13357" y="4654"/>
                    </a:lnTo>
                    <a:cubicBezTo>
                      <a:pt x="12835" y="4642"/>
                      <a:pt x="12404" y="4222"/>
                      <a:pt x="12404" y="3689"/>
                    </a:cubicBezTo>
                    <a:cubicBezTo>
                      <a:pt x="12392" y="3417"/>
                      <a:pt x="12506" y="3167"/>
                      <a:pt x="12699" y="2985"/>
                    </a:cubicBezTo>
                    <a:cubicBezTo>
                      <a:pt x="13017" y="2702"/>
                      <a:pt x="13448" y="2180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308725" y="2134050"/>
                <a:ext cx="491100" cy="495075"/>
              </a:xfrm>
              <a:custGeom>
                <a:avLst/>
                <a:gdLst/>
                <a:ahLst/>
                <a:cxnLst/>
                <a:rect l="l" t="t" r="r" b="b"/>
                <a:pathLst>
                  <a:path w="19644" h="19803" extrusionOk="0">
                    <a:moveTo>
                      <a:pt x="11655" y="0"/>
                    </a:moveTo>
                    <a:cubicBezTo>
                      <a:pt x="10600" y="0"/>
                      <a:pt x="9862" y="658"/>
                      <a:pt x="9862" y="1589"/>
                    </a:cubicBezTo>
                    <a:cubicBezTo>
                      <a:pt x="9862" y="2179"/>
                      <a:pt x="10293" y="2690"/>
                      <a:pt x="10611" y="2985"/>
                    </a:cubicBezTo>
                    <a:cubicBezTo>
                      <a:pt x="11246" y="3586"/>
                      <a:pt x="10815" y="4653"/>
                      <a:pt x="9941" y="4653"/>
                    </a:cubicBezTo>
                    <a:lnTo>
                      <a:pt x="4120" y="4085"/>
                    </a:lnTo>
                    <a:lnTo>
                      <a:pt x="4086" y="4471"/>
                    </a:lnTo>
                    <a:lnTo>
                      <a:pt x="4653" y="10315"/>
                    </a:lnTo>
                    <a:cubicBezTo>
                      <a:pt x="4653" y="10849"/>
                      <a:pt x="4222" y="11291"/>
                      <a:pt x="3689" y="11291"/>
                    </a:cubicBezTo>
                    <a:cubicBezTo>
                      <a:pt x="3416" y="11291"/>
                      <a:pt x="3167" y="11178"/>
                      <a:pt x="2974" y="10985"/>
                    </a:cubicBezTo>
                    <a:cubicBezTo>
                      <a:pt x="2690" y="10667"/>
                      <a:pt x="2179" y="10236"/>
                      <a:pt x="1578" y="10236"/>
                    </a:cubicBezTo>
                    <a:cubicBezTo>
                      <a:pt x="647" y="10236"/>
                      <a:pt x="1" y="10974"/>
                      <a:pt x="1" y="12029"/>
                    </a:cubicBezTo>
                    <a:cubicBezTo>
                      <a:pt x="1" y="13084"/>
                      <a:pt x="647" y="13833"/>
                      <a:pt x="1578" y="13833"/>
                    </a:cubicBezTo>
                    <a:cubicBezTo>
                      <a:pt x="2179" y="13833"/>
                      <a:pt x="2690" y="13391"/>
                      <a:pt x="2974" y="13084"/>
                    </a:cubicBezTo>
                    <a:cubicBezTo>
                      <a:pt x="3147" y="12889"/>
                      <a:pt x="3393" y="12777"/>
                      <a:pt x="3651" y="12777"/>
                    </a:cubicBezTo>
                    <a:cubicBezTo>
                      <a:pt x="3664" y="12777"/>
                      <a:pt x="3676" y="12777"/>
                      <a:pt x="3689" y="12778"/>
                    </a:cubicBezTo>
                    <a:cubicBezTo>
                      <a:pt x="4222" y="12778"/>
                      <a:pt x="4653" y="13209"/>
                      <a:pt x="4653" y="13742"/>
                    </a:cubicBezTo>
                    <a:lnTo>
                      <a:pt x="4120" y="19235"/>
                    </a:lnTo>
                    <a:lnTo>
                      <a:pt x="9941" y="19802"/>
                    </a:lnTo>
                    <a:cubicBezTo>
                      <a:pt x="10815" y="19802"/>
                      <a:pt x="11246" y="18736"/>
                      <a:pt x="10600" y="18134"/>
                    </a:cubicBezTo>
                    <a:cubicBezTo>
                      <a:pt x="10293" y="17850"/>
                      <a:pt x="9851" y="17328"/>
                      <a:pt x="9851" y="16738"/>
                    </a:cubicBezTo>
                    <a:cubicBezTo>
                      <a:pt x="9851" y="15808"/>
                      <a:pt x="10600" y="15150"/>
                      <a:pt x="11655" y="15150"/>
                    </a:cubicBezTo>
                    <a:cubicBezTo>
                      <a:pt x="12710" y="15150"/>
                      <a:pt x="13448" y="15808"/>
                      <a:pt x="13448" y="16738"/>
                    </a:cubicBezTo>
                    <a:cubicBezTo>
                      <a:pt x="13448" y="17328"/>
                      <a:pt x="13017" y="17839"/>
                      <a:pt x="12699" y="18134"/>
                    </a:cubicBezTo>
                    <a:cubicBezTo>
                      <a:pt x="12063" y="18736"/>
                      <a:pt x="12483" y="19802"/>
                      <a:pt x="13368" y="19802"/>
                    </a:cubicBezTo>
                    <a:lnTo>
                      <a:pt x="19110" y="19246"/>
                    </a:lnTo>
                    <a:lnTo>
                      <a:pt x="19644" y="13754"/>
                    </a:lnTo>
                    <a:cubicBezTo>
                      <a:pt x="19644" y="13220"/>
                      <a:pt x="19201" y="12789"/>
                      <a:pt x="18668" y="12789"/>
                    </a:cubicBezTo>
                    <a:cubicBezTo>
                      <a:pt x="18407" y="12789"/>
                      <a:pt x="18146" y="12891"/>
                      <a:pt x="17964" y="13096"/>
                    </a:cubicBezTo>
                    <a:cubicBezTo>
                      <a:pt x="17681" y="13402"/>
                      <a:pt x="17170" y="13845"/>
                      <a:pt x="16568" y="13845"/>
                    </a:cubicBezTo>
                    <a:cubicBezTo>
                      <a:pt x="15638" y="13845"/>
                      <a:pt x="14991" y="13096"/>
                      <a:pt x="14991" y="12052"/>
                    </a:cubicBezTo>
                    <a:cubicBezTo>
                      <a:pt x="14991" y="10996"/>
                      <a:pt x="15638" y="10247"/>
                      <a:pt x="16568" y="10247"/>
                    </a:cubicBezTo>
                    <a:cubicBezTo>
                      <a:pt x="17170" y="10247"/>
                      <a:pt x="17681" y="10690"/>
                      <a:pt x="17964" y="10996"/>
                    </a:cubicBezTo>
                    <a:cubicBezTo>
                      <a:pt x="18146" y="11189"/>
                      <a:pt x="18407" y="11303"/>
                      <a:pt x="18668" y="11303"/>
                    </a:cubicBezTo>
                    <a:cubicBezTo>
                      <a:pt x="19201" y="11303"/>
                      <a:pt x="19644" y="10871"/>
                      <a:pt x="19644" y="10327"/>
                    </a:cubicBezTo>
                    <a:lnTo>
                      <a:pt x="19076" y="4483"/>
                    </a:lnTo>
                    <a:lnTo>
                      <a:pt x="19042" y="4108"/>
                    </a:lnTo>
                    <a:lnTo>
                      <a:pt x="13368" y="4664"/>
                    </a:lnTo>
                    <a:cubicBezTo>
                      <a:pt x="12824" y="4653"/>
                      <a:pt x="12392" y="4222"/>
                      <a:pt x="12404" y="3688"/>
                    </a:cubicBezTo>
                    <a:cubicBezTo>
                      <a:pt x="12392" y="3416"/>
                      <a:pt x="12506" y="3166"/>
                      <a:pt x="12699" y="2985"/>
                    </a:cubicBezTo>
                    <a:cubicBezTo>
                      <a:pt x="13017" y="2701"/>
                      <a:pt x="13448" y="2179"/>
                      <a:pt x="13448" y="1589"/>
                    </a:cubicBezTo>
                    <a:cubicBezTo>
                      <a:pt x="13448" y="658"/>
                      <a:pt x="12710" y="0"/>
                      <a:pt x="1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018500" y="2134325"/>
                <a:ext cx="406275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6251" h="23310" extrusionOk="0">
                    <a:moveTo>
                      <a:pt x="8137" y="1"/>
                    </a:moveTo>
                    <a:cubicBezTo>
                      <a:pt x="7082" y="1"/>
                      <a:pt x="6333" y="647"/>
                      <a:pt x="6333" y="1578"/>
                    </a:cubicBezTo>
                    <a:cubicBezTo>
                      <a:pt x="6333" y="2179"/>
                      <a:pt x="6775" y="2690"/>
                      <a:pt x="7082" y="2974"/>
                    </a:cubicBezTo>
                    <a:cubicBezTo>
                      <a:pt x="7729" y="3575"/>
                      <a:pt x="7297" y="4642"/>
                      <a:pt x="6424" y="4642"/>
                    </a:cubicBezTo>
                    <a:lnTo>
                      <a:pt x="568" y="4074"/>
                    </a:lnTo>
                    <a:lnTo>
                      <a:pt x="534" y="4074"/>
                    </a:lnTo>
                    <a:lnTo>
                      <a:pt x="568" y="4449"/>
                    </a:lnTo>
                    <a:lnTo>
                      <a:pt x="1" y="10293"/>
                    </a:lnTo>
                    <a:cubicBezTo>
                      <a:pt x="1" y="10838"/>
                      <a:pt x="432" y="11269"/>
                      <a:pt x="965" y="11269"/>
                    </a:cubicBezTo>
                    <a:cubicBezTo>
                      <a:pt x="1238" y="11269"/>
                      <a:pt x="1499" y="11156"/>
                      <a:pt x="1680" y="10963"/>
                    </a:cubicBezTo>
                    <a:cubicBezTo>
                      <a:pt x="1964" y="10656"/>
                      <a:pt x="2475" y="10214"/>
                      <a:pt x="3076" y="10214"/>
                    </a:cubicBezTo>
                    <a:cubicBezTo>
                      <a:pt x="4007" y="10214"/>
                      <a:pt x="4653" y="10951"/>
                      <a:pt x="4653" y="12007"/>
                    </a:cubicBezTo>
                    <a:cubicBezTo>
                      <a:pt x="4653" y="13062"/>
                      <a:pt x="4007" y="13811"/>
                      <a:pt x="3076" y="13811"/>
                    </a:cubicBezTo>
                    <a:cubicBezTo>
                      <a:pt x="2475" y="13811"/>
                      <a:pt x="1964" y="13368"/>
                      <a:pt x="1680" y="13062"/>
                    </a:cubicBezTo>
                    <a:cubicBezTo>
                      <a:pt x="1499" y="12858"/>
                      <a:pt x="1238" y="12756"/>
                      <a:pt x="965" y="12756"/>
                    </a:cubicBezTo>
                    <a:cubicBezTo>
                      <a:pt x="432" y="12756"/>
                      <a:pt x="1" y="13187"/>
                      <a:pt x="1" y="13720"/>
                    </a:cubicBezTo>
                    <a:lnTo>
                      <a:pt x="534" y="19224"/>
                    </a:lnTo>
                    <a:lnTo>
                      <a:pt x="568" y="19224"/>
                    </a:lnTo>
                    <a:lnTo>
                      <a:pt x="6412" y="18656"/>
                    </a:lnTo>
                    <a:cubicBezTo>
                      <a:pt x="6957" y="18656"/>
                      <a:pt x="7388" y="19088"/>
                      <a:pt x="7388" y="19621"/>
                    </a:cubicBezTo>
                    <a:cubicBezTo>
                      <a:pt x="7388" y="19893"/>
                      <a:pt x="7275" y="20143"/>
                      <a:pt x="7082" y="20336"/>
                    </a:cubicBezTo>
                    <a:cubicBezTo>
                      <a:pt x="6764" y="20620"/>
                      <a:pt x="6333" y="21130"/>
                      <a:pt x="6333" y="21732"/>
                    </a:cubicBezTo>
                    <a:cubicBezTo>
                      <a:pt x="6333" y="22662"/>
                      <a:pt x="7071" y="23309"/>
                      <a:pt x="8126" y="23309"/>
                    </a:cubicBezTo>
                    <a:cubicBezTo>
                      <a:pt x="9181" y="23309"/>
                      <a:pt x="9930" y="22662"/>
                      <a:pt x="9930" y="21732"/>
                    </a:cubicBezTo>
                    <a:cubicBezTo>
                      <a:pt x="9930" y="21130"/>
                      <a:pt x="9488" y="20620"/>
                      <a:pt x="9181" y="20336"/>
                    </a:cubicBezTo>
                    <a:cubicBezTo>
                      <a:pt x="8977" y="20143"/>
                      <a:pt x="8875" y="19893"/>
                      <a:pt x="8875" y="19621"/>
                    </a:cubicBezTo>
                    <a:cubicBezTo>
                      <a:pt x="8875" y="19088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6251" y="13743"/>
                    </a:lnTo>
                    <a:cubicBezTo>
                      <a:pt x="16251" y="13198"/>
                      <a:pt x="15820" y="12767"/>
                      <a:pt x="15286" y="12767"/>
                    </a:cubicBezTo>
                    <a:cubicBezTo>
                      <a:pt x="15014" y="12767"/>
                      <a:pt x="14764" y="12880"/>
                      <a:pt x="14583" y="13073"/>
                    </a:cubicBezTo>
                    <a:cubicBezTo>
                      <a:pt x="14299" y="13380"/>
                      <a:pt x="13777" y="13822"/>
                      <a:pt x="13176" y="13822"/>
                    </a:cubicBezTo>
                    <a:cubicBezTo>
                      <a:pt x="12256" y="13822"/>
                      <a:pt x="11598" y="13085"/>
                      <a:pt x="11598" y="12029"/>
                    </a:cubicBezTo>
                    <a:cubicBezTo>
                      <a:pt x="11598" y="10974"/>
                      <a:pt x="12256" y="10225"/>
                      <a:pt x="13176" y="10225"/>
                    </a:cubicBezTo>
                    <a:cubicBezTo>
                      <a:pt x="13777" y="10225"/>
                      <a:pt x="14288" y="10668"/>
                      <a:pt x="14583" y="10974"/>
                    </a:cubicBezTo>
                    <a:cubicBezTo>
                      <a:pt x="14764" y="11178"/>
                      <a:pt x="15014" y="11280"/>
                      <a:pt x="15286" y="11280"/>
                    </a:cubicBezTo>
                    <a:cubicBezTo>
                      <a:pt x="15820" y="11280"/>
                      <a:pt x="16251" y="10849"/>
                      <a:pt x="16251" y="10316"/>
                    </a:cubicBezTo>
                    <a:lnTo>
                      <a:pt x="15684" y="4460"/>
                    </a:lnTo>
                    <a:lnTo>
                      <a:pt x="15729" y="4074"/>
                    </a:lnTo>
                    <a:lnTo>
                      <a:pt x="15684" y="4074"/>
                    </a:lnTo>
                    <a:lnTo>
                      <a:pt x="9851" y="4642"/>
                    </a:lnTo>
                    <a:cubicBezTo>
                      <a:pt x="8966" y="4642"/>
                      <a:pt x="8546" y="3575"/>
                      <a:pt x="9181" y="2974"/>
                    </a:cubicBezTo>
                    <a:cubicBezTo>
                      <a:pt x="9488" y="2690"/>
                      <a:pt x="9930" y="2179"/>
                      <a:pt x="9930" y="1578"/>
                    </a:cubicBezTo>
                    <a:cubicBezTo>
                      <a:pt x="9930" y="647"/>
                      <a:pt x="9193" y="1"/>
                      <a:pt x="81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018500" y="1846375"/>
                <a:ext cx="4065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568" y="568"/>
                    </a:lnTo>
                    <a:lnTo>
                      <a:pt x="545" y="568"/>
                    </a:lnTo>
                    <a:lnTo>
                      <a:pt x="568" y="852"/>
                    </a:lnTo>
                    <a:lnTo>
                      <a:pt x="1" y="6696"/>
                    </a:lnTo>
                    <a:cubicBezTo>
                      <a:pt x="1" y="7229"/>
                      <a:pt x="432" y="7660"/>
                      <a:pt x="965" y="7660"/>
                    </a:cubicBezTo>
                    <a:cubicBezTo>
                      <a:pt x="978" y="7661"/>
                      <a:pt x="990" y="7661"/>
                      <a:pt x="1003" y="7661"/>
                    </a:cubicBezTo>
                    <a:cubicBezTo>
                      <a:pt x="1261" y="7661"/>
                      <a:pt x="1507" y="7549"/>
                      <a:pt x="1680" y="7365"/>
                    </a:cubicBezTo>
                    <a:cubicBezTo>
                      <a:pt x="1964" y="7048"/>
                      <a:pt x="2475" y="6616"/>
                      <a:pt x="3076" y="6616"/>
                    </a:cubicBezTo>
                    <a:cubicBezTo>
                      <a:pt x="4007" y="6616"/>
                      <a:pt x="4653" y="7354"/>
                      <a:pt x="4653" y="8409"/>
                    </a:cubicBezTo>
                    <a:cubicBezTo>
                      <a:pt x="4653" y="9465"/>
                      <a:pt x="4007" y="10202"/>
                      <a:pt x="3076" y="10202"/>
                    </a:cubicBezTo>
                    <a:cubicBezTo>
                      <a:pt x="2475" y="10202"/>
                      <a:pt x="1964" y="9771"/>
                      <a:pt x="1680" y="9453"/>
                    </a:cubicBezTo>
                    <a:cubicBezTo>
                      <a:pt x="1507" y="9269"/>
                      <a:pt x="1261" y="9158"/>
                      <a:pt x="1003" y="9158"/>
                    </a:cubicBezTo>
                    <a:cubicBezTo>
                      <a:pt x="990" y="9158"/>
                      <a:pt x="978" y="9158"/>
                      <a:pt x="965" y="9158"/>
                    </a:cubicBezTo>
                    <a:cubicBezTo>
                      <a:pt x="432" y="9158"/>
                      <a:pt x="1" y="9589"/>
                      <a:pt x="1" y="10123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12" y="16171"/>
                    </a:lnTo>
                    <a:cubicBezTo>
                      <a:pt x="7297" y="16171"/>
                      <a:pt x="7717" y="15105"/>
                      <a:pt x="7082" y="14503"/>
                    </a:cubicBezTo>
                    <a:cubicBezTo>
                      <a:pt x="6764" y="14219"/>
                      <a:pt x="6333" y="13709"/>
                      <a:pt x="6333" y="13107"/>
                    </a:cubicBezTo>
                    <a:cubicBezTo>
                      <a:pt x="6333" y="12177"/>
                      <a:pt x="7082" y="11519"/>
                      <a:pt x="8126" y="11519"/>
                    </a:cubicBezTo>
                    <a:cubicBezTo>
                      <a:pt x="9181" y="11519"/>
                      <a:pt x="9930" y="12177"/>
                      <a:pt x="9930" y="13107"/>
                    </a:cubicBezTo>
                    <a:cubicBezTo>
                      <a:pt x="9930" y="13709"/>
                      <a:pt x="9488" y="14219"/>
                      <a:pt x="9181" y="14503"/>
                    </a:cubicBezTo>
                    <a:cubicBezTo>
                      <a:pt x="8534" y="15105"/>
                      <a:pt x="8966" y="16171"/>
                      <a:pt x="9839" y="16171"/>
                    </a:cubicBezTo>
                    <a:lnTo>
                      <a:pt x="15695" y="15604"/>
                    </a:lnTo>
                    <a:lnTo>
                      <a:pt x="15729" y="15604"/>
                    </a:lnTo>
                    <a:lnTo>
                      <a:pt x="16262" y="10134"/>
                    </a:lnTo>
                    <a:cubicBezTo>
                      <a:pt x="16262" y="9601"/>
                      <a:pt x="15820" y="9170"/>
                      <a:pt x="15286" y="9170"/>
                    </a:cubicBezTo>
                    <a:cubicBezTo>
                      <a:pt x="15014" y="9170"/>
                      <a:pt x="14764" y="9272"/>
                      <a:pt x="14583" y="9476"/>
                    </a:cubicBezTo>
                    <a:cubicBezTo>
                      <a:pt x="14299" y="9782"/>
                      <a:pt x="13777" y="10225"/>
                      <a:pt x="13187" y="10225"/>
                    </a:cubicBezTo>
                    <a:cubicBezTo>
                      <a:pt x="12256" y="10225"/>
                      <a:pt x="11598" y="9476"/>
                      <a:pt x="11598" y="8421"/>
                    </a:cubicBezTo>
                    <a:cubicBezTo>
                      <a:pt x="11598" y="7377"/>
                      <a:pt x="12256" y="6628"/>
                      <a:pt x="13187" y="6628"/>
                    </a:cubicBezTo>
                    <a:cubicBezTo>
                      <a:pt x="13777" y="6628"/>
                      <a:pt x="14288" y="7070"/>
                      <a:pt x="14583" y="7377"/>
                    </a:cubicBezTo>
                    <a:cubicBezTo>
                      <a:pt x="14764" y="7570"/>
                      <a:pt x="15014" y="7683"/>
                      <a:pt x="15286" y="7683"/>
                    </a:cubicBezTo>
                    <a:cubicBezTo>
                      <a:pt x="15820" y="7683"/>
                      <a:pt x="16262" y="7252"/>
                      <a:pt x="16262" y="6707"/>
                    </a:cubicBezTo>
                    <a:lnTo>
                      <a:pt x="15695" y="863"/>
                    </a:lnTo>
                    <a:lnTo>
                      <a:pt x="15718" y="557"/>
                    </a:lnTo>
                    <a:lnTo>
                      <a:pt x="15695" y="557"/>
                    </a:lnTo>
                    <a:lnTo>
                      <a:pt x="9851" y="1"/>
                    </a:lnTo>
                    <a:cubicBezTo>
                      <a:pt x="9846" y="1"/>
                      <a:pt x="9841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174225" y="2134325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59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1246" y="3587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4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676" y="11270"/>
                      <a:pt x="3664" y="11270"/>
                      <a:pt x="3651" y="11270"/>
                    </a:cubicBezTo>
                    <a:cubicBezTo>
                      <a:pt x="3393" y="11270"/>
                      <a:pt x="3147" y="11158"/>
                      <a:pt x="2974" y="10974"/>
                    </a:cubicBezTo>
                    <a:cubicBezTo>
                      <a:pt x="2690" y="10656"/>
                      <a:pt x="2179" y="10225"/>
                      <a:pt x="1578" y="10225"/>
                    </a:cubicBezTo>
                    <a:cubicBezTo>
                      <a:pt x="647" y="10225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80"/>
                      <a:pt x="2974" y="13062"/>
                    </a:cubicBezTo>
                    <a:cubicBezTo>
                      <a:pt x="3155" y="12869"/>
                      <a:pt x="3416" y="12756"/>
                      <a:pt x="3689" y="12756"/>
                    </a:cubicBezTo>
                    <a:cubicBezTo>
                      <a:pt x="4222" y="12756"/>
                      <a:pt x="4653" y="13198"/>
                      <a:pt x="4653" y="13731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815" y="19791"/>
                      <a:pt x="11235" y="18725"/>
                      <a:pt x="10600" y="18123"/>
                    </a:cubicBezTo>
                    <a:cubicBezTo>
                      <a:pt x="10293" y="17839"/>
                      <a:pt x="9851" y="17317"/>
                      <a:pt x="9851" y="16727"/>
                    </a:cubicBezTo>
                    <a:cubicBezTo>
                      <a:pt x="9851" y="15797"/>
                      <a:pt x="10600" y="15139"/>
                      <a:pt x="11644" y="15139"/>
                    </a:cubicBezTo>
                    <a:cubicBezTo>
                      <a:pt x="12699" y="15139"/>
                      <a:pt x="13448" y="15797"/>
                      <a:pt x="13448" y="16727"/>
                    </a:cubicBezTo>
                    <a:cubicBezTo>
                      <a:pt x="13448" y="17317"/>
                      <a:pt x="13005" y="17828"/>
                      <a:pt x="12699" y="18123"/>
                    </a:cubicBezTo>
                    <a:cubicBezTo>
                      <a:pt x="12052" y="18725"/>
                      <a:pt x="12483" y="19791"/>
                      <a:pt x="13357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20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25"/>
                      <a:pt x="21800" y="10225"/>
                    </a:cubicBezTo>
                    <a:cubicBezTo>
                      <a:pt x="21198" y="10225"/>
                      <a:pt x="20688" y="10656"/>
                      <a:pt x="20404" y="10974"/>
                    </a:cubicBezTo>
                    <a:cubicBezTo>
                      <a:pt x="20231" y="11158"/>
                      <a:pt x="19985" y="11270"/>
                      <a:pt x="19736" y="11270"/>
                    </a:cubicBezTo>
                    <a:cubicBezTo>
                      <a:pt x="19724" y="11270"/>
                      <a:pt x="19712" y="11270"/>
                      <a:pt x="19700" y="11269"/>
                    </a:cubicBezTo>
                    <a:cubicBezTo>
                      <a:pt x="19156" y="11269"/>
                      <a:pt x="18725" y="10838"/>
                      <a:pt x="18725" y="10304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87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065050" y="2889525"/>
                <a:ext cx="41820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2" y="4653"/>
                    </a:cubicBezTo>
                    <a:lnTo>
                      <a:pt x="4086" y="4086"/>
                    </a:lnTo>
                    <a:lnTo>
                      <a:pt x="4041" y="4086"/>
                    </a:lnTo>
                    <a:lnTo>
                      <a:pt x="4086" y="4506"/>
                    </a:lnTo>
                    <a:lnTo>
                      <a:pt x="4654" y="10361"/>
                    </a:lnTo>
                    <a:cubicBezTo>
                      <a:pt x="4654" y="10894"/>
                      <a:pt x="4222" y="11326"/>
                      <a:pt x="3689" y="11326"/>
                    </a:cubicBezTo>
                    <a:cubicBezTo>
                      <a:pt x="3417" y="11326"/>
                      <a:pt x="3156" y="11223"/>
                      <a:pt x="2974" y="11019"/>
                    </a:cubicBezTo>
                    <a:cubicBezTo>
                      <a:pt x="2690" y="10713"/>
                      <a:pt x="2180" y="10270"/>
                      <a:pt x="1578" y="10270"/>
                    </a:cubicBezTo>
                    <a:cubicBezTo>
                      <a:pt x="648" y="10270"/>
                      <a:pt x="1" y="11019"/>
                      <a:pt x="1" y="12075"/>
                    </a:cubicBezTo>
                    <a:cubicBezTo>
                      <a:pt x="1" y="13130"/>
                      <a:pt x="648" y="13868"/>
                      <a:pt x="1578" y="13868"/>
                    </a:cubicBezTo>
                    <a:cubicBezTo>
                      <a:pt x="2180" y="13868"/>
                      <a:pt x="2690" y="13436"/>
                      <a:pt x="2974" y="13119"/>
                    </a:cubicBezTo>
                    <a:cubicBezTo>
                      <a:pt x="3156" y="12926"/>
                      <a:pt x="3417" y="12812"/>
                      <a:pt x="3689" y="12812"/>
                    </a:cubicBezTo>
                    <a:cubicBezTo>
                      <a:pt x="4222" y="12812"/>
                      <a:pt x="4654" y="13243"/>
                      <a:pt x="4654" y="13788"/>
                    </a:cubicBezTo>
                    <a:lnTo>
                      <a:pt x="4143" y="19076"/>
                    </a:lnTo>
                    <a:lnTo>
                      <a:pt x="9942" y="19632"/>
                    </a:lnTo>
                    <a:cubicBezTo>
                      <a:pt x="10815" y="19632"/>
                      <a:pt x="11247" y="18566"/>
                      <a:pt x="10611" y="17964"/>
                    </a:cubicBezTo>
                    <a:cubicBezTo>
                      <a:pt x="10293" y="17680"/>
                      <a:pt x="9862" y="17170"/>
                      <a:pt x="9862" y="16568"/>
                    </a:cubicBezTo>
                    <a:cubicBezTo>
                      <a:pt x="9862" y="15638"/>
                      <a:pt x="10600" y="14991"/>
                      <a:pt x="11655" y="14991"/>
                    </a:cubicBezTo>
                    <a:cubicBezTo>
                      <a:pt x="12711" y="14991"/>
                      <a:pt x="13448" y="15638"/>
                      <a:pt x="13448" y="16568"/>
                    </a:cubicBezTo>
                    <a:cubicBezTo>
                      <a:pt x="13448" y="17170"/>
                      <a:pt x="13017" y="17680"/>
                      <a:pt x="12699" y="17964"/>
                    </a:cubicBezTo>
                    <a:cubicBezTo>
                      <a:pt x="12064" y="18566"/>
                      <a:pt x="12495" y="19632"/>
                      <a:pt x="13369" y="19632"/>
                    </a:cubicBezTo>
                    <a:lnTo>
                      <a:pt x="16728" y="19314"/>
                    </a:lnTo>
                    <a:lnTo>
                      <a:pt x="16728" y="4324"/>
                    </a:lnTo>
                    <a:lnTo>
                      <a:pt x="13369" y="4653"/>
                    </a:lnTo>
                    <a:cubicBezTo>
                      <a:pt x="12835" y="4653"/>
                      <a:pt x="12393" y="4222"/>
                      <a:pt x="12393" y="3677"/>
                    </a:cubicBezTo>
                    <a:cubicBezTo>
                      <a:pt x="12393" y="3416"/>
                      <a:pt x="12506" y="3155"/>
                      <a:pt x="12699" y="2974"/>
                    </a:cubicBezTo>
                    <a:cubicBezTo>
                      <a:pt x="13006" y="2690"/>
                      <a:pt x="13448" y="2179"/>
                      <a:pt x="13448" y="1578"/>
                    </a:cubicBezTo>
                    <a:cubicBezTo>
                      <a:pt x="13448" y="647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153000" y="2600725"/>
                <a:ext cx="329975" cy="40515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206" extrusionOk="0">
                    <a:moveTo>
                      <a:pt x="6424" y="0"/>
                    </a:moveTo>
                    <a:lnTo>
                      <a:pt x="602" y="568"/>
                    </a:lnTo>
                    <a:lnTo>
                      <a:pt x="568" y="942"/>
                    </a:lnTo>
                    <a:lnTo>
                      <a:pt x="1" y="6786"/>
                    </a:lnTo>
                    <a:cubicBezTo>
                      <a:pt x="1" y="7378"/>
                      <a:pt x="477" y="7762"/>
                      <a:pt x="976" y="7762"/>
                    </a:cubicBezTo>
                    <a:cubicBezTo>
                      <a:pt x="1224" y="7762"/>
                      <a:pt x="1477" y="7667"/>
                      <a:pt x="1680" y="7456"/>
                    </a:cubicBezTo>
                    <a:cubicBezTo>
                      <a:pt x="1964" y="7150"/>
                      <a:pt x="2475" y="6707"/>
                      <a:pt x="3076" y="6707"/>
                    </a:cubicBezTo>
                    <a:cubicBezTo>
                      <a:pt x="4007" y="6707"/>
                      <a:pt x="4653" y="7456"/>
                      <a:pt x="4653" y="8511"/>
                    </a:cubicBezTo>
                    <a:cubicBezTo>
                      <a:pt x="4653" y="9555"/>
                      <a:pt x="4007" y="10304"/>
                      <a:pt x="3076" y="10304"/>
                    </a:cubicBezTo>
                    <a:cubicBezTo>
                      <a:pt x="2475" y="10304"/>
                      <a:pt x="1964" y="9862"/>
                      <a:pt x="1680" y="9555"/>
                    </a:cubicBezTo>
                    <a:cubicBezTo>
                      <a:pt x="1487" y="9362"/>
                      <a:pt x="1238" y="9249"/>
                      <a:pt x="965" y="9249"/>
                    </a:cubicBezTo>
                    <a:cubicBezTo>
                      <a:pt x="432" y="9249"/>
                      <a:pt x="1" y="9680"/>
                      <a:pt x="1" y="10213"/>
                    </a:cubicBezTo>
                    <a:lnTo>
                      <a:pt x="523" y="15638"/>
                    </a:lnTo>
                    <a:lnTo>
                      <a:pt x="557" y="15638"/>
                    </a:lnTo>
                    <a:lnTo>
                      <a:pt x="6412" y="16205"/>
                    </a:lnTo>
                    <a:cubicBezTo>
                      <a:pt x="6946" y="16205"/>
                      <a:pt x="7377" y="15774"/>
                      <a:pt x="7377" y="15241"/>
                    </a:cubicBezTo>
                    <a:cubicBezTo>
                      <a:pt x="7388" y="14968"/>
                      <a:pt x="7275" y="14707"/>
                      <a:pt x="7082" y="14526"/>
                    </a:cubicBezTo>
                    <a:cubicBezTo>
                      <a:pt x="6764" y="14242"/>
                      <a:pt x="6322" y="13731"/>
                      <a:pt x="6322" y="13130"/>
                    </a:cubicBezTo>
                    <a:cubicBezTo>
                      <a:pt x="6322" y="12199"/>
                      <a:pt x="7071" y="11553"/>
                      <a:pt x="8126" y="11553"/>
                    </a:cubicBezTo>
                    <a:cubicBezTo>
                      <a:pt x="9181" y="11553"/>
                      <a:pt x="9919" y="12199"/>
                      <a:pt x="9919" y="13130"/>
                    </a:cubicBezTo>
                    <a:cubicBezTo>
                      <a:pt x="9919" y="13731"/>
                      <a:pt x="9488" y="14242"/>
                      <a:pt x="9170" y="14526"/>
                    </a:cubicBezTo>
                    <a:cubicBezTo>
                      <a:pt x="8977" y="14707"/>
                      <a:pt x="8863" y="14968"/>
                      <a:pt x="8863" y="15241"/>
                    </a:cubicBezTo>
                    <a:cubicBezTo>
                      <a:pt x="8863" y="15774"/>
                      <a:pt x="9306" y="16205"/>
                      <a:pt x="9839" y="16205"/>
                    </a:cubicBezTo>
                    <a:lnTo>
                      <a:pt x="13198" y="15876"/>
                    </a:lnTo>
                    <a:lnTo>
                      <a:pt x="13198" y="10304"/>
                    </a:lnTo>
                    <a:cubicBezTo>
                      <a:pt x="12302" y="10259"/>
                      <a:pt x="11678" y="9533"/>
                      <a:pt x="11678" y="8500"/>
                    </a:cubicBezTo>
                    <a:cubicBezTo>
                      <a:pt x="11678" y="7479"/>
                      <a:pt x="12302" y="6741"/>
                      <a:pt x="13198" y="6707"/>
                    </a:cubicBezTo>
                    <a:lnTo>
                      <a:pt x="13198" y="330"/>
                    </a:lnTo>
                    <a:lnTo>
                      <a:pt x="9851" y="0"/>
                    </a:lnTo>
                    <a:cubicBezTo>
                      <a:pt x="9306" y="0"/>
                      <a:pt x="8875" y="432"/>
                      <a:pt x="8875" y="965"/>
                    </a:cubicBezTo>
                    <a:cubicBezTo>
                      <a:pt x="8875" y="1237"/>
                      <a:pt x="8988" y="1498"/>
                      <a:pt x="9181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93" y="4653"/>
                      <a:pt x="8137" y="4653"/>
                    </a:cubicBezTo>
                    <a:cubicBezTo>
                      <a:pt x="7082" y="4653"/>
                      <a:pt x="6333" y="4006"/>
                      <a:pt x="6333" y="3076"/>
                    </a:cubicBezTo>
                    <a:cubicBezTo>
                      <a:pt x="6333" y="2474"/>
                      <a:pt x="6775" y="1964"/>
                      <a:pt x="7082" y="1680"/>
                    </a:cubicBezTo>
                    <a:cubicBezTo>
                      <a:pt x="7286" y="1498"/>
                      <a:pt x="7388" y="1237"/>
                      <a:pt x="7388" y="965"/>
                    </a:cubicBezTo>
                    <a:cubicBezTo>
                      <a:pt x="7388" y="432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065050" y="1382525"/>
                <a:ext cx="41792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23196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0804" y="3167"/>
                      <a:pt x="10906" y="3417"/>
                      <a:pt x="10906" y="3689"/>
                    </a:cubicBezTo>
                    <a:cubicBezTo>
                      <a:pt x="10906" y="4222"/>
                      <a:pt x="10475" y="4654"/>
                      <a:pt x="9942" y="4654"/>
                    </a:cubicBezTo>
                    <a:lnTo>
                      <a:pt x="4086" y="4086"/>
                    </a:lnTo>
                    <a:lnTo>
                      <a:pt x="4064" y="4086"/>
                    </a:lnTo>
                    <a:lnTo>
                      <a:pt x="4086" y="4290"/>
                    </a:lnTo>
                    <a:lnTo>
                      <a:pt x="4654" y="10135"/>
                    </a:lnTo>
                    <a:cubicBezTo>
                      <a:pt x="4654" y="10668"/>
                      <a:pt x="4222" y="11110"/>
                      <a:pt x="3689" y="11110"/>
                    </a:cubicBezTo>
                    <a:cubicBezTo>
                      <a:pt x="3417" y="11110"/>
                      <a:pt x="3156" y="10997"/>
                      <a:pt x="2974" y="10804"/>
                    </a:cubicBezTo>
                    <a:cubicBezTo>
                      <a:pt x="2690" y="10486"/>
                      <a:pt x="2180" y="10055"/>
                      <a:pt x="1578" y="10055"/>
                    </a:cubicBezTo>
                    <a:cubicBezTo>
                      <a:pt x="648" y="10055"/>
                      <a:pt x="1" y="10793"/>
                      <a:pt x="1" y="11848"/>
                    </a:cubicBezTo>
                    <a:cubicBezTo>
                      <a:pt x="1" y="12903"/>
                      <a:pt x="648" y="13652"/>
                      <a:pt x="1578" y="13652"/>
                    </a:cubicBezTo>
                    <a:cubicBezTo>
                      <a:pt x="2180" y="13652"/>
                      <a:pt x="2690" y="13210"/>
                      <a:pt x="2974" y="12892"/>
                    </a:cubicBezTo>
                    <a:cubicBezTo>
                      <a:pt x="3147" y="12708"/>
                      <a:pt x="3393" y="12596"/>
                      <a:pt x="3652" y="12596"/>
                    </a:cubicBezTo>
                    <a:cubicBezTo>
                      <a:pt x="3664" y="12596"/>
                      <a:pt x="3677" y="12596"/>
                      <a:pt x="3689" y="12597"/>
                    </a:cubicBezTo>
                    <a:cubicBezTo>
                      <a:pt x="4222" y="12597"/>
                      <a:pt x="4654" y="13028"/>
                      <a:pt x="4654" y="13562"/>
                    </a:cubicBezTo>
                    <a:lnTo>
                      <a:pt x="4120" y="19111"/>
                    </a:lnTo>
                    <a:lnTo>
                      <a:pt x="9942" y="18543"/>
                    </a:lnTo>
                    <a:cubicBezTo>
                      <a:pt x="10815" y="18543"/>
                      <a:pt x="11235" y="19610"/>
                      <a:pt x="10600" y="20211"/>
                    </a:cubicBezTo>
                    <a:cubicBezTo>
                      <a:pt x="10293" y="20495"/>
                      <a:pt x="9851" y="21017"/>
                      <a:pt x="9851" y="21607"/>
                    </a:cubicBezTo>
                    <a:cubicBezTo>
                      <a:pt x="9851" y="22538"/>
                      <a:pt x="10600" y="23196"/>
                      <a:pt x="11655" y="23196"/>
                    </a:cubicBezTo>
                    <a:cubicBezTo>
                      <a:pt x="12699" y="23196"/>
                      <a:pt x="13448" y="22538"/>
                      <a:pt x="13448" y="21607"/>
                    </a:cubicBezTo>
                    <a:cubicBezTo>
                      <a:pt x="13448" y="21017"/>
                      <a:pt x="13006" y="20506"/>
                      <a:pt x="12699" y="20211"/>
                    </a:cubicBezTo>
                    <a:cubicBezTo>
                      <a:pt x="12052" y="19610"/>
                      <a:pt x="12484" y="18543"/>
                      <a:pt x="13357" y="18543"/>
                    </a:cubicBezTo>
                    <a:lnTo>
                      <a:pt x="16716" y="18861"/>
                    </a:lnTo>
                    <a:lnTo>
                      <a:pt x="16716" y="13641"/>
                    </a:lnTo>
                    <a:cubicBezTo>
                      <a:pt x="15831" y="13607"/>
                      <a:pt x="15207" y="12881"/>
                      <a:pt x="15207" y="11848"/>
                    </a:cubicBezTo>
                    <a:cubicBezTo>
                      <a:pt x="15207" y="10827"/>
                      <a:pt x="15831" y="10089"/>
                      <a:pt x="16716" y="10055"/>
                    </a:cubicBezTo>
                    <a:lnTo>
                      <a:pt x="16716" y="4336"/>
                    </a:lnTo>
                    <a:lnTo>
                      <a:pt x="13369" y="4654"/>
                    </a:lnTo>
                    <a:cubicBezTo>
                      <a:pt x="12824" y="4654"/>
                      <a:pt x="12393" y="4222"/>
                      <a:pt x="12393" y="3689"/>
                    </a:cubicBezTo>
                    <a:cubicBezTo>
                      <a:pt x="12393" y="3417"/>
                      <a:pt x="12506" y="3167"/>
                      <a:pt x="12699" y="2974"/>
                    </a:cubicBezTo>
                    <a:cubicBezTo>
                      <a:pt x="13006" y="2690"/>
                      <a:pt x="13448" y="2180"/>
                      <a:pt x="13448" y="1578"/>
                    </a:cubicBezTo>
                    <a:cubicBezTo>
                      <a:pt x="13448" y="648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771425" y="2512775"/>
                <a:ext cx="49820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41" extrusionOk="0">
                    <a:moveTo>
                      <a:pt x="8274" y="1"/>
                    </a:moveTo>
                    <a:cubicBezTo>
                      <a:pt x="7218" y="1"/>
                      <a:pt x="6469" y="659"/>
                      <a:pt x="6469" y="1589"/>
                    </a:cubicBezTo>
                    <a:cubicBezTo>
                      <a:pt x="6469" y="2179"/>
                      <a:pt x="6912" y="2690"/>
                      <a:pt x="7218" y="2985"/>
                    </a:cubicBezTo>
                    <a:cubicBezTo>
                      <a:pt x="7865" y="3587"/>
                      <a:pt x="7434" y="4653"/>
                      <a:pt x="6560" y="4653"/>
                    </a:cubicBezTo>
                    <a:lnTo>
                      <a:pt x="705" y="4086"/>
                    </a:lnTo>
                    <a:lnTo>
                      <a:pt x="602" y="4097"/>
                    </a:lnTo>
                    <a:lnTo>
                      <a:pt x="568" y="4460"/>
                    </a:lnTo>
                    <a:lnTo>
                      <a:pt x="1" y="10304"/>
                    </a:lnTo>
                    <a:cubicBezTo>
                      <a:pt x="1" y="10838"/>
                      <a:pt x="432" y="11280"/>
                      <a:pt x="966" y="11280"/>
                    </a:cubicBezTo>
                    <a:cubicBezTo>
                      <a:pt x="1238" y="11280"/>
                      <a:pt x="1499" y="11167"/>
                      <a:pt x="1680" y="10974"/>
                    </a:cubicBezTo>
                    <a:cubicBezTo>
                      <a:pt x="1964" y="10656"/>
                      <a:pt x="2475" y="10225"/>
                      <a:pt x="3076" y="10225"/>
                    </a:cubicBezTo>
                    <a:cubicBezTo>
                      <a:pt x="4007" y="10225"/>
                      <a:pt x="4654" y="10963"/>
                      <a:pt x="4654" y="12018"/>
                    </a:cubicBezTo>
                    <a:cubicBezTo>
                      <a:pt x="4654" y="13073"/>
                      <a:pt x="4007" y="13822"/>
                      <a:pt x="3076" y="13822"/>
                    </a:cubicBezTo>
                    <a:cubicBezTo>
                      <a:pt x="2475" y="13822"/>
                      <a:pt x="1964" y="13380"/>
                      <a:pt x="1680" y="13073"/>
                    </a:cubicBezTo>
                    <a:cubicBezTo>
                      <a:pt x="1499" y="12869"/>
                      <a:pt x="1238" y="12767"/>
                      <a:pt x="966" y="12767"/>
                    </a:cubicBezTo>
                    <a:cubicBezTo>
                      <a:pt x="432" y="12767"/>
                      <a:pt x="1" y="13198"/>
                      <a:pt x="1" y="13731"/>
                    </a:cubicBezTo>
                    <a:lnTo>
                      <a:pt x="523" y="19167"/>
                    </a:lnTo>
                    <a:lnTo>
                      <a:pt x="705" y="19156"/>
                    </a:lnTo>
                    <a:lnTo>
                      <a:pt x="6549" y="18588"/>
                    </a:lnTo>
                    <a:cubicBezTo>
                      <a:pt x="7434" y="18588"/>
                      <a:pt x="7854" y="19655"/>
                      <a:pt x="7218" y="20256"/>
                    </a:cubicBezTo>
                    <a:cubicBezTo>
                      <a:pt x="6900" y="20540"/>
                      <a:pt x="6469" y="21062"/>
                      <a:pt x="6469" y="21652"/>
                    </a:cubicBezTo>
                    <a:cubicBezTo>
                      <a:pt x="6469" y="22583"/>
                      <a:pt x="7207" y="23241"/>
                      <a:pt x="8262" y="23241"/>
                    </a:cubicBezTo>
                    <a:cubicBezTo>
                      <a:pt x="9318" y="23241"/>
                      <a:pt x="10067" y="22583"/>
                      <a:pt x="10067" y="21652"/>
                    </a:cubicBezTo>
                    <a:cubicBezTo>
                      <a:pt x="10067" y="21062"/>
                      <a:pt x="9624" y="20552"/>
                      <a:pt x="9318" y="20256"/>
                    </a:cubicBezTo>
                    <a:cubicBezTo>
                      <a:pt x="8671" y="19655"/>
                      <a:pt x="9102" y="18588"/>
                      <a:pt x="9976" y="18588"/>
                    </a:cubicBezTo>
                    <a:lnTo>
                      <a:pt x="15797" y="19156"/>
                    </a:lnTo>
                    <a:lnTo>
                      <a:pt x="15797" y="19156"/>
                    </a:lnTo>
                    <a:lnTo>
                      <a:pt x="15275" y="13731"/>
                    </a:lnTo>
                    <a:cubicBezTo>
                      <a:pt x="15275" y="13198"/>
                      <a:pt x="15706" y="12767"/>
                      <a:pt x="16240" y="12767"/>
                    </a:cubicBezTo>
                    <a:cubicBezTo>
                      <a:pt x="16512" y="12767"/>
                      <a:pt x="16762" y="12880"/>
                      <a:pt x="16955" y="13073"/>
                    </a:cubicBezTo>
                    <a:cubicBezTo>
                      <a:pt x="17238" y="13380"/>
                      <a:pt x="17749" y="13822"/>
                      <a:pt x="18350" y="13822"/>
                    </a:cubicBezTo>
                    <a:cubicBezTo>
                      <a:pt x="19281" y="13822"/>
                      <a:pt x="19928" y="13073"/>
                      <a:pt x="19928" y="12029"/>
                    </a:cubicBezTo>
                    <a:cubicBezTo>
                      <a:pt x="19928" y="10974"/>
                      <a:pt x="19281" y="10225"/>
                      <a:pt x="18350" y="10225"/>
                    </a:cubicBezTo>
                    <a:cubicBezTo>
                      <a:pt x="17749" y="10225"/>
                      <a:pt x="17238" y="10668"/>
                      <a:pt x="16955" y="10974"/>
                    </a:cubicBezTo>
                    <a:cubicBezTo>
                      <a:pt x="16755" y="11189"/>
                      <a:pt x="16502" y="11285"/>
                      <a:pt x="16254" y="11285"/>
                    </a:cubicBezTo>
                    <a:cubicBezTo>
                      <a:pt x="15755" y="11285"/>
                      <a:pt x="15275" y="10899"/>
                      <a:pt x="15275" y="10316"/>
                    </a:cubicBezTo>
                    <a:lnTo>
                      <a:pt x="15843" y="4460"/>
                    </a:lnTo>
                    <a:lnTo>
                      <a:pt x="15877" y="4086"/>
                    </a:lnTo>
                    <a:lnTo>
                      <a:pt x="15843" y="4086"/>
                    </a:lnTo>
                    <a:lnTo>
                      <a:pt x="9987" y="4653"/>
                    </a:lnTo>
                    <a:cubicBezTo>
                      <a:pt x="9102" y="4653"/>
                      <a:pt x="8682" y="3587"/>
                      <a:pt x="9318" y="2985"/>
                    </a:cubicBezTo>
                    <a:cubicBezTo>
                      <a:pt x="9624" y="2701"/>
                      <a:pt x="10067" y="2179"/>
                      <a:pt x="10067" y="1589"/>
                    </a:cubicBezTo>
                    <a:cubicBezTo>
                      <a:pt x="10067" y="659"/>
                      <a:pt x="9329" y="1"/>
                      <a:pt x="8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174225" y="2977475"/>
                <a:ext cx="5844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15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589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14"/>
                    </a:lnTo>
                    <a:cubicBezTo>
                      <a:pt x="10815" y="16114"/>
                      <a:pt x="11246" y="15048"/>
                      <a:pt x="10611" y="14446"/>
                    </a:cubicBezTo>
                    <a:cubicBezTo>
                      <a:pt x="10293" y="14162"/>
                      <a:pt x="9862" y="13652"/>
                      <a:pt x="9862" y="13050"/>
                    </a:cubicBezTo>
                    <a:cubicBezTo>
                      <a:pt x="9862" y="12120"/>
                      <a:pt x="10600" y="11473"/>
                      <a:pt x="11655" y="11473"/>
                    </a:cubicBezTo>
                    <a:cubicBezTo>
                      <a:pt x="12710" y="11473"/>
                      <a:pt x="13459" y="12120"/>
                      <a:pt x="13459" y="13050"/>
                    </a:cubicBezTo>
                    <a:cubicBezTo>
                      <a:pt x="13459" y="13652"/>
                      <a:pt x="13017" y="14162"/>
                      <a:pt x="12699" y="14446"/>
                    </a:cubicBezTo>
                    <a:cubicBezTo>
                      <a:pt x="12063" y="15048"/>
                      <a:pt x="12495" y="16114"/>
                      <a:pt x="13368" y="16114"/>
                    </a:cubicBezTo>
                    <a:lnTo>
                      <a:pt x="19224" y="15547"/>
                    </a:lnTo>
                    <a:lnTo>
                      <a:pt x="19247" y="15547"/>
                    </a:lnTo>
                    <a:lnTo>
                      <a:pt x="18736" y="10259"/>
                    </a:lnTo>
                    <a:cubicBezTo>
                      <a:pt x="18736" y="9725"/>
                      <a:pt x="19167" y="9294"/>
                      <a:pt x="19700" y="9294"/>
                    </a:cubicBezTo>
                    <a:cubicBezTo>
                      <a:pt x="19712" y="9294"/>
                      <a:pt x="19724" y="9293"/>
                      <a:pt x="19736" y="9293"/>
                    </a:cubicBezTo>
                    <a:cubicBezTo>
                      <a:pt x="19985" y="9293"/>
                      <a:pt x="20231" y="9405"/>
                      <a:pt x="20404" y="9589"/>
                    </a:cubicBezTo>
                    <a:cubicBezTo>
                      <a:pt x="20688" y="9907"/>
                      <a:pt x="21198" y="10338"/>
                      <a:pt x="21800" y="10338"/>
                    </a:cubicBezTo>
                    <a:cubicBezTo>
                      <a:pt x="22730" y="10338"/>
                      <a:pt x="23377" y="9601"/>
                      <a:pt x="23377" y="8545"/>
                    </a:cubicBezTo>
                    <a:cubicBezTo>
                      <a:pt x="23377" y="7490"/>
                      <a:pt x="22730" y="6752"/>
                      <a:pt x="21800" y="6752"/>
                    </a:cubicBezTo>
                    <a:cubicBezTo>
                      <a:pt x="21198" y="6752"/>
                      <a:pt x="20688" y="7183"/>
                      <a:pt x="20404" y="7501"/>
                    </a:cubicBezTo>
                    <a:cubicBezTo>
                      <a:pt x="20231" y="7685"/>
                      <a:pt x="19985" y="7797"/>
                      <a:pt x="19736" y="7797"/>
                    </a:cubicBezTo>
                    <a:cubicBezTo>
                      <a:pt x="19724" y="7797"/>
                      <a:pt x="19712" y="7797"/>
                      <a:pt x="19700" y="7796"/>
                    </a:cubicBezTo>
                    <a:cubicBezTo>
                      <a:pt x="19156" y="7796"/>
                      <a:pt x="18725" y="7365"/>
                      <a:pt x="18725" y="6832"/>
                    </a:cubicBezTo>
                    <a:lnTo>
                      <a:pt x="19292" y="976"/>
                    </a:lnTo>
                    <a:lnTo>
                      <a:pt x="19337" y="579"/>
                    </a:lnTo>
                    <a:lnTo>
                      <a:pt x="19213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17" y="1964"/>
                      <a:pt x="13448" y="2474"/>
                      <a:pt x="13448" y="3076"/>
                    </a:cubicBezTo>
                    <a:cubicBezTo>
                      <a:pt x="13448" y="4006"/>
                      <a:pt x="12710" y="4653"/>
                      <a:pt x="11655" y="4653"/>
                    </a:cubicBezTo>
                    <a:cubicBezTo>
                      <a:pt x="10600" y="4653"/>
                      <a:pt x="9851" y="4006"/>
                      <a:pt x="9851" y="3076"/>
                    </a:cubicBezTo>
                    <a:cubicBezTo>
                      <a:pt x="9851" y="2474"/>
                      <a:pt x="10293" y="1964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08725" y="2889525"/>
                <a:ext cx="57905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1" y="4653"/>
                    </a:cubicBezTo>
                    <a:lnTo>
                      <a:pt x="4120" y="4086"/>
                    </a:lnTo>
                    <a:lnTo>
                      <a:pt x="4086" y="4506"/>
                    </a:lnTo>
                    <a:lnTo>
                      <a:pt x="4653" y="10361"/>
                    </a:lnTo>
                    <a:cubicBezTo>
                      <a:pt x="4653" y="10894"/>
                      <a:pt x="4222" y="11326"/>
                      <a:pt x="3677" y="11326"/>
                    </a:cubicBezTo>
                    <a:cubicBezTo>
                      <a:pt x="3416" y="11326"/>
                      <a:pt x="3155" y="11223"/>
                      <a:pt x="2974" y="11019"/>
                    </a:cubicBezTo>
                    <a:cubicBezTo>
                      <a:pt x="2690" y="10713"/>
                      <a:pt x="2179" y="10270"/>
                      <a:pt x="1578" y="10270"/>
                    </a:cubicBezTo>
                    <a:cubicBezTo>
                      <a:pt x="647" y="10270"/>
                      <a:pt x="1" y="11019"/>
                      <a:pt x="1" y="12075"/>
                    </a:cubicBezTo>
                    <a:cubicBezTo>
                      <a:pt x="1" y="13130"/>
                      <a:pt x="647" y="13868"/>
                      <a:pt x="1578" y="13868"/>
                    </a:cubicBezTo>
                    <a:cubicBezTo>
                      <a:pt x="2179" y="13868"/>
                      <a:pt x="2690" y="13425"/>
                      <a:pt x="2974" y="13119"/>
                    </a:cubicBezTo>
                    <a:cubicBezTo>
                      <a:pt x="3155" y="12926"/>
                      <a:pt x="3416" y="12812"/>
                      <a:pt x="3677" y="12812"/>
                    </a:cubicBezTo>
                    <a:cubicBezTo>
                      <a:pt x="4222" y="12812"/>
                      <a:pt x="4653" y="13243"/>
                      <a:pt x="4653" y="13788"/>
                    </a:cubicBezTo>
                    <a:lnTo>
                      <a:pt x="4143" y="19076"/>
                    </a:lnTo>
                    <a:lnTo>
                      <a:pt x="9941" y="19632"/>
                    </a:lnTo>
                    <a:cubicBezTo>
                      <a:pt x="10815" y="19632"/>
                      <a:pt x="11246" y="18566"/>
                      <a:pt x="10600" y="17964"/>
                    </a:cubicBezTo>
                    <a:cubicBezTo>
                      <a:pt x="10293" y="17680"/>
                      <a:pt x="9851" y="17170"/>
                      <a:pt x="9851" y="16568"/>
                    </a:cubicBezTo>
                    <a:cubicBezTo>
                      <a:pt x="9851" y="15638"/>
                      <a:pt x="10600" y="14980"/>
                      <a:pt x="11655" y="14980"/>
                    </a:cubicBezTo>
                    <a:cubicBezTo>
                      <a:pt x="12710" y="14980"/>
                      <a:pt x="13448" y="15638"/>
                      <a:pt x="13448" y="16568"/>
                    </a:cubicBezTo>
                    <a:cubicBezTo>
                      <a:pt x="13448" y="17170"/>
                      <a:pt x="13005" y="17669"/>
                      <a:pt x="12699" y="17964"/>
                    </a:cubicBezTo>
                    <a:cubicBezTo>
                      <a:pt x="12063" y="18566"/>
                      <a:pt x="12483" y="19632"/>
                      <a:pt x="13368" y="19632"/>
                    </a:cubicBezTo>
                    <a:lnTo>
                      <a:pt x="19020" y="19088"/>
                    </a:lnTo>
                    <a:lnTo>
                      <a:pt x="18509" y="13788"/>
                    </a:lnTo>
                    <a:cubicBezTo>
                      <a:pt x="18509" y="13255"/>
                      <a:pt x="18952" y="12824"/>
                      <a:pt x="19485" y="12824"/>
                    </a:cubicBezTo>
                    <a:cubicBezTo>
                      <a:pt x="19746" y="12824"/>
                      <a:pt x="20007" y="12926"/>
                      <a:pt x="20188" y="13130"/>
                    </a:cubicBezTo>
                    <a:cubicBezTo>
                      <a:pt x="20472" y="13436"/>
                      <a:pt x="20983" y="13879"/>
                      <a:pt x="21584" y="13879"/>
                    </a:cubicBezTo>
                    <a:cubicBezTo>
                      <a:pt x="22515" y="13879"/>
                      <a:pt x="23162" y="13130"/>
                      <a:pt x="23162" y="12075"/>
                    </a:cubicBezTo>
                    <a:cubicBezTo>
                      <a:pt x="23162" y="11019"/>
                      <a:pt x="22515" y="10282"/>
                      <a:pt x="21584" y="10282"/>
                    </a:cubicBezTo>
                    <a:cubicBezTo>
                      <a:pt x="20983" y="10282"/>
                      <a:pt x="20472" y="10713"/>
                      <a:pt x="20188" y="11031"/>
                    </a:cubicBezTo>
                    <a:cubicBezTo>
                      <a:pt x="20007" y="11223"/>
                      <a:pt x="19746" y="11337"/>
                      <a:pt x="19485" y="11337"/>
                    </a:cubicBezTo>
                    <a:cubicBezTo>
                      <a:pt x="18940" y="11337"/>
                      <a:pt x="18509" y="10894"/>
                      <a:pt x="18509" y="10361"/>
                    </a:cubicBezTo>
                    <a:lnTo>
                      <a:pt x="19076" y="4517"/>
                    </a:lnTo>
                    <a:lnTo>
                      <a:pt x="19042" y="4097"/>
                    </a:lnTo>
                    <a:lnTo>
                      <a:pt x="13368" y="4653"/>
                    </a:lnTo>
                    <a:cubicBezTo>
                      <a:pt x="12824" y="4653"/>
                      <a:pt x="12392" y="4222"/>
                      <a:pt x="12392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771425" y="2977475"/>
                <a:ext cx="4099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399" h="19655" extrusionOk="0">
                    <a:moveTo>
                      <a:pt x="9964" y="0"/>
                    </a:moveTo>
                    <a:cubicBezTo>
                      <a:pt x="9442" y="12"/>
                      <a:pt x="9011" y="443"/>
                      <a:pt x="9011" y="976"/>
                    </a:cubicBezTo>
                    <a:cubicBezTo>
                      <a:pt x="9011" y="1237"/>
                      <a:pt x="9125" y="1498"/>
                      <a:pt x="9318" y="1680"/>
                    </a:cubicBezTo>
                    <a:cubicBezTo>
                      <a:pt x="9624" y="1964"/>
                      <a:pt x="10067" y="2474"/>
                      <a:pt x="10067" y="3076"/>
                    </a:cubicBezTo>
                    <a:cubicBezTo>
                      <a:pt x="10067" y="4006"/>
                      <a:pt x="9329" y="4653"/>
                      <a:pt x="8274" y="4653"/>
                    </a:cubicBezTo>
                    <a:cubicBezTo>
                      <a:pt x="7218" y="4653"/>
                      <a:pt x="6469" y="4006"/>
                      <a:pt x="6469" y="3076"/>
                    </a:cubicBezTo>
                    <a:cubicBezTo>
                      <a:pt x="6469" y="2474"/>
                      <a:pt x="6912" y="1964"/>
                      <a:pt x="7218" y="1680"/>
                    </a:cubicBezTo>
                    <a:cubicBezTo>
                      <a:pt x="7865" y="1078"/>
                      <a:pt x="7434" y="12"/>
                      <a:pt x="6560" y="12"/>
                    </a:cubicBezTo>
                    <a:lnTo>
                      <a:pt x="705" y="579"/>
                    </a:lnTo>
                    <a:lnTo>
                      <a:pt x="523" y="590"/>
                    </a:lnTo>
                    <a:lnTo>
                      <a:pt x="568" y="999"/>
                    </a:lnTo>
                    <a:lnTo>
                      <a:pt x="1" y="6854"/>
                    </a:lnTo>
                    <a:cubicBezTo>
                      <a:pt x="1" y="7388"/>
                      <a:pt x="432" y="7819"/>
                      <a:pt x="966" y="7819"/>
                    </a:cubicBezTo>
                    <a:cubicBezTo>
                      <a:pt x="1238" y="7819"/>
                      <a:pt x="1499" y="7717"/>
                      <a:pt x="1680" y="7513"/>
                    </a:cubicBezTo>
                    <a:cubicBezTo>
                      <a:pt x="1964" y="7206"/>
                      <a:pt x="2475" y="6764"/>
                      <a:pt x="3076" y="6764"/>
                    </a:cubicBezTo>
                    <a:cubicBezTo>
                      <a:pt x="4007" y="6764"/>
                      <a:pt x="4654" y="7513"/>
                      <a:pt x="4654" y="8568"/>
                    </a:cubicBezTo>
                    <a:cubicBezTo>
                      <a:pt x="4654" y="9623"/>
                      <a:pt x="4007" y="10361"/>
                      <a:pt x="3076" y="10361"/>
                    </a:cubicBezTo>
                    <a:cubicBezTo>
                      <a:pt x="2475" y="10361"/>
                      <a:pt x="1964" y="9930"/>
                      <a:pt x="1680" y="9612"/>
                    </a:cubicBezTo>
                    <a:cubicBezTo>
                      <a:pt x="1499" y="9419"/>
                      <a:pt x="1238" y="9306"/>
                      <a:pt x="966" y="9306"/>
                    </a:cubicBezTo>
                    <a:cubicBezTo>
                      <a:pt x="432" y="9306"/>
                      <a:pt x="1" y="9748"/>
                      <a:pt x="1" y="10281"/>
                    </a:cubicBezTo>
                    <a:lnTo>
                      <a:pt x="512" y="15581"/>
                    </a:lnTo>
                    <a:lnTo>
                      <a:pt x="705" y="15570"/>
                    </a:lnTo>
                    <a:lnTo>
                      <a:pt x="6549" y="15002"/>
                    </a:lnTo>
                    <a:cubicBezTo>
                      <a:pt x="7093" y="15002"/>
                      <a:pt x="7525" y="15433"/>
                      <a:pt x="7525" y="15967"/>
                    </a:cubicBezTo>
                    <a:cubicBezTo>
                      <a:pt x="7525" y="16239"/>
                      <a:pt x="7411" y="16489"/>
                      <a:pt x="7218" y="16670"/>
                    </a:cubicBezTo>
                    <a:cubicBezTo>
                      <a:pt x="6900" y="16954"/>
                      <a:pt x="6469" y="17476"/>
                      <a:pt x="6469" y="18077"/>
                    </a:cubicBezTo>
                    <a:cubicBezTo>
                      <a:pt x="6469" y="18997"/>
                      <a:pt x="7207" y="19655"/>
                      <a:pt x="8262" y="19655"/>
                    </a:cubicBezTo>
                    <a:cubicBezTo>
                      <a:pt x="9318" y="19655"/>
                      <a:pt x="10067" y="18997"/>
                      <a:pt x="10067" y="18077"/>
                    </a:cubicBezTo>
                    <a:cubicBezTo>
                      <a:pt x="10067" y="17476"/>
                      <a:pt x="9624" y="16965"/>
                      <a:pt x="9318" y="16670"/>
                    </a:cubicBezTo>
                    <a:cubicBezTo>
                      <a:pt x="9113" y="16489"/>
                      <a:pt x="9011" y="16239"/>
                      <a:pt x="9011" y="15967"/>
                    </a:cubicBezTo>
                    <a:cubicBezTo>
                      <a:pt x="9011" y="15433"/>
                      <a:pt x="9442" y="15002"/>
                      <a:pt x="9976" y="15002"/>
                    </a:cubicBezTo>
                    <a:lnTo>
                      <a:pt x="15831" y="15570"/>
                    </a:lnTo>
                    <a:lnTo>
                      <a:pt x="15888" y="15570"/>
                    </a:lnTo>
                    <a:lnTo>
                      <a:pt x="16387" y="10270"/>
                    </a:lnTo>
                    <a:cubicBezTo>
                      <a:pt x="16387" y="9737"/>
                      <a:pt x="15956" y="9306"/>
                      <a:pt x="15423" y="9306"/>
                    </a:cubicBezTo>
                    <a:cubicBezTo>
                      <a:pt x="15150" y="9306"/>
                      <a:pt x="14901" y="9408"/>
                      <a:pt x="14719" y="9612"/>
                    </a:cubicBezTo>
                    <a:cubicBezTo>
                      <a:pt x="14435" y="9918"/>
                      <a:pt x="13913" y="10361"/>
                      <a:pt x="13312" y="10361"/>
                    </a:cubicBezTo>
                    <a:cubicBezTo>
                      <a:pt x="12393" y="10361"/>
                      <a:pt x="11735" y="9612"/>
                      <a:pt x="11735" y="8557"/>
                    </a:cubicBezTo>
                    <a:cubicBezTo>
                      <a:pt x="11735" y="7501"/>
                      <a:pt x="12393" y="6764"/>
                      <a:pt x="13312" y="6764"/>
                    </a:cubicBezTo>
                    <a:cubicBezTo>
                      <a:pt x="13913" y="6764"/>
                      <a:pt x="14424" y="7195"/>
                      <a:pt x="14719" y="7513"/>
                    </a:cubicBezTo>
                    <a:cubicBezTo>
                      <a:pt x="14901" y="7705"/>
                      <a:pt x="15150" y="7819"/>
                      <a:pt x="15423" y="7819"/>
                    </a:cubicBezTo>
                    <a:cubicBezTo>
                      <a:pt x="15956" y="7819"/>
                      <a:pt x="16399" y="7388"/>
                      <a:pt x="16387" y="6843"/>
                    </a:cubicBezTo>
                    <a:lnTo>
                      <a:pt x="15820" y="999"/>
                    </a:lnTo>
                    <a:lnTo>
                      <a:pt x="15786" y="568"/>
                    </a:lnTo>
                    <a:lnTo>
                      <a:pt x="99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18500" y="2977475"/>
                <a:ext cx="406575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15" extrusionOk="0">
                    <a:moveTo>
                      <a:pt x="6412" y="0"/>
                    </a:moveTo>
                    <a:lnTo>
                      <a:pt x="568" y="568"/>
                    </a:lnTo>
                    <a:lnTo>
                      <a:pt x="523" y="568"/>
                    </a:lnTo>
                    <a:lnTo>
                      <a:pt x="568" y="976"/>
                    </a:lnTo>
                    <a:lnTo>
                      <a:pt x="1" y="6832"/>
                    </a:lnTo>
                    <a:cubicBezTo>
                      <a:pt x="1" y="7365"/>
                      <a:pt x="432" y="7796"/>
                      <a:pt x="965" y="7796"/>
                    </a:cubicBezTo>
                    <a:cubicBezTo>
                      <a:pt x="1238" y="7796"/>
                      <a:pt x="1487" y="7694"/>
                      <a:pt x="1680" y="7490"/>
                    </a:cubicBezTo>
                    <a:cubicBezTo>
                      <a:pt x="1964" y="7183"/>
                      <a:pt x="2475" y="6741"/>
                      <a:pt x="3076" y="6741"/>
                    </a:cubicBezTo>
                    <a:cubicBezTo>
                      <a:pt x="3995" y="6741"/>
                      <a:pt x="4653" y="7490"/>
                      <a:pt x="4653" y="8545"/>
                    </a:cubicBezTo>
                    <a:cubicBezTo>
                      <a:pt x="4653" y="9601"/>
                      <a:pt x="3995" y="10338"/>
                      <a:pt x="3076" y="10338"/>
                    </a:cubicBezTo>
                    <a:cubicBezTo>
                      <a:pt x="2475" y="10338"/>
                      <a:pt x="1964" y="9907"/>
                      <a:pt x="1680" y="9589"/>
                    </a:cubicBezTo>
                    <a:cubicBezTo>
                      <a:pt x="1487" y="9396"/>
                      <a:pt x="1238" y="9283"/>
                      <a:pt x="965" y="9283"/>
                    </a:cubicBezTo>
                    <a:cubicBezTo>
                      <a:pt x="432" y="9283"/>
                      <a:pt x="1" y="9725"/>
                      <a:pt x="1" y="10259"/>
                    </a:cubicBezTo>
                    <a:lnTo>
                      <a:pt x="511" y="15547"/>
                    </a:lnTo>
                    <a:lnTo>
                      <a:pt x="557" y="15547"/>
                    </a:lnTo>
                    <a:lnTo>
                      <a:pt x="6412" y="16114"/>
                    </a:lnTo>
                    <a:cubicBezTo>
                      <a:pt x="6417" y="16114"/>
                      <a:pt x="6421" y="16114"/>
                      <a:pt x="6426" y="16114"/>
                    </a:cubicBezTo>
                    <a:cubicBezTo>
                      <a:pt x="7291" y="16114"/>
                      <a:pt x="7714" y="15044"/>
                      <a:pt x="7082" y="14446"/>
                    </a:cubicBezTo>
                    <a:cubicBezTo>
                      <a:pt x="6764" y="14162"/>
                      <a:pt x="6322" y="13652"/>
                      <a:pt x="6322" y="13050"/>
                    </a:cubicBezTo>
                    <a:cubicBezTo>
                      <a:pt x="6322" y="12120"/>
                      <a:pt x="7071" y="11473"/>
                      <a:pt x="8126" y="11473"/>
                    </a:cubicBezTo>
                    <a:cubicBezTo>
                      <a:pt x="9181" y="11473"/>
                      <a:pt x="9919" y="12120"/>
                      <a:pt x="9919" y="13050"/>
                    </a:cubicBezTo>
                    <a:cubicBezTo>
                      <a:pt x="9919" y="13652"/>
                      <a:pt x="9488" y="14162"/>
                      <a:pt x="9170" y="14446"/>
                    </a:cubicBezTo>
                    <a:cubicBezTo>
                      <a:pt x="8538" y="15044"/>
                      <a:pt x="8961" y="16114"/>
                      <a:pt x="9826" y="16114"/>
                    </a:cubicBezTo>
                    <a:cubicBezTo>
                      <a:pt x="9830" y="16114"/>
                      <a:pt x="9835" y="16114"/>
                      <a:pt x="9839" y="16114"/>
                    </a:cubicBezTo>
                    <a:lnTo>
                      <a:pt x="15695" y="15547"/>
                    </a:lnTo>
                    <a:lnTo>
                      <a:pt x="15740" y="15547"/>
                    </a:lnTo>
                    <a:lnTo>
                      <a:pt x="16251" y="10259"/>
                    </a:lnTo>
                    <a:cubicBezTo>
                      <a:pt x="16251" y="9737"/>
                      <a:pt x="15820" y="9306"/>
                      <a:pt x="15286" y="9306"/>
                    </a:cubicBezTo>
                    <a:cubicBezTo>
                      <a:pt x="15274" y="9305"/>
                      <a:pt x="15262" y="9305"/>
                      <a:pt x="15251" y="9305"/>
                    </a:cubicBezTo>
                    <a:cubicBezTo>
                      <a:pt x="15002" y="9305"/>
                      <a:pt x="14756" y="9417"/>
                      <a:pt x="14583" y="9612"/>
                    </a:cubicBezTo>
                    <a:cubicBezTo>
                      <a:pt x="14299" y="9918"/>
                      <a:pt x="13788" y="10361"/>
                      <a:pt x="13187" y="10361"/>
                    </a:cubicBezTo>
                    <a:cubicBezTo>
                      <a:pt x="12256" y="10361"/>
                      <a:pt x="11610" y="9612"/>
                      <a:pt x="11610" y="8557"/>
                    </a:cubicBezTo>
                    <a:cubicBezTo>
                      <a:pt x="11610" y="7501"/>
                      <a:pt x="12256" y="6764"/>
                      <a:pt x="13187" y="6764"/>
                    </a:cubicBezTo>
                    <a:cubicBezTo>
                      <a:pt x="13788" y="6764"/>
                      <a:pt x="14299" y="7195"/>
                      <a:pt x="14583" y="7513"/>
                    </a:cubicBezTo>
                    <a:cubicBezTo>
                      <a:pt x="14764" y="7705"/>
                      <a:pt x="15025" y="7819"/>
                      <a:pt x="15286" y="7819"/>
                    </a:cubicBezTo>
                    <a:cubicBezTo>
                      <a:pt x="15831" y="7819"/>
                      <a:pt x="16262" y="7376"/>
                      <a:pt x="16262" y="6843"/>
                    </a:cubicBezTo>
                    <a:lnTo>
                      <a:pt x="15695" y="999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8966" y="0"/>
                      <a:pt x="8534" y="1078"/>
                      <a:pt x="9170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81" y="4653"/>
                      <a:pt x="8126" y="4653"/>
                    </a:cubicBezTo>
                    <a:cubicBezTo>
                      <a:pt x="7071" y="4653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717" y="1078"/>
                      <a:pt x="7297" y="0"/>
                      <a:pt x="6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683200" y="2134325"/>
                <a:ext cx="4984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9792" extrusionOk="0">
                    <a:moveTo>
                      <a:pt x="11791" y="1"/>
                    </a:moveTo>
                    <a:cubicBezTo>
                      <a:pt x="10736" y="1"/>
                      <a:pt x="9998" y="659"/>
                      <a:pt x="9998" y="1578"/>
                    </a:cubicBezTo>
                    <a:cubicBezTo>
                      <a:pt x="9998" y="2179"/>
                      <a:pt x="10429" y="2690"/>
                      <a:pt x="10747" y="2974"/>
                    </a:cubicBezTo>
                    <a:cubicBezTo>
                      <a:pt x="11383" y="3587"/>
                      <a:pt x="10951" y="4653"/>
                      <a:pt x="10078" y="4653"/>
                    </a:cubicBezTo>
                    <a:lnTo>
                      <a:pt x="4234" y="4086"/>
                    </a:lnTo>
                    <a:lnTo>
                      <a:pt x="4052" y="4097"/>
                    </a:lnTo>
                    <a:lnTo>
                      <a:pt x="4086" y="4472"/>
                    </a:lnTo>
                    <a:lnTo>
                      <a:pt x="4653" y="10327"/>
                    </a:lnTo>
                    <a:cubicBezTo>
                      <a:pt x="4653" y="10860"/>
                      <a:pt x="4222" y="11292"/>
                      <a:pt x="3689" y="11292"/>
                    </a:cubicBezTo>
                    <a:cubicBezTo>
                      <a:pt x="3416" y="11292"/>
                      <a:pt x="3167" y="11190"/>
                      <a:pt x="2974" y="10985"/>
                    </a:cubicBezTo>
                    <a:cubicBezTo>
                      <a:pt x="2690" y="10679"/>
                      <a:pt x="2180" y="10236"/>
                      <a:pt x="1578" y="10236"/>
                    </a:cubicBezTo>
                    <a:cubicBezTo>
                      <a:pt x="648" y="10236"/>
                      <a:pt x="1" y="10985"/>
                      <a:pt x="1" y="12041"/>
                    </a:cubicBezTo>
                    <a:cubicBezTo>
                      <a:pt x="1" y="13085"/>
                      <a:pt x="659" y="13834"/>
                      <a:pt x="1589" y="13834"/>
                    </a:cubicBezTo>
                    <a:cubicBezTo>
                      <a:pt x="2191" y="13834"/>
                      <a:pt x="2702" y="13391"/>
                      <a:pt x="2985" y="13085"/>
                    </a:cubicBezTo>
                    <a:cubicBezTo>
                      <a:pt x="3167" y="12892"/>
                      <a:pt x="3428" y="12778"/>
                      <a:pt x="3700" y="12778"/>
                    </a:cubicBezTo>
                    <a:cubicBezTo>
                      <a:pt x="4234" y="12778"/>
                      <a:pt x="4665" y="13209"/>
                      <a:pt x="4665" y="13754"/>
                    </a:cubicBezTo>
                    <a:lnTo>
                      <a:pt x="4131" y="19235"/>
                    </a:lnTo>
                    <a:lnTo>
                      <a:pt x="4131" y="19235"/>
                    </a:lnTo>
                    <a:lnTo>
                      <a:pt x="4245" y="19224"/>
                    </a:lnTo>
                    <a:lnTo>
                      <a:pt x="10089" y="19791"/>
                    </a:lnTo>
                    <a:cubicBezTo>
                      <a:pt x="10963" y="19791"/>
                      <a:pt x="11394" y="18725"/>
                      <a:pt x="10759" y="18123"/>
                    </a:cubicBezTo>
                    <a:cubicBezTo>
                      <a:pt x="10441" y="17839"/>
                      <a:pt x="10010" y="17329"/>
                      <a:pt x="10010" y="16727"/>
                    </a:cubicBezTo>
                    <a:cubicBezTo>
                      <a:pt x="10010" y="15797"/>
                      <a:pt x="10747" y="15150"/>
                      <a:pt x="11803" y="15150"/>
                    </a:cubicBezTo>
                    <a:cubicBezTo>
                      <a:pt x="12858" y="15150"/>
                      <a:pt x="13607" y="15797"/>
                      <a:pt x="13607" y="16727"/>
                    </a:cubicBezTo>
                    <a:cubicBezTo>
                      <a:pt x="13607" y="17329"/>
                      <a:pt x="13164" y="17839"/>
                      <a:pt x="12847" y="18123"/>
                    </a:cubicBezTo>
                    <a:cubicBezTo>
                      <a:pt x="12211" y="18725"/>
                      <a:pt x="12642" y="19791"/>
                      <a:pt x="13516" y="19791"/>
                    </a:cubicBezTo>
                    <a:lnTo>
                      <a:pt x="19372" y="19224"/>
                    </a:lnTo>
                    <a:lnTo>
                      <a:pt x="19406" y="19224"/>
                    </a:lnTo>
                    <a:lnTo>
                      <a:pt x="19928" y="13754"/>
                    </a:lnTo>
                    <a:cubicBezTo>
                      <a:pt x="19939" y="13216"/>
                      <a:pt x="19507" y="12778"/>
                      <a:pt x="18972" y="12778"/>
                    </a:cubicBezTo>
                    <a:cubicBezTo>
                      <a:pt x="18965" y="12778"/>
                      <a:pt x="18959" y="12778"/>
                      <a:pt x="18952" y="12778"/>
                    </a:cubicBezTo>
                    <a:cubicBezTo>
                      <a:pt x="18940" y="12778"/>
                      <a:pt x="18928" y="12777"/>
                      <a:pt x="18916" y="12777"/>
                    </a:cubicBezTo>
                    <a:cubicBezTo>
                      <a:pt x="18667" y="12777"/>
                      <a:pt x="18421" y="12890"/>
                      <a:pt x="18248" y="13085"/>
                    </a:cubicBezTo>
                    <a:cubicBezTo>
                      <a:pt x="17964" y="13391"/>
                      <a:pt x="17454" y="13834"/>
                      <a:pt x="16852" y="13834"/>
                    </a:cubicBezTo>
                    <a:cubicBezTo>
                      <a:pt x="15922" y="13834"/>
                      <a:pt x="15275" y="13085"/>
                      <a:pt x="15275" y="12029"/>
                    </a:cubicBezTo>
                    <a:cubicBezTo>
                      <a:pt x="15275" y="10974"/>
                      <a:pt x="15922" y="10236"/>
                      <a:pt x="16852" y="10236"/>
                    </a:cubicBezTo>
                    <a:cubicBezTo>
                      <a:pt x="17454" y="10236"/>
                      <a:pt x="17964" y="10668"/>
                      <a:pt x="18248" y="10985"/>
                    </a:cubicBezTo>
                    <a:cubicBezTo>
                      <a:pt x="18430" y="11178"/>
                      <a:pt x="18691" y="11292"/>
                      <a:pt x="18952" y="11292"/>
                    </a:cubicBezTo>
                    <a:cubicBezTo>
                      <a:pt x="19496" y="11292"/>
                      <a:pt x="19928" y="10849"/>
                      <a:pt x="19928" y="10316"/>
                    </a:cubicBezTo>
                    <a:lnTo>
                      <a:pt x="19360" y="4472"/>
                    </a:lnTo>
                    <a:lnTo>
                      <a:pt x="19326" y="4086"/>
                    </a:lnTo>
                    <a:lnTo>
                      <a:pt x="13505" y="4653"/>
                    </a:lnTo>
                    <a:cubicBezTo>
                      <a:pt x="12631" y="4653"/>
                      <a:pt x="12200" y="3587"/>
                      <a:pt x="12835" y="2974"/>
                    </a:cubicBezTo>
                    <a:cubicBezTo>
                      <a:pt x="13153" y="2690"/>
                      <a:pt x="13584" y="2179"/>
                      <a:pt x="13584" y="1578"/>
                    </a:cubicBezTo>
                    <a:cubicBezTo>
                      <a:pt x="13584" y="659"/>
                      <a:pt x="12847" y="1"/>
                      <a:pt x="11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153000" y="1846375"/>
                <a:ext cx="3299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602" y="568"/>
                    </a:lnTo>
                    <a:lnTo>
                      <a:pt x="580" y="863"/>
                    </a:lnTo>
                    <a:lnTo>
                      <a:pt x="1" y="6707"/>
                    </a:lnTo>
                    <a:cubicBezTo>
                      <a:pt x="1" y="7299"/>
                      <a:pt x="482" y="7682"/>
                      <a:pt x="981" y="7682"/>
                    </a:cubicBezTo>
                    <a:cubicBezTo>
                      <a:pt x="1229" y="7682"/>
                      <a:pt x="1481" y="7588"/>
                      <a:pt x="1680" y="7377"/>
                    </a:cubicBezTo>
                    <a:cubicBezTo>
                      <a:pt x="1964" y="7059"/>
                      <a:pt x="2475" y="6628"/>
                      <a:pt x="3076" y="6628"/>
                    </a:cubicBezTo>
                    <a:cubicBezTo>
                      <a:pt x="4007" y="6628"/>
                      <a:pt x="4653" y="7365"/>
                      <a:pt x="4653" y="8421"/>
                    </a:cubicBezTo>
                    <a:cubicBezTo>
                      <a:pt x="4653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80" y="9261"/>
                      <a:pt x="1227" y="9165"/>
                      <a:pt x="979" y="9165"/>
                    </a:cubicBezTo>
                    <a:cubicBezTo>
                      <a:pt x="481" y="9165"/>
                      <a:pt x="1" y="9551"/>
                      <a:pt x="1" y="10134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24" y="16171"/>
                    </a:lnTo>
                    <a:cubicBezTo>
                      <a:pt x="7297" y="16171"/>
                      <a:pt x="7729" y="15105"/>
                      <a:pt x="7082" y="14503"/>
                    </a:cubicBezTo>
                    <a:cubicBezTo>
                      <a:pt x="6775" y="14219"/>
                      <a:pt x="6333" y="13697"/>
                      <a:pt x="6333" y="13107"/>
                    </a:cubicBezTo>
                    <a:cubicBezTo>
                      <a:pt x="6333" y="12177"/>
                      <a:pt x="7082" y="11519"/>
                      <a:pt x="8137" y="11519"/>
                    </a:cubicBezTo>
                    <a:cubicBezTo>
                      <a:pt x="9193" y="11519"/>
                      <a:pt x="9930" y="12177"/>
                      <a:pt x="9930" y="13107"/>
                    </a:cubicBezTo>
                    <a:cubicBezTo>
                      <a:pt x="9930" y="13697"/>
                      <a:pt x="9488" y="14208"/>
                      <a:pt x="9181" y="14503"/>
                    </a:cubicBezTo>
                    <a:cubicBezTo>
                      <a:pt x="8546" y="15105"/>
                      <a:pt x="8966" y="16171"/>
                      <a:pt x="9851" y="16171"/>
                    </a:cubicBezTo>
                    <a:lnTo>
                      <a:pt x="13198" y="15853"/>
                    </a:lnTo>
                    <a:lnTo>
                      <a:pt x="13198" y="318"/>
                    </a:lnTo>
                    <a:lnTo>
                      <a:pt x="9851" y="1"/>
                    </a:lnTo>
                    <a:cubicBezTo>
                      <a:pt x="9846" y="1"/>
                      <a:pt x="9842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771425" y="1846375"/>
                <a:ext cx="4979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6172" extrusionOk="0">
                    <a:moveTo>
                      <a:pt x="6574" y="1"/>
                    </a:moveTo>
                    <a:cubicBezTo>
                      <a:pt x="6569" y="1"/>
                      <a:pt x="6565" y="1"/>
                      <a:pt x="6560" y="1"/>
                    </a:cubicBezTo>
                    <a:lnTo>
                      <a:pt x="705" y="568"/>
                    </a:lnTo>
                    <a:lnTo>
                      <a:pt x="534" y="545"/>
                    </a:lnTo>
                    <a:lnTo>
                      <a:pt x="568" y="863"/>
                    </a:lnTo>
                    <a:lnTo>
                      <a:pt x="1" y="6719"/>
                    </a:lnTo>
                    <a:cubicBezTo>
                      <a:pt x="1" y="7252"/>
                      <a:pt x="432" y="7683"/>
                      <a:pt x="966" y="7683"/>
                    </a:cubicBezTo>
                    <a:cubicBezTo>
                      <a:pt x="1238" y="7683"/>
                      <a:pt x="1499" y="7570"/>
                      <a:pt x="1680" y="7377"/>
                    </a:cubicBezTo>
                    <a:cubicBezTo>
                      <a:pt x="1964" y="7070"/>
                      <a:pt x="2475" y="6628"/>
                      <a:pt x="3076" y="6628"/>
                    </a:cubicBezTo>
                    <a:cubicBezTo>
                      <a:pt x="4007" y="6628"/>
                      <a:pt x="4654" y="7377"/>
                      <a:pt x="4654" y="8432"/>
                    </a:cubicBezTo>
                    <a:cubicBezTo>
                      <a:pt x="4654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99" y="9272"/>
                      <a:pt x="1238" y="9170"/>
                      <a:pt x="966" y="9170"/>
                    </a:cubicBezTo>
                    <a:cubicBezTo>
                      <a:pt x="432" y="9170"/>
                      <a:pt x="1" y="9601"/>
                      <a:pt x="1" y="10134"/>
                    </a:cubicBezTo>
                    <a:lnTo>
                      <a:pt x="523" y="15615"/>
                    </a:lnTo>
                    <a:lnTo>
                      <a:pt x="705" y="15604"/>
                    </a:lnTo>
                    <a:lnTo>
                      <a:pt x="6549" y="16171"/>
                    </a:lnTo>
                    <a:cubicBezTo>
                      <a:pt x="7434" y="16171"/>
                      <a:pt x="7854" y="15093"/>
                      <a:pt x="7218" y="14492"/>
                    </a:cubicBezTo>
                    <a:cubicBezTo>
                      <a:pt x="6900" y="14208"/>
                      <a:pt x="6469" y="13697"/>
                      <a:pt x="6469" y="13096"/>
                    </a:cubicBezTo>
                    <a:cubicBezTo>
                      <a:pt x="6469" y="12177"/>
                      <a:pt x="7207" y="11519"/>
                      <a:pt x="8262" y="11519"/>
                    </a:cubicBezTo>
                    <a:cubicBezTo>
                      <a:pt x="9318" y="11519"/>
                      <a:pt x="10067" y="12165"/>
                      <a:pt x="10067" y="13096"/>
                    </a:cubicBezTo>
                    <a:cubicBezTo>
                      <a:pt x="10067" y="13697"/>
                      <a:pt x="9624" y="14208"/>
                      <a:pt x="9306" y="14492"/>
                    </a:cubicBezTo>
                    <a:cubicBezTo>
                      <a:pt x="8671" y="15093"/>
                      <a:pt x="9102" y="16160"/>
                      <a:pt x="9976" y="16160"/>
                    </a:cubicBezTo>
                    <a:lnTo>
                      <a:pt x="15797" y="15592"/>
                    </a:lnTo>
                    <a:lnTo>
                      <a:pt x="15264" y="10134"/>
                    </a:lnTo>
                    <a:cubicBezTo>
                      <a:pt x="15264" y="9543"/>
                      <a:pt x="15740" y="9159"/>
                      <a:pt x="16239" y="9159"/>
                    </a:cubicBezTo>
                    <a:cubicBezTo>
                      <a:pt x="16487" y="9159"/>
                      <a:pt x="16740" y="9254"/>
                      <a:pt x="16943" y="9465"/>
                    </a:cubicBezTo>
                    <a:cubicBezTo>
                      <a:pt x="17227" y="9771"/>
                      <a:pt x="17738" y="10214"/>
                      <a:pt x="18339" y="10214"/>
                    </a:cubicBezTo>
                    <a:cubicBezTo>
                      <a:pt x="19270" y="10214"/>
                      <a:pt x="19916" y="9476"/>
                      <a:pt x="19916" y="8421"/>
                    </a:cubicBezTo>
                    <a:cubicBezTo>
                      <a:pt x="19916" y="7365"/>
                      <a:pt x="19270" y="6628"/>
                      <a:pt x="18339" y="6628"/>
                    </a:cubicBezTo>
                    <a:cubicBezTo>
                      <a:pt x="17738" y="6628"/>
                      <a:pt x="17227" y="7070"/>
                      <a:pt x="16943" y="7377"/>
                    </a:cubicBezTo>
                    <a:cubicBezTo>
                      <a:pt x="16744" y="7588"/>
                      <a:pt x="16492" y="7682"/>
                      <a:pt x="16244" y="7682"/>
                    </a:cubicBezTo>
                    <a:cubicBezTo>
                      <a:pt x="15745" y="7682"/>
                      <a:pt x="15264" y="7299"/>
                      <a:pt x="15264" y="6707"/>
                    </a:cubicBezTo>
                    <a:lnTo>
                      <a:pt x="15831" y="863"/>
                    </a:lnTo>
                    <a:lnTo>
                      <a:pt x="15865" y="557"/>
                    </a:lnTo>
                    <a:lnTo>
                      <a:pt x="15831" y="557"/>
                    </a:lnTo>
                    <a:lnTo>
                      <a:pt x="9987" y="1"/>
                    </a:lnTo>
                    <a:cubicBezTo>
                      <a:pt x="9982" y="1"/>
                      <a:pt x="9978" y="1"/>
                      <a:pt x="9973" y="1"/>
                    </a:cubicBezTo>
                    <a:cubicBezTo>
                      <a:pt x="9098" y="1"/>
                      <a:pt x="8685" y="1070"/>
                      <a:pt x="9318" y="1669"/>
                    </a:cubicBezTo>
                    <a:cubicBezTo>
                      <a:pt x="9624" y="1952"/>
                      <a:pt x="10067" y="2463"/>
                      <a:pt x="10067" y="3065"/>
                    </a:cubicBezTo>
                    <a:cubicBezTo>
                      <a:pt x="10067" y="3995"/>
                      <a:pt x="9329" y="4642"/>
                      <a:pt x="8274" y="4642"/>
                    </a:cubicBezTo>
                    <a:cubicBezTo>
                      <a:pt x="7218" y="4642"/>
                      <a:pt x="6469" y="3995"/>
                      <a:pt x="6469" y="3065"/>
                    </a:cubicBezTo>
                    <a:cubicBezTo>
                      <a:pt x="6469" y="2463"/>
                      <a:pt x="6912" y="1952"/>
                      <a:pt x="7218" y="1669"/>
                    </a:cubicBezTo>
                    <a:cubicBezTo>
                      <a:pt x="7862" y="1070"/>
                      <a:pt x="7438" y="1"/>
                      <a:pt x="65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65050" y="2134050"/>
                <a:ext cx="418200" cy="5830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23321" extrusionOk="0">
                    <a:moveTo>
                      <a:pt x="11644" y="0"/>
                    </a:moveTo>
                    <a:cubicBezTo>
                      <a:pt x="10589" y="0"/>
                      <a:pt x="9851" y="658"/>
                      <a:pt x="9851" y="1578"/>
                    </a:cubicBezTo>
                    <a:cubicBezTo>
                      <a:pt x="9851" y="2179"/>
                      <a:pt x="10282" y="2690"/>
                      <a:pt x="10600" y="2973"/>
                    </a:cubicBezTo>
                    <a:cubicBezTo>
                      <a:pt x="10793" y="3166"/>
                      <a:pt x="10906" y="3416"/>
                      <a:pt x="10906" y="3688"/>
                    </a:cubicBezTo>
                    <a:cubicBezTo>
                      <a:pt x="10906" y="4222"/>
                      <a:pt x="10464" y="4653"/>
                      <a:pt x="9930" y="4653"/>
                    </a:cubicBezTo>
                    <a:lnTo>
                      <a:pt x="4086" y="4097"/>
                    </a:lnTo>
                    <a:lnTo>
                      <a:pt x="4041" y="4097"/>
                    </a:lnTo>
                    <a:lnTo>
                      <a:pt x="4086" y="4483"/>
                    </a:lnTo>
                    <a:lnTo>
                      <a:pt x="4654" y="10327"/>
                    </a:lnTo>
                    <a:cubicBezTo>
                      <a:pt x="4654" y="10860"/>
                      <a:pt x="4211" y="11303"/>
                      <a:pt x="3678" y="11303"/>
                    </a:cubicBezTo>
                    <a:cubicBezTo>
                      <a:pt x="3417" y="11303"/>
                      <a:pt x="3156" y="11189"/>
                      <a:pt x="2974" y="10996"/>
                    </a:cubicBezTo>
                    <a:cubicBezTo>
                      <a:pt x="2690" y="10690"/>
                      <a:pt x="2180" y="10247"/>
                      <a:pt x="1578" y="10247"/>
                    </a:cubicBezTo>
                    <a:cubicBezTo>
                      <a:pt x="648" y="10247"/>
                      <a:pt x="1" y="10996"/>
                      <a:pt x="1" y="12052"/>
                    </a:cubicBezTo>
                    <a:cubicBezTo>
                      <a:pt x="1" y="13096"/>
                      <a:pt x="659" y="13845"/>
                      <a:pt x="1578" y="13845"/>
                    </a:cubicBezTo>
                    <a:cubicBezTo>
                      <a:pt x="2180" y="13845"/>
                      <a:pt x="2690" y="13402"/>
                      <a:pt x="2974" y="13096"/>
                    </a:cubicBezTo>
                    <a:cubicBezTo>
                      <a:pt x="3156" y="12891"/>
                      <a:pt x="3417" y="12789"/>
                      <a:pt x="3689" y="12789"/>
                    </a:cubicBezTo>
                    <a:cubicBezTo>
                      <a:pt x="4222" y="12789"/>
                      <a:pt x="4654" y="13220"/>
                      <a:pt x="4654" y="13754"/>
                    </a:cubicBezTo>
                    <a:lnTo>
                      <a:pt x="4132" y="19235"/>
                    </a:lnTo>
                    <a:lnTo>
                      <a:pt x="9953" y="18667"/>
                    </a:lnTo>
                    <a:cubicBezTo>
                      <a:pt x="10486" y="18667"/>
                      <a:pt x="10918" y="19099"/>
                      <a:pt x="10918" y="19632"/>
                    </a:cubicBezTo>
                    <a:cubicBezTo>
                      <a:pt x="10918" y="19904"/>
                      <a:pt x="10804" y="20165"/>
                      <a:pt x="10611" y="20347"/>
                    </a:cubicBezTo>
                    <a:cubicBezTo>
                      <a:pt x="10305" y="20631"/>
                      <a:pt x="9862" y="21141"/>
                      <a:pt x="9862" y="21743"/>
                    </a:cubicBezTo>
                    <a:cubicBezTo>
                      <a:pt x="9862" y="22673"/>
                      <a:pt x="10611" y="23320"/>
                      <a:pt x="11667" y="23320"/>
                    </a:cubicBezTo>
                    <a:cubicBezTo>
                      <a:pt x="12722" y="23320"/>
                      <a:pt x="13460" y="22673"/>
                      <a:pt x="13460" y="21743"/>
                    </a:cubicBezTo>
                    <a:cubicBezTo>
                      <a:pt x="13460" y="21141"/>
                      <a:pt x="13017" y="20631"/>
                      <a:pt x="12711" y="20347"/>
                    </a:cubicBezTo>
                    <a:cubicBezTo>
                      <a:pt x="12518" y="20165"/>
                      <a:pt x="12404" y="19904"/>
                      <a:pt x="12404" y="19632"/>
                    </a:cubicBezTo>
                    <a:cubicBezTo>
                      <a:pt x="12404" y="19099"/>
                      <a:pt x="12835" y="18667"/>
                      <a:pt x="13369" y="18667"/>
                    </a:cubicBezTo>
                    <a:lnTo>
                      <a:pt x="16728" y="18985"/>
                    </a:lnTo>
                    <a:lnTo>
                      <a:pt x="16716" y="4324"/>
                    </a:lnTo>
                    <a:lnTo>
                      <a:pt x="13369" y="4653"/>
                    </a:lnTo>
                    <a:cubicBezTo>
                      <a:pt x="12824" y="4653"/>
                      <a:pt x="12393" y="4222"/>
                      <a:pt x="12393" y="3688"/>
                    </a:cubicBezTo>
                    <a:cubicBezTo>
                      <a:pt x="12381" y="3416"/>
                      <a:pt x="12495" y="3155"/>
                      <a:pt x="12688" y="2973"/>
                    </a:cubicBezTo>
                    <a:cubicBezTo>
                      <a:pt x="13006" y="2690"/>
                      <a:pt x="13437" y="2179"/>
                      <a:pt x="13437" y="1578"/>
                    </a:cubicBezTo>
                    <a:cubicBezTo>
                      <a:pt x="13437" y="647"/>
                      <a:pt x="12699" y="0"/>
                      <a:pt x="11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8" name="Google Shape;38;p2"/>
          <p:cNvGrpSpPr/>
          <p:nvPr/>
        </p:nvGrpSpPr>
        <p:grpSpPr>
          <a:xfrm rot="10800000" flipH="1">
            <a:off x="-91223" y="2119026"/>
            <a:ext cx="3769022" cy="3405477"/>
            <a:chOff x="-774573" y="-1087383"/>
            <a:chExt cx="3769022" cy="3405477"/>
          </a:xfrm>
        </p:grpSpPr>
        <p:grpSp>
          <p:nvGrpSpPr>
            <p:cNvPr id="39" name="Google Shape;39;p2"/>
            <p:cNvGrpSpPr/>
            <p:nvPr/>
          </p:nvGrpSpPr>
          <p:grpSpPr>
            <a:xfrm>
              <a:off x="-774573" y="-1087358"/>
              <a:ext cx="3769022" cy="3404529"/>
              <a:chOff x="238125" y="1792075"/>
              <a:chExt cx="2309025" cy="208572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238125" y="1792075"/>
                <a:ext cx="1928850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4" h="83429" extrusionOk="0">
                    <a:moveTo>
                      <a:pt x="4999" y="30058"/>
                    </a:moveTo>
                    <a:cubicBezTo>
                      <a:pt x="5024" y="30058"/>
                      <a:pt x="5048" y="30059"/>
                      <a:pt x="5072" y="30060"/>
                    </a:cubicBezTo>
                    <a:cubicBezTo>
                      <a:pt x="4823" y="30060"/>
                      <a:pt x="4585" y="30094"/>
                      <a:pt x="4346" y="30174"/>
                    </a:cubicBezTo>
                    <a:cubicBezTo>
                      <a:pt x="4560" y="30102"/>
                      <a:pt x="4783" y="30058"/>
                      <a:pt x="4999" y="30058"/>
                    </a:cubicBezTo>
                    <a:close/>
                    <a:moveTo>
                      <a:pt x="0" y="34395"/>
                    </a:moveTo>
                    <a:lnTo>
                      <a:pt x="3358" y="34713"/>
                    </a:lnTo>
                    <a:lnTo>
                      <a:pt x="3358" y="34713"/>
                    </a:lnTo>
                    <a:cubicBezTo>
                      <a:pt x="3355" y="34713"/>
                      <a:pt x="3351" y="34713"/>
                      <a:pt x="3348" y="34713"/>
                    </a:cubicBezTo>
                    <a:lnTo>
                      <a:pt x="0" y="34395"/>
                    </a:lnTo>
                    <a:close/>
                    <a:moveTo>
                      <a:pt x="5073" y="30060"/>
                    </a:moveTo>
                    <a:cubicBezTo>
                      <a:pt x="6128" y="30060"/>
                      <a:pt x="6877" y="30707"/>
                      <a:pt x="6877" y="31638"/>
                    </a:cubicBezTo>
                    <a:cubicBezTo>
                      <a:pt x="6877" y="32239"/>
                      <a:pt x="6434" y="32750"/>
                      <a:pt x="6128" y="33033"/>
                    </a:cubicBezTo>
                    <a:cubicBezTo>
                      <a:pt x="5924" y="33215"/>
                      <a:pt x="5821" y="33476"/>
                      <a:pt x="5821" y="33737"/>
                    </a:cubicBezTo>
                    <a:cubicBezTo>
                      <a:pt x="5821" y="34282"/>
                      <a:pt x="6253" y="34713"/>
                      <a:pt x="6786" y="34713"/>
                    </a:cubicBezTo>
                    <a:cubicBezTo>
                      <a:pt x="6253" y="34713"/>
                      <a:pt x="5810" y="34282"/>
                      <a:pt x="5821" y="33748"/>
                    </a:cubicBezTo>
                    <a:cubicBezTo>
                      <a:pt x="5810" y="33476"/>
                      <a:pt x="5924" y="33215"/>
                      <a:pt x="6116" y="33033"/>
                    </a:cubicBezTo>
                    <a:cubicBezTo>
                      <a:pt x="6434" y="32750"/>
                      <a:pt x="6865" y="32239"/>
                      <a:pt x="6865" y="31638"/>
                    </a:cubicBezTo>
                    <a:cubicBezTo>
                      <a:pt x="6865" y="30707"/>
                      <a:pt x="6128" y="30060"/>
                      <a:pt x="5073" y="30060"/>
                    </a:cubicBezTo>
                    <a:close/>
                    <a:moveTo>
                      <a:pt x="12074" y="39626"/>
                    </a:moveTo>
                    <a:cubicBezTo>
                      <a:pt x="12074" y="39722"/>
                      <a:pt x="12087" y="39824"/>
                      <a:pt x="12114" y="39917"/>
                    </a:cubicBezTo>
                    <a:lnTo>
                      <a:pt x="12114" y="39917"/>
                    </a:lnTo>
                    <a:cubicBezTo>
                      <a:pt x="12084" y="39820"/>
                      <a:pt x="12065" y="39723"/>
                      <a:pt x="12074" y="39626"/>
                    </a:cubicBezTo>
                    <a:close/>
                    <a:moveTo>
                      <a:pt x="16738" y="41336"/>
                    </a:moveTo>
                    <a:cubicBezTo>
                      <a:pt x="16738" y="41337"/>
                      <a:pt x="16738" y="41339"/>
                      <a:pt x="16738" y="41340"/>
                    </a:cubicBezTo>
                    <a:cubicBezTo>
                      <a:pt x="16738" y="41341"/>
                      <a:pt x="16738" y="41343"/>
                      <a:pt x="16738" y="41344"/>
                    </a:cubicBezTo>
                    <a:lnTo>
                      <a:pt x="16738" y="41344"/>
                    </a:lnTo>
                    <a:cubicBezTo>
                      <a:pt x="16738" y="41341"/>
                      <a:pt x="16738" y="41339"/>
                      <a:pt x="16738" y="41336"/>
                    </a:cubicBezTo>
                    <a:close/>
                    <a:moveTo>
                      <a:pt x="12738" y="42127"/>
                    </a:moveTo>
                    <a:lnTo>
                      <a:pt x="12738" y="42127"/>
                    </a:lnTo>
                    <a:cubicBezTo>
                      <a:pt x="12448" y="42225"/>
                      <a:pt x="12213" y="42460"/>
                      <a:pt x="12119" y="42758"/>
                    </a:cubicBezTo>
                    <a:cubicBezTo>
                      <a:pt x="12213" y="42453"/>
                      <a:pt x="12446" y="42224"/>
                      <a:pt x="12738" y="42127"/>
                    </a:cubicBezTo>
                    <a:close/>
                    <a:moveTo>
                      <a:pt x="13050" y="42077"/>
                    </a:moveTo>
                    <a:cubicBezTo>
                      <a:pt x="13322" y="42077"/>
                      <a:pt x="13572" y="42191"/>
                      <a:pt x="13765" y="42384"/>
                    </a:cubicBezTo>
                    <a:cubicBezTo>
                      <a:pt x="14048" y="42689"/>
                      <a:pt x="14556" y="43130"/>
                      <a:pt x="15156" y="43133"/>
                    </a:cubicBezTo>
                    <a:lnTo>
                      <a:pt x="15156" y="43133"/>
                    </a:lnTo>
                    <a:cubicBezTo>
                      <a:pt x="15153" y="43133"/>
                      <a:pt x="15151" y="43133"/>
                      <a:pt x="15149" y="43133"/>
                    </a:cubicBezTo>
                    <a:cubicBezTo>
                      <a:pt x="14548" y="43133"/>
                      <a:pt x="14037" y="42702"/>
                      <a:pt x="13754" y="42384"/>
                    </a:cubicBezTo>
                    <a:cubicBezTo>
                      <a:pt x="13562" y="42192"/>
                      <a:pt x="13314" y="42079"/>
                      <a:pt x="13044" y="42078"/>
                    </a:cubicBezTo>
                    <a:lnTo>
                      <a:pt x="13044" y="42078"/>
                    </a:lnTo>
                    <a:cubicBezTo>
                      <a:pt x="13046" y="42077"/>
                      <a:pt x="13048" y="42077"/>
                      <a:pt x="13050" y="42077"/>
                    </a:cubicBezTo>
                    <a:close/>
                    <a:moveTo>
                      <a:pt x="7682" y="48807"/>
                    </a:moveTo>
                    <a:lnTo>
                      <a:pt x="12653" y="49283"/>
                    </a:lnTo>
                    <a:lnTo>
                      <a:pt x="12641" y="49283"/>
                    </a:lnTo>
                    <a:lnTo>
                      <a:pt x="7682" y="48807"/>
                    </a:lnTo>
                    <a:close/>
                    <a:moveTo>
                      <a:pt x="3904" y="48886"/>
                    </a:moveTo>
                    <a:cubicBezTo>
                      <a:pt x="4426" y="49238"/>
                      <a:pt x="4482" y="49976"/>
                      <a:pt x="4040" y="50395"/>
                    </a:cubicBezTo>
                    <a:cubicBezTo>
                      <a:pt x="3722" y="50679"/>
                      <a:pt x="3280" y="51201"/>
                      <a:pt x="3280" y="51803"/>
                    </a:cubicBezTo>
                    <a:cubicBezTo>
                      <a:pt x="3280" y="52143"/>
                      <a:pt x="3391" y="52463"/>
                      <a:pt x="3585" y="52720"/>
                    </a:cubicBezTo>
                    <a:lnTo>
                      <a:pt x="3585" y="52720"/>
                    </a:lnTo>
                    <a:cubicBezTo>
                      <a:pt x="3387" y="52459"/>
                      <a:pt x="3274" y="52134"/>
                      <a:pt x="3280" y="51791"/>
                    </a:cubicBezTo>
                    <a:cubicBezTo>
                      <a:pt x="3280" y="51190"/>
                      <a:pt x="3722" y="50679"/>
                      <a:pt x="4028" y="50395"/>
                    </a:cubicBezTo>
                    <a:cubicBezTo>
                      <a:pt x="4482" y="49976"/>
                      <a:pt x="4414" y="49238"/>
                      <a:pt x="3904" y="48886"/>
                    </a:cubicBezTo>
                    <a:close/>
                    <a:moveTo>
                      <a:pt x="20199" y="0"/>
                    </a:moveTo>
                    <a:cubicBezTo>
                      <a:pt x="19144" y="0"/>
                      <a:pt x="18406" y="647"/>
                      <a:pt x="18406" y="1577"/>
                    </a:cubicBezTo>
                    <a:cubicBezTo>
                      <a:pt x="18406" y="2179"/>
                      <a:pt x="18849" y="2689"/>
                      <a:pt x="19155" y="2973"/>
                    </a:cubicBezTo>
                    <a:cubicBezTo>
                      <a:pt x="19791" y="3575"/>
                      <a:pt x="19371" y="4653"/>
                      <a:pt x="18486" y="4653"/>
                    </a:cubicBezTo>
                    <a:lnTo>
                      <a:pt x="12641" y="4085"/>
                    </a:lnTo>
                    <a:lnTo>
                      <a:pt x="12585" y="4085"/>
                    </a:lnTo>
                    <a:lnTo>
                      <a:pt x="6786" y="3518"/>
                    </a:lnTo>
                    <a:cubicBezTo>
                      <a:pt x="6253" y="3518"/>
                      <a:pt x="5810" y="3949"/>
                      <a:pt x="5821" y="4494"/>
                    </a:cubicBezTo>
                    <a:cubicBezTo>
                      <a:pt x="5810" y="4755"/>
                      <a:pt x="5924" y="5016"/>
                      <a:pt x="6116" y="5197"/>
                    </a:cubicBezTo>
                    <a:cubicBezTo>
                      <a:pt x="6434" y="5481"/>
                      <a:pt x="6865" y="5992"/>
                      <a:pt x="6865" y="6593"/>
                    </a:cubicBezTo>
                    <a:cubicBezTo>
                      <a:pt x="6865" y="7524"/>
                      <a:pt x="6128" y="8170"/>
                      <a:pt x="5072" y="8170"/>
                    </a:cubicBezTo>
                    <a:cubicBezTo>
                      <a:pt x="4017" y="8170"/>
                      <a:pt x="3280" y="7524"/>
                      <a:pt x="3280" y="6593"/>
                    </a:cubicBezTo>
                    <a:cubicBezTo>
                      <a:pt x="3280" y="5992"/>
                      <a:pt x="3722" y="5481"/>
                      <a:pt x="4028" y="5197"/>
                    </a:cubicBezTo>
                    <a:cubicBezTo>
                      <a:pt x="4221" y="5016"/>
                      <a:pt x="4335" y="4755"/>
                      <a:pt x="4335" y="4482"/>
                    </a:cubicBezTo>
                    <a:cubicBezTo>
                      <a:pt x="4335" y="3949"/>
                      <a:pt x="3904" y="3518"/>
                      <a:pt x="3359" y="3518"/>
                    </a:cubicBezTo>
                    <a:lnTo>
                      <a:pt x="0" y="3847"/>
                    </a:lnTo>
                    <a:lnTo>
                      <a:pt x="0" y="24409"/>
                    </a:lnTo>
                    <a:cubicBezTo>
                      <a:pt x="896" y="24454"/>
                      <a:pt x="1509" y="25181"/>
                      <a:pt x="1509" y="26213"/>
                    </a:cubicBezTo>
                    <a:cubicBezTo>
                      <a:pt x="1509" y="27235"/>
                      <a:pt x="896" y="27972"/>
                      <a:pt x="0" y="28006"/>
                    </a:cubicBezTo>
                    <a:lnTo>
                      <a:pt x="0" y="34395"/>
                    </a:lnTo>
                    <a:lnTo>
                      <a:pt x="11" y="49045"/>
                    </a:lnTo>
                    <a:lnTo>
                      <a:pt x="0" y="49045"/>
                    </a:lnTo>
                    <a:lnTo>
                      <a:pt x="0" y="69800"/>
                    </a:lnTo>
                    <a:cubicBezTo>
                      <a:pt x="896" y="69834"/>
                      <a:pt x="1509" y="70560"/>
                      <a:pt x="1509" y="71593"/>
                    </a:cubicBezTo>
                    <a:cubicBezTo>
                      <a:pt x="1509" y="72626"/>
                      <a:pt x="896" y="73352"/>
                      <a:pt x="0" y="73386"/>
                    </a:cubicBezTo>
                    <a:lnTo>
                      <a:pt x="0" y="79105"/>
                    </a:lnTo>
                    <a:lnTo>
                      <a:pt x="3359" y="78787"/>
                    </a:lnTo>
                    <a:cubicBezTo>
                      <a:pt x="4233" y="78787"/>
                      <a:pt x="4664" y="79854"/>
                      <a:pt x="4028" y="80456"/>
                    </a:cubicBezTo>
                    <a:cubicBezTo>
                      <a:pt x="3711" y="80739"/>
                      <a:pt x="3268" y="81250"/>
                      <a:pt x="3268" y="81851"/>
                    </a:cubicBezTo>
                    <a:cubicBezTo>
                      <a:pt x="3268" y="82782"/>
                      <a:pt x="4017" y="83429"/>
                      <a:pt x="5072" y="83429"/>
                    </a:cubicBezTo>
                    <a:cubicBezTo>
                      <a:pt x="6128" y="83429"/>
                      <a:pt x="6865" y="82782"/>
                      <a:pt x="6865" y="81851"/>
                    </a:cubicBezTo>
                    <a:cubicBezTo>
                      <a:pt x="6865" y="81250"/>
                      <a:pt x="6434" y="80739"/>
                      <a:pt x="6116" y="80456"/>
                    </a:cubicBezTo>
                    <a:cubicBezTo>
                      <a:pt x="5481" y="79854"/>
                      <a:pt x="5901" y="78787"/>
                      <a:pt x="6786" y="78787"/>
                    </a:cubicBezTo>
                    <a:lnTo>
                      <a:pt x="12630" y="79355"/>
                    </a:lnTo>
                    <a:lnTo>
                      <a:pt x="12653" y="79355"/>
                    </a:lnTo>
                    <a:lnTo>
                      <a:pt x="12641" y="79151"/>
                    </a:lnTo>
                    <a:lnTo>
                      <a:pt x="12074" y="73295"/>
                    </a:lnTo>
                    <a:cubicBezTo>
                      <a:pt x="12074" y="72762"/>
                      <a:pt x="12517" y="72342"/>
                      <a:pt x="13050" y="72342"/>
                    </a:cubicBezTo>
                    <a:cubicBezTo>
                      <a:pt x="13322" y="72342"/>
                      <a:pt x="13572" y="72444"/>
                      <a:pt x="13765" y="72648"/>
                    </a:cubicBezTo>
                    <a:cubicBezTo>
                      <a:pt x="14049" y="72955"/>
                      <a:pt x="14559" y="73397"/>
                      <a:pt x="15161" y="73397"/>
                    </a:cubicBezTo>
                    <a:cubicBezTo>
                      <a:pt x="16091" y="73397"/>
                      <a:pt x="16738" y="72648"/>
                      <a:pt x="16738" y="71593"/>
                    </a:cubicBezTo>
                    <a:cubicBezTo>
                      <a:pt x="16738" y="70549"/>
                      <a:pt x="16080" y="69789"/>
                      <a:pt x="15149" y="69789"/>
                    </a:cubicBezTo>
                    <a:cubicBezTo>
                      <a:pt x="14548" y="69789"/>
                      <a:pt x="14037" y="70231"/>
                      <a:pt x="13754" y="70538"/>
                    </a:cubicBezTo>
                    <a:cubicBezTo>
                      <a:pt x="13561" y="70731"/>
                      <a:pt x="13311" y="70844"/>
                      <a:pt x="13039" y="70844"/>
                    </a:cubicBezTo>
                    <a:cubicBezTo>
                      <a:pt x="12505" y="70844"/>
                      <a:pt x="12074" y="70413"/>
                      <a:pt x="12074" y="69879"/>
                    </a:cubicBezTo>
                    <a:lnTo>
                      <a:pt x="12607" y="64330"/>
                    </a:lnTo>
                    <a:lnTo>
                      <a:pt x="12630" y="64330"/>
                    </a:lnTo>
                    <a:lnTo>
                      <a:pt x="18486" y="64898"/>
                    </a:lnTo>
                    <a:cubicBezTo>
                      <a:pt x="19019" y="64898"/>
                      <a:pt x="19450" y="64467"/>
                      <a:pt x="19450" y="63922"/>
                    </a:cubicBezTo>
                    <a:cubicBezTo>
                      <a:pt x="19462" y="63661"/>
                      <a:pt x="19348" y="63400"/>
                      <a:pt x="19155" y="63218"/>
                    </a:cubicBezTo>
                    <a:cubicBezTo>
                      <a:pt x="18837" y="62935"/>
                      <a:pt x="18395" y="62424"/>
                      <a:pt x="18395" y="61823"/>
                    </a:cubicBezTo>
                    <a:cubicBezTo>
                      <a:pt x="18395" y="60892"/>
                      <a:pt x="19144" y="60245"/>
                      <a:pt x="20199" y="60245"/>
                    </a:cubicBezTo>
                    <a:cubicBezTo>
                      <a:pt x="21255" y="60245"/>
                      <a:pt x="21992" y="60892"/>
                      <a:pt x="21992" y="61823"/>
                    </a:cubicBezTo>
                    <a:cubicBezTo>
                      <a:pt x="21992" y="62424"/>
                      <a:pt x="21561" y="62935"/>
                      <a:pt x="21243" y="63218"/>
                    </a:cubicBezTo>
                    <a:cubicBezTo>
                      <a:pt x="21050" y="63400"/>
                      <a:pt x="20937" y="63661"/>
                      <a:pt x="20937" y="63922"/>
                    </a:cubicBezTo>
                    <a:cubicBezTo>
                      <a:pt x="20937" y="64467"/>
                      <a:pt x="21379" y="64898"/>
                      <a:pt x="21913" y="64898"/>
                    </a:cubicBezTo>
                    <a:lnTo>
                      <a:pt x="27757" y="64330"/>
                    </a:lnTo>
                    <a:lnTo>
                      <a:pt x="27927" y="64342"/>
                    </a:lnTo>
                    <a:lnTo>
                      <a:pt x="28460" y="69879"/>
                    </a:lnTo>
                    <a:cubicBezTo>
                      <a:pt x="28460" y="70413"/>
                      <a:pt x="28029" y="70844"/>
                      <a:pt x="27496" y="70844"/>
                    </a:cubicBezTo>
                    <a:cubicBezTo>
                      <a:pt x="27223" y="70844"/>
                      <a:pt x="26974" y="70742"/>
                      <a:pt x="26781" y="70538"/>
                    </a:cubicBezTo>
                    <a:cubicBezTo>
                      <a:pt x="26497" y="70231"/>
                      <a:pt x="25987" y="69789"/>
                      <a:pt x="25385" y="69789"/>
                    </a:cubicBezTo>
                    <a:cubicBezTo>
                      <a:pt x="24455" y="69789"/>
                      <a:pt x="23808" y="70538"/>
                      <a:pt x="23808" y="71593"/>
                    </a:cubicBezTo>
                    <a:cubicBezTo>
                      <a:pt x="23808" y="72648"/>
                      <a:pt x="24455" y="73386"/>
                      <a:pt x="25385" y="73386"/>
                    </a:cubicBezTo>
                    <a:cubicBezTo>
                      <a:pt x="25987" y="73386"/>
                      <a:pt x="26497" y="72943"/>
                      <a:pt x="26781" y="72637"/>
                    </a:cubicBezTo>
                    <a:cubicBezTo>
                      <a:pt x="26974" y="72444"/>
                      <a:pt x="27223" y="72331"/>
                      <a:pt x="27496" y="72331"/>
                    </a:cubicBezTo>
                    <a:cubicBezTo>
                      <a:pt x="28029" y="72331"/>
                      <a:pt x="28460" y="72762"/>
                      <a:pt x="28460" y="73307"/>
                    </a:cubicBezTo>
                    <a:lnTo>
                      <a:pt x="27893" y="79151"/>
                    </a:lnTo>
                    <a:lnTo>
                      <a:pt x="27882" y="79332"/>
                    </a:lnTo>
                    <a:lnTo>
                      <a:pt x="33612" y="78776"/>
                    </a:lnTo>
                    <a:cubicBezTo>
                      <a:pt x="34486" y="78776"/>
                      <a:pt x="34917" y="79854"/>
                      <a:pt x="34270" y="80456"/>
                    </a:cubicBezTo>
                    <a:cubicBezTo>
                      <a:pt x="33964" y="80739"/>
                      <a:pt x="33522" y="81250"/>
                      <a:pt x="33522" y="81851"/>
                    </a:cubicBezTo>
                    <a:cubicBezTo>
                      <a:pt x="33522" y="82782"/>
                      <a:pt x="34270" y="83429"/>
                      <a:pt x="35326" y="83429"/>
                    </a:cubicBezTo>
                    <a:cubicBezTo>
                      <a:pt x="36370" y="83429"/>
                      <a:pt x="37119" y="82782"/>
                      <a:pt x="37119" y="81851"/>
                    </a:cubicBezTo>
                    <a:cubicBezTo>
                      <a:pt x="37119" y="81250"/>
                      <a:pt x="36676" y="80739"/>
                      <a:pt x="36370" y="80456"/>
                    </a:cubicBezTo>
                    <a:cubicBezTo>
                      <a:pt x="35734" y="79854"/>
                      <a:pt x="36154" y="78776"/>
                      <a:pt x="37039" y="78776"/>
                    </a:cubicBezTo>
                    <a:lnTo>
                      <a:pt x="42861" y="79344"/>
                    </a:lnTo>
                    <a:lnTo>
                      <a:pt x="42883" y="79162"/>
                    </a:lnTo>
                    <a:lnTo>
                      <a:pt x="42316" y="73307"/>
                    </a:lnTo>
                    <a:cubicBezTo>
                      <a:pt x="42316" y="72773"/>
                      <a:pt x="42747" y="72342"/>
                      <a:pt x="43281" y="72342"/>
                    </a:cubicBezTo>
                    <a:cubicBezTo>
                      <a:pt x="43293" y="72341"/>
                      <a:pt x="43306" y="72341"/>
                      <a:pt x="43318" y="72341"/>
                    </a:cubicBezTo>
                    <a:cubicBezTo>
                      <a:pt x="43577" y="72341"/>
                      <a:pt x="43822" y="72453"/>
                      <a:pt x="43996" y="72637"/>
                    </a:cubicBezTo>
                    <a:cubicBezTo>
                      <a:pt x="44279" y="72955"/>
                      <a:pt x="44790" y="73386"/>
                      <a:pt x="45391" y="73386"/>
                    </a:cubicBezTo>
                    <a:cubicBezTo>
                      <a:pt x="46322" y="73386"/>
                      <a:pt x="46969" y="72648"/>
                      <a:pt x="46969" y="71593"/>
                    </a:cubicBezTo>
                    <a:cubicBezTo>
                      <a:pt x="46969" y="70538"/>
                      <a:pt x="46333" y="69789"/>
                      <a:pt x="45403" y="69789"/>
                    </a:cubicBezTo>
                    <a:cubicBezTo>
                      <a:pt x="44801" y="69789"/>
                      <a:pt x="44291" y="70231"/>
                      <a:pt x="44007" y="70538"/>
                    </a:cubicBezTo>
                    <a:cubicBezTo>
                      <a:pt x="43814" y="70731"/>
                      <a:pt x="43564" y="70844"/>
                      <a:pt x="43292" y="70844"/>
                    </a:cubicBezTo>
                    <a:cubicBezTo>
                      <a:pt x="42759" y="70844"/>
                      <a:pt x="42327" y="70413"/>
                      <a:pt x="42327" y="69879"/>
                    </a:cubicBezTo>
                    <a:lnTo>
                      <a:pt x="42861" y="64330"/>
                    </a:lnTo>
                    <a:lnTo>
                      <a:pt x="42883" y="64330"/>
                    </a:lnTo>
                    <a:lnTo>
                      <a:pt x="48739" y="64898"/>
                    </a:lnTo>
                    <a:cubicBezTo>
                      <a:pt x="49272" y="64898"/>
                      <a:pt x="49704" y="64467"/>
                      <a:pt x="49704" y="63922"/>
                    </a:cubicBezTo>
                    <a:cubicBezTo>
                      <a:pt x="49715" y="63661"/>
                      <a:pt x="49601" y="63400"/>
                      <a:pt x="49409" y="63218"/>
                    </a:cubicBezTo>
                    <a:cubicBezTo>
                      <a:pt x="49091" y="62935"/>
                      <a:pt x="48648" y="62424"/>
                      <a:pt x="48648" y="61823"/>
                    </a:cubicBezTo>
                    <a:cubicBezTo>
                      <a:pt x="48648" y="60892"/>
                      <a:pt x="49397" y="60245"/>
                      <a:pt x="50453" y="60245"/>
                    </a:cubicBezTo>
                    <a:cubicBezTo>
                      <a:pt x="51508" y="60245"/>
                      <a:pt x="52245" y="60892"/>
                      <a:pt x="52245" y="61823"/>
                    </a:cubicBezTo>
                    <a:cubicBezTo>
                      <a:pt x="52245" y="62424"/>
                      <a:pt x="51814" y="62935"/>
                      <a:pt x="51497" y="63218"/>
                    </a:cubicBezTo>
                    <a:cubicBezTo>
                      <a:pt x="51304" y="63400"/>
                      <a:pt x="51190" y="63661"/>
                      <a:pt x="51190" y="63922"/>
                    </a:cubicBezTo>
                    <a:cubicBezTo>
                      <a:pt x="51190" y="64467"/>
                      <a:pt x="51633" y="64898"/>
                      <a:pt x="52166" y="64898"/>
                    </a:cubicBezTo>
                    <a:lnTo>
                      <a:pt x="58010" y="64330"/>
                    </a:lnTo>
                    <a:lnTo>
                      <a:pt x="58044" y="64330"/>
                    </a:lnTo>
                    <a:lnTo>
                      <a:pt x="58010" y="64047"/>
                    </a:lnTo>
                    <a:lnTo>
                      <a:pt x="58578" y="58191"/>
                    </a:lnTo>
                    <a:cubicBezTo>
                      <a:pt x="58578" y="57658"/>
                      <a:pt x="58146" y="57227"/>
                      <a:pt x="57613" y="57227"/>
                    </a:cubicBezTo>
                    <a:cubicBezTo>
                      <a:pt x="57341" y="57227"/>
                      <a:pt x="57091" y="57329"/>
                      <a:pt x="56898" y="57533"/>
                    </a:cubicBezTo>
                    <a:cubicBezTo>
                      <a:pt x="56614" y="57840"/>
                      <a:pt x="56104" y="58282"/>
                      <a:pt x="55502" y="58282"/>
                    </a:cubicBezTo>
                    <a:cubicBezTo>
                      <a:pt x="54572" y="58282"/>
                      <a:pt x="53925" y="57533"/>
                      <a:pt x="53925" y="56478"/>
                    </a:cubicBezTo>
                    <a:cubicBezTo>
                      <a:pt x="53925" y="55422"/>
                      <a:pt x="54572" y="54685"/>
                      <a:pt x="55502" y="54685"/>
                    </a:cubicBezTo>
                    <a:cubicBezTo>
                      <a:pt x="56104" y="54685"/>
                      <a:pt x="56614" y="55127"/>
                      <a:pt x="56898" y="55434"/>
                    </a:cubicBezTo>
                    <a:cubicBezTo>
                      <a:pt x="57091" y="55627"/>
                      <a:pt x="57341" y="55740"/>
                      <a:pt x="57613" y="55740"/>
                    </a:cubicBezTo>
                    <a:cubicBezTo>
                      <a:pt x="58146" y="55740"/>
                      <a:pt x="58589" y="55309"/>
                      <a:pt x="58589" y="54764"/>
                    </a:cubicBezTo>
                    <a:lnTo>
                      <a:pt x="58056" y="49283"/>
                    </a:lnTo>
                    <a:lnTo>
                      <a:pt x="58022" y="48920"/>
                    </a:lnTo>
                    <a:lnTo>
                      <a:pt x="58589" y="43065"/>
                    </a:lnTo>
                    <a:cubicBezTo>
                      <a:pt x="58589" y="42531"/>
                      <a:pt x="58158" y="42100"/>
                      <a:pt x="57613" y="42100"/>
                    </a:cubicBezTo>
                    <a:cubicBezTo>
                      <a:pt x="57601" y="42100"/>
                      <a:pt x="57589" y="42099"/>
                      <a:pt x="57577" y="42099"/>
                    </a:cubicBezTo>
                    <a:cubicBezTo>
                      <a:pt x="57328" y="42099"/>
                      <a:pt x="57083" y="42212"/>
                      <a:pt x="56909" y="42407"/>
                    </a:cubicBezTo>
                    <a:cubicBezTo>
                      <a:pt x="56626" y="42713"/>
                      <a:pt x="56115" y="43156"/>
                      <a:pt x="55514" y="43156"/>
                    </a:cubicBezTo>
                    <a:cubicBezTo>
                      <a:pt x="54583" y="43156"/>
                      <a:pt x="53936" y="42407"/>
                      <a:pt x="53936" y="41351"/>
                    </a:cubicBezTo>
                    <a:cubicBezTo>
                      <a:pt x="53936" y="40296"/>
                      <a:pt x="54583" y="39558"/>
                      <a:pt x="55514" y="39558"/>
                    </a:cubicBezTo>
                    <a:cubicBezTo>
                      <a:pt x="56115" y="39558"/>
                      <a:pt x="56626" y="39989"/>
                      <a:pt x="56909" y="40307"/>
                    </a:cubicBezTo>
                    <a:cubicBezTo>
                      <a:pt x="57091" y="40500"/>
                      <a:pt x="57352" y="40614"/>
                      <a:pt x="57613" y="40614"/>
                    </a:cubicBezTo>
                    <a:cubicBezTo>
                      <a:pt x="58158" y="40614"/>
                      <a:pt x="58589" y="40171"/>
                      <a:pt x="58589" y="39638"/>
                    </a:cubicBezTo>
                    <a:lnTo>
                      <a:pt x="58056" y="34145"/>
                    </a:lnTo>
                    <a:lnTo>
                      <a:pt x="63877" y="33578"/>
                    </a:lnTo>
                    <a:cubicBezTo>
                      <a:pt x="64410" y="33578"/>
                      <a:pt x="64842" y="34009"/>
                      <a:pt x="64842" y="34543"/>
                    </a:cubicBezTo>
                    <a:cubicBezTo>
                      <a:pt x="64842" y="34815"/>
                      <a:pt x="64728" y="35065"/>
                      <a:pt x="64535" y="35257"/>
                    </a:cubicBezTo>
                    <a:cubicBezTo>
                      <a:pt x="64229" y="35541"/>
                      <a:pt x="63786" y="36052"/>
                      <a:pt x="63786" y="36653"/>
                    </a:cubicBezTo>
                    <a:cubicBezTo>
                      <a:pt x="63786" y="37584"/>
                      <a:pt x="64535" y="38231"/>
                      <a:pt x="65579" y="38231"/>
                    </a:cubicBezTo>
                    <a:cubicBezTo>
                      <a:pt x="66635" y="38231"/>
                      <a:pt x="67383" y="37584"/>
                      <a:pt x="67383" y="36653"/>
                    </a:cubicBezTo>
                    <a:cubicBezTo>
                      <a:pt x="67383" y="36052"/>
                      <a:pt x="66941" y="35541"/>
                      <a:pt x="66623" y="35257"/>
                    </a:cubicBezTo>
                    <a:cubicBezTo>
                      <a:pt x="66430" y="35076"/>
                      <a:pt x="66317" y="34815"/>
                      <a:pt x="66328" y="34543"/>
                    </a:cubicBezTo>
                    <a:cubicBezTo>
                      <a:pt x="66328" y="34009"/>
                      <a:pt x="66759" y="33578"/>
                      <a:pt x="67293" y="33578"/>
                    </a:cubicBezTo>
                    <a:lnTo>
                      <a:pt x="73103" y="34134"/>
                    </a:lnTo>
                    <a:lnTo>
                      <a:pt x="73069" y="33782"/>
                    </a:lnTo>
                    <a:lnTo>
                      <a:pt x="72501" y="27938"/>
                    </a:lnTo>
                    <a:cubicBezTo>
                      <a:pt x="72501" y="27405"/>
                      <a:pt x="72933" y="26962"/>
                      <a:pt x="73466" y="26962"/>
                    </a:cubicBezTo>
                    <a:cubicBezTo>
                      <a:pt x="73738" y="26962"/>
                      <a:pt x="73988" y="27076"/>
                      <a:pt x="74169" y="27269"/>
                    </a:cubicBezTo>
                    <a:cubicBezTo>
                      <a:pt x="74453" y="27586"/>
                      <a:pt x="74975" y="28018"/>
                      <a:pt x="75577" y="28018"/>
                    </a:cubicBezTo>
                    <a:cubicBezTo>
                      <a:pt x="76496" y="28018"/>
                      <a:pt x="77154" y="27280"/>
                      <a:pt x="77154" y="26225"/>
                    </a:cubicBezTo>
                    <a:cubicBezTo>
                      <a:pt x="77154" y="25169"/>
                      <a:pt x="76496" y="24420"/>
                      <a:pt x="75577" y="24420"/>
                    </a:cubicBezTo>
                    <a:cubicBezTo>
                      <a:pt x="74975" y="24420"/>
                      <a:pt x="74465" y="24863"/>
                      <a:pt x="74169" y="25169"/>
                    </a:cubicBezTo>
                    <a:cubicBezTo>
                      <a:pt x="73996" y="25364"/>
                      <a:pt x="73761" y="25476"/>
                      <a:pt x="73503" y="25476"/>
                    </a:cubicBezTo>
                    <a:cubicBezTo>
                      <a:pt x="73491" y="25476"/>
                      <a:pt x="73478" y="25476"/>
                      <a:pt x="73466" y="25476"/>
                    </a:cubicBezTo>
                    <a:cubicBezTo>
                      <a:pt x="72933" y="25476"/>
                      <a:pt x="72501" y="25045"/>
                      <a:pt x="72501" y="24511"/>
                    </a:cubicBezTo>
                    <a:lnTo>
                      <a:pt x="73023" y="19064"/>
                    </a:lnTo>
                    <a:lnTo>
                      <a:pt x="67293" y="18508"/>
                    </a:lnTo>
                    <a:cubicBezTo>
                      <a:pt x="66759" y="18508"/>
                      <a:pt x="66328" y="18951"/>
                      <a:pt x="66328" y="19484"/>
                    </a:cubicBezTo>
                    <a:cubicBezTo>
                      <a:pt x="66328" y="19745"/>
                      <a:pt x="66430" y="20006"/>
                      <a:pt x="66635" y="20188"/>
                    </a:cubicBezTo>
                    <a:cubicBezTo>
                      <a:pt x="66941" y="20471"/>
                      <a:pt x="67383" y="20993"/>
                      <a:pt x="67383" y="21583"/>
                    </a:cubicBezTo>
                    <a:cubicBezTo>
                      <a:pt x="67383" y="22514"/>
                      <a:pt x="66635" y="23172"/>
                      <a:pt x="65579" y="23172"/>
                    </a:cubicBezTo>
                    <a:cubicBezTo>
                      <a:pt x="64535" y="23172"/>
                      <a:pt x="63786" y="22514"/>
                      <a:pt x="63786" y="21583"/>
                    </a:cubicBezTo>
                    <a:cubicBezTo>
                      <a:pt x="63786" y="20993"/>
                      <a:pt x="64217" y="20471"/>
                      <a:pt x="64535" y="20188"/>
                    </a:cubicBezTo>
                    <a:cubicBezTo>
                      <a:pt x="64728" y="20006"/>
                      <a:pt x="64842" y="19745"/>
                      <a:pt x="64842" y="19484"/>
                    </a:cubicBezTo>
                    <a:cubicBezTo>
                      <a:pt x="64842" y="18951"/>
                      <a:pt x="64410" y="18508"/>
                      <a:pt x="63866" y="18508"/>
                    </a:cubicBezTo>
                    <a:lnTo>
                      <a:pt x="58056" y="19076"/>
                    </a:lnTo>
                    <a:lnTo>
                      <a:pt x="58010" y="18667"/>
                    </a:lnTo>
                    <a:lnTo>
                      <a:pt x="58578" y="12823"/>
                    </a:lnTo>
                    <a:cubicBezTo>
                      <a:pt x="58578" y="12290"/>
                      <a:pt x="58146" y="11847"/>
                      <a:pt x="57613" y="11847"/>
                    </a:cubicBezTo>
                    <a:cubicBezTo>
                      <a:pt x="57341" y="11847"/>
                      <a:pt x="57091" y="11961"/>
                      <a:pt x="56909" y="12153"/>
                    </a:cubicBezTo>
                    <a:cubicBezTo>
                      <a:pt x="56626" y="12471"/>
                      <a:pt x="56104" y="12902"/>
                      <a:pt x="55502" y="12902"/>
                    </a:cubicBezTo>
                    <a:cubicBezTo>
                      <a:pt x="54583" y="12902"/>
                      <a:pt x="53925" y="12165"/>
                      <a:pt x="53925" y="11109"/>
                    </a:cubicBezTo>
                    <a:cubicBezTo>
                      <a:pt x="53925" y="10054"/>
                      <a:pt x="54583" y="9305"/>
                      <a:pt x="55502" y="9305"/>
                    </a:cubicBezTo>
                    <a:cubicBezTo>
                      <a:pt x="56104" y="9305"/>
                      <a:pt x="56614" y="9748"/>
                      <a:pt x="56909" y="10054"/>
                    </a:cubicBezTo>
                    <a:cubicBezTo>
                      <a:pt x="57083" y="10249"/>
                      <a:pt x="57318" y="10361"/>
                      <a:pt x="57576" y="10361"/>
                    </a:cubicBezTo>
                    <a:cubicBezTo>
                      <a:pt x="57588" y="10361"/>
                      <a:pt x="57601" y="10361"/>
                      <a:pt x="57613" y="10361"/>
                    </a:cubicBezTo>
                    <a:cubicBezTo>
                      <a:pt x="58146" y="10361"/>
                      <a:pt x="58589" y="9929"/>
                      <a:pt x="58589" y="9385"/>
                    </a:cubicBezTo>
                    <a:lnTo>
                      <a:pt x="58078" y="4097"/>
                    </a:lnTo>
                    <a:lnTo>
                      <a:pt x="58022" y="4097"/>
                    </a:lnTo>
                    <a:lnTo>
                      <a:pt x="52166" y="3529"/>
                    </a:lnTo>
                    <a:cubicBezTo>
                      <a:pt x="51633" y="3529"/>
                      <a:pt x="51213" y="3960"/>
                      <a:pt x="51213" y="4494"/>
                    </a:cubicBezTo>
                    <a:cubicBezTo>
                      <a:pt x="51201" y="4755"/>
                      <a:pt x="51315" y="5016"/>
                      <a:pt x="51508" y="5197"/>
                    </a:cubicBezTo>
                    <a:cubicBezTo>
                      <a:pt x="51826" y="5481"/>
                      <a:pt x="52257" y="5992"/>
                      <a:pt x="52257" y="6593"/>
                    </a:cubicBezTo>
                    <a:cubicBezTo>
                      <a:pt x="52257" y="7524"/>
                      <a:pt x="51519" y="8170"/>
                      <a:pt x="50464" y="8170"/>
                    </a:cubicBezTo>
                    <a:cubicBezTo>
                      <a:pt x="49409" y="8170"/>
                      <a:pt x="48660" y="7524"/>
                      <a:pt x="48660" y="6593"/>
                    </a:cubicBezTo>
                    <a:cubicBezTo>
                      <a:pt x="48660" y="5992"/>
                      <a:pt x="49091" y="5481"/>
                      <a:pt x="49409" y="5197"/>
                    </a:cubicBezTo>
                    <a:cubicBezTo>
                      <a:pt x="49601" y="5016"/>
                      <a:pt x="49715" y="4755"/>
                      <a:pt x="49704" y="4482"/>
                    </a:cubicBezTo>
                    <a:cubicBezTo>
                      <a:pt x="49704" y="3949"/>
                      <a:pt x="49272" y="3518"/>
                      <a:pt x="48739" y="3518"/>
                    </a:cubicBezTo>
                    <a:lnTo>
                      <a:pt x="42883" y="4085"/>
                    </a:lnTo>
                    <a:lnTo>
                      <a:pt x="42838" y="4085"/>
                    </a:lnTo>
                    <a:lnTo>
                      <a:pt x="37039" y="3529"/>
                    </a:lnTo>
                    <a:cubicBezTo>
                      <a:pt x="36506" y="3529"/>
                      <a:pt x="36075" y="3960"/>
                      <a:pt x="36075" y="4494"/>
                    </a:cubicBezTo>
                    <a:cubicBezTo>
                      <a:pt x="36063" y="4766"/>
                      <a:pt x="36177" y="5016"/>
                      <a:pt x="36370" y="5209"/>
                    </a:cubicBezTo>
                    <a:cubicBezTo>
                      <a:pt x="36688" y="5492"/>
                      <a:pt x="37119" y="6003"/>
                      <a:pt x="37119" y="6604"/>
                    </a:cubicBezTo>
                    <a:cubicBezTo>
                      <a:pt x="37119" y="7535"/>
                      <a:pt x="36381" y="8182"/>
                      <a:pt x="35326" y="8182"/>
                    </a:cubicBezTo>
                    <a:cubicBezTo>
                      <a:pt x="34270" y="8182"/>
                      <a:pt x="33533" y="7524"/>
                      <a:pt x="33533" y="6593"/>
                    </a:cubicBezTo>
                    <a:cubicBezTo>
                      <a:pt x="33533" y="5992"/>
                      <a:pt x="33975" y="5481"/>
                      <a:pt x="34282" y="5197"/>
                    </a:cubicBezTo>
                    <a:cubicBezTo>
                      <a:pt x="34475" y="5016"/>
                      <a:pt x="34588" y="4755"/>
                      <a:pt x="34588" y="4482"/>
                    </a:cubicBezTo>
                    <a:cubicBezTo>
                      <a:pt x="34588" y="3949"/>
                      <a:pt x="34146" y="3518"/>
                      <a:pt x="33624" y="3518"/>
                    </a:cubicBezTo>
                    <a:lnTo>
                      <a:pt x="27961" y="4063"/>
                    </a:lnTo>
                    <a:lnTo>
                      <a:pt x="27768" y="4085"/>
                    </a:lnTo>
                    <a:lnTo>
                      <a:pt x="21913" y="4653"/>
                    </a:lnTo>
                    <a:cubicBezTo>
                      <a:pt x="21039" y="4653"/>
                      <a:pt x="20608" y="3586"/>
                      <a:pt x="21255" y="2984"/>
                    </a:cubicBezTo>
                    <a:cubicBezTo>
                      <a:pt x="21561" y="2701"/>
                      <a:pt x="22003" y="2179"/>
                      <a:pt x="22003" y="1589"/>
                    </a:cubicBezTo>
                    <a:cubicBezTo>
                      <a:pt x="22003" y="647"/>
                      <a:pt x="21255" y="0"/>
                      <a:pt x="2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76200" dir="78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962700" y="2631525"/>
                <a:ext cx="584150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91" extrusionOk="0">
                    <a:moveTo>
                      <a:pt x="10009" y="0"/>
                    </a:moveTo>
                    <a:lnTo>
                      <a:pt x="4165" y="567"/>
                    </a:lnTo>
                    <a:lnTo>
                      <a:pt x="4108" y="567"/>
                    </a:lnTo>
                    <a:lnTo>
                      <a:pt x="4642" y="6060"/>
                    </a:lnTo>
                    <a:cubicBezTo>
                      <a:pt x="4642" y="6593"/>
                      <a:pt x="4211" y="7024"/>
                      <a:pt x="3677" y="7036"/>
                    </a:cubicBezTo>
                    <a:cubicBezTo>
                      <a:pt x="3416" y="7036"/>
                      <a:pt x="3155" y="6922"/>
                      <a:pt x="2974" y="6729"/>
                    </a:cubicBezTo>
                    <a:cubicBezTo>
                      <a:pt x="2690" y="6411"/>
                      <a:pt x="2179" y="5980"/>
                      <a:pt x="1578" y="5980"/>
                    </a:cubicBezTo>
                    <a:cubicBezTo>
                      <a:pt x="647" y="5980"/>
                      <a:pt x="1" y="6718"/>
                      <a:pt x="1" y="7773"/>
                    </a:cubicBezTo>
                    <a:cubicBezTo>
                      <a:pt x="1" y="8829"/>
                      <a:pt x="647" y="9578"/>
                      <a:pt x="1578" y="9578"/>
                    </a:cubicBezTo>
                    <a:cubicBezTo>
                      <a:pt x="2179" y="9578"/>
                      <a:pt x="2690" y="9135"/>
                      <a:pt x="2974" y="8829"/>
                    </a:cubicBezTo>
                    <a:cubicBezTo>
                      <a:pt x="3155" y="8624"/>
                      <a:pt x="3416" y="8522"/>
                      <a:pt x="3677" y="8522"/>
                    </a:cubicBezTo>
                    <a:cubicBezTo>
                      <a:pt x="4211" y="8522"/>
                      <a:pt x="4653" y="8953"/>
                      <a:pt x="4653" y="9487"/>
                    </a:cubicBezTo>
                    <a:lnTo>
                      <a:pt x="4086" y="15342"/>
                    </a:lnTo>
                    <a:lnTo>
                      <a:pt x="4120" y="15705"/>
                    </a:lnTo>
                    <a:lnTo>
                      <a:pt x="4165" y="15705"/>
                    </a:lnTo>
                    <a:lnTo>
                      <a:pt x="10009" y="15138"/>
                    </a:lnTo>
                    <a:cubicBezTo>
                      <a:pt x="10883" y="15138"/>
                      <a:pt x="11314" y="16205"/>
                      <a:pt x="10679" y="16817"/>
                    </a:cubicBezTo>
                    <a:cubicBezTo>
                      <a:pt x="10361" y="17101"/>
                      <a:pt x="9930" y="17612"/>
                      <a:pt x="9930" y="18213"/>
                    </a:cubicBezTo>
                    <a:cubicBezTo>
                      <a:pt x="9930" y="19144"/>
                      <a:pt x="10668" y="19791"/>
                      <a:pt x="11723" y="19791"/>
                    </a:cubicBezTo>
                    <a:cubicBezTo>
                      <a:pt x="12778" y="19791"/>
                      <a:pt x="13527" y="19144"/>
                      <a:pt x="13527" y="18213"/>
                    </a:cubicBezTo>
                    <a:cubicBezTo>
                      <a:pt x="13527" y="17612"/>
                      <a:pt x="13085" y="17101"/>
                      <a:pt x="12767" y="16817"/>
                    </a:cubicBezTo>
                    <a:cubicBezTo>
                      <a:pt x="12131" y="16205"/>
                      <a:pt x="12563" y="15138"/>
                      <a:pt x="13436" y="15138"/>
                    </a:cubicBezTo>
                    <a:lnTo>
                      <a:pt x="19292" y="15705"/>
                    </a:lnTo>
                    <a:lnTo>
                      <a:pt x="19326" y="15705"/>
                    </a:lnTo>
                    <a:lnTo>
                      <a:pt x="19292" y="15342"/>
                    </a:lnTo>
                    <a:lnTo>
                      <a:pt x="18724" y="9487"/>
                    </a:lnTo>
                    <a:cubicBezTo>
                      <a:pt x="18724" y="8904"/>
                      <a:pt x="19200" y="8518"/>
                      <a:pt x="19694" y="8518"/>
                    </a:cubicBezTo>
                    <a:cubicBezTo>
                      <a:pt x="19941" y="8518"/>
                      <a:pt x="20193" y="8613"/>
                      <a:pt x="20393" y="8829"/>
                    </a:cubicBezTo>
                    <a:cubicBezTo>
                      <a:pt x="20676" y="9135"/>
                      <a:pt x="21187" y="9578"/>
                      <a:pt x="21788" y="9578"/>
                    </a:cubicBezTo>
                    <a:cubicBezTo>
                      <a:pt x="22719" y="9578"/>
                      <a:pt x="23366" y="8829"/>
                      <a:pt x="23366" y="7773"/>
                    </a:cubicBezTo>
                    <a:cubicBezTo>
                      <a:pt x="23366" y="6718"/>
                      <a:pt x="22719" y="5980"/>
                      <a:pt x="21788" y="5980"/>
                    </a:cubicBezTo>
                    <a:cubicBezTo>
                      <a:pt x="21187" y="5980"/>
                      <a:pt x="20676" y="6411"/>
                      <a:pt x="20393" y="6729"/>
                    </a:cubicBezTo>
                    <a:cubicBezTo>
                      <a:pt x="20193" y="6940"/>
                      <a:pt x="19942" y="7035"/>
                      <a:pt x="19696" y="7035"/>
                    </a:cubicBezTo>
                    <a:cubicBezTo>
                      <a:pt x="19201" y="7035"/>
                      <a:pt x="18724" y="6651"/>
                      <a:pt x="18724" y="6060"/>
                    </a:cubicBezTo>
                    <a:lnTo>
                      <a:pt x="19246" y="567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60" y="1237"/>
                      <a:pt x="12574" y="1487"/>
                      <a:pt x="12767" y="1679"/>
                    </a:cubicBezTo>
                    <a:cubicBezTo>
                      <a:pt x="13085" y="1963"/>
                      <a:pt x="13516" y="2474"/>
                      <a:pt x="13516" y="3075"/>
                    </a:cubicBezTo>
                    <a:cubicBezTo>
                      <a:pt x="13516" y="4006"/>
                      <a:pt x="12778" y="4653"/>
                      <a:pt x="11723" y="4653"/>
                    </a:cubicBezTo>
                    <a:cubicBezTo>
                      <a:pt x="10668" y="4653"/>
                      <a:pt x="9930" y="4006"/>
                      <a:pt x="9930" y="3075"/>
                    </a:cubicBezTo>
                    <a:cubicBezTo>
                      <a:pt x="9930" y="2474"/>
                      <a:pt x="10361" y="1963"/>
                      <a:pt x="10679" y="1679"/>
                    </a:cubicBezTo>
                    <a:cubicBezTo>
                      <a:pt x="10872" y="1487"/>
                      <a:pt x="10985" y="1237"/>
                      <a:pt x="10974" y="965"/>
                    </a:cubicBezTo>
                    <a:cubicBezTo>
                      <a:pt x="10974" y="431"/>
                      <a:pt x="10543" y="0"/>
                      <a:pt x="10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76200" dir="78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962700" y="1880000"/>
                <a:ext cx="5844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8"/>
                    </a:lnTo>
                    <a:cubicBezTo>
                      <a:pt x="4653" y="6401"/>
                      <a:pt x="4211" y="6844"/>
                      <a:pt x="3677" y="6844"/>
                    </a:cubicBezTo>
                    <a:cubicBezTo>
                      <a:pt x="3416" y="6844"/>
                      <a:pt x="3155" y="6730"/>
                      <a:pt x="2974" y="6537"/>
                    </a:cubicBezTo>
                    <a:cubicBezTo>
                      <a:pt x="2690" y="6219"/>
                      <a:pt x="2179" y="5788"/>
                      <a:pt x="1578" y="5788"/>
                    </a:cubicBezTo>
                    <a:cubicBezTo>
                      <a:pt x="647" y="5788"/>
                      <a:pt x="1" y="6526"/>
                      <a:pt x="1" y="7581"/>
                    </a:cubicBezTo>
                    <a:cubicBezTo>
                      <a:pt x="1" y="8636"/>
                      <a:pt x="647" y="9374"/>
                      <a:pt x="1578" y="9374"/>
                    </a:cubicBezTo>
                    <a:cubicBezTo>
                      <a:pt x="2179" y="9374"/>
                      <a:pt x="2690" y="8943"/>
                      <a:pt x="2974" y="8625"/>
                    </a:cubicBezTo>
                    <a:cubicBezTo>
                      <a:pt x="3147" y="8441"/>
                      <a:pt x="3392" y="8329"/>
                      <a:pt x="3641" y="8329"/>
                    </a:cubicBezTo>
                    <a:cubicBezTo>
                      <a:pt x="3653" y="8329"/>
                      <a:pt x="3665" y="8330"/>
                      <a:pt x="3677" y="8330"/>
                    </a:cubicBezTo>
                    <a:cubicBezTo>
                      <a:pt x="4211" y="8330"/>
                      <a:pt x="4653" y="8761"/>
                      <a:pt x="4653" y="9295"/>
                    </a:cubicBezTo>
                    <a:lnTo>
                      <a:pt x="4086" y="15139"/>
                    </a:lnTo>
                    <a:lnTo>
                      <a:pt x="4040" y="15547"/>
                    </a:lnTo>
                    <a:lnTo>
                      <a:pt x="4165" y="15559"/>
                    </a:lnTo>
                    <a:lnTo>
                      <a:pt x="10009" y="16126"/>
                    </a:lnTo>
                    <a:cubicBezTo>
                      <a:pt x="10883" y="16126"/>
                      <a:pt x="11314" y="15048"/>
                      <a:pt x="10679" y="14447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7"/>
                    </a:cubicBezTo>
                    <a:cubicBezTo>
                      <a:pt x="12131" y="15048"/>
                      <a:pt x="12563" y="16126"/>
                      <a:pt x="13436" y="16126"/>
                    </a:cubicBezTo>
                    <a:lnTo>
                      <a:pt x="19292" y="15559"/>
                    </a:lnTo>
                    <a:lnTo>
                      <a:pt x="19326" y="15559"/>
                    </a:lnTo>
                    <a:lnTo>
                      <a:pt x="19292" y="15150"/>
                    </a:lnTo>
                    <a:lnTo>
                      <a:pt x="18724" y="9295"/>
                    </a:lnTo>
                    <a:cubicBezTo>
                      <a:pt x="18724" y="8768"/>
                      <a:pt x="19145" y="8330"/>
                      <a:pt x="19680" y="8330"/>
                    </a:cubicBezTo>
                    <a:cubicBezTo>
                      <a:pt x="19687" y="8330"/>
                      <a:pt x="19694" y="8330"/>
                      <a:pt x="19700" y="8330"/>
                    </a:cubicBezTo>
                    <a:cubicBezTo>
                      <a:pt x="19961" y="8330"/>
                      <a:pt x="20222" y="8432"/>
                      <a:pt x="20404" y="8636"/>
                    </a:cubicBezTo>
                    <a:cubicBezTo>
                      <a:pt x="20688" y="8943"/>
                      <a:pt x="21198" y="9385"/>
                      <a:pt x="21800" y="9385"/>
                    </a:cubicBezTo>
                    <a:cubicBezTo>
                      <a:pt x="22730" y="9385"/>
                      <a:pt x="23377" y="8636"/>
                      <a:pt x="23377" y="7581"/>
                    </a:cubicBezTo>
                    <a:cubicBezTo>
                      <a:pt x="23377" y="6526"/>
                      <a:pt x="22730" y="5788"/>
                      <a:pt x="21800" y="5788"/>
                    </a:cubicBezTo>
                    <a:cubicBezTo>
                      <a:pt x="21198" y="5788"/>
                      <a:pt x="20688" y="6219"/>
                      <a:pt x="20404" y="6537"/>
                    </a:cubicBezTo>
                    <a:cubicBezTo>
                      <a:pt x="20222" y="6730"/>
                      <a:pt x="19961" y="6844"/>
                      <a:pt x="19700" y="6844"/>
                    </a:cubicBezTo>
                    <a:cubicBezTo>
                      <a:pt x="19156" y="6844"/>
                      <a:pt x="18724" y="6401"/>
                      <a:pt x="18724" y="5868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7"/>
                    </a:cubicBezTo>
                    <a:cubicBezTo>
                      <a:pt x="12472" y="1238"/>
                      <a:pt x="12574" y="1499"/>
                      <a:pt x="12778" y="1680"/>
                    </a:cubicBezTo>
                    <a:cubicBezTo>
                      <a:pt x="13085" y="1964"/>
                      <a:pt x="13527" y="2475"/>
                      <a:pt x="13527" y="3076"/>
                    </a:cubicBezTo>
                    <a:cubicBezTo>
                      <a:pt x="13527" y="4007"/>
                      <a:pt x="12778" y="4653"/>
                      <a:pt x="11723" y="4653"/>
                    </a:cubicBezTo>
                    <a:cubicBezTo>
                      <a:pt x="10668" y="4653"/>
                      <a:pt x="9930" y="4007"/>
                      <a:pt x="9930" y="3076"/>
                    </a:cubicBezTo>
                    <a:cubicBezTo>
                      <a:pt x="9930" y="2475"/>
                      <a:pt x="10372" y="1964"/>
                      <a:pt x="10679" y="1680"/>
                    </a:cubicBezTo>
                    <a:cubicBezTo>
                      <a:pt x="10872" y="1499"/>
                      <a:pt x="10985" y="1238"/>
                      <a:pt x="10985" y="965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8" dist="76200" dir="78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-774551" y="-1087383"/>
              <a:ext cx="3768994" cy="3405477"/>
              <a:chOff x="1097750" y="1294575"/>
              <a:chExt cx="2308725" cy="208605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2155925" y="1669350"/>
                <a:ext cx="406550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9723" extrusionOk="0">
                    <a:moveTo>
                      <a:pt x="8126" y="0"/>
                    </a:moveTo>
                    <a:cubicBezTo>
                      <a:pt x="7070" y="0"/>
                      <a:pt x="6333" y="658"/>
                      <a:pt x="6333" y="1578"/>
                    </a:cubicBezTo>
                    <a:cubicBezTo>
                      <a:pt x="6333" y="2179"/>
                      <a:pt x="6764" y="2690"/>
                      <a:pt x="7082" y="2985"/>
                    </a:cubicBezTo>
                    <a:cubicBezTo>
                      <a:pt x="7274" y="3166"/>
                      <a:pt x="7388" y="3416"/>
                      <a:pt x="7377" y="3688"/>
                    </a:cubicBezTo>
                    <a:cubicBezTo>
                      <a:pt x="7377" y="4222"/>
                      <a:pt x="6945" y="4653"/>
                      <a:pt x="6412" y="4653"/>
                    </a:cubicBezTo>
                    <a:lnTo>
                      <a:pt x="556" y="4085"/>
                    </a:lnTo>
                    <a:lnTo>
                      <a:pt x="522" y="4085"/>
                    </a:lnTo>
                    <a:lnTo>
                      <a:pt x="0" y="9521"/>
                    </a:lnTo>
                    <a:cubicBezTo>
                      <a:pt x="0" y="10043"/>
                      <a:pt x="443" y="10474"/>
                      <a:pt x="976" y="10474"/>
                    </a:cubicBezTo>
                    <a:cubicBezTo>
                      <a:pt x="988" y="10475"/>
                      <a:pt x="1000" y="10475"/>
                      <a:pt x="1012" y="10475"/>
                    </a:cubicBezTo>
                    <a:cubicBezTo>
                      <a:pt x="1261" y="10475"/>
                      <a:pt x="1507" y="10363"/>
                      <a:pt x="1680" y="10179"/>
                    </a:cubicBezTo>
                    <a:cubicBezTo>
                      <a:pt x="1964" y="9861"/>
                      <a:pt x="2474" y="9430"/>
                      <a:pt x="3076" y="9430"/>
                    </a:cubicBezTo>
                    <a:cubicBezTo>
                      <a:pt x="4006" y="9430"/>
                      <a:pt x="4653" y="10168"/>
                      <a:pt x="4653" y="11223"/>
                    </a:cubicBezTo>
                    <a:cubicBezTo>
                      <a:pt x="4653" y="12279"/>
                      <a:pt x="4006" y="13016"/>
                      <a:pt x="3076" y="13016"/>
                    </a:cubicBezTo>
                    <a:cubicBezTo>
                      <a:pt x="2474" y="13016"/>
                      <a:pt x="1964" y="12585"/>
                      <a:pt x="1680" y="12267"/>
                    </a:cubicBezTo>
                    <a:cubicBezTo>
                      <a:pt x="1507" y="12083"/>
                      <a:pt x="1261" y="11971"/>
                      <a:pt x="1012" y="11971"/>
                    </a:cubicBezTo>
                    <a:cubicBezTo>
                      <a:pt x="1000" y="11971"/>
                      <a:pt x="988" y="11972"/>
                      <a:pt x="976" y="11972"/>
                    </a:cubicBezTo>
                    <a:cubicBezTo>
                      <a:pt x="432" y="11972"/>
                      <a:pt x="0" y="12403"/>
                      <a:pt x="0" y="12937"/>
                    </a:cubicBezTo>
                    <a:lnTo>
                      <a:pt x="568" y="18792"/>
                    </a:lnTo>
                    <a:lnTo>
                      <a:pt x="534" y="19155"/>
                    </a:lnTo>
                    <a:lnTo>
                      <a:pt x="568" y="19155"/>
                    </a:lnTo>
                    <a:lnTo>
                      <a:pt x="6423" y="19723"/>
                    </a:lnTo>
                    <a:cubicBezTo>
                      <a:pt x="7297" y="19723"/>
                      <a:pt x="7728" y="18645"/>
                      <a:pt x="7082" y="18043"/>
                    </a:cubicBezTo>
                    <a:cubicBezTo>
                      <a:pt x="6775" y="17759"/>
                      <a:pt x="6333" y="17249"/>
                      <a:pt x="6333" y="16647"/>
                    </a:cubicBezTo>
                    <a:cubicBezTo>
                      <a:pt x="6333" y="15717"/>
                      <a:pt x="7082" y="15070"/>
                      <a:pt x="8137" y="15070"/>
                    </a:cubicBezTo>
                    <a:cubicBezTo>
                      <a:pt x="9192" y="15070"/>
                      <a:pt x="9930" y="15717"/>
                      <a:pt x="9930" y="16647"/>
                    </a:cubicBezTo>
                    <a:cubicBezTo>
                      <a:pt x="9930" y="17249"/>
                      <a:pt x="9499" y="17759"/>
                      <a:pt x="9181" y="18043"/>
                    </a:cubicBezTo>
                    <a:cubicBezTo>
                      <a:pt x="8545" y="18645"/>
                      <a:pt x="8965" y="19723"/>
                      <a:pt x="9850" y="19723"/>
                    </a:cubicBezTo>
                    <a:lnTo>
                      <a:pt x="15695" y="19167"/>
                    </a:lnTo>
                    <a:lnTo>
                      <a:pt x="15729" y="19167"/>
                    </a:lnTo>
                    <a:lnTo>
                      <a:pt x="15695" y="18815"/>
                    </a:lnTo>
                    <a:lnTo>
                      <a:pt x="16262" y="12959"/>
                    </a:lnTo>
                    <a:cubicBezTo>
                      <a:pt x="16262" y="12374"/>
                      <a:pt x="15777" y="11987"/>
                      <a:pt x="15277" y="11987"/>
                    </a:cubicBezTo>
                    <a:cubicBezTo>
                      <a:pt x="15031" y="11987"/>
                      <a:pt x="14781" y="12080"/>
                      <a:pt x="14582" y="12290"/>
                    </a:cubicBezTo>
                    <a:cubicBezTo>
                      <a:pt x="14299" y="12608"/>
                      <a:pt x="13788" y="13039"/>
                      <a:pt x="13187" y="13039"/>
                    </a:cubicBezTo>
                    <a:cubicBezTo>
                      <a:pt x="12256" y="13039"/>
                      <a:pt x="11609" y="12301"/>
                      <a:pt x="11609" y="11246"/>
                    </a:cubicBezTo>
                    <a:cubicBezTo>
                      <a:pt x="11609" y="10191"/>
                      <a:pt x="12256" y="9453"/>
                      <a:pt x="13187" y="9453"/>
                    </a:cubicBezTo>
                    <a:cubicBezTo>
                      <a:pt x="13788" y="9453"/>
                      <a:pt x="14299" y="9884"/>
                      <a:pt x="14582" y="10202"/>
                    </a:cubicBezTo>
                    <a:cubicBezTo>
                      <a:pt x="14781" y="10411"/>
                      <a:pt x="15031" y="10505"/>
                      <a:pt x="15277" y="10505"/>
                    </a:cubicBezTo>
                    <a:cubicBezTo>
                      <a:pt x="15777" y="10505"/>
                      <a:pt x="16262" y="10118"/>
                      <a:pt x="16262" y="9532"/>
                    </a:cubicBezTo>
                    <a:lnTo>
                      <a:pt x="15729" y="4085"/>
                    </a:lnTo>
                    <a:lnTo>
                      <a:pt x="15695" y="4085"/>
                    </a:lnTo>
                    <a:lnTo>
                      <a:pt x="9839" y="4653"/>
                    </a:lnTo>
                    <a:cubicBezTo>
                      <a:pt x="9306" y="4653"/>
                      <a:pt x="8874" y="4222"/>
                      <a:pt x="8874" y="3688"/>
                    </a:cubicBezTo>
                    <a:cubicBezTo>
                      <a:pt x="8874" y="3416"/>
                      <a:pt x="8977" y="3166"/>
                      <a:pt x="9181" y="2985"/>
                    </a:cubicBezTo>
                    <a:cubicBezTo>
                      <a:pt x="9487" y="2701"/>
                      <a:pt x="9930" y="2179"/>
                      <a:pt x="9930" y="1578"/>
                    </a:cubicBezTo>
                    <a:cubicBezTo>
                      <a:pt x="9930" y="658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445850" y="1757275"/>
                <a:ext cx="580750" cy="493100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24" extrusionOk="0">
                    <a:moveTo>
                      <a:pt x="13369" y="1"/>
                    </a:moveTo>
                    <a:cubicBezTo>
                      <a:pt x="12484" y="1"/>
                      <a:pt x="12064" y="1068"/>
                      <a:pt x="12699" y="1669"/>
                    </a:cubicBezTo>
                    <a:cubicBezTo>
                      <a:pt x="13017" y="1953"/>
                      <a:pt x="13448" y="2475"/>
                      <a:pt x="13448" y="3065"/>
                    </a:cubicBezTo>
                    <a:cubicBezTo>
                      <a:pt x="13448" y="3995"/>
                      <a:pt x="12711" y="4654"/>
                      <a:pt x="11655" y="4654"/>
                    </a:cubicBezTo>
                    <a:cubicBezTo>
                      <a:pt x="10600" y="4654"/>
                      <a:pt x="9862" y="4018"/>
                      <a:pt x="9862" y="3076"/>
                    </a:cubicBezTo>
                    <a:cubicBezTo>
                      <a:pt x="9862" y="2475"/>
                      <a:pt x="10305" y="1964"/>
                      <a:pt x="10611" y="1680"/>
                    </a:cubicBezTo>
                    <a:cubicBezTo>
                      <a:pt x="11243" y="1082"/>
                      <a:pt x="10831" y="12"/>
                      <a:pt x="9956" y="12"/>
                    </a:cubicBezTo>
                    <a:cubicBezTo>
                      <a:pt x="9951" y="12"/>
                      <a:pt x="9946" y="12"/>
                      <a:pt x="9942" y="12"/>
                    </a:cubicBezTo>
                    <a:lnTo>
                      <a:pt x="4132" y="580"/>
                    </a:lnTo>
                    <a:lnTo>
                      <a:pt x="4654" y="6015"/>
                    </a:lnTo>
                    <a:cubicBezTo>
                      <a:pt x="4654" y="6549"/>
                      <a:pt x="4222" y="6980"/>
                      <a:pt x="3689" y="6980"/>
                    </a:cubicBezTo>
                    <a:cubicBezTo>
                      <a:pt x="3417" y="6980"/>
                      <a:pt x="3167" y="6866"/>
                      <a:pt x="2985" y="6674"/>
                    </a:cubicBezTo>
                    <a:cubicBezTo>
                      <a:pt x="2702" y="6367"/>
                      <a:pt x="2191" y="5925"/>
                      <a:pt x="1590" y="5925"/>
                    </a:cubicBezTo>
                    <a:cubicBezTo>
                      <a:pt x="659" y="5925"/>
                      <a:pt x="1" y="6674"/>
                      <a:pt x="1" y="7718"/>
                    </a:cubicBezTo>
                    <a:cubicBezTo>
                      <a:pt x="1" y="8773"/>
                      <a:pt x="659" y="9522"/>
                      <a:pt x="1590" y="9522"/>
                    </a:cubicBezTo>
                    <a:cubicBezTo>
                      <a:pt x="2191" y="9522"/>
                      <a:pt x="2702" y="9079"/>
                      <a:pt x="2985" y="8773"/>
                    </a:cubicBezTo>
                    <a:cubicBezTo>
                      <a:pt x="3185" y="8558"/>
                      <a:pt x="3437" y="8462"/>
                      <a:pt x="3684" y="8462"/>
                    </a:cubicBezTo>
                    <a:cubicBezTo>
                      <a:pt x="4178" y="8462"/>
                      <a:pt x="4654" y="8848"/>
                      <a:pt x="4654" y="9431"/>
                    </a:cubicBezTo>
                    <a:lnTo>
                      <a:pt x="4086" y="15286"/>
                    </a:lnTo>
                    <a:lnTo>
                      <a:pt x="4120" y="15638"/>
                    </a:lnTo>
                    <a:lnTo>
                      <a:pt x="9942" y="15071"/>
                    </a:lnTo>
                    <a:cubicBezTo>
                      <a:pt x="10475" y="15071"/>
                      <a:pt x="10906" y="15502"/>
                      <a:pt x="10906" y="16035"/>
                    </a:cubicBezTo>
                    <a:cubicBezTo>
                      <a:pt x="10906" y="16308"/>
                      <a:pt x="10804" y="16569"/>
                      <a:pt x="10600" y="16750"/>
                    </a:cubicBezTo>
                    <a:cubicBezTo>
                      <a:pt x="10293" y="17034"/>
                      <a:pt x="9851" y="17545"/>
                      <a:pt x="9851" y="18146"/>
                    </a:cubicBezTo>
                    <a:cubicBezTo>
                      <a:pt x="9851" y="19077"/>
                      <a:pt x="10600" y="19723"/>
                      <a:pt x="11655" y="19723"/>
                    </a:cubicBezTo>
                    <a:cubicBezTo>
                      <a:pt x="12711" y="19723"/>
                      <a:pt x="13459" y="19077"/>
                      <a:pt x="13459" y="18146"/>
                    </a:cubicBezTo>
                    <a:cubicBezTo>
                      <a:pt x="13459" y="17545"/>
                      <a:pt x="13017" y="17034"/>
                      <a:pt x="12699" y="16750"/>
                    </a:cubicBezTo>
                    <a:cubicBezTo>
                      <a:pt x="12506" y="16569"/>
                      <a:pt x="12393" y="16308"/>
                      <a:pt x="12404" y="16035"/>
                    </a:cubicBezTo>
                    <a:cubicBezTo>
                      <a:pt x="12404" y="15502"/>
                      <a:pt x="12835" y="15071"/>
                      <a:pt x="13369" y="15071"/>
                    </a:cubicBezTo>
                    <a:lnTo>
                      <a:pt x="19179" y="15627"/>
                    </a:lnTo>
                    <a:lnTo>
                      <a:pt x="19179" y="15627"/>
                    </a:lnTo>
                    <a:lnTo>
                      <a:pt x="19145" y="15275"/>
                    </a:lnTo>
                    <a:lnTo>
                      <a:pt x="18577" y="9431"/>
                    </a:lnTo>
                    <a:cubicBezTo>
                      <a:pt x="18577" y="8898"/>
                      <a:pt x="19009" y="8455"/>
                      <a:pt x="19542" y="8455"/>
                    </a:cubicBezTo>
                    <a:cubicBezTo>
                      <a:pt x="19814" y="8455"/>
                      <a:pt x="20064" y="8569"/>
                      <a:pt x="20245" y="8762"/>
                    </a:cubicBezTo>
                    <a:cubicBezTo>
                      <a:pt x="20529" y="9079"/>
                      <a:pt x="21051" y="9510"/>
                      <a:pt x="21653" y="9510"/>
                    </a:cubicBezTo>
                    <a:cubicBezTo>
                      <a:pt x="22572" y="9510"/>
                      <a:pt x="23230" y="8773"/>
                      <a:pt x="23230" y="7718"/>
                    </a:cubicBezTo>
                    <a:cubicBezTo>
                      <a:pt x="23230" y="6662"/>
                      <a:pt x="22572" y="5913"/>
                      <a:pt x="21653" y="5913"/>
                    </a:cubicBezTo>
                    <a:cubicBezTo>
                      <a:pt x="21051" y="5913"/>
                      <a:pt x="20541" y="6356"/>
                      <a:pt x="20245" y="6662"/>
                    </a:cubicBezTo>
                    <a:cubicBezTo>
                      <a:pt x="20064" y="6866"/>
                      <a:pt x="19814" y="6969"/>
                      <a:pt x="19542" y="6969"/>
                    </a:cubicBezTo>
                    <a:cubicBezTo>
                      <a:pt x="19009" y="6969"/>
                      <a:pt x="18577" y="6537"/>
                      <a:pt x="18577" y="6004"/>
                    </a:cubicBezTo>
                    <a:lnTo>
                      <a:pt x="19099" y="557"/>
                    </a:lnTo>
                    <a:lnTo>
                      <a:pt x="133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693225" y="1757275"/>
                <a:ext cx="579050" cy="49337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735" extrusionOk="0">
                    <a:moveTo>
                      <a:pt x="13209" y="1"/>
                    </a:moveTo>
                    <a:cubicBezTo>
                      <a:pt x="12335" y="1"/>
                      <a:pt x="11904" y="1079"/>
                      <a:pt x="12551" y="1680"/>
                    </a:cubicBezTo>
                    <a:cubicBezTo>
                      <a:pt x="12857" y="1964"/>
                      <a:pt x="13300" y="2475"/>
                      <a:pt x="13300" y="3076"/>
                    </a:cubicBezTo>
                    <a:cubicBezTo>
                      <a:pt x="13300" y="4007"/>
                      <a:pt x="12551" y="4654"/>
                      <a:pt x="11495" y="4654"/>
                    </a:cubicBezTo>
                    <a:cubicBezTo>
                      <a:pt x="10451" y="4654"/>
                      <a:pt x="9714" y="4018"/>
                      <a:pt x="9714" y="3076"/>
                    </a:cubicBezTo>
                    <a:cubicBezTo>
                      <a:pt x="9714" y="2475"/>
                      <a:pt x="10156" y="1964"/>
                      <a:pt x="10463" y="1680"/>
                    </a:cubicBezTo>
                    <a:cubicBezTo>
                      <a:pt x="11095" y="1082"/>
                      <a:pt x="10683" y="12"/>
                      <a:pt x="9807" y="12"/>
                    </a:cubicBezTo>
                    <a:cubicBezTo>
                      <a:pt x="9803" y="12"/>
                      <a:pt x="9798" y="12"/>
                      <a:pt x="9793" y="12"/>
                    </a:cubicBezTo>
                    <a:lnTo>
                      <a:pt x="4119" y="557"/>
                    </a:lnTo>
                    <a:lnTo>
                      <a:pt x="4653" y="6004"/>
                    </a:lnTo>
                    <a:cubicBezTo>
                      <a:pt x="4653" y="6537"/>
                      <a:pt x="4222" y="6969"/>
                      <a:pt x="3677" y="6969"/>
                    </a:cubicBezTo>
                    <a:cubicBezTo>
                      <a:pt x="3416" y="6969"/>
                      <a:pt x="3155" y="6855"/>
                      <a:pt x="2973" y="6662"/>
                    </a:cubicBezTo>
                    <a:cubicBezTo>
                      <a:pt x="2690" y="6356"/>
                      <a:pt x="2179" y="5913"/>
                      <a:pt x="1577" y="5913"/>
                    </a:cubicBezTo>
                    <a:cubicBezTo>
                      <a:pt x="647" y="5913"/>
                      <a:pt x="0" y="6662"/>
                      <a:pt x="0" y="7718"/>
                    </a:cubicBezTo>
                    <a:cubicBezTo>
                      <a:pt x="0" y="8762"/>
                      <a:pt x="647" y="9510"/>
                      <a:pt x="1577" y="9510"/>
                    </a:cubicBezTo>
                    <a:cubicBezTo>
                      <a:pt x="2179" y="9510"/>
                      <a:pt x="2690" y="9068"/>
                      <a:pt x="2973" y="8762"/>
                    </a:cubicBezTo>
                    <a:cubicBezTo>
                      <a:pt x="3155" y="8569"/>
                      <a:pt x="3416" y="8455"/>
                      <a:pt x="3677" y="8455"/>
                    </a:cubicBezTo>
                    <a:cubicBezTo>
                      <a:pt x="4222" y="8455"/>
                      <a:pt x="4653" y="8886"/>
                      <a:pt x="4653" y="9420"/>
                    </a:cubicBezTo>
                    <a:lnTo>
                      <a:pt x="4085" y="15275"/>
                    </a:lnTo>
                    <a:lnTo>
                      <a:pt x="4051" y="15638"/>
                    </a:lnTo>
                    <a:lnTo>
                      <a:pt x="9805" y="15082"/>
                    </a:lnTo>
                    <a:cubicBezTo>
                      <a:pt x="10338" y="15082"/>
                      <a:pt x="10769" y="15513"/>
                      <a:pt x="10769" y="16047"/>
                    </a:cubicBezTo>
                    <a:cubicBezTo>
                      <a:pt x="10769" y="16319"/>
                      <a:pt x="10656" y="16569"/>
                      <a:pt x="10463" y="16750"/>
                    </a:cubicBezTo>
                    <a:cubicBezTo>
                      <a:pt x="10156" y="17034"/>
                      <a:pt x="9714" y="17556"/>
                      <a:pt x="9714" y="18157"/>
                    </a:cubicBezTo>
                    <a:cubicBezTo>
                      <a:pt x="9714" y="19077"/>
                      <a:pt x="10451" y="19735"/>
                      <a:pt x="11507" y="19735"/>
                    </a:cubicBezTo>
                    <a:cubicBezTo>
                      <a:pt x="12562" y="19735"/>
                      <a:pt x="13311" y="19077"/>
                      <a:pt x="13311" y="18157"/>
                    </a:cubicBezTo>
                    <a:cubicBezTo>
                      <a:pt x="13311" y="17556"/>
                      <a:pt x="12869" y="17045"/>
                      <a:pt x="12562" y="16750"/>
                    </a:cubicBezTo>
                    <a:cubicBezTo>
                      <a:pt x="12358" y="16569"/>
                      <a:pt x="12256" y="16319"/>
                      <a:pt x="12256" y="16047"/>
                    </a:cubicBezTo>
                    <a:cubicBezTo>
                      <a:pt x="12256" y="15513"/>
                      <a:pt x="12687" y="15082"/>
                      <a:pt x="13220" y="15082"/>
                    </a:cubicBezTo>
                    <a:lnTo>
                      <a:pt x="19042" y="15650"/>
                    </a:lnTo>
                    <a:lnTo>
                      <a:pt x="19076" y="15275"/>
                    </a:lnTo>
                    <a:lnTo>
                      <a:pt x="18508" y="9431"/>
                    </a:lnTo>
                    <a:cubicBezTo>
                      <a:pt x="18508" y="8886"/>
                      <a:pt x="18940" y="8455"/>
                      <a:pt x="19473" y="8455"/>
                    </a:cubicBezTo>
                    <a:cubicBezTo>
                      <a:pt x="19745" y="8455"/>
                      <a:pt x="20006" y="8569"/>
                      <a:pt x="20188" y="8762"/>
                    </a:cubicBezTo>
                    <a:cubicBezTo>
                      <a:pt x="20472" y="9068"/>
                      <a:pt x="20982" y="9510"/>
                      <a:pt x="21584" y="9510"/>
                    </a:cubicBezTo>
                    <a:cubicBezTo>
                      <a:pt x="22514" y="9510"/>
                      <a:pt x="23161" y="8762"/>
                      <a:pt x="23161" y="7718"/>
                    </a:cubicBezTo>
                    <a:cubicBezTo>
                      <a:pt x="23161" y="6662"/>
                      <a:pt x="22514" y="5913"/>
                      <a:pt x="21584" y="5913"/>
                    </a:cubicBezTo>
                    <a:cubicBezTo>
                      <a:pt x="20982" y="5913"/>
                      <a:pt x="20472" y="6356"/>
                      <a:pt x="20188" y="6662"/>
                    </a:cubicBezTo>
                    <a:cubicBezTo>
                      <a:pt x="20006" y="6866"/>
                      <a:pt x="19745" y="6969"/>
                      <a:pt x="19473" y="6969"/>
                    </a:cubicBezTo>
                    <a:cubicBezTo>
                      <a:pt x="18940" y="6969"/>
                      <a:pt x="18508" y="6537"/>
                      <a:pt x="18508" y="6004"/>
                    </a:cubicBezTo>
                    <a:lnTo>
                      <a:pt x="19030" y="568"/>
                    </a:lnTo>
                    <a:lnTo>
                      <a:pt x="132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692925" y="25124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794" y="1"/>
                    </a:moveTo>
                    <a:lnTo>
                      <a:pt x="4120" y="546"/>
                    </a:lnTo>
                    <a:lnTo>
                      <a:pt x="4653" y="6027"/>
                    </a:lnTo>
                    <a:cubicBezTo>
                      <a:pt x="4653" y="6560"/>
                      <a:pt x="4222" y="6991"/>
                      <a:pt x="3677" y="6991"/>
                    </a:cubicBezTo>
                    <a:cubicBezTo>
                      <a:pt x="3666" y="6992"/>
                      <a:pt x="3654" y="6992"/>
                      <a:pt x="3642" y="6992"/>
                    </a:cubicBezTo>
                    <a:cubicBezTo>
                      <a:pt x="3393" y="6992"/>
                      <a:pt x="3147" y="6880"/>
                      <a:pt x="2974" y="6696"/>
                    </a:cubicBezTo>
                    <a:cubicBezTo>
                      <a:pt x="2690" y="6378"/>
                      <a:pt x="2180" y="5947"/>
                      <a:pt x="1578" y="5947"/>
                    </a:cubicBezTo>
                    <a:cubicBezTo>
                      <a:pt x="648" y="5947"/>
                      <a:pt x="1" y="6685"/>
                      <a:pt x="1" y="7740"/>
                    </a:cubicBezTo>
                    <a:cubicBezTo>
                      <a:pt x="1" y="8795"/>
                      <a:pt x="659" y="9556"/>
                      <a:pt x="1589" y="9556"/>
                    </a:cubicBezTo>
                    <a:cubicBezTo>
                      <a:pt x="2191" y="9556"/>
                      <a:pt x="2702" y="9113"/>
                      <a:pt x="2985" y="8807"/>
                    </a:cubicBezTo>
                    <a:cubicBezTo>
                      <a:pt x="3159" y="8612"/>
                      <a:pt x="3404" y="8500"/>
                      <a:pt x="3663" y="8500"/>
                    </a:cubicBezTo>
                    <a:cubicBezTo>
                      <a:pt x="3675" y="8500"/>
                      <a:pt x="3688" y="8500"/>
                      <a:pt x="3700" y="8500"/>
                    </a:cubicBezTo>
                    <a:cubicBezTo>
                      <a:pt x="4234" y="8500"/>
                      <a:pt x="4665" y="8932"/>
                      <a:pt x="4665" y="9465"/>
                    </a:cubicBezTo>
                    <a:lnTo>
                      <a:pt x="4097" y="15320"/>
                    </a:lnTo>
                    <a:lnTo>
                      <a:pt x="4131" y="15627"/>
                    </a:lnTo>
                    <a:lnTo>
                      <a:pt x="9817" y="16183"/>
                    </a:lnTo>
                    <a:cubicBezTo>
                      <a:pt x="10350" y="16183"/>
                      <a:pt x="10781" y="15752"/>
                      <a:pt x="10781" y="15207"/>
                    </a:cubicBezTo>
                    <a:cubicBezTo>
                      <a:pt x="10781" y="14946"/>
                      <a:pt x="10668" y="14685"/>
                      <a:pt x="10475" y="14503"/>
                    </a:cubicBezTo>
                    <a:cubicBezTo>
                      <a:pt x="10168" y="14220"/>
                      <a:pt x="9726" y="13709"/>
                      <a:pt x="9726" y="13108"/>
                    </a:cubicBezTo>
                    <a:cubicBezTo>
                      <a:pt x="9726" y="12177"/>
                      <a:pt x="10463" y="11530"/>
                      <a:pt x="11519" y="11530"/>
                    </a:cubicBezTo>
                    <a:cubicBezTo>
                      <a:pt x="12574" y="11530"/>
                      <a:pt x="13323" y="12177"/>
                      <a:pt x="13323" y="13108"/>
                    </a:cubicBezTo>
                    <a:cubicBezTo>
                      <a:pt x="13323" y="13709"/>
                      <a:pt x="12881" y="14220"/>
                      <a:pt x="12574" y="14503"/>
                    </a:cubicBezTo>
                    <a:cubicBezTo>
                      <a:pt x="12370" y="14685"/>
                      <a:pt x="12268" y="14946"/>
                      <a:pt x="12268" y="15207"/>
                    </a:cubicBezTo>
                    <a:cubicBezTo>
                      <a:pt x="12268" y="15752"/>
                      <a:pt x="12699" y="16183"/>
                      <a:pt x="13232" y="16183"/>
                    </a:cubicBezTo>
                    <a:lnTo>
                      <a:pt x="19054" y="15615"/>
                    </a:lnTo>
                    <a:lnTo>
                      <a:pt x="19076" y="15309"/>
                    </a:lnTo>
                    <a:lnTo>
                      <a:pt x="18509" y="9454"/>
                    </a:lnTo>
                    <a:cubicBezTo>
                      <a:pt x="18509" y="8920"/>
                      <a:pt x="18940" y="8489"/>
                      <a:pt x="19485" y="8489"/>
                    </a:cubicBezTo>
                    <a:cubicBezTo>
                      <a:pt x="19746" y="8489"/>
                      <a:pt x="20007" y="8591"/>
                      <a:pt x="20189" y="8795"/>
                    </a:cubicBezTo>
                    <a:cubicBezTo>
                      <a:pt x="20472" y="9102"/>
                      <a:pt x="20983" y="9544"/>
                      <a:pt x="21584" y="9544"/>
                    </a:cubicBezTo>
                    <a:cubicBezTo>
                      <a:pt x="22515" y="9544"/>
                      <a:pt x="23173" y="8795"/>
                      <a:pt x="23173" y="7751"/>
                    </a:cubicBezTo>
                    <a:cubicBezTo>
                      <a:pt x="23173" y="6696"/>
                      <a:pt x="22515" y="5947"/>
                      <a:pt x="21584" y="5947"/>
                    </a:cubicBezTo>
                    <a:cubicBezTo>
                      <a:pt x="20983" y="5947"/>
                      <a:pt x="20472" y="6390"/>
                      <a:pt x="20189" y="6696"/>
                    </a:cubicBezTo>
                    <a:cubicBezTo>
                      <a:pt x="20007" y="6889"/>
                      <a:pt x="19746" y="7002"/>
                      <a:pt x="19485" y="7002"/>
                    </a:cubicBezTo>
                    <a:cubicBezTo>
                      <a:pt x="18940" y="7002"/>
                      <a:pt x="18509" y="6571"/>
                      <a:pt x="18509" y="6038"/>
                    </a:cubicBezTo>
                    <a:lnTo>
                      <a:pt x="19042" y="568"/>
                    </a:lnTo>
                    <a:lnTo>
                      <a:pt x="13221" y="1"/>
                    </a:lnTo>
                    <a:cubicBezTo>
                      <a:pt x="12688" y="1"/>
                      <a:pt x="12256" y="432"/>
                      <a:pt x="12256" y="965"/>
                    </a:cubicBezTo>
                    <a:cubicBezTo>
                      <a:pt x="12245" y="1238"/>
                      <a:pt x="12359" y="1487"/>
                      <a:pt x="12551" y="1680"/>
                    </a:cubicBezTo>
                    <a:cubicBezTo>
                      <a:pt x="12869" y="1964"/>
                      <a:pt x="13312" y="2475"/>
                      <a:pt x="13312" y="3076"/>
                    </a:cubicBezTo>
                    <a:cubicBezTo>
                      <a:pt x="13312" y="4007"/>
                      <a:pt x="12563" y="4653"/>
                      <a:pt x="11507" y="4653"/>
                    </a:cubicBezTo>
                    <a:cubicBezTo>
                      <a:pt x="10452" y="4653"/>
                      <a:pt x="9715" y="4007"/>
                      <a:pt x="9715" y="3076"/>
                    </a:cubicBezTo>
                    <a:cubicBezTo>
                      <a:pt x="9715" y="2475"/>
                      <a:pt x="10146" y="1964"/>
                      <a:pt x="10463" y="1680"/>
                    </a:cubicBezTo>
                    <a:cubicBezTo>
                      <a:pt x="10656" y="1487"/>
                      <a:pt x="10770" y="1238"/>
                      <a:pt x="10770" y="965"/>
                    </a:cubicBezTo>
                    <a:cubicBezTo>
                      <a:pt x="10770" y="432"/>
                      <a:pt x="10327" y="1"/>
                      <a:pt x="9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693225" y="2801000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507" y="1"/>
                    </a:moveTo>
                    <a:cubicBezTo>
                      <a:pt x="10463" y="1"/>
                      <a:pt x="9714" y="647"/>
                      <a:pt x="9714" y="1578"/>
                    </a:cubicBezTo>
                    <a:cubicBezTo>
                      <a:pt x="9714" y="2179"/>
                      <a:pt x="10156" y="2690"/>
                      <a:pt x="10463" y="2974"/>
                    </a:cubicBezTo>
                    <a:cubicBezTo>
                      <a:pt x="10656" y="3155"/>
                      <a:pt x="10769" y="3416"/>
                      <a:pt x="10769" y="3677"/>
                    </a:cubicBezTo>
                    <a:cubicBezTo>
                      <a:pt x="10769" y="4211"/>
                      <a:pt x="10338" y="4653"/>
                      <a:pt x="9793" y="4653"/>
                    </a:cubicBezTo>
                    <a:lnTo>
                      <a:pt x="4119" y="4097"/>
                    </a:lnTo>
                    <a:lnTo>
                      <a:pt x="4653" y="9635"/>
                    </a:lnTo>
                    <a:cubicBezTo>
                      <a:pt x="4653" y="10168"/>
                      <a:pt x="4222" y="10599"/>
                      <a:pt x="3677" y="10599"/>
                    </a:cubicBezTo>
                    <a:cubicBezTo>
                      <a:pt x="3416" y="10599"/>
                      <a:pt x="3155" y="10497"/>
                      <a:pt x="2973" y="10293"/>
                    </a:cubicBezTo>
                    <a:cubicBezTo>
                      <a:pt x="2690" y="9987"/>
                      <a:pt x="2179" y="9544"/>
                      <a:pt x="1577" y="9544"/>
                    </a:cubicBezTo>
                    <a:cubicBezTo>
                      <a:pt x="647" y="9544"/>
                      <a:pt x="0" y="10293"/>
                      <a:pt x="0" y="11348"/>
                    </a:cubicBezTo>
                    <a:cubicBezTo>
                      <a:pt x="0" y="12404"/>
                      <a:pt x="647" y="13141"/>
                      <a:pt x="1577" y="13141"/>
                    </a:cubicBezTo>
                    <a:cubicBezTo>
                      <a:pt x="2179" y="13141"/>
                      <a:pt x="2690" y="12699"/>
                      <a:pt x="2973" y="12392"/>
                    </a:cubicBezTo>
                    <a:cubicBezTo>
                      <a:pt x="3155" y="12199"/>
                      <a:pt x="3416" y="12086"/>
                      <a:pt x="3677" y="12086"/>
                    </a:cubicBezTo>
                    <a:cubicBezTo>
                      <a:pt x="4222" y="12086"/>
                      <a:pt x="4653" y="12517"/>
                      <a:pt x="4653" y="13062"/>
                    </a:cubicBezTo>
                    <a:lnTo>
                      <a:pt x="4085" y="18906"/>
                    </a:lnTo>
                    <a:lnTo>
                      <a:pt x="4063" y="19088"/>
                    </a:lnTo>
                    <a:lnTo>
                      <a:pt x="4063" y="19088"/>
                    </a:lnTo>
                    <a:lnTo>
                      <a:pt x="9793" y="18532"/>
                    </a:lnTo>
                    <a:cubicBezTo>
                      <a:pt x="10327" y="18532"/>
                      <a:pt x="10758" y="18963"/>
                      <a:pt x="10769" y="19496"/>
                    </a:cubicBezTo>
                    <a:cubicBezTo>
                      <a:pt x="10769" y="19768"/>
                      <a:pt x="10656" y="20018"/>
                      <a:pt x="10463" y="20211"/>
                    </a:cubicBezTo>
                    <a:cubicBezTo>
                      <a:pt x="10156" y="20495"/>
                      <a:pt x="9714" y="21005"/>
                      <a:pt x="9714" y="21607"/>
                    </a:cubicBezTo>
                    <a:cubicBezTo>
                      <a:pt x="9714" y="22537"/>
                      <a:pt x="10451" y="23184"/>
                      <a:pt x="11507" y="23184"/>
                    </a:cubicBezTo>
                    <a:cubicBezTo>
                      <a:pt x="12562" y="23184"/>
                      <a:pt x="13311" y="22537"/>
                      <a:pt x="13311" y="21607"/>
                    </a:cubicBezTo>
                    <a:cubicBezTo>
                      <a:pt x="13311" y="21005"/>
                      <a:pt x="12869" y="20495"/>
                      <a:pt x="12562" y="20211"/>
                    </a:cubicBezTo>
                    <a:cubicBezTo>
                      <a:pt x="12358" y="20018"/>
                      <a:pt x="12256" y="19768"/>
                      <a:pt x="12256" y="19496"/>
                    </a:cubicBezTo>
                    <a:cubicBezTo>
                      <a:pt x="12256" y="18963"/>
                      <a:pt x="12687" y="18532"/>
                      <a:pt x="13220" y="18532"/>
                    </a:cubicBezTo>
                    <a:lnTo>
                      <a:pt x="19053" y="19099"/>
                    </a:lnTo>
                    <a:lnTo>
                      <a:pt x="19076" y="18906"/>
                    </a:lnTo>
                    <a:lnTo>
                      <a:pt x="18508" y="13051"/>
                    </a:lnTo>
                    <a:cubicBezTo>
                      <a:pt x="18508" y="12517"/>
                      <a:pt x="18940" y="12086"/>
                      <a:pt x="19473" y="12086"/>
                    </a:cubicBezTo>
                    <a:cubicBezTo>
                      <a:pt x="19745" y="12086"/>
                      <a:pt x="20006" y="12188"/>
                      <a:pt x="20188" y="12392"/>
                    </a:cubicBezTo>
                    <a:cubicBezTo>
                      <a:pt x="20472" y="12699"/>
                      <a:pt x="20982" y="13141"/>
                      <a:pt x="21584" y="13141"/>
                    </a:cubicBezTo>
                    <a:cubicBezTo>
                      <a:pt x="22514" y="13141"/>
                      <a:pt x="23161" y="12392"/>
                      <a:pt x="23161" y="11337"/>
                    </a:cubicBezTo>
                    <a:cubicBezTo>
                      <a:pt x="23161" y="10293"/>
                      <a:pt x="22514" y="9544"/>
                      <a:pt x="21584" y="9544"/>
                    </a:cubicBezTo>
                    <a:cubicBezTo>
                      <a:pt x="20982" y="9544"/>
                      <a:pt x="20472" y="9987"/>
                      <a:pt x="20188" y="10293"/>
                    </a:cubicBezTo>
                    <a:cubicBezTo>
                      <a:pt x="20006" y="10486"/>
                      <a:pt x="19745" y="10599"/>
                      <a:pt x="19473" y="10599"/>
                    </a:cubicBezTo>
                    <a:cubicBezTo>
                      <a:pt x="18940" y="10599"/>
                      <a:pt x="18508" y="10168"/>
                      <a:pt x="18508" y="9635"/>
                    </a:cubicBezTo>
                    <a:lnTo>
                      <a:pt x="19042" y="4086"/>
                    </a:lnTo>
                    <a:lnTo>
                      <a:pt x="13220" y="4653"/>
                    </a:lnTo>
                    <a:cubicBezTo>
                      <a:pt x="12687" y="4653"/>
                      <a:pt x="12256" y="4211"/>
                      <a:pt x="12256" y="3677"/>
                    </a:cubicBezTo>
                    <a:cubicBezTo>
                      <a:pt x="12256" y="3416"/>
                      <a:pt x="12358" y="3155"/>
                      <a:pt x="12562" y="2974"/>
                    </a:cubicBezTo>
                    <a:cubicBezTo>
                      <a:pt x="12869" y="2690"/>
                      <a:pt x="13311" y="2179"/>
                      <a:pt x="13311" y="1578"/>
                    </a:cubicBezTo>
                    <a:cubicBezTo>
                      <a:pt x="13311" y="647"/>
                      <a:pt x="12562" y="1"/>
                      <a:pt x="1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781150" y="2134325"/>
                <a:ext cx="491125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791" extrusionOk="0">
                    <a:moveTo>
                      <a:pt x="6288" y="0"/>
                    </a:moveTo>
                    <a:lnTo>
                      <a:pt x="534" y="545"/>
                    </a:lnTo>
                    <a:lnTo>
                      <a:pt x="12" y="6037"/>
                    </a:lnTo>
                    <a:cubicBezTo>
                      <a:pt x="1" y="6571"/>
                      <a:pt x="444" y="7002"/>
                      <a:pt x="977" y="7002"/>
                    </a:cubicBezTo>
                    <a:cubicBezTo>
                      <a:pt x="989" y="7002"/>
                      <a:pt x="1002" y="7003"/>
                      <a:pt x="1014" y="7003"/>
                    </a:cubicBezTo>
                    <a:cubicBezTo>
                      <a:pt x="1272" y="7003"/>
                      <a:pt x="1507" y="6891"/>
                      <a:pt x="1680" y="6707"/>
                    </a:cubicBezTo>
                    <a:cubicBezTo>
                      <a:pt x="1964" y="6389"/>
                      <a:pt x="2486" y="5958"/>
                      <a:pt x="3088" y="5958"/>
                    </a:cubicBezTo>
                    <a:cubicBezTo>
                      <a:pt x="4007" y="5958"/>
                      <a:pt x="4665" y="6695"/>
                      <a:pt x="4665" y="7751"/>
                    </a:cubicBezTo>
                    <a:cubicBezTo>
                      <a:pt x="4665" y="8806"/>
                      <a:pt x="4007" y="9544"/>
                      <a:pt x="3088" y="9544"/>
                    </a:cubicBezTo>
                    <a:cubicBezTo>
                      <a:pt x="2486" y="9544"/>
                      <a:pt x="1975" y="9113"/>
                      <a:pt x="1680" y="8795"/>
                    </a:cubicBezTo>
                    <a:cubicBezTo>
                      <a:pt x="1507" y="8611"/>
                      <a:pt x="1272" y="8499"/>
                      <a:pt x="1014" y="8499"/>
                    </a:cubicBezTo>
                    <a:cubicBezTo>
                      <a:pt x="1002" y="8499"/>
                      <a:pt x="989" y="8499"/>
                      <a:pt x="977" y="8500"/>
                    </a:cubicBezTo>
                    <a:cubicBezTo>
                      <a:pt x="444" y="8500"/>
                      <a:pt x="12" y="8931"/>
                      <a:pt x="12" y="9464"/>
                    </a:cubicBezTo>
                    <a:lnTo>
                      <a:pt x="580" y="15320"/>
                    </a:lnTo>
                    <a:lnTo>
                      <a:pt x="614" y="15683"/>
                    </a:lnTo>
                    <a:lnTo>
                      <a:pt x="6288" y="15138"/>
                    </a:lnTo>
                    <a:cubicBezTo>
                      <a:pt x="6821" y="15138"/>
                      <a:pt x="7252" y="15569"/>
                      <a:pt x="7252" y="16103"/>
                    </a:cubicBezTo>
                    <a:cubicBezTo>
                      <a:pt x="7252" y="16375"/>
                      <a:pt x="7139" y="16625"/>
                      <a:pt x="6946" y="16818"/>
                    </a:cubicBezTo>
                    <a:cubicBezTo>
                      <a:pt x="6639" y="17101"/>
                      <a:pt x="6197" y="17612"/>
                      <a:pt x="6197" y="18213"/>
                    </a:cubicBezTo>
                    <a:cubicBezTo>
                      <a:pt x="6197" y="19144"/>
                      <a:pt x="6934" y="19791"/>
                      <a:pt x="7990" y="19791"/>
                    </a:cubicBezTo>
                    <a:cubicBezTo>
                      <a:pt x="9045" y="19791"/>
                      <a:pt x="9794" y="19144"/>
                      <a:pt x="9794" y="18213"/>
                    </a:cubicBezTo>
                    <a:cubicBezTo>
                      <a:pt x="9794" y="17612"/>
                      <a:pt x="9352" y="17101"/>
                      <a:pt x="9045" y="16818"/>
                    </a:cubicBezTo>
                    <a:cubicBezTo>
                      <a:pt x="8841" y="16625"/>
                      <a:pt x="8739" y="16375"/>
                      <a:pt x="8739" y="16103"/>
                    </a:cubicBezTo>
                    <a:cubicBezTo>
                      <a:pt x="8739" y="15569"/>
                      <a:pt x="9170" y="15138"/>
                      <a:pt x="9703" y="15138"/>
                    </a:cubicBezTo>
                    <a:lnTo>
                      <a:pt x="15525" y="15706"/>
                    </a:lnTo>
                    <a:lnTo>
                      <a:pt x="15559" y="15320"/>
                    </a:lnTo>
                    <a:lnTo>
                      <a:pt x="14991" y="9464"/>
                    </a:lnTo>
                    <a:cubicBezTo>
                      <a:pt x="14991" y="8931"/>
                      <a:pt x="15423" y="8500"/>
                      <a:pt x="15956" y="8500"/>
                    </a:cubicBezTo>
                    <a:cubicBezTo>
                      <a:pt x="16228" y="8500"/>
                      <a:pt x="16489" y="8602"/>
                      <a:pt x="16671" y="8806"/>
                    </a:cubicBezTo>
                    <a:cubicBezTo>
                      <a:pt x="16955" y="9113"/>
                      <a:pt x="17465" y="9555"/>
                      <a:pt x="18067" y="9555"/>
                    </a:cubicBezTo>
                    <a:cubicBezTo>
                      <a:pt x="18997" y="9555"/>
                      <a:pt x="19644" y="8806"/>
                      <a:pt x="19644" y="7751"/>
                    </a:cubicBezTo>
                    <a:cubicBezTo>
                      <a:pt x="19644" y="6707"/>
                      <a:pt x="18997" y="5958"/>
                      <a:pt x="18067" y="5958"/>
                    </a:cubicBezTo>
                    <a:cubicBezTo>
                      <a:pt x="17465" y="5958"/>
                      <a:pt x="16955" y="6389"/>
                      <a:pt x="16671" y="6707"/>
                    </a:cubicBezTo>
                    <a:cubicBezTo>
                      <a:pt x="16487" y="6891"/>
                      <a:pt x="16251" y="7003"/>
                      <a:pt x="15993" y="7003"/>
                    </a:cubicBezTo>
                    <a:cubicBezTo>
                      <a:pt x="15981" y="7003"/>
                      <a:pt x="15969" y="7002"/>
                      <a:pt x="15956" y="7002"/>
                    </a:cubicBezTo>
                    <a:cubicBezTo>
                      <a:pt x="15423" y="7002"/>
                      <a:pt x="14991" y="6571"/>
                      <a:pt x="14991" y="6037"/>
                    </a:cubicBezTo>
                    <a:lnTo>
                      <a:pt x="15525" y="568"/>
                    </a:lnTo>
                    <a:lnTo>
                      <a:pt x="9703" y="0"/>
                    </a:lnTo>
                    <a:cubicBezTo>
                      <a:pt x="9170" y="0"/>
                      <a:pt x="8739" y="431"/>
                      <a:pt x="8739" y="965"/>
                    </a:cubicBezTo>
                    <a:cubicBezTo>
                      <a:pt x="8739" y="1237"/>
                      <a:pt x="8841" y="1487"/>
                      <a:pt x="9045" y="1668"/>
                    </a:cubicBezTo>
                    <a:cubicBezTo>
                      <a:pt x="9352" y="1952"/>
                      <a:pt x="9794" y="2474"/>
                      <a:pt x="9794" y="3075"/>
                    </a:cubicBezTo>
                    <a:cubicBezTo>
                      <a:pt x="9794" y="3995"/>
                      <a:pt x="9045" y="4653"/>
                      <a:pt x="7990" y="4653"/>
                    </a:cubicBezTo>
                    <a:cubicBezTo>
                      <a:pt x="6934" y="4653"/>
                      <a:pt x="6197" y="3995"/>
                      <a:pt x="6197" y="3075"/>
                    </a:cubicBezTo>
                    <a:cubicBezTo>
                      <a:pt x="6197" y="2474"/>
                      <a:pt x="6639" y="1963"/>
                      <a:pt x="6946" y="1668"/>
                    </a:cubicBezTo>
                    <a:cubicBezTo>
                      <a:pt x="7139" y="1487"/>
                      <a:pt x="7252" y="1237"/>
                      <a:pt x="7252" y="965"/>
                    </a:cubicBezTo>
                    <a:cubicBezTo>
                      <a:pt x="7252" y="431"/>
                      <a:pt x="6821" y="0"/>
                      <a:pt x="6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155925" y="2046375"/>
                <a:ext cx="40655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23309" extrusionOk="0">
                    <a:moveTo>
                      <a:pt x="8126" y="0"/>
                    </a:moveTo>
                    <a:cubicBezTo>
                      <a:pt x="7070" y="0"/>
                      <a:pt x="6333" y="636"/>
                      <a:pt x="6333" y="1566"/>
                    </a:cubicBezTo>
                    <a:cubicBezTo>
                      <a:pt x="6333" y="2168"/>
                      <a:pt x="6764" y="2678"/>
                      <a:pt x="7082" y="2962"/>
                    </a:cubicBezTo>
                    <a:cubicBezTo>
                      <a:pt x="7717" y="3564"/>
                      <a:pt x="7286" y="4642"/>
                      <a:pt x="6412" y="4642"/>
                    </a:cubicBezTo>
                    <a:lnTo>
                      <a:pt x="556" y="4074"/>
                    </a:lnTo>
                    <a:lnTo>
                      <a:pt x="522" y="4074"/>
                    </a:lnTo>
                    <a:lnTo>
                      <a:pt x="0" y="9555"/>
                    </a:lnTo>
                    <a:cubicBezTo>
                      <a:pt x="0" y="10089"/>
                      <a:pt x="432" y="10520"/>
                      <a:pt x="965" y="10520"/>
                    </a:cubicBezTo>
                    <a:cubicBezTo>
                      <a:pt x="978" y="10520"/>
                      <a:pt x="990" y="10521"/>
                      <a:pt x="1002" y="10521"/>
                    </a:cubicBezTo>
                    <a:cubicBezTo>
                      <a:pt x="1261" y="10521"/>
                      <a:pt x="1507" y="10409"/>
                      <a:pt x="1680" y="10225"/>
                    </a:cubicBezTo>
                    <a:cubicBezTo>
                      <a:pt x="1964" y="9907"/>
                      <a:pt x="2474" y="9476"/>
                      <a:pt x="3076" y="9476"/>
                    </a:cubicBezTo>
                    <a:cubicBezTo>
                      <a:pt x="4006" y="9476"/>
                      <a:pt x="4653" y="10213"/>
                      <a:pt x="4653" y="11269"/>
                    </a:cubicBezTo>
                    <a:cubicBezTo>
                      <a:pt x="4653" y="12324"/>
                      <a:pt x="4006" y="13062"/>
                      <a:pt x="3076" y="13062"/>
                    </a:cubicBezTo>
                    <a:cubicBezTo>
                      <a:pt x="2474" y="13062"/>
                      <a:pt x="1964" y="12631"/>
                      <a:pt x="1680" y="12313"/>
                    </a:cubicBezTo>
                    <a:cubicBezTo>
                      <a:pt x="1507" y="12129"/>
                      <a:pt x="1261" y="12017"/>
                      <a:pt x="1002" y="12017"/>
                    </a:cubicBezTo>
                    <a:cubicBezTo>
                      <a:pt x="990" y="12017"/>
                      <a:pt x="978" y="12017"/>
                      <a:pt x="965" y="12018"/>
                    </a:cubicBezTo>
                    <a:cubicBezTo>
                      <a:pt x="432" y="12018"/>
                      <a:pt x="0" y="12449"/>
                      <a:pt x="0" y="12982"/>
                    </a:cubicBezTo>
                    <a:lnTo>
                      <a:pt x="568" y="18838"/>
                    </a:lnTo>
                    <a:lnTo>
                      <a:pt x="534" y="19212"/>
                    </a:lnTo>
                    <a:lnTo>
                      <a:pt x="568" y="19212"/>
                    </a:lnTo>
                    <a:lnTo>
                      <a:pt x="6412" y="18656"/>
                    </a:lnTo>
                    <a:cubicBezTo>
                      <a:pt x="6957" y="18656"/>
                      <a:pt x="7388" y="19087"/>
                      <a:pt x="7388" y="19621"/>
                    </a:cubicBezTo>
                    <a:cubicBezTo>
                      <a:pt x="7388" y="19893"/>
                      <a:pt x="7274" y="20143"/>
                      <a:pt x="7082" y="20336"/>
                    </a:cubicBezTo>
                    <a:cubicBezTo>
                      <a:pt x="6775" y="20619"/>
                      <a:pt x="6333" y="21130"/>
                      <a:pt x="6333" y="21731"/>
                    </a:cubicBezTo>
                    <a:cubicBezTo>
                      <a:pt x="6333" y="22662"/>
                      <a:pt x="7070" y="23309"/>
                      <a:pt x="8126" y="23309"/>
                    </a:cubicBezTo>
                    <a:cubicBezTo>
                      <a:pt x="9181" y="23309"/>
                      <a:pt x="9930" y="22662"/>
                      <a:pt x="9930" y="21731"/>
                    </a:cubicBezTo>
                    <a:cubicBezTo>
                      <a:pt x="9930" y="21130"/>
                      <a:pt x="9487" y="20619"/>
                      <a:pt x="9181" y="20336"/>
                    </a:cubicBezTo>
                    <a:cubicBezTo>
                      <a:pt x="8977" y="20143"/>
                      <a:pt x="8874" y="19893"/>
                      <a:pt x="8874" y="19621"/>
                    </a:cubicBezTo>
                    <a:cubicBezTo>
                      <a:pt x="8874" y="19087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5695" y="18849"/>
                    </a:lnTo>
                    <a:lnTo>
                      <a:pt x="16262" y="13005"/>
                    </a:lnTo>
                    <a:cubicBezTo>
                      <a:pt x="16262" y="12414"/>
                      <a:pt x="15781" y="12030"/>
                      <a:pt x="15282" y="12030"/>
                    </a:cubicBezTo>
                    <a:cubicBezTo>
                      <a:pt x="15034" y="12030"/>
                      <a:pt x="14782" y="12125"/>
                      <a:pt x="14582" y="12335"/>
                    </a:cubicBezTo>
                    <a:cubicBezTo>
                      <a:pt x="14299" y="12653"/>
                      <a:pt x="13788" y="13084"/>
                      <a:pt x="13187" y="13084"/>
                    </a:cubicBezTo>
                    <a:cubicBezTo>
                      <a:pt x="12256" y="13084"/>
                      <a:pt x="11609" y="12347"/>
                      <a:pt x="11609" y="11291"/>
                    </a:cubicBezTo>
                    <a:cubicBezTo>
                      <a:pt x="11609" y="10236"/>
                      <a:pt x="12256" y="9487"/>
                      <a:pt x="13187" y="9487"/>
                    </a:cubicBezTo>
                    <a:cubicBezTo>
                      <a:pt x="13788" y="9487"/>
                      <a:pt x="14299" y="9930"/>
                      <a:pt x="14582" y="10247"/>
                    </a:cubicBezTo>
                    <a:cubicBezTo>
                      <a:pt x="14781" y="10457"/>
                      <a:pt x="15031" y="10551"/>
                      <a:pt x="15277" y="10551"/>
                    </a:cubicBezTo>
                    <a:cubicBezTo>
                      <a:pt x="15777" y="10551"/>
                      <a:pt x="16262" y="10164"/>
                      <a:pt x="16262" y="9578"/>
                    </a:cubicBezTo>
                    <a:lnTo>
                      <a:pt x="15729" y="4086"/>
                    </a:lnTo>
                    <a:lnTo>
                      <a:pt x="15695" y="4086"/>
                    </a:lnTo>
                    <a:lnTo>
                      <a:pt x="9839" y="4653"/>
                    </a:lnTo>
                    <a:cubicBezTo>
                      <a:pt x="8965" y="4653"/>
                      <a:pt x="8534" y="3575"/>
                      <a:pt x="9181" y="2974"/>
                    </a:cubicBezTo>
                    <a:cubicBezTo>
                      <a:pt x="9487" y="2690"/>
                      <a:pt x="9930" y="2179"/>
                      <a:pt x="9930" y="1578"/>
                    </a:cubicBezTo>
                    <a:cubicBezTo>
                      <a:pt x="9930" y="647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155925" y="2512475"/>
                <a:ext cx="4065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83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22" y="568"/>
                    </a:lnTo>
                    <a:lnTo>
                      <a:pt x="0" y="6038"/>
                    </a:lnTo>
                    <a:cubicBezTo>
                      <a:pt x="0" y="6571"/>
                      <a:pt x="432" y="7014"/>
                      <a:pt x="965" y="7014"/>
                    </a:cubicBezTo>
                    <a:cubicBezTo>
                      <a:pt x="1237" y="7014"/>
                      <a:pt x="1498" y="6900"/>
                      <a:pt x="1680" y="6707"/>
                    </a:cubicBezTo>
                    <a:cubicBezTo>
                      <a:pt x="1964" y="6390"/>
                      <a:pt x="2474" y="5958"/>
                      <a:pt x="3076" y="5958"/>
                    </a:cubicBezTo>
                    <a:cubicBezTo>
                      <a:pt x="4006" y="5958"/>
                      <a:pt x="4653" y="6696"/>
                      <a:pt x="4653" y="7751"/>
                    </a:cubicBezTo>
                    <a:cubicBezTo>
                      <a:pt x="4653" y="8807"/>
                      <a:pt x="4006" y="9556"/>
                      <a:pt x="3076" y="9556"/>
                    </a:cubicBezTo>
                    <a:cubicBezTo>
                      <a:pt x="2474" y="9556"/>
                      <a:pt x="1964" y="9113"/>
                      <a:pt x="1680" y="8807"/>
                    </a:cubicBezTo>
                    <a:cubicBezTo>
                      <a:pt x="1496" y="8612"/>
                      <a:pt x="1260" y="8500"/>
                      <a:pt x="1002" y="8500"/>
                    </a:cubicBezTo>
                    <a:cubicBezTo>
                      <a:pt x="990" y="8500"/>
                      <a:pt x="977" y="8500"/>
                      <a:pt x="965" y="8500"/>
                    </a:cubicBezTo>
                    <a:cubicBezTo>
                      <a:pt x="432" y="8500"/>
                      <a:pt x="0" y="8932"/>
                      <a:pt x="0" y="9465"/>
                    </a:cubicBezTo>
                    <a:lnTo>
                      <a:pt x="568" y="15320"/>
                    </a:lnTo>
                    <a:lnTo>
                      <a:pt x="534" y="15615"/>
                    </a:lnTo>
                    <a:lnTo>
                      <a:pt x="568" y="15615"/>
                    </a:lnTo>
                    <a:lnTo>
                      <a:pt x="6412" y="16183"/>
                    </a:lnTo>
                    <a:cubicBezTo>
                      <a:pt x="6957" y="16183"/>
                      <a:pt x="7388" y="15752"/>
                      <a:pt x="7388" y="15207"/>
                    </a:cubicBezTo>
                    <a:cubicBezTo>
                      <a:pt x="7388" y="14946"/>
                      <a:pt x="7274" y="14685"/>
                      <a:pt x="7082" y="14503"/>
                    </a:cubicBezTo>
                    <a:cubicBezTo>
                      <a:pt x="6775" y="14220"/>
                      <a:pt x="6333" y="13709"/>
                      <a:pt x="6333" y="13108"/>
                    </a:cubicBezTo>
                    <a:cubicBezTo>
                      <a:pt x="6333" y="12177"/>
                      <a:pt x="7070" y="11530"/>
                      <a:pt x="8126" y="11530"/>
                    </a:cubicBezTo>
                    <a:cubicBezTo>
                      <a:pt x="9181" y="11530"/>
                      <a:pt x="9930" y="12177"/>
                      <a:pt x="9930" y="13108"/>
                    </a:cubicBezTo>
                    <a:cubicBezTo>
                      <a:pt x="9930" y="13709"/>
                      <a:pt x="9487" y="14220"/>
                      <a:pt x="9181" y="14503"/>
                    </a:cubicBezTo>
                    <a:cubicBezTo>
                      <a:pt x="8977" y="14685"/>
                      <a:pt x="8874" y="14946"/>
                      <a:pt x="8874" y="15207"/>
                    </a:cubicBezTo>
                    <a:cubicBezTo>
                      <a:pt x="8874" y="15752"/>
                      <a:pt x="9306" y="16183"/>
                      <a:pt x="9839" y="16183"/>
                    </a:cubicBezTo>
                    <a:lnTo>
                      <a:pt x="15695" y="15615"/>
                    </a:lnTo>
                    <a:lnTo>
                      <a:pt x="15717" y="15615"/>
                    </a:lnTo>
                    <a:lnTo>
                      <a:pt x="15695" y="15332"/>
                    </a:lnTo>
                    <a:lnTo>
                      <a:pt x="16262" y="9476"/>
                    </a:lnTo>
                    <a:cubicBezTo>
                      <a:pt x="16262" y="8893"/>
                      <a:pt x="15782" y="8507"/>
                      <a:pt x="15284" y="8507"/>
                    </a:cubicBezTo>
                    <a:cubicBezTo>
                      <a:pt x="15035" y="8507"/>
                      <a:pt x="14782" y="8603"/>
                      <a:pt x="14582" y="8818"/>
                    </a:cubicBezTo>
                    <a:cubicBezTo>
                      <a:pt x="14299" y="9125"/>
                      <a:pt x="13788" y="9567"/>
                      <a:pt x="13187" y="9567"/>
                    </a:cubicBezTo>
                    <a:cubicBezTo>
                      <a:pt x="12256" y="9567"/>
                      <a:pt x="11609" y="8818"/>
                      <a:pt x="11609" y="7763"/>
                    </a:cubicBezTo>
                    <a:cubicBezTo>
                      <a:pt x="11609" y="6707"/>
                      <a:pt x="12256" y="5970"/>
                      <a:pt x="13187" y="5970"/>
                    </a:cubicBezTo>
                    <a:cubicBezTo>
                      <a:pt x="13788" y="5970"/>
                      <a:pt x="14299" y="6401"/>
                      <a:pt x="14582" y="6719"/>
                    </a:cubicBezTo>
                    <a:cubicBezTo>
                      <a:pt x="14782" y="6930"/>
                      <a:pt x="15034" y="7024"/>
                      <a:pt x="15282" y="7024"/>
                    </a:cubicBezTo>
                    <a:cubicBezTo>
                      <a:pt x="15781" y="7024"/>
                      <a:pt x="16262" y="6641"/>
                      <a:pt x="16262" y="6049"/>
                    </a:cubicBez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1"/>
                    </a:lnTo>
                    <a:cubicBezTo>
                      <a:pt x="9306" y="1"/>
                      <a:pt x="8874" y="432"/>
                      <a:pt x="8874" y="965"/>
                    </a:cubicBezTo>
                    <a:cubicBezTo>
                      <a:pt x="8874" y="1238"/>
                      <a:pt x="8988" y="1499"/>
                      <a:pt x="9181" y="1680"/>
                    </a:cubicBezTo>
                    <a:cubicBezTo>
                      <a:pt x="9487" y="1964"/>
                      <a:pt x="9930" y="2475"/>
                      <a:pt x="9930" y="3076"/>
                    </a:cubicBezTo>
                    <a:cubicBezTo>
                      <a:pt x="9930" y="4007"/>
                      <a:pt x="9181" y="4653"/>
                      <a:pt x="8137" y="4653"/>
                    </a:cubicBezTo>
                    <a:cubicBezTo>
                      <a:pt x="7082" y="4653"/>
                      <a:pt x="6333" y="4007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4" y="1499"/>
                      <a:pt x="7388" y="1238"/>
                      <a:pt x="7377" y="977"/>
                    </a:cubicBezTo>
                    <a:cubicBezTo>
                      <a:pt x="7377" y="443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822325" y="2134325"/>
                <a:ext cx="584150" cy="49450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80" extrusionOk="0">
                    <a:moveTo>
                      <a:pt x="10009" y="0"/>
                    </a:moveTo>
                    <a:lnTo>
                      <a:pt x="4165" y="568"/>
                    </a:lnTo>
                    <a:lnTo>
                      <a:pt x="4120" y="568"/>
                    </a:lnTo>
                    <a:lnTo>
                      <a:pt x="4653" y="6060"/>
                    </a:lnTo>
                    <a:cubicBezTo>
                      <a:pt x="4642" y="6593"/>
                      <a:pt x="4211" y="7025"/>
                      <a:pt x="3677" y="7025"/>
                    </a:cubicBezTo>
                    <a:cubicBezTo>
                      <a:pt x="3416" y="7025"/>
                      <a:pt x="3155" y="6911"/>
                      <a:pt x="2974" y="6718"/>
                    </a:cubicBezTo>
                    <a:cubicBezTo>
                      <a:pt x="2690" y="6412"/>
                      <a:pt x="2179" y="5969"/>
                      <a:pt x="1578" y="5969"/>
                    </a:cubicBezTo>
                    <a:cubicBezTo>
                      <a:pt x="647" y="5969"/>
                      <a:pt x="1" y="6718"/>
                      <a:pt x="1" y="7762"/>
                    </a:cubicBezTo>
                    <a:cubicBezTo>
                      <a:pt x="1" y="8817"/>
                      <a:pt x="647" y="9566"/>
                      <a:pt x="1578" y="9566"/>
                    </a:cubicBezTo>
                    <a:cubicBezTo>
                      <a:pt x="2179" y="9566"/>
                      <a:pt x="2690" y="9124"/>
                      <a:pt x="2974" y="8817"/>
                    </a:cubicBezTo>
                    <a:cubicBezTo>
                      <a:pt x="3155" y="8613"/>
                      <a:pt x="3416" y="8511"/>
                      <a:pt x="3677" y="8511"/>
                    </a:cubicBezTo>
                    <a:cubicBezTo>
                      <a:pt x="4211" y="8511"/>
                      <a:pt x="4653" y="8942"/>
                      <a:pt x="4653" y="9476"/>
                    </a:cubicBezTo>
                    <a:lnTo>
                      <a:pt x="4086" y="15331"/>
                    </a:lnTo>
                    <a:lnTo>
                      <a:pt x="4120" y="15694"/>
                    </a:lnTo>
                    <a:lnTo>
                      <a:pt x="4165" y="15694"/>
                    </a:lnTo>
                    <a:lnTo>
                      <a:pt x="10009" y="15127"/>
                    </a:lnTo>
                    <a:cubicBezTo>
                      <a:pt x="10543" y="15127"/>
                      <a:pt x="10985" y="15558"/>
                      <a:pt x="10985" y="16103"/>
                    </a:cubicBezTo>
                    <a:cubicBezTo>
                      <a:pt x="10985" y="16364"/>
                      <a:pt x="10872" y="16625"/>
                      <a:pt x="10679" y="16806"/>
                    </a:cubicBezTo>
                    <a:cubicBezTo>
                      <a:pt x="10361" y="17090"/>
                      <a:pt x="9930" y="17601"/>
                      <a:pt x="9930" y="18202"/>
                    </a:cubicBezTo>
                    <a:cubicBezTo>
                      <a:pt x="9930" y="19133"/>
                      <a:pt x="10668" y="19779"/>
                      <a:pt x="11723" y="19779"/>
                    </a:cubicBezTo>
                    <a:cubicBezTo>
                      <a:pt x="12778" y="19779"/>
                      <a:pt x="13527" y="19133"/>
                      <a:pt x="13527" y="18202"/>
                    </a:cubicBezTo>
                    <a:cubicBezTo>
                      <a:pt x="13527" y="17601"/>
                      <a:pt x="13085" y="17090"/>
                      <a:pt x="12767" y="16806"/>
                    </a:cubicBezTo>
                    <a:cubicBezTo>
                      <a:pt x="12574" y="16625"/>
                      <a:pt x="12460" y="16364"/>
                      <a:pt x="12472" y="16103"/>
                    </a:cubicBezTo>
                    <a:cubicBezTo>
                      <a:pt x="12472" y="15558"/>
                      <a:pt x="12903" y="15127"/>
                      <a:pt x="13436" y="15127"/>
                    </a:cubicBezTo>
                    <a:lnTo>
                      <a:pt x="19292" y="15694"/>
                    </a:lnTo>
                    <a:lnTo>
                      <a:pt x="19326" y="15694"/>
                    </a:lnTo>
                    <a:lnTo>
                      <a:pt x="19292" y="15331"/>
                    </a:lnTo>
                    <a:lnTo>
                      <a:pt x="18724" y="9476"/>
                    </a:lnTo>
                    <a:cubicBezTo>
                      <a:pt x="18724" y="8893"/>
                      <a:pt x="19200" y="8506"/>
                      <a:pt x="19694" y="8506"/>
                    </a:cubicBezTo>
                    <a:cubicBezTo>
                      <a:pt x="19941" y="8506"/>
                      <a:pt x="20193" y="8602"/>
                      <a:pt x="20393" y="8817"/>
                    </a:cubicBezTo>
                    <a:cubicBezTo>
                      <a:pt x="20676" y="9124"/>
                      <a:pt x="21187" y="9566"/>
                      <a:pt x="21788" y="9566"/>
                    </a:cubicBezTo>
                    <a:cubicBezTo>
                      <a:pt x="22719" y="9566"/>
                      <a:pt x="23366" y="8817"/>
                      <a:pt x="23366" y="7762"/>
                    </a:cubicBezTo>
                    <a:cubicBezTo>
                      <a:pt x="23366" y="6707"/>
                      <a:pt x="22719" y="5969"/>
                      <a:pt x="21788" y="5969"/>
                    </a:cubicBezTo>
                    <a:cubicBezTo>
                      <a:pt x="21187" y="5969"/>
                      <a:pt x="20676" y="6400"/>
                      <a:pt x="20393" y="6718"/>
                    </a:cubicBezTo>
                    <a:cubicBezTo>
                      <a:pt x="20193" y="6929"/>
                      <a:pt x="19942" y="7024"/>
                      <a:pt x="19696" y="7024"/>
                    </a:cubicBezTo>
                    <a:cubicBezTo>
                      <a:pt x="19201" y="7024"/>
                      <a:pt x="18724" y="6640"/>
                      <a:pt x="18724" y="6049"/>
                    </a:cubicBezTo>
                    <a:lnTo>
                      <a:pt x="19258" y="568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72" y="1237"/>
                      <a:pt x="12574" y="1487"/>
                      <a:pt x="12778" y="1668"/>
                    </a:cubicBezTo>
                    <a:cubicBezTo>
                      <a:pt x="13085" y="1952"/>
                      <a:pt x="13527" y="2474"/>
                      <a:pt x="13527" y="3075"/>
                    </a:cubicBezTo>
                    <a:cubicBezTo>
                      <a:pt x="13527" y="3995"/>
                      <a:pt x="12778" y="4653"/>
                      <a:pt x="11734" y="4653"/>
                    </a:cubicBezTo>
                    <a:cubicBezTo>
                      <a:pt x="10679" y="4653"/>
                      <a:pt x="9930" y="3995"/>
                      <a:pt x="9930" y="3075"/>
                    </a:cubicBezTo>
                    <a:cubicBezTo>
                      <a:pt x="9930" y="2474"/>
                      <a:pt x="10372" y="1963"/>
                      <a:pt x="10679" y="1668"/>
                    </a:cubicBezTo>
                    <a:cubicBezTo>
                      <a:pt x="10872" y="1487"/>
                      <a:pt x="10985" y="1237"/>
                      <a:pt x="10985" y="965"/>
                    </a:cubicBezTo>
                    <a:cubicBezTo>
                      <a:pt x="10985" y="431"/>
                      <a:pt x="10554" y="0"/>
                      <a:pt x="10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097750" y="1382525"/>
                <a:ext cx="4184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19655" extrusionOk="0">
                    <a:moveTo>
                      <a:pt x="3359" y="1"/>
                    </a:moveTo>
                    <a:lnTo>
                      <a:pt x="0" y="330"/>
                    </a:lnTo>
                    <a:lnTo>
                      <a:pt x="0" y="15320"/>
                    </a:lnTo>
                    <a:lnTo>
                      <a:pt x="3359" y="14991"/>
                    </a:lnTo>
                    <a:cubicBezTo>
                      <a:pt x="3892" y="14991"/>
                      <a:pt x="4335" y="15422"/>
                      <a:pt x="4335" y="15967"/>
                    </a:cubicBezTo>
                    <a:cubicBezTo>
                      <a:pt x="4335" y="16239"/>
                      <a:pt x="4221" y="16489"/>
                      <a:pt x="4028" y="16670"/>
                    </a:cubicBezTo>
                    <a:cubicBezTo>
                      <a:pt x="3722" y="16954"/>
                      <a:pt x="3280" y="17476"/>
                      <a:pt x="3280" y="18066"/>
                    </a:cubicBezTo>
                    <a:cubicBezTo>
                      <a:pt x="3280" y="18997"/>
                      <a:pt x="4017" y="19655"/>
                      <a:pt x="5072" y="19655"/>
                    </a:cubicBezTo>
                    <a:cubicBezTo>
                      <a:pt x="6128" y="19655"/>
                      <a:pt x="6877" y="19008"/>
                      <a:pt x="6877" y="18066"/>
                    </a:cubicBezTo>
                    <a:cubicBezTo>
                      <a:pt x="6877" y="17465"/>
                      <a:pt x="6434" y="16954"/>
                      <a:pt x="6128" y="16670"/>
                    </a:cubicBezTo>
                    <a:cubicBezTo>
                      <a:pt x="5484" y="16072"/>
                      <a:pt x="5908" y="15002"/>
                      <a:pt x="6772" y="15002"/>
                    </a:cubicBezTo>
                    <a:cubicBezTo>
                      <a:pt x="6777" y="15002"/>
                      <a:pt x="6781" y="15002"/>
                      <a:pt x="6786" y="15002"/>
                    </a:cubicBezTo>
                    <a:lnTo>
                      <a:pt x="12641" y="15570"/>
                    </a:lnTo>
                    <a:lnTo>
                      <a:pt x="12687" y="15570"/>
                    </a:lnTo>
                    <a:lnTo>
                      <a:pt x="12641" y="15139"/>
                    </a:lnTo>
                    <a:lnTo>
                      <a:pt x="12074" y="9283"/>
                    </a:lnTo>
                    <a:cubicBezTo>
                      <a:pt x="12063" y="8756"/>
                      <a:pt x="12494" y="8318"/>
                      <a:pt x="13030" y="8318"/>
                    </a:cubicBezTo>
                    <a:cubicBezTo>
                      <a:pt x="13036" y="8318"/>
                      <a:pt x="13043" y="8318"/>
                      <a:pt x="13050" y="8318"/>
                    </a:cubicBezTo>
                    <a:cubicBezTo>
                      <a:pt x="13063" y="8318"/>
                      <a:pt x="13075" y="8318"/>
                      <a:pt x="13087" y="8318"/>
                    </a:cubicBezTo>
                    <a:cubicBezTo>
                      <a:pt x="13345" y="8318"/>
                      <a:pt x="13581" y="8429"/>
                      <a:pt x="13765" y="8614"/>
                    </a:cubicBezTo>
                    <a:cubicBezTo>
                      <a:pt x="14049" y="8931"/>
                      <a:pt x="14559" y="9362"/>
                      <a:pt x="15161" y="9362"/>
                    </a:cubicBezTo>
                    <a:cubicBezTo>
                      <a:pt x="16091" y="9362"/>
                      <a:pt x="16738" y="8625"/>
                      <a:pt x="16738" y="7570"/>
                    </a:cubicBezTo>
                    <a:cubicBezTo>
                      <a:pt x="16738" y="6514"/>
                      <a:pt x="16091" y="5777"/>
                      <a:pt x="15161" y="5777"/>
                    </a:cubicBezTo>
                    <a:cubicBezTo>
                      <a:pt x="14559" y="5777"/>
                      <a:pt x="14049" y="6208"/>
                      <a:pt x="13765" y="6526"/>
                    </a:cubicBezTo>
                    <a:cubicBezTo>
                      <a:pt x="13581" y="6710"/>
                      <a:pt x="13345" y="6821"/>
                      <a:pt x="13087" y="6821"/>
                    </a:cubicBezTo>
                    <a:cubicBezTo>
                      <a:pt x="13075" y="6821"/>
                      <a:pt x="13063" y="6821"/>
                      <a:pt x="13050" y="6821"/>
                    </a:cubicBezTo>
                    <a:cubicBezTo>
                      <a:pt x="12517" y="6821"/>
                      <a:pt x="12085" y="6389"/>
                      <a:pt x="12085" y="5856"/>
                    </a:cubicBezTo>
                    <a:lnTo>
                      <a:pt x="12585" y="568"/>
                    </a:lnTo>
                    <a:lnTo>
                      <a:pt x="6786" y="1"/>
                    </a:lnTo>
                    <a:cubicBezTo>
                      <a:pt x="6253" y="1"/>
                      <a:pt x="5810" y="432"/>
                      <a:pt x="5821" y="976"/>
                    </a:cubicBezTo>
                    <a:cubicBezTo>
                      <a:pt x="5810" y="1249"/>
                      <a:pt x="5924" y="1498"/>
                      <a:pt x="6116" y="1680"/>
                    </a:cubicBezTo>
                    <a:cubicBezTo>
                      <a:pt x="6434" y="1964"/>
                      <a:pt x="6865" y="2486"/>
                      <a:pt x="6865" y="3087"/>
                    </a:cubicBezTo>
                    <a:cubicBezTo>
                      <a:pt x="6865" y="4006"/>
                      <a:pt x="6128" y="4664"/>
                      <a:pt x="5072" y="4664"/>
                    </a:cubicBezTo>
                    <a:cubicBezTo>
                      <a:pt x="4017" y="4664"/>
                      <a:pt x="3280" y="4006"/>
                      <a:pt x="3280" y="3087"/>
                    </a:cubicBezTo>
                    <a:cubicBezTo>
                      <a:pt x="3280" y="2486"/>
                      <a:pt x="3711" y="1975"/>
                      <a:pt x="4028" y="1680"/>
                    </a:cubicBezTo>
                    <a:cubicBezTo>
                      <a:pt x="4221" y="1498"/>
                      <a:pt x="4335" y="1249"/>
                      <a:pt x="4324" y="976"/>
                    </a:cubicBezTo>
                    <a:cubicBezTo>
                      <a:pt x="4324" y="443"/>
                      <a:pt x="3892" y="1"/>
                      <a:pt x="3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97750" y="1757575"/>
                <a:ext cx="330225" cy="405125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205" extrusionOk="0">
                    <a:moveTo>
                      <a:pt x="3373" y="0"/>
                    </a:moveTo>
                    <a:cubicBezTo>
                      <a:pt x="3368" y="0"/>
                      <a:pt x="3364" y="0"/>
                      <a:pt x="3359" y="0"/>
                    </a:cubicBezTo>
                    <a:lnTo>
                      <a:pt x="0" y="318"/>
                    </a:lnTo>
                    <a:lnTo>
                      <a:pt x="0" y="5890"/>
                    </a:lnTo>
                    <a:cubicBezTo>
                      <a:pt x="896" y="5924"/>
                      <a:pt x="1509" y="6662"/>
                      <a:pt x="1509" y="7694"/>
                    </a:cubicBezTo>
                    <a:cubicBezTo>
                      <a:pt x="1509" y="8715"/>
                      <a:pt x="896" y="9453"/>
                      <a:pt x="0" y="9487"/>
                    </a:cubicBezTo>
                    <a:lnTo>
                      <a:pt x="0" y="15876"/>
                    </a:lnTo>
                    <a:lnTo>
                      <a:pt x="3359" y="16205"/>
                    </a:lnTo>
                    <a:cubicBezTo>
                      <a:pt x="4244" y="16205"/>
                      <a:pt x="4664" y="15127"/>
                      <a:pt x="4028" y="14526"/>
                    </a:cubicBezTo>
                    <a:cubicBezTo>
                      <a:pt x="3722" y="14242"/>
                      <a:pt x="3280" y="13731"/>
                      <a:pt x="3280" y="13130"/>
                    </a:cubicBezTo>
                    <a:cubicBezTo>
                      <a:pt x="3280" y="12199"/>
                      <a:pt x="4017" y="11552"/>
                      <a:pt x="5072" y="11552"/>
                    </a:cubicBezTo>
                    <a:cubicBezTo>
                      <a:pt x="6128" y="11552"/>
                      <a:pt x="6877" y="12199"/>
                      <a:pt x="6877" y="13130"/>
                    </a:cubicBezTo>
                    <a:cubicBezTo>
                      <a:pt x="6877" y="13731"/>
                      <a:pt x="6434" y="14242"/>
                      <a:pt x="6128" y="14526"/>
                    </a:cubicBezTo>
                    <a:cubicBezTo>
                      <a:pt x="5481" y="15127"/>
                      <a:pt x="5912" y="16205"/>
                      <a:pt x="6786" y="16205"/>
                    </a:cubicBezTo>
                    <a:lnTo>
                      <a:pt x="12607" y="15638"/>
                    </a:lnTo>
                    <a:lnTo>
                      <a:pt x="12641" y="15263"/>
                    </a:lnTo>
                    <a:lnTo>
                      <a:pt x="13209" y="9408"/>
                    </a:lnTo>
                    <a:cubicBezTo>
                      <a:pt x="13209" y="8874"/>
                      <a:pt x="12778" y="8443"/>
                      <a:pt x="12244" y="8443"/>
                    </a:cubicBezTo>
                    <a:cubicBezTo>
                      <a:pt x="12232" y="8443"/>
                      <a:pt x="12219" y="8442"/>
                      <a:pt x="12207" y="8442"/>
                    </a:cubicBezTo>
                    <a:cubicBezTo>
                      <a:pt x="11948" y="8442"/>
                      <a:pt x="11703" y="8554"/>
                      <a:pt x="11529" y="8738"/>
                    </a:cubicBezTo>
                    <a:cubicBezTo>
                      <a:pt x="11246" y="9056"/>
                      <a:pt x="10735" y="9487"/>
                      <a:pt x="10134" y="9487"/>
                    </a:cubicBezTo>
                    <a:cubicBezTo>
                      <a:pt x="9203" y="9487"/>
                      <a:pt x="8556" y="8750"/>
                      <a:pt x="8556" y="7694"/>
                    </a:cubicBezTo>
                    <a:cubicBezTo>
                      <a:pt x="8556" y="6639"/>
                      <a:pt x="9203" y="5901"/>
                      <a:pt x="10134" y="5901"/>
                    </a:cubicBezTo>
                    <a:cubicBezTo>
                      <a:pt x="10735" y="5901"/>
                      <a:pt x="11246" y="6332"/>
                      <a:pt x="11529" y="6650"/>
                    </a:cubicBezTo>
                    <a:cubicBezTo>
                      <a:pt x="11703" y="6834"/>
                      <a:pt x="11948" y="6946"/>
                      <a:pt x="12207" y="6946"/>
                    </a:cubicBezTo>
                    <a:cubicBezTo>
                      <a:pt x="12219" y="6946"/>
                      <a:pt x="12232" y="6946"/>
                      <a:pt x="12244" y="6945"/>
                    </a:cubicBezTo>
                    <a:cubicBezTo>
                      <a:pt x="12766" y="6945"/>
                      <a:pt x="13198" y="6514"/>
                      <a:pt x="13209" y="5992"/>
                    </a:cubicBezTo>
                    <a:lnTo>
                      <a:pt x="12687" y="568"/>
                    </a:lnTo>
                    <a:lnTo>
                      <a:pt x="12641" y="568"/>
                    </a:lnTo>
                    <a:lnTo>
                      <a:pt x="6786" y="0"/>
                    </a:lnTo>
                    <a:cubicBezTo>
                      <a:pt x="5912" y="0"/>
                      <a:pt x="5481" y="1067"/>
                      <a:pt x="6128" y="1668"/>
                    </a:cubicBezTo>
                    <a:cubicBezTo>
                      <a:pt x="6434" y="1952"/>
                      <a:pt x="6877" y="2463"/>
                      <a:pt x="6877" y="3064"/>
                    </a:cubicBezTo>
                    <a:cubicBezTo>
                      <a:pt x="6877" y="3995"/>
                      <a:pt x="6128" y="4642"/>
                      <a:pt x="5072" y="4642"/>
                    </a:cubicBezTo>
                    <a:cubicBezTo>
                      <a:pt x="4017" y="4642"/>
                      <a:pt x="3280" y="4006"/>
                      <a:pt x="3280" y="3064"/>
                    </a:cubicBezTo>
                    <a:cubicBezTo>
                      <a:pt x="3280" y="2463"/>
                      <a:pt x="3722" y="1952"/>
                      <a:pt x="4028" y="1668"/>
                    </a:cubicBezTo>
                    <a:cubicBezTo>
                      <a:pt x="4661" y="1070"/>
                      <a:pt x="4248" y="0"/>
                      <a:pt x="3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097750" y="2800725"/>
                <a:ext cx="41847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196" extrusionOk="0">
                    <a:moveTo>
                      <a:pt x="5084" y="0"/>
                    </a:moveTo>
                    <a:cubicBezTo>
                      <a:pt x="4028" y="0"/>
                      <a:pt x="3291" y="647"/>
                      <a:pt x="3291" y="1578"/>
                    </a:cubicBezTo>
                    <a:cubicBezTo>
                      <a:pt x="3291" y="2179"/>
                      <a:pt x="3722" y="2690"/>
                      <a:pt x="4040" y="2973"/>
                    </a:cubicBezTo>
                    <a:cubicBezTo>
                      <a:pt x="4233" y="3166"/>
                      <a:pt x="4346" y="3416"/>
                      <a:pt x="4346" y="3688"/>
                    </a:cubicBezTo>
                    <a:cubicBezTo>
                      <a:pt x="4346" y="4222"/>
                      <a:pt x="3915" y="4653"/>
                      <a:pt x="3370" y="4653"/>
                    </a:cubicBezTo>
                    <a:lnTo>
                      <a:pt x="0" y="4324"/>
                    </a:lnTo>
                    <a:lnTo>
                      <a:pt x="0" y="9555"/>
                    </a:lnTo>
                    <a:cubicBezTo>
                      <a:pt x="896" y="9589"/>
                      <a:pt x="1509" y="10315"/>
                      <a:pt x="1509" y="11348"/>
                    </a:cubicBezTo>
                    <a:cubicBezTo>
                      <a:pt x="1509" y="12381"/>
                      <a:pt x="896" y="13107"/>
                      <a:pt x="0" y="13141"/>
                    </a:cubicBezTo>
                    <a:lnTo>
                      <a:pt x="0" y="18872"/>
                    </a:lnTo>
                    <a:lnTo>
                      <a:pt x="3359" y="18543"/>
                    </a:lnTo>
                    <a:cubicBezTo>
                      <a:pt x="3904" y="18543"/>
                      <a:pt x="4335" y="18974"/>
                      <a:pt x="4335" y="19507"/>
                    </a:cubicBezTo>
                    <a:cubicBezTo>
                      <a:pt x="4335" y="19779"/>
                      <a:pt x="4221" y="20029"/>
                      <a:pt x="4028" y="20222"/>
                    </a:cubicBezTo>
                    <a:cubicBezTo>
                      <a:pt x="3722" y="20506"/>
                      <a:pt x="3280" y="21016"/>
                      <a:pt x="3280" y="21618"/>
                    </a:cubicBezTo>
                    <a:cubicBezTo>
                      <a:pt x="3280" y="22548"/>
                      <a:pt x="4017" y="23195"/>
                      <a:pt x="5072" y="23195"/>
                    </a:cubicBezTo>
                    <a:cubicBezTo>
                      <a:pt x="6128" y="23195"/>
                      <a:pt x="6877" y="22548"/>
                      <a:pt x="6877" y="21618"/>
                    </a:cubicBezTo>
                    <a:cubicBezTo>
                      <a:pt x="6877" y="21016"/>
                      <a:pt x="6434" y="20506"/>
                      <a:pt x="6128" y="20222"/>
                    </a:cubicBezTo>
                    <a:cubicBezTo>
                      <a:pt x="5924" y="20029"/>
                      <a:pt x="5821" y="19779"/>
                      <a:pt x="5821" y="19507"/>
                    </a:cubicBezTo>
                    <a:cubicBezTo>
                      <a:pt x="5821" y="18974"/>
                      <a:pt x="6253" y="18543"/>
                      <a:pt x="6786" y="18543"/>
                    </a:cubicBezTo>
                    <a:lnTo>
                      <a:pt x="12641" y="19110"/>
                    </a:lnTo>
                    <a:lnTo>
                      <a:pt x="12664" y="19110"/>
                    </a:lnTo>
                    <a:lnTo>
                      <a:pt x="12641" y="18917"/>
                    </a:lnTo>
                    <a:lnTo>
                      <a:pt x="12074" y="13062"/>
                    </a:lnTo>
                    <a:cubicBezTo>
                      <a:pt x="12074" y="12524"/>
                      <a:pt x="12494" y="12097"/>
                      <a:pt x="13029" y="12097"/>
                    </a:cubicBezTo>
                    <a:cubicBezTo>
                      <a:pt x="13036" y="12097"/>
                      <a:pt x="13043" y="12097"/>
                      <a:pt x="13050" y="12097"/>
                    </a:cubicBezTo>
                    <a:cubicBezTo>
                      <a:pt x="13063" y="12097"/>
                      <a:pt x="13075" y="12096"/>
                      <a:pt x="13087" y="12096"/>
                    </a:cubicBezTo>
                    <a:cubicBezTo>
                      <a:pt x="13345" y="12096"/>
                      <a:pt x="13581" y="12208"/>
                      <a:pt x="13765" y="12392"/>
                    </a:cubicBezTo>
                    <a:cubicBezTo>
                      <a:pt x="14049" y="12710"/>
                      <a:pt x="14559" y="13141"/>
                      <a:pt x="15161" y="13141"/>
                    </a:cubicBezTo>
                    <a:cubicBezTo>
                      <a:pt x="16091" y="13141"/>
                      <a:pt x="16738" y="12403"/>
                      <a:pt x="16738" y="11348"/>
                    </a:cubicBezTo>
                    <a:cubicBezTo>
                      <a:pt x="16738" y="10293"/>
                      <a:pt x="16091" y="9555"/>
                      <a:pt x="15161" y="9555"/>
                    </a:cubicBezTo>
                    <a:cubicBezTo>
                      <a:pt x="14559" y="9555"/>
                      <a:pt x="14049" y="9986"/>
                      <a:pt x="13765" y="10304"/>
                    </a:cubicBezTo>
                    <a:cubicBezTo>
                      <a:pt x="13572" y="10497"/>
                      <a:pt x="13322" y="10610"/>
                      <a:pt x="13050" y="10610"/>
                    </a:cubicBezTo>
                    <a:cubicBezTo>
                      <a:pt x="12517" y="10610"/>
                      <a:pt x="12085" y="10168"/>
                      <a:pt x="12085" y="9635"/>
                    </a:cubicBezTo>
                    <a:lnTo>
                      <a:pt x="12619" y="4085"/>
                    </a:lnTo>
                    <a:lnTo>
                      <a:pt x="6797" y="4653"/>
                    </a:lnTo>
                    <a:cubicBezTo>
                      <a:pt x="6264" y="4653"/>
                      <a:pt x="5833" y="4222"/>
                      <a:pt x="5833" y="3688"/>
                    </a:cubicBezTo>
                    <a:cubicBezTo>
                      <a:pt x="5833" y="3416"/>
                      <a:pt x="5935" y="3166"/>
                      <a:pt x="6139" y="2973"/>
                    </a:cubicBezTo>
                    <a:cubicBezTo>
                      <a:pt x="6446" y="2690"/>
                      <a:pt x="6888" y="2179"/>
                      <a:pt x="6888" y="1578"/>
                    </a:cubicBezTo>
                    <a:cubicBezTo>
                      <a:pt x="6888" y="647"/>
                      <a:pt x="6139" y="0"/>
                      <a:pt x="5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311350" y="1669350"/>
                <a:ext cx="498200" cy="58130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52" extrusionOk="0">
                    <a:moveTo>
                      <a:pt x="11655" y="0"/>
                    </a:moveTo>
                    <a:cubicBezTo>
                      <a:pt x="10600" y="0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3"/>
                    </a:cubicBezTo>
                    <a:cubicBezTo>
                      <a:pt x="10804" y="3166"/>
                      <a:pt x="10918" y="3416"/>
                      <a:pt x="10918" y="3688"/>
                    </a:cubicBezTo>
                    <a:cubicBezTo>
                      <a:pt x="10918" y="4222"/>
                      <a:pt x="10486" y="4653"/>
                      <a:pt x="9942" y="4653"/>
                    </a:cubicBezTo>
                    <a:lnTo>
                      <a:pt x="4143" y="4097"/>
                    </a:lnTo>
                    <a:lnTo>
                      <a:pt x="4665" y="9521"/>
                    </a:lnTo>
                    <a:cubicBezTo>
                      <a:pt x="4654" y="10054"/>
                      <a:pt x="4222" y="10486"/>
                      <a:pt x="3689" y="10486"/>
                    </a:cubicBezTo>
                    <a:cubicBezTo>
                      <a:pt x="3417" y="10486"/>
                      <a:pt x="3167" y="10372"/>
                      <a:pt x="2985" y="10179"/>
                    </a:cubicBezTo>
                    <a:cubicBezTo>
                      <a:pt x="2702" y="9873"/>
                      <a:pt x="2191" y="9430"/>
                      <a:pt x="1590" y="9430"/>
                    </a:cubicBezTo>
                    <a:cubicBezTo>
                      <a:pt x="659" y="9430"/>
                      <a:pt x="1" y="10179"/>
                      <a:pt x="1" y="11235"/>
                    </a:cubicBezTo>
                    <a:cubicBezTo>
                      <a:pt x="1" y="12279"/>
                      <a:pt x="659" y="13027"/>
                      <a:pt x="1590" y="13027"/>
                    </a:cubicBezTo>
                    <a:cubicBezTo>
                      <a:pt x="2191" y="13027"/>
                      <a:pt x="2690" y="12585"/>
                      <a:pt x="2985" y="12279"/>
                    </a:cubicBezTo>
                    <a:cubicBezTo>
                      <a:pt x="3167" y="12086"/>
                      <a:pt x="3417" y="11972"/>
                      <a:pt x="3689" y="11972"/>
                    </a:cubicBezTo>
                    <a:cubicBezTo>
                      <a:pt x="4222" y="11972"/>
                      <a:pt x="4665" y="12403"/>
                      <a:pt x="4665" y="12937"/>
                    </a:cubicBezTo>
                    <a:lnTo>
                      <a:pt x="4097" y="18792"/>
                    </a:lnTo>
                    <a:lnTo>
                      <a:pt x="4063" y="19167"/>
                    </a:lnTo>
                    <a:lnTo>
                      <a:pt x="4097" y="19167"/>
                    </a:lnTo>
                    <a:lnTo>
                      <a:pt x="9942" y="18599"/>
                    </a:lnTo>
                    <a:cubicBezTo>
                      <a:pt x="10486" y="18599"/>
                      <a:pt x="10918" y="19030"/>
                      <a:pt x="10918" y="19564"/>
                    </a:cubicBezTo>
                    <a:cubicBezTo>
                      <a:pt x="10918" y="19836"/>
                      <a:pt x="10804" y="20086"/>
                      <a:pt x="10611" y="20267"/>
                    </a:cubicBezTo>
                    <a:cubicBezTo>
                      <a:pt x="10305" y="20551"/>
                      <a:pt x="9862" y="21073"/>
                      <a:pt x="9862" y="21674"/>
                    </a:cubicBezTo>
                    <a:cubicBezTo>
                      <a:pt x="9862" y="22594"/>
                      <a:pt x="10600" y="23252"/>
                      <a:pt x="11655" y="23252"/>
                    </a:cubicBezTo>
                    <a:cubicBezTo>
                      <a:pt x="12711" y="23252"/>
                      <a:pt x="13459" y="22594"/>
                      <a:pt x="13459" y="21674"/>
                    </a:cubicBezTo>
                    <a:cubicBezTo>
                      <a:pt x="13459" y="21073"/>
                      <a:pt x="13017" y="20562"/>
                      <a:pt x="12711" y="20267"/>
                    </a:cubicBezTo>
                    <a:cubicBezTo>
                      <a:pt x="12506" y="20086"/>
                      <a:pt x="12404" y="19836"/>
                      <a:pt x="12404" y="19564"/>
                    </a:cubicBezTo>
                    <a:cubicBezTo>
                      <a:pt x="12404" y="19030"/>
                      <a:pt x="12835" y="18599"/>
                      <a:pt x="13369" y="18599"/>
                    </a:cubicBezTo>
                    <a:lnTo>
                      <a:pt x="19224" y="19167"/>
                    </a:lnTo>
                    <a:lnTo>
                      <a:pt x="19326" y="19155"/>
                    </a:lnTo>
                    <a:lnTo>
                      <a:pt x="19360" y="18792"/>
                    </a:lnTo>
                    <a:lnTo>
                      <a:pt x="19928" y="12937"/>
                    </a:lnTo>
                    <a:cubicBezTo>
                      <a:pt x="19928" y="12403"/>
                      <a:pt x="19497" y="11972"/>
                      <a:pt x="18963" y="11972"/>
                    </a:cubicBezTo>
                    <a:cubicBezTo>
                      <a:pt x="18691" y="11972"/>
                      <a:pt x="18430" y="12074"/>
                      <a:pt x="18248" y="12279"/>
                    </a:cubicBezTo>
                    <a:cubicBezTo>
                      <a:pt x="17965" y="12585"/>
                      <a:pt x="17454" y="13027"/>
                      <a:pt x="16852" y="13027"/>
                    </a:cubicBezTo>
                    <a:cubicBezTo>
                      <a:pt x="15922" y="13027"/>
                      <a:pt x="15275" y="12279"/>
                      <a:pt x="15275" y="11223"/>
                    </a:cubicBezTo>
                    <a:cubicBezTo>
                      <a:pt x="15275" y="10179"/>
                      <a:pt x="15922" y="9430"/>
                      <a:pt x="16852" y="9430"/>
                    </a:cubicBezTo>
                    <a:cubicBezTo>
                      <a:pt x="17454" y="9430"/>
                      <a:pt x="17965" y="9873"/>
                      <a:pt x="18248" y="10179"/>
                    </a:cubicBezTo>
                    <a:cubicBezTo>
                      <a:pt x="18430" y="10372"/>
                      <a:pt x="18691" y="10486"/>
                      <a:pt x="18963" y="10486"/>
                    </a:cubicBezTo>
                    <a:cubicBezTo>
                      <a:pt x="19497" y="10486"/>
                      <a:pt x="19928" y="10054"/>
                      <a:pt x="19928" y="9521"/>
                    </a:cubicBezTo>
                    <a:lnTo>
                      <a:pt x="19406" y="4074"/>
                    </a:lnTo>
                    <a:lnTo>
                      <a:pt x="19224" y="4085"/>
                    </a:lnTo>
                    <a:lnTo>
                      <a:pt x="13369" y="4653"/>
                    </a:lnTo>
                    <a:cubicBezTo>
                      <a:pt x="12835" y="4653"/>
                      <a:pt x="12404" y="4222"/>
                      <a:pt x="12404" y="3688"/>
                    </a:cubicBezTo>
                    <a:cubicBezTo>
                      <a:pt x="12404" y="3416"/>
                      <a:pt x="12506" y="3166"/>
                      <a:pt x="12711" y="2973"/>
                    </a:cubicBezTo>
                    <a:cubicBezTo>
                      <a:pt x="13017" y="2690"/>
                      <a:pt x="13459" y="2179"/>
                      <a:pt x="13459" y="1578"/>
                    </a:cubicBezTo>
                    <a:cubicBezTo>
                      <a:pt x="13459" y="647"/>
                      <a:pt x="12711" y="0"/>
                      <a:pt x="1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822325" y="1382525"/>
                <a:ext cx="5841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7"/>
                    </a:lnTo>
                    <a:cubicBezTo>
                      <a:pt x="4653" y="6401"/>
                      <a:pt x="4211" y="6843"/>
                      <a:pt x="3677" y="6843"/>
                    </a:cubicBezTo>
                    <a:cubicBezTo>
                      <a:pt x="3416" y="6843"/>
                      <a:pt x="3155" y="6730"/>
                      <a:pt x="2974" y="6537"/>
                    </a:cubicBezTo>
                    <a:cubicBezTo>
                      <a:pt x="2690" y="6230"/>
                      <a:pt x="2179" y="5788"/>
                      <a:pt x="1578" y="5788"/>
                    </a:cubicBezTo>
                    <a:cubicBezTo>
                      <a:pt x="647" y="5788"/>
                      <a:pt x="1" y="6537"/>
                      <a:pt x="1" y="7581"/>
                    </a:cubicBezTo>
                    <a:cubicBezTo>
                      <a:pt x="1" y="8636"/>
                      <a:pt x="647" y="9385"/>
                      <a:pt x="1578" y="9385"/>
                    </a:cubicBezTo>
                    <a:cubicBezTo>
                      <a:pt x="2179" y="9385"/>
                      <a:pt x="2690" y="8943"/>
                      <a:pt x="2974" y="8636"/>
                    </a:cubicBezTo>
                    <a:cubicBezTo>
                      <a:pt x="3155" y="8432"/>
                      <a:pt x="3416" y="8330"/>
                      <a:pt x="3677" y="8330"/>
                    </a:cubicBezTo>
                    <a:cubicBezTo>
                      <a:pt x="4211" y="8330"/>
                      <a:pt x="4653" y="8761"/>
                      <a:pt x="4653" y="9294"/>
                    </a:cubicBezTo>
                    <a:lnTo>
                      <a:pt x="4086" y="15150"/>
                    </a:lnTo>
                    <a:lnTo>
                      <a:pt x="4040" y="15547"/>
                    </a:lnTo>
                    <a:lnTo>
                      <a:pt x="4165" y="15558"/>
                    </a:lnTo>
                    <a:lnTo>
                      <a:pt x="10009" y="16126"/>
                    </a:lnTo>
                    <a:cubicBezTo>
                      <a:pt x="10543" y="16126"/>
                      <a:pt x="10985" y="15695"/>
                      <a:pt x="10985" y="15161"/>
                    </a:cubicBezTo>
                    <a:cubicBezTo>
                      <a:pt x="10985" y="14889"/>
                      <a:pt x="10872" y="14639"/>
                      <a:pt x="10679" y="14446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6"/>
                    </a:cubicBezTo>
                    <a:cubicBezTo>
                      <a:pt x="12574" y="14639"/>
                      <a:pt x="12460" y="14889"/>
                      <a:pt x="12472" y="15161"/>
                    </a:cubicBezTo>
                    <a:cubicBezTo>
                      <a:pt x="12472" y="15695"/>
                      <a:pt x="12903" y="16126"/>
                      <a:pt x="13436" y="16126"/>
                    </a:cubicBezTo>
                    <a:lnTo>
                      <a:pt x="19292" y="15558"/>
                    </a:lnTo>
                    <a:lnTo>
                      <a:pt x="19326" y="15558"/>
                    </a:lnTo>
                    <a:lnTo>
                      <a:pt x="19292" y="15150"/>
                    </a:lnTo>
                    <a:lnTo>
                      <a:pt x="18724" y="9306"/>
                    </a:lnTo>
                    <a:cubicBezTo>
                      <a:pt x="18724" y="8714"/>
                      <a:pt x="19201" y="8331"/>
                      <a:pt x="19696" y="8331"/>
                    </a:cubicBezTo>
                    <a:cubicBezTo>
                      <a:pt x="19942" y="8331"/>
                      <a:pt x="20193" y="8425"/>
                      <a:pt x="20393" y="8636"/>
                    </a:cubicBezTo>
                    <a:cubicBezTo>
                      <a:pt x="20676" y="8954"/>
                      <a:pt x="21187" y="9385"/>
                      <a:pt x="21788" y="9385"/>
                    </a:cubicBezTo>
                    <a:cubicBezTo>
                      <a:pt x="22719" y="9385"/>
                      <a:pt x="23366" y="8648"/>
                      <a:pt x="23366" y="7592"/>
                    </a:cubicBezTo>
                    <a:cubicBezTo>
                      <a:pt x="23366" y="6537"/>
                      <a:pt x="22719" y="5788"/>
                      <a:pt x="21788" y="5788"/>
                    </a:cubicBezTo>
                    <a:cubicBezTo>
                      <a:pt x="21187" y="5788"/>
                      <a:pt x="20676" y="6230"/>
                      <a:pt x="20393" y="6537"/>
                    </a:cubicBezTo>
                    <a:cubicBezTo>
                      <a:pt x="20193" y="6752"/>
                      <a:pt x="19941" y="6848"/>
                      <a:pt x="19694" y="6848"/>
                    </a:cubicBezTo>
                    <a:cubicBezTo>
                      <a:pt x="19200" y="6848"/>
                      <a:pt x="18724" y="6462"/>
                      <a:pt x="18724" y="5879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6"/>
                    </a:cubicBezTo>
                    <a:cubicBezTo>
                      <a:pt x="12472" y="1237"/>
                      <a:pt x="12574" y="1498"/>
                      <a:pt x="12778" y="1680"/>
                    </a:cubicBezTo>
                    <a:cubicBezTo>
                      <a:pt x="13085" y="1964"/>
                      <a:pt x="13527" y="2474"/>
                      <a:pt x="13527" y="3076"/>
                    </a:cubicBezTo>
                    <a:cubicBezTo>
                      <a:pt x="13527" y="4006"/>
                      <a:pt x="12778" y="4664"/>
                      <a:pt x="11723" y="4664"/>
                    </a:cubicBezTo>
                    <a:cubicBezTo>
                      <a:pt x="10679" y="4664"/>
                      <a:pt x="9930" y="4006"/>
                      <a:pt x="9930" y="3076"/>
                    </a:cubicBezTo>
                    <a:cubicBezTo>
                      <a:pt x="9930" y="2474"/>
                      <a:pt x="10372" y="1964"/>
                      <a:pt x="10679" y="1680"/>
                    </a:cubicBezTo>
                    <a:cubicBezTo>
                      <a:pt x="10872" y="1498"/>
                      <a:pt x="10985" y="1237"/>
                      <a:pt x="10985" y="976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693225" y="1382525"/>
                <a:ext cx="5790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44" extrusionOk="0">
                    <a:moveTo>
                      <a:pt x="9793" y="1"/>
                    </a:moveTo>
                    <a:lnTo>
                      <a:pt x="4142" y="545"/>
                    </a:lnTo>
                    <a:lnTo>
                      <a:pt x="4653" y="5856"/>
                    </a:lnTo>
                    <a:cubicBezTo>
                      <a:pt x="4653" y="6389"/>
                      <a:pt x="4222" y="6821"/>
                      <a:pt x="3677" y="6821"/>
                    </a:cubicBezTo>
                    <a:cubicBezTo>
                      <a:pt x="3665" y="6821"/>
                      <a:pt x="3653" y="6821"/>
                      <a:pt x="3641" y="6821"/>
                    </a:cubicBezTo>
                    <a:cubicBezTo>
                      <a:pt x="3392" y="6821"/>
                      <a:pt x="3146" y="6710"/>
                      <a:pt x="2973" y="6526"/>
                    </a:cubicBezTo>
                    <a:cubicBezTo>
                      <a:pt x="2690" y="6208"/>
                      <a:pt x="2179" y="5777"/>
                      <a:pt x="1577" y="5777"/>
                    </a:cubicBezTo>
                    <a:cubicBezTo>
                      <a:pt x="647" y="5777"/>
                      <a:pt x="0" y="6514"/>
                      <a:pt x="0" y="7570"/>
                    </a:cubicBezTo>
                    <a:cubicBezTo>
                      <a:pt x="0" y="8625"/>
                      <a:pt x="647" y="9362"/>
                      <a:pt x="1577" y="9362"/>
                    </a:cubicBezTo>
                    <a:cubicBezTo>
                      <a:pt x="2179" y="9362"/>
                      <a:pt x="2690" y="8931"/>
                      <a:pt x="2973" y="8614"/>
                    </a:cubicBezTo>
                    <a:cubicBezTo>
                      <a:pt x="3146" y="8429"/>
                      <a:pt x="3392" y="8318"/>
                      <a:pt x="3641" y="8318"/>
                    </a:cubicBezTo>
                    <a:cubicBezTo>
                      <a:pt x="3653" y="8318"/>
                      <a:pt x="3665" y="8318"/>
                      <a:pt x="3677" y="8318"/>
                    </a:cubicBezTo>
                    <a:cubicBezTo>
                      <a:pt x="4222" y="8318"/>
                      <a:pt x="4653" y="8750"/>
                      <a:pt x="4653" y="9283"/>
                    </a:cubicBezTo>
                    <a:lnTo>
                      <a:pt x="4085" y="15139"/>
                    </a:lnTo>
                    <a:lnTo>
                      <a:pt x="4119" y="15547"/>
                    </a:lnTo>
                    <a:lnTo>
                      <a:pt x="9793" y="15002"/>
                    </a:lnTo>
                    <a:cubicBezTo>
                      <a:pt x="9798" y="15002"/>
                      <a:pt x="9803" y="15002"/>
                      <a:pt x="9807" y="15002"/>
                    </a:cubicBezTo>
                    <a:cubicBezTo>
                      <a:pt x="10683" y="15002"/>
                      <a:pt x="11095" y="16072"/>
                      <a:pt x="10463" y="16670"/>
                    </a:cubicBezTo>
                    <a:cubicBezTo>
                      <a:pt x="10145" y="16954"/>
                      <a:pt x="9714" y="17465"/>
                      <a:pt x="9714" y="18066"/>
                    </a:cubicBezTo>
                    <a:cubicBezTo>
                      <a:pt x="9714" y="18997"/>
                      <a:pt x="10451" y="19644"/>
                      <a:pt x="11507" y="19644"/>
                    </a:cubicBezTo>
                    <a:cubicBezTo>
                      <a:pt x="12562" y="19644"/>
                      <a:pt x="13311" y="18997"/>
                      <a:pt x="13311" y="18066"/>
                    </a:cubicBezTo>
                    <a:cubicBezTo>
                      <a:pt x="13311" y="17465"/>
                      <a:pt x="12869" y="16954"/>
                      <a:pt x="12551" y="16670"/>
                    </a:cubicBezTo>
                    <a:cubicBezTo>
                      <a:pt x="11919" y="16072"/>
                      <a:pt x="12342" y="15002"/>
                      <a:pt x="13207" y="15002"/>
                    </a:cubicBezTo>
                    <a:cubicBezTo>
                      <a:pt x="13211" y="15002"/>
                      <a:pt x="13216" y="15002"/>
                      <a:pt x="13220" y="15002"/>
                    </a:cubicBezTo>
                    <a:lnTo>
                      <a:pt x="19042" y="15570"/>
                    </a:lnTo>
                    <a:lnTo>
                      <a:pt x="19076" y="15139"/>
                    </a:lnTo>
                    <a:lnTo>
                      <a:pt x="18508" y="9283"/>
                    </a:lnTo>
                    <a:cubicBezTo>
                      <a:pt x="18508" y="8750"/>
                      <a:pt x="18940" y="8318"/>
                      <a:pt x="19473" y="8318"/>
                    </a:cubicBezTo>
                    <a:cubicBezTo>
                      <a:pt x="19745" y="8318"/>
                      <a:pt x="20006" y="8421"/>
                      <a:pt x="20188" y="8625"/>
                    </a:cubicBezTo>
                    <a:cubicBezTo>
                      <a:pt x="20472" y="8931"/>
                      <a:pt x="20982" y="9374"/>
                      <a:pt x="21584" y="9374"/>
                    </a:cubicBezTo>
                    <a:cubicBezTo>
                      <a:pt x="22514" y="9374"/>
                      <a:pt x="23161" y="8625"/>
                      <a:pt x="23161" y="7581"/>
                    </a:cubicBezTo>
                    <a:cubicBezTo>
                      <a:pt x="23161" y="6526"/>
                      <a:pt x="22514" y="5777"/>
                      <a:pt x="21584" y="5777"/>
                    </a:cubicBezTo>
                    <a:cubicBezTo>
                      <a:pt x="20982" y="5777"/>
                      <a:pt x="20472" y="6219"/>
                      <a:pt x="20188" y="6526"/>
                    </a:cubicBezTo>
                    <a:cubicBezTo>
                      <a:pt x="20006" y="6718"/>
                      <a:pt x="19745" y="6832"/>
                      <a:pt x="19473" y="6832"/>
                    </a:cubicBezTo>
                    <a:cubicBezTo>
                      <a:pt x="18940" y="6832"/>
                      <a:pt x="18508" y="6401"/>
                      <a:pt x="18508" y="5856"/>
                    </a:cubicBezTo>
                    <a:lnTo>
                      <a:pt x="19019" y="568"/>
                    </a:lnTo>
                    <a:lnTo>
                      <a:pt x="13220" y="1"/>
                    </a:lnTo>
                    <a:cubicBezTo>
                      <a:pt x="12687" y="1"/>
                      <a:pt x="12256" y="432"/>
                      <a:pt x="12256" y="976"/>
                    </a:cubicBezTo>
                    <a:cubicBezTo>
                      <a:pt x="12256" y="1237"/>
                      <a:pt x="12358" y="1498"/>
                      <a:pt x="12562" y="1680"/>
                    </a:cubicBezTo>
                    <a:cubicBezTo>
                      <a:pt x="12869" y="1964"/>
                      <a:pt x="13311" y="2474"/>
                      <a:pt x="13311" y="3076"/>
                    </a:cubicBezTo>
                    <a:cubicBezTo>
                      <a:pt x="13311" y="4006"/>
                      <a:pt x="12562" y="4664"/>
                      <a:pt x="11507" y="4664"/>
                    </a:cubicBezTo>
                    <a:cubicBezTo>
                      <a:pt x="10451" y="4664"/>
                      <a:pt x="9714" y="4006"/>
                      <a:pt x="9714" y="3076"/>
                    </a:cubicBezTo>
                    <a:cubicBezTo>
                      <a:pt x="9714" y="2474"/>
                      <a:pt x="10156" y="1964"/>
                      <a:pt x="10463" y="1680"/>
                    </a:cubicBezTo>
                    <a:cubicBezTo>
                      <a:pt x="10656" y="1498"/>
                      <a:pt x="10769" y="1237"/>
                      <a:pt x="10769" y="976"/>
                    </a:cubicBezTo>
                    <a:cubicBezTo>
                      <a:pt x="10769" y="432"/>
                      <a:pt x="10338" y="1"/>
                      <a:pt x="9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399600" y="1294575"/>
                <a:ext cx="4099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6398" h="19644" extrusionOk="0">
                    <a:moveTo>
                      <a:pt x="8137" y="1"/>
                    </a:moveTo>
                    <a:cubicBezTo>
                      <a:pt x="7081" y="1"/>
                      <a:pt x="6332" y="648"/>
                      <a:pt x="6332" y="1578"/>
                    </a:cubicBezTo>
                    <a:cubicBezTo>
                      <a:pt x="6332" y="2179"/>
                      <a:pt x="6775" y="2690"/>
                      <a:pt x="7081" y="2974"/>
                    </a:cubicBezTo>
                    <a:cubicBezTo>
                      <a:pt x="7728" y="3575"/>
                      <a:pt x="7297" y="4653"/>
                      <a:pt x="6423" y="4653"/>
                    </a:cubicBezTo>
                    <a:lnTo>
                      <a:pt x="567" y="4086"/>
                    </a:lnTo>
                    <a:lnTo>
                      <a:pt x="511" y="4086"/>
                    </a:lnTo>
                    <a:lnTo>
                      <a:pt x="0" y="9374"/>
                    </a:lnTo>
                    <a:cubicBezTo>
                      <a:pt x="0" y="9901"/>
                      <a:pt x="432" y="10339"/>
                      <a:pt x="956" y="10339"/>
                    </a:cubicBezTo>
                    <a:cubicBezTo>
                      <a:pt x="963" y="10339"/>
                      <a:pt x="969" y="10339"/>
                      <a:pt x="976" y="10339"/>
                    </a:cubicBezTo>
                    <a:cubicBezTo>
                      <a:pt x="989" y="10339"/>
                      <a:pt x="1001" y="10339"/>
                      <a:pt x="1013" y="10339"/>
                    </a:cubicBezTo>
                    <a:cubicBezTo>
                      <a:pt x="1271" y="10339"/>
                      <a:pt x="1507" y="10228"/>
                      <a:pt x="1691" y="10044"/>
                    </a:cubicBezTo>
                    <a:cubicBezTo>
                      <a:pt x="1975" y="9726"/>
                      <a:pt x="2485" y="9295"/>
                      <a:pt x="3087" y="9295"/>
                    </a:cubicBezTo>
                    <a:cubicBezTo>
                      <a:pt x="4017" y="9295"/>
                      <a:pt x="4664" y="10032"/>
                      <a:pt x="4664" y="11088"/>
                    </a:cubicBezTo>
                    <a:cubicBezTo>
                      <a:pt x="4664" y="12143"/>
                      <a:pt x="4017" y="12880"/>
                      <a:pt x="3087" y="12880"/>
                    </a:cubicBezTo>
                    <a:cubicBezTo>
                      <a:pt x="2485" y="12880"/>
                      <a:pt x="1975" y="12449"/>
                      <a:pt x="1691" y="12132"/>
                    </a:cubicBezTo>
                    <a:cubicBezTo>
                      <a:pt x="1507" y="11947"/>
                      <a:pt x="1271" y="11836"/>
                      <a:pt x="1013" y="11836"/>
                    </a:cubicBezTo>
                    <a:cubicBezTo>
                      <a:pt x="1001" y="11836"/>
                      <a:pt x="989" y="11836"/>
                      <a:pt x="976" y="11836"/>
                    </a:cubicBezTo>
                    <a:cubicBezTo>
                      <a:pt x="443" y="11836"/>
                      <a:pt x="11" y="12268"/>
                      <a:pt x="11" y="12801"/>
                    </a:cubicBezTo>
                    <a:lnTo>
                      <a:pt x="579" y="18657"/>
                    </a:lnTo>
                    <a:lnTo>
                      <a:pt x="613" y="19076"/>
                    </a:lnTo>
                    <a:lnTo>
                      <a:pt x="6423" y="19632"/>
                    </a:lnTo>
                    <a:cubicBezTo>
                      <a:pt x="6956" y="19632"/>
                      <a:pt x="7376" y="19201"/>
                      <a:pt x="7388" y="18679"/>
                    </a:cubicBezTo>
                    <a:cubicBezTo>
                      <a:pt x="7388" y="18407"/>
                      <a:pt x="7274" y="18146"/>
                      <a:pt x="7081" y="17964"/>
                    </a:cubicBezTo>
                    <a:cubicBezTo>
                      <a:pt x="6775" y="17681"/>
                      <a:pt x="6332" y="17170"/>
                      <a:pt x="6332" y="16569"/>
                    </a:cubicBezTo>
                    <a:cubicBezTo>
                      <a:pt x="6332" y="15638"/>
                      <a:pt x="7070" y="14991"/>
                      <a:pt x="8125" y="14991"/>
                    </a:cubicBezTo>
                    <a:cubicBezTo>
                      <a:pt x="9181" y="14991"/>
                      <a:pt x="9929" y="15638"/>
                      <a:pt x="9929" y="16569"/>
                    </a:cubicBezTo>
                    <a:cubicBezTo>
                      <a:pt x="9929" y="17170"/>
                      <a:pt x="9487" y="17681"/>
                      <a:pt x="9181" y="17964"/>
                    </a:cubicBezTo>
                    <a:cubicBezTo>
                      <a:pt x="8976" y="18146"/>
                      <a:pt x="8874" y="18407"/>
                      <a:pt x="8874" y="18679"/>
                    </a:cubicBezTo>
                    <a:cubicBezTo>
                      <a:pt x="8874" y="19213"/>
                      <a:pt x="9305" y="19644"/>
                      <a:pt x="9839" y="19644"/>
                    </a:cubicBezTo>
                    <a:lnTo>
                      <a:pt x="15694" y="19076"/>
                    </a:lnTo>
                    <a:lnTo>
                      <a:pt x="15876" y="19054"/>
                    </a:lnTo>
                    <a:lnTo>
                      <a:pt x="15830" y="18645"/>
                    </a:lnTo>
                    <a:lnTo>
                      <a:pt x="16398" y="12801"/>
                    </a:lnTo>
                    <a:cubicBezTo>
                      <a:pt x="16398" y="12256"/>
                      <a:pt x="15967" y="11825"/>
                      <a:pt x="15433" y="11825"/>
                    </a:cubicBezTo>
                    <a:cubicBezTo>
                      <a:pt x="15161" y="11825"/>
                      <a:pt x="14900" y="11939"/>
                      <a:pt x="14718" y="12132"/>
                    </a:cubicBezTo>
                    <a:cubicBezTo>
                      <a:pt x="14435" y="12438"/>
                      <a:pt x="13924" y="12880"/>
                      <a:pt x="13322" y="12880"/>
                    </a:cubicBezTo>
                    <a:cubicBezTo>
                      <a:pt x="12392" y="12880"/>
                      <a:pt x="11745" y="12143"/>
                      <a:pt x="11745" y="11088"/>
                    </a:cubicBezTo>
                    <a:cubicBezTo>
                      <a:pt x="11745" y="10032"/>
                      <a:pt x="12392" y="9283"/>
                      <a:pt x="13322" y="9283"/>
                    </a:cubicBezTo>
                    <a:cubicBezTo>
                      <a:pt x="13924" y="9283"/>
                      <a:pt x="14435" y="9726"/>
                      <a:pt x="14718" y="10032"/>
                    </a:cubicBezTo>
                    <a:cubicBezTo>
                      <a:pt x="14900" y="10236"/>
                      <a:pt x="15161" y="10339"/>
                      <a:pt x="15433" y="10339"/>
                    </a:cubicBezTo>
                    <a:cubicBezTo>
                      <a:pt x="15967" y="10339"/>
                      <a:pt x="16398" y="9907"/>
                      <a:pt x="16398" y="9374"/>
                    </a:cubicBezTo>
                    <a:lnTo>
                      <a:pt x="15887" y="4063"/>
                    </a:lnTo>
                    <a:lnTo>
                      <a:pt x="15694" y="4086"/>
                    </a:lnTo>
                    <a:lnTo>
                      <a:pt x="9850" y="4653"/>
                    </a:lnTo>
                    <a:cubicBezTo>
                      <a:pt x="8965" y="4653"/>
                      <a:pt x="8545" y="3575"/>
                      <a:pt x="9181" y="2974"/>
                    </a:cubicBezTo>
                    <a:cubicBezTo>
                      <a:pt x="9487" y="2690"/>
                      <a:pt x="9929" y="2179"/>
                      <a:pt x="9929" y="1578"/>
                    </a:cubicBezTo>
                    <a:cubicBezTo>
                      <a:pt x="9929" y="648"/>
                      <a:pt x="9181" y="1"/>
                      <a:pt x="8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155925" y="1382525"/>
                <a:ext cx="4065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26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11" y="568"/>
                    </a:lnTo>
                    <a:lnTo>
                      <a:pt x="0" y="5856"/>
                    </a:lnTo>
                    <a:cubicBezTo>
                      <a:pt x="0" y="6383"/>
                      <a:pt x="421" y="6821"/>
                      <a:pt x="956" y="6821"/>
                    </a:cubicBezTo>
                    <a:cubicBezTo>
                      <a:pt x="963" y="6821"/>
                      <a:pt x="970" y="6821"/>
                      <a:pt x="976" y="6821"/>
                    </a:cubicBezTo>
                    <a:cubicBezTo>
                      <a:pt x="988" y="6821"/>
                      <a:pt x="1000" y="6821"/>
                      <a:pt x="1012" y="6821"/>
                    </a:cubicBezTo>
                    <a:cubicBezTo>
                      <a:pt x="1261" y="6821"/>
                      <a:pt x="1507" y="6710"/>
                      <a:pt x="1680" y="6526"/>
                    </a:cubicBezTo>
                    <a:cubicBezTo>
                      <a:pt x="1964" y="6208"/>
                      <a:pt x="2474" y="5777"/>
                      <a:pt x="3076" y="5777"/>
                    </a:cubicBezTo>
                    <a:cubicBezTo>
                      <a:pt x="4006" y="5777"/>
                      <a:pt x="4653" y="6514"/>
                      <a:pt x="4653" y="7570"/>
                    </a:cubicBezTo>
                    <a:cubicBezTo>
                      <a:pt x="4653" y="8625"/>
                      <a:pt x="4006" y="9362"/>
                      <a:pt x="3076" y="9362"/>
                    </a:cubicBezTo>
                    <a:cubicBezTo>
                      <a:pt x="2474" y="9362"/>
                      <a:pt x="1964" y="8931"/>
                      <a:pt x="1680" y="8614"/>
                    </a:cubicBezTo>
                    <a:cubicBezTo>
                      <a:pt x="1507" y="8429"/>
                      <a:pt x="1261" y="8318"/>
                      <a:pt x="1012" y="8318"/>
                    </a:cubicBezTo>
                    <a:cubicBezTo>
                      <a:pt x="1000" y="8318"/>
                      <a:pt x="988" y="8318"/>
                      <a:pt x="976" y="8318"/>
                    </a:cubicBezTo>
                    <a:cubicBezTo>
                      <a:pt x="432" y="8318"/>
                      <a:pt x="0" y="8750"/>
                      <a:pt x="0" y="9283"/>
                    </a:cubicBezTo>
                    <a:lnTo>
                      <a:pt x="568" y="15139"/>
                    </a:lnTo>
                    <a:lnTo>
                      <a:pt x="534" y="15558"/>
                    </a:lnTo>
                    <a:lnTo>
                      <a:pt x="568" y="15558"/>
                    </a:lnTo>
                    <a:lnTo>
                      <a:pt x="6423" y="16126"/>
                    </a:lnTo>
                    <a:cubicBezTo>
                      <a:pt x="6957" y="16126"/>
                      <a:pt x="7388" y="15695"/>
                      <a:pt x="7388" y="15161"/>
                    </a:cubicBezTo>
                    <a:cubicBezTo>
                      <a:pt x="7388" y="14889"/>
                      <a:pt x="7286" y="14628"/>
                      <a:pt x="7082" y="14446"/>
                    </a:cubicBezTo>
                    <a:cubicBezTo>
                      <a:pt x="6775" y="14163"/>
                      <a:pt x="6333" y="13652"/>
                      <a:pt x="6333" y="13051"/>
                    </a:cubicBezTo>
                    <a:cubicBezTo>
                      <a:pt x="6333" y="12120"/>
                      <a:pt x="7082" y="11473"/>
                      <a:pt x="8137" y="11473"/>
                    </a:cubicBezTo>
                    <a:cubicBezTo>
                      <a:pt x="9192" y="11473"/>
                      <a:pt x="9930" y="12120"/>
                      <a:pt x="9930" y="13051"/>
                    </a:cubicBezTo>
                    <a:cubicBezTo>
                      <a:pt x="9930" y="13652"/>
                      <a:pt x="9499" y="14163"/>
                      <a:pt x="9181" y="14446"/>
                    </a:cubicBezTo>
                    <a:cubicBezTo>
                      <a:pt x="8988" y="14628"/>
                      <a:pt x="8874" y="14889"/>
                      <a:pt x="8874" y="15161"/>
                    </a:cubicBezTo>
                    <a:cubicBezTo>
                      <a:pt x="8874" y="15695"/>
                      <a:pt x="9306" y="16126"/>
                      <a:pt x="9850" y="16126"/>
                    </a:cubicBezTo>
                    <a:lnTo>
                      <a:pt x="15695" y="15558"/>
                    </a:lnTo>
                    <a:lnTo>
                      <a:pt x="15740" y="15558"/>
                    </a:lnTo>
                    <a:lnTo>
                      <a:pt x="15695" y="15150"/>
                    </a:lnTo>
                    <a:lnTo>
                      <a:pt x="16262" y="9294"/>
                    </a:lnTo>
                    <a:cubicBezTo>
                      <a:pt x="16262" y="8711"/>
                      <a:pt x="15787" y="8325"/>
                      <a:pt x="15292" y="8325"/>
                    </a:cubicBezTo>
                    <a:cubicBezTo>
                      <a:pt x="15045" y="8325"/>
                      <a:pt x="14794" y="8421"/>
                      <a:pt x="14594" y="8636"/>
                    </a:cubicBezTo>
                    <a:cubicBezTo>
                      <a:pt x="14310" y="8943"/>
                      <a:pt x="13799" y="9385"/>
                      <a:pt x="13198" y="9385"/>
                    </a:cubicBezTo>
                    <a:cubicBezTo>
                      <a:pt x="12267" y="9385"/>
                      <a:pt x="11609" y="8636"/>
                      <a:pt x="11609" y="7592"/>
                    </a:cubicBezTo>
                    <a:cubicBezTo>
                      <a:pt x="11609" y="6537"/>
                      <a:pt x="12267" y="5788"/>
                      <a:pt x="13198" y="5788"/>
                    </a:cubicBezTo>
                    <a:cubicBezTo>
                      <a:pt x="13799" y="5788"/>
                      <a:pt x="14310" y="6230"/>
                      <a:pt x="14594" y="6537"/>
                    </a:cubicBezTo>
                    <a:cubicBezTo>
                      <a:pt x="14794" y="6748"/>
                      <a:pt x="15045" y="6843"/>
                      <a:pt x="15292" y="6843"/>
                    </a:cubicBezTo>
                    <a:cubicBezTo>
                      <a:pt x="15787" y="6843"/>
                      <a:pt x="16262" y="6462"/>
                      <a:pt x="16262" y="5879"/>
                    </a:cubicBezTo>
                    <a:lnTo>
                      <a:pt x="15751" y="579"/>
                    </a:lnTo>
                    <a:lnTo>
                      <a:pt x="15695" y="579"/>
                    </a:lnTo>
                    <a:lnTo>
                      <a:pt x="9850" y="12"/>
                    </a:lnTo>
                    <a:cubicBezTo>
                      <a:pt x="9317" y="12"/>
                      <a:pt x="8886" y="443"/>
                      <a:pt x="8886" y="976"/>
                    </a:cubicBezTo>
                    <a:cubicBezTo>
                      <a:pt x="8874" y="1249"/>
                      <a:pt x="8988" y="1498"/>
                      <a:pt x="9181" y="1691"/>
                    </a:cubicBezTo>
                    <a:cubicBezTo>
                      <a:pt x="9499" y="1975"/>
                      <a:pt x="9930" y="2486"/>
                      <a:pt x="9930" y="3087"/>
                    </a:cubicBezTo>
                    <a:cubicBezTo>
                      <a:pt x="9930" y="4018"/>
                      <a:pt x="9192" y="4664"/>
                      <a:pt x="8137" y="4664"/>
                    </a:cubicBezTo>
                    <a:cubicBezTo>
                      <a:pt x="7082" y="4664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274" y="1498"/>
                      <a:pt x="7388" y="1237"/>
                      <a:pt x="7377" y="965"/>
                    </a:cubicBezTo>
                    <a:cubicBezTo>
                      <a:pt x="7377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399600" y="2134025"/>
                <a:ext cx="4981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27" h="19792" extrusionOk="0">
                    <a:moveTo>
                      <a:pt x="6412" y="1"/>
                    </a:moveTo>
                    <a:lnTo>
                      <a:pt x="567" y="580"/>
                    </a:lnTo>
                    <a:lnTo>
                      <a:pt x="533" y="580"/>
                    </a:lnTo>
                    <a:lnTo>
                      <a:pt x="0" y="6049"/>
                    </a:lnTo>
                    <a:cubicBezTo>
                      <a:pt x="0" y="6576"/>
                      <a:pt x="432" y="7014"/>
                      <a:pt x="956" y="7014"/>
                    </a:cubicBezTo>
                    <a:cubicBezTo>
                      <a:pt x="963" y="7014"/>
                      <a:pt x="969" y="7014"/>
                      <a:pt x="976" y="7014"/>
                    </a:cubicBezTo>
                    <a:cubicBezTo>
                      <a:pt x="989" y="7014"/>
                      <a:pt x="1001" y="7015"/>
                      <a:pt x="1013" y="7015"/>
                    </a:cubicBezTo>
                    <a:cubicBezTo>
                      <a:pt x="1271" y="7015"/>
                      <a:pt x="1507" y="6903"/>
                      <a:pt x="1691" y="6719"/>
                    </a:cubicBezTo>
                    <a:cubicBezTo>
                      <a:pt x="1975" y="6401"/>
                      <a:pt x="2485" y="5970"/>
                      <a:pt x="3087" y="5970"/>
                    </a:cubicBezTo>
                    <a:cubicBezTo>
                      <a:pt x="4017" y="5970"/>
                      <a:pt x="4664" y="6707"/>
                      <a:pt x="4664" y="7763"/>
                    </a:cubicBezTo>
                    <a:cubicBezTo>
                      <a:pt x="4664" y="8818"/>
                      <a:pt x="4017" y="9556"/>
                      <a:pt x="3087" y="9556"/>
                    </a:cubicBezTo>
                    <a:cubicBezTo>
                      <a:pt x="2485" y="9556"/>
                      <a:pt x="1975" y="9125"/>
                      <a:pt x="1691" y="8807"/>
                    </a:cubicBezTo>
                    <a:cubicBezTo>
                      <a:pt x="1507" y="8623"/>
                      <a:pt x="1271" y="8511"/>
                      <a:pt x="1013" y="8511"/>
                    </a:cubicBezTo>
                    <a:cubicBezTo>
                      <a:pt x="1001" y="8511"/>
                      <a:pt x="989" y="8511"/>
                      <a:pt x="976" y="8512"/>
                    </a:cubicBezTo>
                    <a:cubicBezTo>
                      <a:pt x="443" y="8512"/>
                      <a:pt x="11" y="8943"/>
                      <a:pt x="11" y="9476"/>
                    </a:cubicBezTo>
                    <a:lnTo>
                      <a:pt x="579" y="15332"/>
                    </a:lnTo>
                    <a:lnTo>
                      <a:pt x="613" y="15706"/>
                    </a:lnTo>
                    <a:lnTo>
                      <a:pt x="6423" y="15139"/>
                    </a:lnTo>
                    <a:cubicBezTo>
                      <a:pt x="6968" y="15139"/>
                      <a:pt x="7399" y="15570"/>
                      <a:pt x="7399" y="16115"/>
                    </a:cubicBezTo>
                    <a:cubicBezTo>
                      <a:pt x="7399" y="16376"/>
                      <a:pt x="7285" y="16637"/>
                      <a:pt x="7093" y="16818"/>
                    </a:cubicBezTo>
                    <a:cubicBezTo>
                      <a:pt x="6786" y="17102"/>
                      <a:pt x="6344" y="17613"/>
                      <a:pt x="6344" y="18214"/>
                    </a:cubicBezTo>
                    <a:cubicBezTo>
                      <a:pt x="6344" y="19145"/>
                      <a:pt x="7081" y="19791"/>
                      <a:pt x="8137" y="19791"/>
                    </a:cubicBezTo>
                    <a:cubicBezTo>
                      <a:pt x="9192" y="19791"/>
                      <a:pt x="9941" y="19145"/>
                      <a:pt x="9941" y="18214"/>
                    </a:cubicBezTo>
                    <a:cubicBezTo>
                      <a:pt x="9941" y="17613"/>
                      <a:pt x="9498" y="17102"/>
                      <a:pt x="9192" y="16818"/>
                    </a:cubicBezTo>
                    <a:cubicBezTo>
                      <a:pt x="8988" y="16637"/>
                      <a:pt x="8885" y="16376"/>
                      <a:pt x="8885" y="16115"/>
                    </a:cubicBezTo>
                    <a:cubicBezTo>
                      <a:pt x="8885" y="15570"/>
                      <a:pt x="9317" y="15139"/>
                      <a:pt x="9850" y="15139"/>
                    </a:cubicBezTo>
                    <a:lnTo>
                      <a:pt x="15706" y="15706"/>
                    </a:lnTo>
                    <a:lnTo>
                      <a:pt x="15876" y="15695"/>
                    </a:lnTo>
                    <a:lnTo>
                      <a:pt x="15842" y="15320"/>
                    </a:lnTo>
                    <a:lnTo>
                      <a:pt x="15274" y="9476"/>
                    </a:lnTo>
                    <a:cubicBezTo>
                      <a:pt x="15274" y="8932"/>
                      <a:pt x="15706" y="8500"/>
                      <a:pt x="16239" y="8500"/>
                    </a:cubicBezTo>
                    <a:cubicBezTo>
                      <a:pt x="16511" y="8500"/>
                      <a:pt x="16772" y="8614"/>
                      <a:pt x="16954" y="8807"/>
                    </a:cubicBezTo>
                    <a:cubicBezTo>
                      <a:pt x="17237" y="9125"/>
                      <a:pt x="17748" y="9556"/>
                      <a:pt x="18350" y="9556"/>
                    </a:cubicBezTo>
                    <a:cubicBezTo>
                      <a:pt x="19280" y="9556"/>
                      <a:pt x="19927" y="8818"/>
                      <a:pt x="19927" y="7763"/>
                    </a:cubicBezTo>
                    <a:cubicBezTo>
                      <a:pt x="19927" y="6707"/>
                      <a:pt x="19269" y="5970"/>
                      <a:pt x="18338" y="5970"/>
                    </a:cubicBezTo>
                    <a:cubicBezTo>
                      <a:pt x="17737" y="5970"/>
                      <a:pt x="17226" y="6401"/>
                      <a:pt x="16942" y="6719"/>
                    </a:cubicBezTo>
                    <a:cubicBezTo>
                      <a:pt x="16769" y="6903"/>
                      <a:pt x="16524" y="7015"/>
                      <a:pt x="16265" y="7015"/>
                    </a:cubicBezTo>
                    <a:cubicBezTo>
                      <a:pt x="16252" y="7015"/>
                      <a:pt x="16240" y="7014"/>
                      <a:pt x="16228" y="7014"/>
                    </a:cubicBezTo>
                    <a:cubicBezTo>
                      <a:pt x="15694" y="7014"/>
                      <a:pt x="15263" y="6583"/>
                      <a:pt x="15263" y="6049"/>
                    </a:cubicBezTo>
                    <a:lnTo>
                      <a:pt x="15785" y="557"/>
                    </a:lnTo>
                    <a:lnTo>
                      <a:pt x="15683" y="568"/>
                    </a:lnTo>
                    <a:lnTo>
                      <a:pt x="9839" y="1"/>
                    </a:lnTo>
                    <a:cubicBezTo>
                      <a:pt x="9305" y="1"/>
                      <a:pt x="8863" y="432"/>
                      <a:pt x="8863" y="977"/>
                    </a:cubicBezTo>
                    <a:cubicBezTo>
                      <a:pt x="8863" y="1238"/>
                      <a:pt x="8976" y="1499"/>
                      <a:pt x="9169" y="1680"/>
                    </a:cubicBezTo>
                    <a:cubicBezTo>
                      <a:pt x="9487" y="1964"/>
                      <a:pt x="9918" y="2475"/>
                      <a:pt x="9918" y="3076"/>
                    </a:cubicBezTo>
                    <a:cubicBezTo>
                      <a:pt x="9918" y="4007"/>
                      <a:pt x="9181" y="4653"/>
                      <a:pt x="8125" y="4653"/>
                    </a:cubicBezTo>
                    <a:cubicBezTo>
                      <a:pt x="7070" y="4653"/>
                      <a:pt x="6321" y="4007"/>
                      <a:pt x="6321" y="3076"/>
                    </a:cubicBezTo>
                    <a:cubicBezTo>
                      <a:pt x="6321" y="2475"/>
                      <a:pt x="6763" y="1964"/>
                      <a:pt x="7070" y="1680"/>
                    </a:cubicBezTo>
                    <a:cubicBezTo>
                      <a:pt x="7274" y="1499"/>
                      <a:pt x="7388" y="1238"/>
                      <a:pt x="7376" y="977"/>
                    </a:cubicBezTo>
                    <a:cubicBezTo>
                      <a:pt x="7376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097750" y="2512475"/>
                <a:ext cx="3302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172" extrusionOk="0">
                    <a:moveTo>
                      <a:pt x="6786" y="1"/>
                    </a:moveTo>
                    <a:cubicBezTo>
                      <a:pt x="6253" y="1"/>
                      <a:pt x="5810" y="443"/>
                      <a:pt x="5821" y="977"/>
                    </a:cubicBezTo>
                    <a:cubicBezTo>
                      <a:pt x="5810" y="1249"/>
                      <a:pt x="5924" y="1499"/>
                      <a:pt x="6116" y="1692"/>
                    </a:cubicBezTo>
                    <a:cubicBezTo>
                      <a:pt x="6434" y="1975"/>
                      <a:pt x="6865" y="2486"/>
                      <a:pt x="6865" y="3087"/>
                    </a:cubicBezTo>
                    <a:cubicBezTo>
                      <a:pt x="6865" y="4018"/>
                      <a:pt x="6128" y="4665"/>
                      <a:pt x="5072" y="4665"/>
                    </a:cubicBezTo>
                    <a:cubicBezTo>
                      <a:pt x="4017" y="4665"/>
                      <a:pt x="3280" y="4018"/>
                      <a:pt x="3280" y="3087"/>
                    </a:cubicBezTo>
                    <a:cubicBezTo>
                      <a:pt x="3280" y="2486"/>
                      <a:pt x="3711" y="1975"/>
                      <a:pt x="4028" y="1692"/>
                    </a:cubicBezTo>
                    <a:cubicBezTo>
                      <a:pt x="4221" y="1499"/>
                      <a:pt x="4335" y="1249"/>
                      <a:pt x="4324" y="977"/>
                    </a:cubicBezTo>
                    <a:cubicBezTo>
                      <a:pt x="4324" y="443"/>
                      <a:pt x="3892" y="12"/>
                      <a:pt x="3359" y="12"/>
                    </a:cubicBezTo>
                    <a:lnTo>
                      <a:pt x="0" y="330"/>
                    </a:lnTo>
                    <a:lnTo>
                      <a:pt x="0" y="15854"/>
                    </a:lnTo>
                    <a:lnTo>
                      <a:pt x="3359" y="16172"/>
                    </a:lnTo>
                    <a:cubicBezTo>
                      <a:pt x="3892" y="16172"/>
                      <a:pt x="4324" y="15740"/>
                      <a:pt x="4324" y="15207"/>
                    </a:cubicBezTo>
                    <a:cubicBezTo>
                      <a:pt x="4335" y="14935"/>
                      <a:pt x="4221" y="14685"/>
                      <a:pt x="4028" y="14503"/>
                    </a:cubicBezTo>
                    <a:cubicBezTo>
                      <a:pt x="3711" y="14220"/>
                      <a:pt x="3268" y="13698"/>
                      <a:pt x="3268" y="13096"/>
                    </a:cubicBezTo>
                    <a:cubicBezTo>
                      <a:pt x="3268" y="12177"/>
                      <a:pt x="4017" y="11519"/>
                      <a:pt x="5072" y="11519"/>
                    </a:cubicBezTo>
                    <a:cubicBezTo>
                      <a:pt x="6128" y="11519"/>
                      <a:pt x="6865" y="12177"/>
                      <a:pt x="6865" y="13096"/>
                    </a:cubicBezTo>
                    <a:cubicBezTo>
                      <a:pt x="6865" y="13698"/>
                      <a:pt x="6434" y="14208"/>
                      <a:pt x="6116" y="14503"/>
                    </a:cubicBezTo>
                    <a:cubicBezTo>
                      <a:pt x="5924" y="14685"/>
                      <a:pt x="5810" y="14935"/>
                      <a:pt x="5810" y="15207"/>
                    </a:cubicBezTo>
                    <a:cubicBezTo>
                      <a:pt x="5810" y="15740"/>
                      <a:pt x="6253" y="16172"/>
                      <a:pt x="6786" y="16172"/>
                    </a:cubicBezTo>
                    <a:lnTo>
                      <a:pt x="12596" y="15604"/>
                    </a:lnTo>
                    <a:lnTo>
                      <a:pt x="12630" y="15309"/>
                    </a:lnTo>
                    <a:lnTo>
                      <a:pt x="13209" y="9465"/>
                    </a:lnTo>
                    <a:cubicBezTo>
                      <a:pt x="13209" y="8932"/>
                      <a:pt x="12766" y="8500"/>
                      <a:pt x="12233" y="8500"/>
                    </a:cubicBezTo>
                    <a:cubicBezTo>
                      <a:pt x="12220" y="8500"/>
                      <a:pt x="12208" y="8500"/>
                      <a:pt x="12196" y="8500"/>
                    </a:cubicBezTo>
                    <a:cubicBezTo>
                      <a:pt x="11938" y="8500"/>
                      <a:pt x="11703" y="8611"/>
                      <a:pt x="11529" y="8795"/>
                    </a:cubicBezTo>
                    <a:cubicBezTo>
                      <a:pt x="11246" y="9113"/>
                      <a:pt x="10735" y="9544"/>
                      <a:pt x="10134" y="9544"/>
                    </a:cubicBezTo>
                    <a:cubicBezTo>
                      <a:pt x="9203" y="9544"/>
                      <a:pt x="8545" y="8807"/>
                      <a:pt x="8545" y="7751"/>
                    </a:cubicBezTo>
                    <a:cubicBezTo>
                      <a:pt x="8545" y="6696"/>
                      <a:pt x="9203" y="5958"/>
                      <a:pt x="10134" y="5958"/>
                    </a:cubicBezTo>
                    <a:cubicBezTo>
                      <a:pt x="10735" y="5958"/>
                      <a:pt x="11234" y="6390"/>
                      <a:pt x="11529" y="6707"/>
                    </a:cubicBezTo>
                    <a:cubicBezTo>
                      <a:pt x="11703" y="6891"/>
                      <a:pt x="11938" y="7003"/>
                      <a:pt x="12196" y="7003"/>
                    </a:cubicBezTo>
                    <a:cubicBezTo>
                      <a:pt x="12208" y="7003"/>
                      <a:pt x="12220" y="7003"/>
                      <a:pt x="12233" y="7002"/>
                    </a:cubicBezTo>
                    <a:cubicBezTo>
                      <a:pt x="12766" y="7002"/>
                      <a:pt x="13209" y="6571"/>
                      <a:pt x="13209" y="6038"/>
                    </a:cubicBezTo>
                    <a:lnTo>
                      <a:pt x="12676" y="568"/>
                    </a:lnTo>
                    <a:lnTo>
                      <a:pt x="12641" y="568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311650" y="2512775"/>
                <a:ext cx="49790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19916" h="16171" extrusionOk="0">
                    <a:moveTo>
                      <a:pt x="9941" y="0"/>
                    </a:moveTo>
                    <a:lnTo>
                      <a:pt x="4120" y="568"/>
                    </a:lnTo>
                    <a:lnTo>
                      <a:pt x="4653" y="6026"/>
                    </a:lnTo>
                    <a:cubicBezTo>
                      <a:pt x="4653" y="6559"/>
                      <a:pt x="4222" y="7002"/>
                      <a:pt x="3677" y="7002"/>
                    </a:cubicBezTo>
                    <a:cubicBezTo>
                      <a:pt x="3416" y="7002"/>
                      <a:pt x="3155" y="6888"/>
                      <a:pt x="2973" y="6695"/>
                    </a:cubicBezTo>
                    <a:cubicBezTo>
                      <a:pt x="2690" y="6389"/>
                      <a:pt x="2179" y="5946"/>
                      <a:pt x="1578" y="5946"/>
                    </a:cubicBezTo>
                    <a:cubicBezTo>
                      <a:pt x="647" y="5946"/>
                      <a:pt x="0" y="6684"/>
                      <a:pt x="0" y="7739"/>
                    </a:cubicBezTo>
                    <a:cubicBezTo>
                      <a:pt x="0" y="8795"/>
                      <a:pt x="647" y="9544"/>
                      <a:pt x="1578" y="9544"/>
                    </a:cubicBezTo>
                    <a:cubicBezTo>
                      <a:pt x="2179" y="9544"/>
                      <a:pt x="2690" y="9101"/>
                      <a:pt x="2973" y="8795"/>
                    </a:cubicBezTo>
                    <a:cubicBezTo>
                      <a:pt x="3147" y="8600"/>
                      <a:pt x="3392" y="8488"/>
                      <a:pt x="3651" y="8488"/>
                    </a:cubicBezTo>
                    <a:cubicBezTo>
                      <a:pt x="3663" y="8488"/>
                      <a:pt x="3676" y="8488"/>
                      <a:pt x="3688" y="8488"/>
                    </a:cubicBezTo>
                    <a:cubicBezTo>
                      <a:pt x="4222" y="8488"/>
                      <a:pt x="4653" y="8920"/>
                      <a:pt x="4653" y="9453"/>
                    </a:cubicBezTo>
                    <a:lnTo>
                      <a:pt x="4085" y="15308"/>
                    </a:lnTo>
                    <a:lnTo>
                      <a:pt x="4051" y="15603"/>
                    </a:lnTo>
                    <a:lnTo>
                      <a:pt x="4085" y="15603"/>
                    </a:lnTo>
                    <a:lnTo>
                      <a:pt x="9930" y="16171"/>
                    </a:lnTo>
                    <a:cubicBezTo>
                      <a:pt x="10474" y="16171"/>
                      <a:pt x="10906" y="15740"/>
                      <a:pt x="10906" y="15195"/>
                    </a:cubicBezTo>
                    <a:cubicBezTo>
                      <a:pt x="10906" y="14934"/>
                      <a:pt x="10792" y="14673"/>
                      <a:pt x="10599" y="14491"/>
                    </a:cubicBezTo>
                    <a:cubicBezTo>
                      <a:pt x="10293" y="14208"/>
                      <a:pt x="9850" y="13697"/>
                      <a:pt x="9850" y="13096"/>
                    </a:cubicBezTo>
                    <a:cubicBezTo>
                      <a:pt x="9850" y="12165"/>
                      <a:pt x="10588" y="11518"/>
                      <a:pt x="11643" y="11518"/>
                    </a:cubicBezTo>
                    <a:cubicBezTo>
                      <a:pt x="12699" y="11518"/>
                      <a:pt x="13447" y="12165"/>
                      <a:pt x="13447" y="13096"/>
                    </a:cubicBezTo>
                    <a:cubicBezTo>
                      <a:pt x="13447" y="13697"/>
                      <a:pt x="13005" y="14208"/>
                      <a:pt x="12699" y="14491"/>
                    </a:cubicBezTo>
                    <a:cubicBezTo>
                      <a:pt x="12494" y="14673"/>
                      <a:pt x="12392" y="14934"/>
                      <a:pt x="12392" y="15195"/>
                    </a:cubicBezTo>
                    <a:cubicBezTo>
                      <a:pt x="12392" y="15740"/>
                      <a:pt x="12823" y="16171"/>
                      <a:pt x="13357" y="16171"/>
                    </a:cubicBezTo>
                    <a:lnTo>
                      <a:pt x="19212" y="15603"/>
                    </a:lnTo>
                    <a:lnTo>
                      <a:pt x="19382" y="15615"/>
                    </a:lnTo>
                    <a:lnTo>
                      <a:pt x="19348" y="15297"/>
                    </a:lnTo>
                    <a:lnTo>
                      <a:pt x="19916" y="9453"/>
                    </a:lnTo>
                    <a:cubicBezTo>
                      <a:pt x="19916" y="8908"/>
                      <a:pt x="19485" y="8477"/>
                      <a:pt x="18951" y="8477"/>
                    </a:cubicBezTo>
                    <a:cubicBezTo>
                      <a:pt x="18679" y="8477"/>
                      <a:pt x="18418" y="8591"/>
                      <a:pt x="18236" y="8783"/>
                    </a:cubicBezTo>
                    <a:cubicBezTo>
                      <a:pt x="17953" y="9101"/>
                      <a:pt x="17442" y="9532"/>
                      <a:pt x="16840" y="9532"/>
                    </a:cubicBezTo>
                    <a:cubicBezTo>
                      <a:pt x="15910" y="9532"/>
                      <a:pt x="15263" y="8795"/>
                      <a:pt x="15263" y="7739"/>
                    </a:cubicBezTo>
                    <a:cubicBezTo>
                      <a:pt x="15263" y="6684"/>
                      <a:pt x="15910" y="5935"/>
                      <a:pt x="16840" y="5935"/>
                    </a:cubicBezTo>
                    <a:cubicBezTo>
                      <a:pt x="17442" y="5935"/>
                      <a:pt x="17953" y="6378"/>
                      <a:pt x="18236" y="6684"/>
                    </a:cubicBezTo>
                    <a:cubicBezTo>
                      <a:pt x="18418" y="6888"/>
                      <a:pt x="18679" y="6990"/>
                      <a:pt x="18951" y="6990"/>
                    </a:cubicBezTo>
                    <a:cubicBezTo>
                      <a:pt x="19485" y="6990"/>
                      <a:pt x="19916" y="6559"/>
                      <a:pt x="19916" y="6026"/>
                    </a:cubicBezTo>
                    <a:lnTo>
                      <a:pt x="19394" y="545"/>
                    </a:lnTo>
                    <a:lnTo>
                      <a:pt x="19212" y="568"/>
                    </a:lnTo>
                    <a:lnTo>
                      <a:pt x="13368" y="0"/>
                    </a:lnTo>
                    <a:cubicBezTo>
                      <a:pt x="12823" y="0"/>
                      <a:pt x="12392" y="431"/>
                      <a:pt x="12392" y="965"/>
                    </a:cubicBezTo>
                    <a:cubicBezTo>
                      <a:pt x="12392" y="1237"/>
                      <a:pt x="12506" y="1487"/>
                      <a:pt x="12699" y="1668"/>
                    </a:cubicBezTo>
                    <a:cubicBezTo>
                      <a:pt x="13005" y="1952"/>
                      <a:pt x="13447" y="2474"/>
                      <a:pt x="13447" y="3075"/>
                    </a:cubicBezTo>
                    <a:cubicBezTo>
                      <a:pt x="13447" y="3995"/>
                      <a:pt x="12699" y="4653"/>
                      <a:pt x="11655" y="4653"/>
                    </a:cubicBezTo>
                    <a:cubicBezTo>
                      <a:pt x="10599" y="4653"/>
                      <a:pt x="9850" y="3995"/>
                      <a:pt x="9850" y="3075"/>
                    </a:cubicBezTo>
                    <a:cubicBezTo>
                      <a:pt x="9850" y="2474"/>
                      <a:pt x="10293" y="1963"/>
                      <a:pt x="10599" y="1668"/>
                    </a:cubicBezTo>
                    <a:cubicBezTo>
                      <a:pt x="10803" y="1487"/>
                      <a:pt x="10906" y="1237"/>
                      <a:pt x="10906" y="965"/>
                    </a:cubicBezTo>
                    <a:cubicBezTo>
                      <a:pt x="10906" y="431"/>
                      <a:pt x="10474" y="0"/>
                      <a:pt x="9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97750" y="2046100"/>
                <a:ext cx="418475" cy="5830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320" extrusionOk="0">
                    <a:moveTo>
                      <a:pt x="5072" y="0"/>
                    </a:moveTo>
                    <a:cubicBezTo>
                      <a:pt x="4017" y="0"/>
                      <a:pt x="3268" y="647"/>
                      <a:pt x="3268" y="1577"/>
                    </a:cubicBezTo>
                    <a:cubicBezTo>
                      <a:pt x="3268" y="2179"/>
                      <a:pt x="3711" y="2689"/>
                      <a:pt x="4028" y="2973"/>
                    </a:cubicBezTo>
                    <a:cubicBezTo>
                      <a:pt x="4221" y="3155"/>
                      <a:pt x="4335" y="3416"/>
                      <a:pt x="4324" y="3688"/>
                    </a:cubicBezTo>
                    <a:cubicBezTo>
                      <a:pt x="4324" y="4221"/>
                      <a:pt x="3892" y="4653"/>
                      <a:pt x="3359" y="4664"/>
                    </a:cubicBezTo>
                    <a:lnTo>
                      <a:pt x="0" y="4335"/>
                    </a:lnTo>
                    <a:lnTo>
                      <a:pt x="11" y="18996"/>
                    </a:lnTo>
                    <a:lnTo>
                      <a:pt x="3370" y="18667"/>
                    </a:lnTo>
                    <a:cubicBezTo>
                      <a:pt x="3904" y="18667"/>
                      <a:pt x="4335" y="19098"/>
                      <a:pt x="4335" y="19643"/>
                    </a:cubicBezTo>
                    <a:cubicBezTo>
                      <a:pt x="4346" y="19904"/>
                      <a:pt x="4233" y="20165"/>
                      <a:pt x="4040" y="20347"/>
                    </a:cubicBezTo>
                    <a:cubicBezTo>
                      <a:pt x="3722" y="20630"/>
                      <a:pt x="3280" y="21141"/>
                      <a:pt x="3280" y="21742"/>
                    </a:cubicBezTo>
                    <a:cubicBezTo>
                      <a:pt x="3280" y="22673"/>
                      <a:pt x="4028" y="23320"/>
                      <a:pt x="5084" y="23320"/>
                    </a:cubicBezTo>
                    <a:cubicBezTo>
                      <a:pt x="6139" y="23320"/>
                      <a:pt x="6888" y="22673"/>
                      <a:pt x="6877" y="21731"/>
                    </a:cubicBezTo>
                    <a:cubicBezTo>
                      <a:pt x="6877" y="21141"/>
                      <a:pt x="6446" y="20630"/>
                      <a:pt x="6128" y="20335"/>
                    </a:cubicBezTo>
                    <a:cubicBezTo>
                      <a:pt x="5935" y="20154"/>
                      <a:pt x="5821" y="19904"/>
                      <a:pt x="5821" y="19632"/>
                    </a:cubicBezTo>
                    <a:cubicBezTo>
                      <a:pt x="5821" y="19098"/>
                      <a:pt x="6264" y="18667"/>
                      <a:pt x="6797" y="18656"/>
                    </a:cubicBezTo>
                    <a:lnTo>
                      <a:pt x="12641" y="19223"/>
                    </a:lnTo>
                    <a:lnTo>
                      <a:pt x="12687" y="19223"/>
                    </a:lnTo>
                    <a:lnTo>
                      <a:pt x="12641" y="18849"/>
                    </a:lnTo>
                    <a:lnTo>
                      <a:pt x="12074" y="12993"/>
                    </a:lnTo>
                    <a:cubicBezTo>
                      <a:pt x="12074" y="12449"/>
                      <a:pt x="12517" y="12017"/>
                      <a:pt x="13050" y="12017"/>
                    </a:cubicBezTo>
                    <a:cubicBezTo>
                      <a:pt x="13322" y="12017"/>
                      <a:pt x="13572" y="12131"/>
                      <a:pt x="13765" y="12324"/>
                    </a:cubicBezTo>
                    <a:cubicBezTo>
                      <a:pt x="14049" y="12630"/>
                      <a:pt x="14559" y="13073"/>
                      <a:pt x="15161" y="13073"/>
                    </a:cubicBezTo>
                    <a:cubicBezTo>
                      <a:pt x="16091" y="13073"/>
                      <a:pt x="16738" y="12324"/>
                      <a:pt x="16738" y="11280"/>
                    </a:cubicBezTo>
                    <a:cubicBezTo>
                      <a:pt x="16738" y="10224"/>
                      <a:pt x="16069" y="9487"/>
                      <a:pt x="15149" y="9487"/>
                    </a:cubicBezTo>
                    <a:cubicBezTo>
                      <a:pt x="14548" y="9487"/>
                      <a:pt x="14037" y="9918"/>
                      <a:pt x="13754" y="10236"/>
                    </a:cubicBezTo>
                    <a:cubicBezTo>
                      <a:pt x="13561" y="10429"/>
                      <a:pt x="13311" y="10542"/>
                      <a:pt x="13039" y="10542"/>
                    </a:cubicBezTo>
                    <a:cubicBezTo>
                      <a:pt x="12505" y="10542"/>
                      <a:pt x="12074" y="10100"/>
                      <a:pt x="12074" y="9566"/>
                    </a:cubicBezTo>
                    <a:lnTo>
                      <a:pt x="12596" y="4097"/>
                    </a:lnTo>
                    <a:lnTo>
                      <a:pt x="6786" y="4664"/>
                    </a:lnTo>
                    <a:cubicBezTo>
                      <a:pt x="6241" y="4653"/>
                      <a:pt x="5810" y="4221"/>
                      <a:pt x="5821" y="3688"/>
                    </a:cubicBezTo>
                    <a:cubicBezTo>
                      <a:pt x="5810" y="3416"/>
                      <a:pt x="5924" y="3155"/>
                      <a:pt x="6116" y="2973"/>
                    </a:cubicBezTo>
                    <a:cubicBezTo>
                      <a:pt x="6434" y="2689"/>
                      <a:pt x="6865" y="2179"/>
                      <a:pt x="6865" y="1577"/>
                    </a:cubicBezTo>
                    <a:cubicBezTo>
                      <a:pt x="6865" y="647"/>
                      <a:pt x="6128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5" name="Google Shape;65;p2"/>
          <p:cNvSpPr txBox="1"/>
          <p:nvPr>
            <p:ph type="ctrTitle"/>
          </p:nvPr>
        </p:nvSpPr>
        <p:spPr>
          <a:xfrm>
            <a:off x="720000" y="1020900"/>
            <a:ext cx="7704000" cy="2927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2"/>
          <p:cNvSpPr txBox="1"/>
          <p:nvPr>
            <p:ph type="subTitle" idx="1"/>
          </p:nvPr>
        </p:nvSpPr>
        <p:spPr>
          <a:xfrm>
            <a:off x="2559900" y="3761976"/>
            <a:ext cx="4024200" cy="422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Barlow Medium" panose="00000500000000000000"/>
                <a:ea typeface="Barlow Medium" panose="00000500000000000000"/>
                <a:cs typeface="Barlow Medium" panose="00000500000000000000"/>
                <a:sym typeface="Barlow Medium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11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-15025" y="-42375"/>
            <a:ext cx="9189023" cy="5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1"/>
          <p:cNvSpPr/>
          <p:nvPr/>
        </p:nvSpPr>
        <p:spPr>
          <a:xfrm>
            <a:off x="115200" y="-757700"/>
            <a:ext cx="8913600" cy="6658800"/>
          </a:xfrm>
          <a:prstGeom prst="ellipse">
            <a:avLst/>
          </a:prstGeom>
          <a:gradFill>
            <a:gsLst>
              <a:gs pos="0">
                <a:srgbClr val="9788E9">
                  <a:alpha val="51764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11"/>
          <p:cNvSpPr txBox="1"/>
          <p:nvPr>
            <p:ph type="title" hasCustomPrompt="1"/>
          </p:nvPr>
        </p:nvSpPr>
        <p:spPr>
          <a:xfrm>
            <a:off x="713225" y="1715800"/>
            <a:ext cx="7717800" cy="14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5" name="Google Shape;455;p11"/>
          <p:cNvSpPr txBox="1"/>
          <p:nvPr>
            <p:ph type="subTitle" idx="1"/>
          </p:nvPr>
        </p:nvSpPr>
        <p:spPr>
          <a:xfrm>
            <a:off x="713225" y="3315038"/>
            <a:ext cx="77178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56" name="Google Shape;456;p11"/>
          <p:cNvGrpSpPr/>
          <p:nvPr/>
        </p:nvGrpSpPr>
        <p:grpSpPr>
          <a:xfrm>
            <a:off x="6855227" y="2379354"/>
            <a:ext cx="3739004" cy="3378386"/>
            <a:chOff x="7157977" y="2919379"/>
            <a:chExt cx="3739004" cy="3378386"/>
          </a:xfrm>
        </p:grpSpPr>
        <p:grpSp>
          <p:nvGrpSpPr>
            <p:cNvPr id="457" name="Google Shape;457;p11"/>
            <p:cNvGrpSpPr/>
            <p:nvPr/>
          </p:nvGrpSpPr>
          <p:grpSpPr>
            <a:xfrm>
              <a:off x="7169739" y="2930504"/>
              <a:ext cx="3715452" cy="3356140"/>
              <a:chOff x="5066900" y="1835475"/>
              <a:chExt cx="2309025" cy="2085725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447050" y="1835475"/>
                <a:ext cx="1928875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5" h="83429" extrusionOk="0">
                    <a:moveTo>
                      <a:pt x="72797" y="30174"/>
                    </a:moveTo>
                    <a:cubicBezTo>
                      <a:pt x="73444" y="30367"/>
                      <a:pt x="73887" y="30968"/>
                      <a:pt x="73875" y="31638"/>
                    </a:cubicBezTo>
                    <a:cubicBezTo>
                      <a:pt x="73875" y="32239"/>
                      <a:pt x="73433" y="32750"/>
                      <a:pt x="73126" y="33034"/>
                    </a:cubicBezTo>
                    <a:cubicBezTo>
                      <a:pt x="72933" y="33226"/>
                      <a:pt x="72820" y="33476"/>
                      <a:pt x="72820" y="33748"/>
                    </a:cubicBezTo>
                    <a:cubicBezTo>
                      <a:pt x="72808" y="33476"/>
                      <a:pt x="72922" y="33215"/>
                      <a:pt x="73115" y="33034"/>
                    </a:cubicBezTo>
                    <a:cubicBezTo>
                      <a:pt x="73433" y="32750"/>
                      <a:pt x="73864" y="32239"/>
                      <a:pt x="73864" y="31638"/>
                    </a:cubicBezTo>
                    <a:cubicBezTo>
                      <a:pt x="73875" y="30968"/>
                      <a:pt x="73433" y="30378"/>
                      <a:pt x="72797" y="30174"/>
                    </a:cubicBezTo>
                    <a:close/>
                    <a:moveTo>
                      <a:pt x="62005" y="40307"/>
                    </a:moveTo>
                    <a:cubicBezTo>
                      <a:pt x="62607" y="40307"/>
                      <a:pt x="63117" y="40739"/>
                      <a:pt x="63401" y="41056"/>
                    </a:cubicBezTo>
                    <a:cubicBezTo>
                      <a:pt x="63117" y="40750"/>
                      <a:pt x="62607" y="40307"/>
                      <a:pt x="62005" y="40307"/>
                    </a:cubicBezTo>
                    <a:close/>
                    <a:moveTo>
                      <a:pt x="63409" y="41064"/>
                    </a:moveTo>
                    <a:cubicBezTo>
                      <a:pt x="63588" y="41251"/>
                      <a:pt x="63844" y="41361"/>
                      <a:pt x="64110" y="41363"/>
                    </a:cubicBezTo>
                    <a:lnTo>
                      <a:pt x="64110" y="41363"/>
                    </a:lnTo>
                    <a:cubicBezTo>
                      <a:pt x="64108" y="41363"/>
                      <a:pt x="64107" y="41363"/>
                      <a:pt x="64105" y="41363"/>
                    </a:cubicBezTo>
                    <a:cubicBezTo>
                      <a:pt x="63847" y="41363"/>
                      <a:pt x="63590" y="41252"/>
                      <a:pt x="63409" y="41064"/>
                    </a:cubicBezTo>
                    <a:close/>
                    <a:moveTo>
                      <a:pt x="62005" y="40307"/>
                    </a:moveTo>
                    <a:cubicBezTo>
                      <a:pt x="61075" y="40307"/>
                      <a:pt x="60428" y="41056"/>
                      <a:pt x="60428" y="42112"/>
                    </a:cubicBezTo>
                    <a:lnTo>
                      <a:pt x="60428" y="42100"/>
                    </a:lnTo>
                    <a:cubicBezTo>
                      <a:pt x="60428" y="41045"/>
                      <a:pt x="61075" y="40307"/>
                      <a:pt x="62005" y="40307"/>
                    </a:cubicBezTo>
                    <a:close/>
                    <a:moveTo>
                      <a:pt x="65014" y="43444"/>
                    </a:moveTo>
                    <a:cubicBezTo>
                      <a:pt x="65059" y="43557"/>
                      <a:pt x="65081" y="43691"/>
                      <a:pt x="65092" y="43814"/>
                    </a:cubicBezTo>
                    <a:lnTo>
                      <a:pt x="64559" y="49295"/>
                    </a:lnTo>
                    <a:lnTo>
                      <a:pt x="65081" y="43814"/>
                    </a:lnTo>
                    <a:cubicBezTo>
                      <a:pt x="65081" y="43691"/>
                      <a:pt x="65059" y="43557"/>
                      <a:pt x="65014" y="43444"/>
                    </a:cubicBezTo>
                    <a:close/>
                    <a:moveTo>
                      <a:pt x="70369" y="48727"/>
                    </a:moveTo>
                    <a:cubicBezTo>
                      <a:pt x="70902" y="48727"/>
                      <a:pt x="71333" y="49159"/>
                      <a:pt x="71333" y="49692"/>
                    </a:cubicBezTo>
                    <a:cubicBezTo>
                      <a:pt x="71345" y="49964"/>
                      <a:pt x="71231" y="50225"/>
                      <a:pt x="71038" y="50407"/>
                    </a:cubicBezTo>
                    <a:cubicBezTo>
                      <a:pt x="70720" y="50691"/>
                      <a:pt x="70289" y="51201"/>
                      <a:pt x="70289" y="51803"/>
                    </a:cubicBezTo>
                    <a:cubicBezTo>
                      <a:pt x="70289" y="52733"/>
                      <a:pt x="71027" y="53380"/>
                      <a:pt x="72082" y="53380"/>
                    </a:cubicBezTo>
                    <a:cubicBezTo>
                      <a:pt x="71027" y="53380"/>
                      <a:pt x="70278" y="52733"/>
                      <a:pt x="70278" y="51803"/>
                    </a:cubicBezTo>
                    <a:cubicBezTo>
                      <a:pt x="70278" y="51201"/>
                      <a:pt x="70720" y="50691"/>
                      <a:pt x="71027" y="50407"/>
                    </a:cubicBezTo>
                    <a:cubicBezTo>
                      <a:pt x="71660" y="49808"/>
                      <a:pt x="71246" y="48736"/>
                      <a:pt x="70368" y="48728"/>
                    </a:cubicBezTo>
                    <a:lnTo>
                      <a:pt x="70368" y="48728"/>
                    </a:lnTo>
                    <a:lnTo>
                      <a:pt x="70369" y="48727"/>
                    </a:lnTo>
                    <a:close/>
                    <a:moveTo>
                      <a:pt x="41818" y="0"/>
                    </a:moveTo>
                    <a:cubicBezTo>
                      <a:pt x="40762" y="0"/>
                      <a:pt x="40025" y="647"/>
                      <a:pt x="40025" y="1578"/>
                    </a:cubicBezTo>
                    <a:cubicBezTo>
                      <a:pt x="40025" y="2179"/>
                      <a:pt x="40456" y="2690"/>
                      <a:pt x="40774" y="2973"/>
                    </a:cubicBezTo>
                    <a:cubicBezTo>
                      <a:pt x="41409" y="3575"/>
                      <a:pt x="40989" y="4653"/>
                      <a:pt x="40104" y="4653"/>
                    </a:cubicBezTo>
                    <a:lnTo>
                      <a:pt x="34271" y="4085"/>
                    </a:lnTo>
                    <a:lnTo>
                      <a:pt x="34260" y="4278"/>
                    </a:lnTo>
                    <a:lnTo>
                      <a:pt x="34827" y="10122"/>
                    </a:lnTo>
                    <a:cubicBezTo>
                      <a:pt x="34827" y="10656"/>
                      <a:pt x="34396" y="11098"/>
                      <a:pt x="33851" y="11098"/>
                    </a:cubicBezTo>
                    <a:cubicBezTo>
                      <a:pt x="33590" y="11098"/>
                      <a:pt x="33329" y="10985"/>
                      <a:pt x="33148" y="10792"/>
                    </a:cubicBezTo>
                    <a:cubicBezTo>
                      <a:pt x="32864" y="10474"/>
                      <a:pt x="32353" y="10043"/>
                      <a:pt x="31752" y="10043"/>
                    </a:cubicBezTo>
                    <a:cubicBezTo>
                      <a:pt x="30821" y="10043"/>
                      <a:pt x="30175" y="10781"/>
                      <a:pt x="30175" y="11836"/>
                    </a:cubicBezTo>
                    <a:cubicBezTo>
                      <a:pt x="30175" y="12891"/>
                      <a:pt x="30821" y="13640"/>
                      <a:pt x="31752" y="13640"/>
                    </a:cubicBezTo>
                    <a:cubicBezTo>
                      <a:pt x="32353" y="13640"/>
                      <a:pt x="32864" y="13198"/>
                      <a:pt x="33148" y="12880"/>
                    </a:cubicBezTo>
                    <a:cubicBezTo>
                      <a:pt x="33321" y="12696"/>
                      <a:pt x="33567" y="12584"/>
                      <a:pt x="33815" y="12584"/>
                    </a:cubicBezTo>
                    <a:cubicBezTo>
                      <a:pt x="33827" y="12584"/>
                      <a:pt x="33839" y="12584"/>
                      <a:pt x="33851" y="12585"/>
                    </a:cubicBezTo>
                    <a:cubicBezTo>
                      <a:pt x="34396" y="12585"/>
                      <a:pt x="34827" y="13016"/>
                      <a:pt x="34827" y="13549"/>
                    </a:cubicBezTo>
                    <a:lnTo>
                      <a:pt x="34294" y="19098"/>
                    </a:lnTo>
                    <a:lnTo>
                      <a:pt x="34260" y="19098"/>
                    </a:lnTo>
                    <a:lnTo>
                      <a:pt x="28416" y="18531"/>
                    </a:lnTo>
                    <a:cubicBezTo>
                      <a:pt x="27871" y="18531"/>
                      <a:pt x="27440" y="18962"/>
                      <a:pt x="27440" y="19496"/>
                    </a:cubicBezTo>
                    <a:cubicBezTo>
                      <a:pt x="27440" y="19768"/>
                      <a:pt x="27553" y="20018"/>
                      <a:pt x="27746" y="20211"/>
                    </a:cubicBezTo>
                    <a:cubicBezTo>
                      <a:pt x="28053" y="20494"/>
                      <a:pt x="28495" y="21005"/>
                      <a:pt x="28495" y="21606"/>
                    </a:cubicBezTo>
                    <a:cubicBezTo>
                      <a:pt x="28495" y="22537"/>
                      <a:pt x="27758" y="23184"/>
                      <a:pt x="26702" y="23184"/>
                    </a:cubicBezTo>
                    <a:cubicBezTo>
                      <a:pt x="25647" y="23184"/>
                      <a:pt x="24898" y="22537"/>
                      <a:pt x="24898" y="21606"/>
                    </a:cubicBezTo>
                    <a:cubicBezTo>
                      <a:pt x="24898" y="21005"/>
                      <a:pt x="25340" y="20494"/>
                      <a:pt x="25647" y="20211"/>
                    </a:cubicBezTo>
                    <a:cubicBezTo>
                      <a:pt x="25851" y="20018"/>
                      <a:pt x="25953" y="19768"/>
                      <a:pt x="25953" y="19496"/>
                    </a:cubicBezTo>
                    <a:cubicBezTo>
                      <a:pt x="25942" y="18980"/>
                      <a:pt x="25522" y="18554"/>
                      <a:pt x="25009" y="18554"/>
                    </a:cubicBezTo>
                    <a:cubicBezTo>
                      <a:pt x="25002" y="18554"/>
                      <a:pt x="24995" y="18554"/>
                      <a:pt x="24989" y="18554"/>
                    </a:cubicBezTo>
                    <a:lnTo>
                      <a:pt x="19133" y="19121"/>
                    </a:lnTo>
                    <a:lnTo>
                      <a:pt x="19110" y="19121"/>
                    </a:lnTo>
                    <a:lnTo>
                      <a:pt x="19133" y="19405"/>
                    </a:lnTo>
                    <a:lnTo>
                      <a:pt x="18566" y="25249"/>
                    </a:lnTo>
                    <a:cubicBezTo>
                      <a:pt x="18566" y="25835"/>
                      <a:pt x="19045" y="26222"/>
                      <a:pt x="19546" y="26222"/>
                    </a:cubicBezTo>
                    <a:cubicBezTo>
                      <a:pt x="19792" y="26222"/>
                      <a:pt x="20043" y="26128"/>
                      <a:pt x="20245" y="25918"/>
                    </a:cubicBezTo>
                    <a:cubicBezTo>
                      <a:pt x="20529" y="25601"/>
                      <a:pt x="21040" y="25170"/>
                      <a:pt x="21641" y="25170"/>
                    </a:cubicBezTo>
                    <a:cubicBezTo>
                      <a:pt x="22560" y="25170"/>
                      <a:pt x="23218" y="25907"/>
                      <a:pt x="23218" y="26962"/>
                    </a:cubicBezTo>
                    <a:cubicBezTo>
                      <a:pt x="23218" y="28018"/>
                      <a:pt x="22572" y="28767"/>
                      <a:pt x="21641" y="28767"/>
                    </a:cubicBezTo>
                    <a:cubicBezTo>
                      <a:pt x="21040" y="28767"/>
                      <a:pt x="20529" y="28324"/>
                      <a:pt x="20245" y="28006"/>
                    </a:cubicBezTo>
                    <a:cubicBezTo>
                      <a:pt x="20047" y="27797"/>
                      <a:pt x="19797" y="27703"/>
                      <a:pt x="19551" y="27703"/>
                    </a:cubicBezTo>
                    <a:cubicBezTo>
                      <a:pt x="19050" y="27703"/>
                      <a:pt x="18566" y="28090"/>
                      <a:pt x="18566" y="28676"/>
                    </a:cubicBezTo>
                    <a:lnTo>
                      <a:pt x="19099" y="34157"/>
                    </a:lnTo>
                    <a:lnTo>
                      <a:pt x="19133" y="34531"/>
                    </a:lnTo>
                    <a:lnTo>
                      <a:pt x="18566" y="40376"/>
                    </a:lnTo>
                    <a:cubicBezTo>
                      <a:pt x="18566" y="40961"/>
                      <a:pt x="19050" y="41348"/>
                      <a:pt x="19551" y="41348"/>
                    </a:cubicBezTo>
                    <a:cubicBezTo>
                      <a:pt x="19797" y="41348"/>
                      <a:pt x="20047" y="41255"/>
                      <a:pt x="20245" y="41045"/>
                    </a:cubicBezTo>
                    <a:cubicBezTo>
                      <a:pt x="20529" y="40727"/>
                      <a:pt x="21040" y="40296"/>
                      <a:pt x="21641" y="40296"/>
                    </a:cubicBezTo>
                    <a:cubicBezTo>
                      <a:pt x="22572" y="40296"/>
                      <a:pt x="23218" y="41034"/>
                      <a:pt x="23218" y="42089"/>
                    </a:cubicBezTo>
                    <a:cubicBezTo>
                      <a:pt x="23218" y="43144"/>
                      <a:pt x="22572" y="43893"/>
                      <a:pt x="21641" y="43893"/>
                    </a:cubicBezTo>
                    <a:cubicBezTo>
                      <a:pt x="21040" y="43893"/>
                      <a:pt x="20529" y="43451"/>
                      <a:pt x="20245" y="43133"/>
                    </a:cubicBezTo>
                    <a:cubicBezTo>
                      <a:pt x="20047" y="42924"/>
                      <a:pt x="19797" y="42830"/>
                      <a:pt x="19551" y="42830"/>
                    </a:cubicBezTo>
                    <a:cubicBezTo>
                      <a:pt x="19050" y="42830"/>
                      <a:pt x="18566" y="43217"/>
                      <a:pt x="18566" y="43803"/>
                    </a:cubicBezTo>
                    <a:lnTo>
                      <a:pt x="19099" y="49295"/>
                    </a:lnTo>
                    <a:lnTo>
                      <a:pt x="13278" y="49862"/>
                    </a:lnTo>
                    <a:cubicBezTo>
                      <a:pt x="12744" y="49862"/>
                      <a:pt x="12313" y="49431"/>
                      <a:pt x="12313" y="48898"/>
                    </a:cubicBezTo>
                    <a:cubicBezTo>
                      <a:pt x="12313" y="48625"/>
                      <a:pt x="12415" y="48376"/>
                      <a:pt x="12620" y="48194"/>
                    </a:cubicBezTo>
                    <a:cubicBezTo>
                      <a:pt x="12926" y="47910"/>
                      <a:pt x="13368" y="47388"/>
                      <a:pt x="13368" y="46798"/>
                    </a:cubicBezTo>
                    <a:cubicBezTo>
                      <a:pt x="13368" y="45868"/>
                      <a:pt x="12620" y="45210"/>
                      <a:pt x="11576" y="45210"/>
                    </a:cubicBezTo>
                    <a:cubicBezTo>
                      <a:pt x="10520" y="45210"/>
                      <a:pt x="9771" y="45868"/>
                      <a:pt x="9771" y="46798"/>
                    </a:cubicBezTo>
                    <a:cubicBezTo>
                      <a:pt x="9771" y="47388"/>
                      <a:pt x="10214" y="47899"/>
                      <a:pt x="10520" y="48194"/>
                    </a:cubicBezTo>
                    <a:cubicBezTo>
                      <a:pt x="10713" y="48376"/>
                      <a:pt x="10827" y="48625"/>
                      <a:pt x="10827" y="48898"/>
                    </a:cubicBezTo>
                    <a:cubicBezTo>
                      <a:pt x="10827" y="49431"/>
                      <a:pt x="10395" y="49862"/>
                      <a:pt x="9862" y="49862"/>
                    </a:cubicBezTo>
                    <a:lnTo>
                      <a:pt x="4052" y="49295"/>
                    </a:lnTo>
                    <a:lnTo>
                      <a:pt x="4086" y="49658"/>
                    </a:lnTo>
                    <a:lnTo>
                      <a:pt x="4653" y="55502"/>
                    </a:lnTo>
                    <a:cubicBezTo>
                      <a:pt x="4653" y="56035"/>
                      <a:pt x="4222" y="56467"/>
                      <a:pt x="3689" y="56467"/>
                    </a:cubicBezTo>
                    <a:cubicBezTo>
                      <a:pt x="3676" y="56467"/>
                      <a:pt x="3664" y="56467"/>
                      <a:pt x="3651" y="56467"/>
                    </a:cubicBezTo>
                    <a:cubicBezTo>
                      <a:pt x="3393" y="56467"/>
                      <a:pt x="3147" y="56356"/>
                      <a:pt x="2974" y="56172"/>
                    </a:cubicBezTo>
                    <a:cubicBezTo>
                      <a:pt x="2690" y="55854"/>
                      <a:pt x="2180" y="55411"/>
                      <a:pt x="1578" y="55411"/>
                    </a:cubicBezTo>
                    <a:cubicBezTo>
                      <a:pt x="648" y="55411"/>
                      <a:pt x="1" y="56160"/>
                      <a:pt x="1" y="57216"/>
                    </a:cubicBezTo>
                    <a:cubicBezTo>
                      <a:pt x="1" y="58271"/>
                      <a:pt x="648" y="59009"/>
                      <a:pt x="1578" y="59009"/>
                    </a:cubicBezTo>
                    <a:cubicBezTo>
                      <a:pt x="2180" y="59009"/>
                      <a:pt x="2690" y="58577"/>
                      <a:pt x="2974" y="58260"/>
                    </a:cubicBezTo>
                    <a:cubicBezTo>
                      <a:pt x="3147" y="58076"/>
                      <a:pt x="3393" y="57964"/>
                      <a:pt x="3651" y="57964"/>
                    </a:cubicBezTo>
                    <a:cubicBezTo>
                      <a:pt x="3664" y="57964"/>
                      <a:pt x="3676" y="57964"/>
                      <a:pt x="3689" y="57965"/>
                    </a:cubicBezTo>
                    <a:cubicBezTo>
                      <a:pt x="4222" y="57965"/>
                      <a:pt x="4653" y="58396"/>
                      <a:pt x="4653" y="58929"/>
                    </a:cubicBezTo>
                    <a:lnTo>
                      <a:pt x="4131" y="64376"/>
                    </a:lnTo>
                    <a:lnTo>
                      <a:pt x="9862" y="64932"/>
                    </a:lnTo>
                    <a:cubicBezTo>
                      <a:pt x="10395" y="64932"/>
                      <a:pt x="10838" y="64490"/>
                      <a:pt x="10838" y="63956"/>
                    </a:cubicBezTo>
                    <a:cubicBezTo>
                      <a:pt x="10838" y="63684"/>
                      <a:pt x="10724" y="63434"/>
                      <a:pt x="10532" y="63253"/>
                    </a:cubicBezTo>
                    <a:cubicBezTo>
                      <a:pt x="10214" y="62969"/>
                      <a:pt x="9783" y="62447"/>
                      <a:pt x="9783" y="61857"/>
                    </a:cubicBezTo>
                    <a:cubicBezTo>
                      <a:pt x="9783" y="60926"/>
                      <a:pt x="10520" y="60268"/>
                      <a:pt x="11576" y="60268"/>
                    </a:cubicBezTo>
                    <a:cubicBezTo>
                      <a:pt x="12631" y="60268"/>
                      <a:pt x="13380" y="60926"/>
                      <a:pt x="13380" y="61857"/>
                    </a:cubicBezTo>
                    <a:cubicBezTo>
                      <a:pt x="13380" y="62447"/>
                      <a:pt x="12937" y="62958"/>
                      <a:pt x="12631" y="63253"/>
                    </a:cubicBezTo>
                    <a:cubicBezTo>
                      <a:pt x="12427" y="63434"/>
                      <a:pt x="12313" y="63684"/>
                      <a:pt x="12324" y="63956"/>
                    </a:cubicBezTo>
                    <a:cubicBezTo>
                      <a:pt x="12324" y="64490"/>
                      <a:pt x="12756" y="64932"/>
                      <a:pt x="13289" y="64932"/>
                    </a:cubicBezTo>
                    <a:lnTo>
                      <a:pt x="19110" y="64365"/>
                    </a:lnTo>
                    <a:lnTo>
                      <a:pt x="19145" y="64773"/>
                    </a:lnTo>
                    <a:lnTo>
                      <a:pt x="18577" y="70629"/>
                    </a:lnTo>
                    <a:cubicBezTo>
                      <a:pt x="18577" y="71212"/>
                      <a:pt x="19057" y="71598"/>
                      <a:pt x="19556" y="71598"/>
                    </a:cubicBezTo>
                    <a:cubicBezTo>
                      <a:pt x="19804" y="71598"/>
                      <a:pt x="20057" y="71502"/>
                      <a:pt x="20257" y="71287"/>
                    </a:cubicBezTo>
                    <a:cubicBezTo>
                      <a:pt x="20540" y="70980"/>
                      <a:pt x="21051" y="70538"/>
                      <a:pt x="21652" y="70538"/>
                    </a:cubicBezTo>
                    <a:cubicBezTo>
                      <a:pt x="22583" y="70538"/>
                      <a:pt x="23230" y="71287"/>
                      <a:pt x="23230" y="72342"/>
                    </a:cubicBezTo>
                    <a:cubicBezTo>
                      <a:pt x="23230" y="73398"/>
                      <a:pt x="22583" y="74135"/>
                      <a:pt x="21652" y="74135"/>
                    </a:cubicBezTo>
                    <a:cubicBezTo>
                      <a:pt x="21051" y="74135"/>
                      <a:pt x="20540" y="73693"/>
                      <a:pt x="20257" y="73386"/>
                    </a:cubicBezTo>
                    <a:cubicBezTo>
                      <a:pt x="20064" y="73193"/>
                      <a:pt x="19814" y="73080"/>
                      <a:pt x="19542" y="73080"/>
                    </a:cubicBezTo>
                    <a:cubicBezTo>
                      <a:pt x="19008" y="73080"/>
                      <a:pt x="18577" y="73511"/>
                      <a:pt x="18577" y="74056"/>
                    </a:cubicBezTo>
                    <a:lnTo>
                      <a:pt x="19088" y="79344"/>
                    </a:lnTo>
                    <a:lnTo>
                      <a:pt x="19145" y="79344"/>
                    </a:lnTo>
                    <a:lnTo>
                      <a:pt x="24989" y="79911"/>
                    </a:lnTo>
                    <a:cubicBezTo>
                      <a:pt x="25522" y="79911"/>
                      <a:pt x="25953" y="79480"/>
                      <a:pt x="25953" y="78947"/>
                    </a:cubicBezTo>
                    <a:cubicBezTo>
                      <a:pt x="25965" y="78674"/>
                      <a:pt x="25851" y="78425"/>
                      <a:pt x="25658" y="78243"/>
                    </a:cubicBezTo>
                    <a:cubicBezTo>
                      <a:pt x="25340" y="77959"/>
                      <a:pt x="24898" y="77437"/>
                      <a:pt x="24898" y="76836"/>
                    </a:cubicBezTo>
                    <a:cubicBezTo>
                      <a:pt x="24898" y="75917"/>
                      <a:pt x="25647" y="75259"/>
                      <a:pt x="26702" y="75259"/>
                    </a:cubicBezTo>
                    <a:cubicBezTo>
                      <a:pt x="27758" y="75259"/>
                      <a:pt x="28495" y="75917"/>
                      <a:pt x="28495" y="76836"/>
                    </a:cubicBezTo>
                    <a:cubicBezTo>
                      <a:pt x="28495" y="77437"/>
                      <a:pt x="28064" y="77948"/>
                      <a:pt x="27746" y="78243"/>
                    </a:cubicBezTo>
                    <a:cubicBezTo>
                      <a:pt x="27553" y="78425"/>
                      <a:pt x="27440" y="78674"/>
                      <a:pt x="27451" y="78947"/>
                    </a:cubicBezTo>
                    <a:cubicBezTo>
                      <a:pt x="27451" y="79480"/>
                      <a:pt x="27882" y="79911"/>
                      <a:pt x="28416" y="79911"/>
                    </a:cubicBezTo>
                    <a:lnTo>
                      <a:pt x="34260" y="79344"/>
                    </a:lnTo>
                    <a:lnTo>
                      <a:pt x="34317" y="79344"/>
                    </a:lnTo>
                    <a:lnTo>
                      <a:pt x="40115" y="79911"/>
                    </a:lnTo>
                    <a:cubicBezTo>
                      <a:pt x="40649" y="79911"/>
                      <a:pt x="41080" y="79480"/>
                      <a:pt x="41080" y="78935"/>
                    </a:cubicBezTo>
                    <a:cubicBezTo>
                      <a:pt x="41091" y="78674"/>
                      <a:pt x="40978" y="78413"/>
                      <a:pt x="40785" y="78232"/>
                    </a:cubicBezTo>
                    <a:cubicBezTo>
                      <a:pt x="40467" y="77948"/>
                      <a:pt x="40025" y="77437"/>
                      <a:pt x="40025" y="76836"/>
                    </a:cubicBezTo>
                    <a:cubicBezTo>
                      <a:pt x="40025" y="75905"/>
                      <a:pt x="40774" y="75259"/>
                      <a:pt x="41829" y="75259"/>
                    </a:cubicBezTo>
                    <a:cubicBezTo>
                      <a:pt x="42884" y="75259"/>
                      <a:pt x="43622" y="75905"/>
                      <a:pt x="43622" y="76836"/>
                    </a:cubicBezTo>
                    <a:cubicBezTo>
                      <a:pt x="43622" y="77437"/>
                      <a:pt x="43191" y="77948"/>
                      <a:pt x="42873" y="78232"/>
                    </a:cubicBezTo>
                    <a:cubicBezTo>
                      <a:pt x="42680" y="78413"/>
                      <a:pt x="42566" y="78674"/>
                      <a:pt x="42566" y="78935"/>
                    </a:cubicBezTo>
                    <a:cubicBezTo>
                      <a:pt x="42566" y="79480"/>
                      <a:pt x="43009" y="79911"/>
                      <a:pt x="43542" y="79911"/>
                    </a:cubicBezTo>
                    <a:lnTo>
                      <a:pt x="49205" y="79366"/>
                    </a:lnTo>
                    <a:lnTo>
                      <a:pt x="49387" y="79344"/>
                    </a:lnTo>
                    <a:lnTo>
                      <a:pt x="55242" y="78776"/>
                    </a:lnTo>
                    <a:cubicBezTo>
                      <a:pt x="56116" y="78776"/>
                      <a:pt x="56547" y="79843"/>
                      <a:pt x="55912" y="80456"/>
                    </a:cubicBezTo>
                    <a:cubicBezTo>
                      <a:pt x="55594" y="80740"/>
                      <a:pt x="55151" y="81250"/>
                      <a:pt x="55151" y="81852"/>
                    </a:cubicBezTo>
                    <a:cubicBezTo>
                      <a:pt x="55151" y="82782"/>
                      <a:pt x="55900" y="83429"/>
                      <a:pt x="56956" y="83429"/>
                    </a:cubicBezTo>
                    <a:cubicBezTo>
                      <a:pt x="58011" y="83429"/>
                      <a:pt x="58749" y="82782"/>
                      <a:pt x="58749" y="81852"/>
                    </a:cubicBezTo>
                    <a:cubicBezTo>
                      <a:pt x="58749" y="81250"/>
                      <a:pt x="58317" y="80740"/>
                      <a:pt x="58000" y="80456"/>
                    </a:cubicBezTo>
                    <a:cubicBezTo>
                      <a:pt x="57364" y="79843"/>
                      <a:pt x="57795" y="78776"/>
                      <a:pt x="58669" y="78776"/>
                    </a:cubicBezTo>
                    <a:lnTo>
                      <a:pt x="64525" y="79344"/>
                    </a:lnTo>
                    <a:lnTo>
                      <a:pt x="64570" y="79344"/>
                    </a:lnTo>
                    <a:lnTo>
                      <a:pt x="70369" y="79900"/>
                    </a:lnTo>
                    <a:cubicBezTo>
                      <a:pt x="70902" y="79900"/>
                      <a:pt x="71333" y="79469"/>
                      <a:pt x="71333" y="78935"/>
                    </a:cubicBezTo>
                    <a:cubicBezTo>
                      <a:pt x="71345" y="78663"/>
                      <a:pt x="71231" y="78413"/>
                      <a:pt x="71038" y="78232"/>
                    </a:cubicBezTo>
                    <a:cubicBezTo>
                      <a:pt x="70720" y="77948"/>
                      <a:pt x="70289" y="77426"/>
                      <a:pt x="70289" y="76825"/>
                    </a:cubicBezTo>
                    <a:cubicBezTo>
                      <a:pt x="70289" y="75905"/>
                      <a:pt x="71027" y="75247"/>
                      <a:pt x="72082" y="75247"/>
                    </a:cubicBezTo>
                    <a:cubicBezTo>
                      <a:pt x="73138" y="75247"/>
                      <a:pt x="73875" y="75905"/>
                      <a:pt x="73875" y="76825"/>
                    </a:cubicBezTo>
                    <a:cubicBezTo>
                      <a:pt x="73875" y="77426"/>
                      <a:pt x="73444" y="77937"/>
                      <a:pt x="73126" y="78232"/>
                    </a:cubicBezTo>
                    <a:cubicBezTo>
                      <a:pt x="72933" y="78413"/>
                      <a:pt x="72820" y="78663"/>
                      <a:pt x="72831" y="78935"/>
                    </a:cubicBezTo>
                    <a:cubicBezTo>
                      <a:pt x="72831" y="79469"/>
                      <a:pt x="73262" y="79900"/>
                      <a:pt x="73796" y="79900"/>
                    </a:cubicBezTo>
                    <a:lnTo>
                      <a:pt x="77155" y="79582"/>
                    </a:lnTo>
                    <a:lnTo>
                      <a:pt x="77155" y="59009"/>
                    </a:lnTo>
                    <a:cubicBezTo>
                      <a:pt x="76258" y="58975"/>
                      <a:pt x="75634" y="58248"/>
                      <a:pt x="75634" y="57216"/>
                    </a:cubicBezTo>
                    <a:cubicBezTo>
                      <a:pt x="75634" y="56194"/>
                      <a:pt x="76258" y="55457"/>
                      <a:pt x="77155" y="55423"/>
                    </a:cubicBezTo>
                    <a:lnTo>
                      <a:pt x="77155" y="49045"/>
                    </a:lnTo>
                    <a:lnTo>
                      <a:pt x="77143" y="34395"/>
                    </a:lnTo>
                    <a:lnTo>
                      <a:pt x="77143" y="13640"/>
                    </a:lnTo>
                    <a:cubicBezTo>
                      <a:pt x="76247" y="13606"/>
                      <a:pt x="75634" y="12880"/>
                      <a:pt x="75634" y="11847"/>
                    </a:cubicBezTo>
                    <a:cubicBezTo>
                      <a:pt x="75634" y="10815"/>
                      <a:pt x="76247" y="10088"/>
                      <a:pt x="77143" y="10054"/>
                    </a:cubicBezTo>
                    <a:lnTo>
                      <a:pt x="77143" y="4335"/>
                    </a:lnTo>
                    <a:lnTo>
                      <a:pt x="73784" y="4653"/>
                    </a:lnTo>
                    <a:cubicBezTo>
                      <a:pt x="73251" y="4653"/>
                      <a:pt x="72820" y="4222"/>
                      <a:pt x="72820" y="3688"/>
                    </a:cubicBezTo>
                    <a:cubicBezTo>
                      <a:pt x="72808" y="3416"/>
                      <a:pt x="72922" y="3166"/>
                      <a:pt x="73126" y="2973"/>
                    </a:cubicBezTo>
                    <a:cubicBezTo>
                      <a:pt x="73433" y="2690"/>
                      <a:pt x="73875" y="2179"/>
                      <a:pt x="73875" y="1578"/>
                    </a:cubicBezTo>
                    <a:cubicBezTo>
                      <a:pt x="73875" y="647"/>
                      <a:pt x="73126" y="0"/>
                      <a:pt x="72071" y="0"/>
                    </a:cubicBezTo>
                    <a:cubicBezTo>
                      <a:pt x="71016" y="0"/>
                      <a:pt x="70278" y="647"/>
                      <a:pt x="70278" y="1578"/>
                    </a:cubicBezTo>
                    <a:cubicBezTo>
                      <a:pt x="70278" y="2179"/>
                      <a:pt x="70709" y="2690"/>
                      <a:pt x="71027" y="2973"/>
                    </a:cubicBezTo>
                    <a:cubicBezTo>
                      <a:pt x="71662" y="3575"/>
                      <a:pt x="71231" y="4653"/>
                      <a:pt x="70357" y="4653"/>
                    </a:cubicBezTo>
                    <a:lnTo>
                      <a:pt x="64513" y="4085"/>
                    </a:lnTo>
                    <a:lnTo>
                      <a:pt x="64491" y="4085"/>
                    </a:lnTo>
                    <a:lnTo>
                      <a:pt x="64513" y="4278"/>
                    </a:lnTo>
                    <a:lnTo>
                      <a:pt x="65081" y="10134"/>
                    </a:lnTo>
                    <a:cubicBezTo>
                      <a:pt x="65081" y="10667"/>
                      <a:pt x="64638" y="11098"/>
                      <a:pt x="64105" y="11098"/>
                    </a:cubicBezTo>
                    <a:cubicBezTo>
                      <a:pt x="63844" y="11098"/>
                      <a:pt x="63583" y="10996"/>
                      <a:pt x="63401" y="10792"/>
                    </a:cubicBezTo>
                    <a:cubicBezTo>
                      <a:pt x="63117" y="10486"/>
                      <a:pt x="62607" y="10043"/>
                      <a:pt x="62005" y="10043"/>
                    </a:cubicBezTo>
                    <a:cubicBezTo>
                      <a:pt x="61075" y="10043"/>
                      <a:pt x="60428" y="10792"/>
                      <a:pt x="60428" y="11847"/>
                    </a:cubicBezTo>
                    <a:cubicBezTo>
                      <a:pt x="60428" y="12891"/>
                      <a:pt x="61075" y="13640"/>
                      <a:pt x="62005" y="13640"/>
                    </a:cubicBezTo>
                    <a:cubicBezTo>
                      <a:pt x="62607" y="13640"/>
                      <a:pt x="63117" y="13198"/>
                      <a:pt x="63401" y="12891"/>
                    </a:cubicBezTo>
                    <a:cubicBezTo>
                      <a:pt x="63583" y="12698"/>
                      <a:pt x="63844" y="12585"/>
                      <a:pt x="64105" y="12585"/>
                    </a:cubicBezTo>
                    <a:cubicBezTo>
                      <a:pt x="64638" y="12585"/>
                      <a:pt x="65081" y="13016"/>
                      <a:pt x="65081" y="13561"/>
                    </a:cubicBezTo>
                    <a:lnTo>
                      <a:pt x="64547" y="19098"/>
                    </a:lnTo>
                    <a:lnTo>
                      <a:pt x="64513" y="19098"/>
                    </a:lnTo>
                    <a:lnTo>
                      <a:pt x="58658" y="18531"/>
                    </a:lnTo>
                    <a:cubicBezTo>
                      <a:pt x="58124" y="18531"/>
                      <a:pt x="57693" y="18962"/>
                      <a:pt x="57693" y="19507"/>
                    </a:cubicBezTo>
                    <a:cubicBezTo>
                      <a:pt x="57693" y="19768"/>
                      <a:pt x="57795" y="20029"/>
                      <a:pt x="58000" y="20211"/>
                    </a:cubicBezTo>
                    <a:cubicBezTo>
                      <a:pt x="58306" y="20494"/>
                      <a:pt x="58749" y="21005"/>
                      <a:pt x="58749" y="21606"/>
                    </a:cubicBezTo>
                    <a:cubicBezTo>
                      <a:pt x="58749" y="22537"/>
                      <a:pt x="58000" y="23195"/>
                      <a:pt x="56956" y="23195"/>
                    </a:cubicBezTo>
                    <a:cubicBezTo>
                      <a:pt x="55900" y="23195"/>
                      <a:pt x="55151" y="22537"/>
                      <a:pt x="55151" y="21606"/>
                    </a:cubicBezTo>
                    <a:cubicBezTo>
                      <a:pt x="55151" y="21005"/>
                      <a:pt x="55594" y="20494"/>
                      <a:pt x="55900" y="20211"/>
                    </a:cubicBezTo>
                    <a:cubicBezTo>
                      <a:pt x="56093" y="20029"/>
                      <a:pt x="56207" y="19768"/>
                      <a:pt x="56207" y="19507"/>
                    </a:cubicBezTo>
                    <a:cubicBezTo>
                      <a:pt x="56207" y="18962"/>
                      <a:pt x="55775" y="18531"/>
                      <a:pt x="55242" y="18531"/>
                    </a:cubicBezTo>
                    <a:lnTo>
                      <a:pt x="49387" y="19098"/>
                    </a:lnTo>
                    <a:lnTo>
                      <a:pt x="49216" y="19087"/>
                    </a:lnTo>
                    <a:lnTo>
                      <a:pt x="48683" y="13549"/>
                    </a:lnTo>
                    <a:cubicBezTo>
                      <a:pt x="48683" y="12966"/>
                      <a:pt x="49158" y="12580"/>
                      <a:pt x="49656" y="12580"/>
                    </a:cubicBezTo>
                    <a:cubicBezTo>
                      <a:pt x="49905" y="12580"/>
                      <a:pt x="50159" y="12676"/>
                      <a:pt x="50362" y="12891"/>
                    </a:cubicBezTo>
                    <a:cubicBezTo>
                      <a:pt x="50646" y="13198"/>
                      <a:pt x="51157" y="13640"/>
                      <a:pt x="51747" y="13640"/>
                    </a:cubicBezTo>
                    <a:cubicBezTo>
                      <a:pt x="52677" y="13640"/>
                      <a:pt x="53336" y="12891"/>
                      <a:pt x="53336" y="11836"/>
                    </a:cubicBezTo>
                    <a:cubicBezTo>
                      <a:pt x="53336" y="10792"/>
                      <a:pt x="52689" y="10043"/>
                      <a:pt x="51747" y="10043"/>
                    </a:cubicBezTo>
                    <a:cubicBezTo>
                      <a:pt x="51157" y="10043"/>
                      <a:pt x="50646" y="10486"/>
                      <a:pt x="50362" y="10792"/>
                    </a:cubicBezTo>
                    <a:cubicBezTo>
                      <a:pt x="50170" y="10985"/>
                      <a:pt x="49920" y="11098"/>
                      <a:pt x="49648" y="11098"/>
                    </a:cubicBezTo>
                    <a:cubicBezTo>
                      <a:pt x="49114" y="11098"/>
                      <a:pt x="48683" y="10667"/>
                      <a:pt x="48683" y="10134"/>
                    </a:cubicBezTo>
                    <a:lnTo>
                      <a:pt x="49250" y="4278"/>
                    </a:lnTo>
                    <a:lnTo>
                      <a:pt x="49262" y="4097"/>
                    </a:lnTo>
                    <a:lnTo>
                      <a:pt x="43531" y="4653"/>
                    </a:lnTo>
                    <a:cubicBezTo>
                      <a:pt x="42657" y="4653"/>
                      <a:pt x="42226" y="3575"/>
                      <a:pt x="42873" y="2973"/>
                    </a:cubicBezTo>
                    <a:cubicBezTo>
                      <a:pt x="43179" y="2690"/>
                      <a:pt x="43622" y="2179"/>
                      <a:pt x="43622" y="1578"/>
                    </a:cubicBezTo>
                    <a:cubicBezTo>
                      <a:pt x="43622" y="647"/>
                      <a:pt x="42873" y="0"/>
                      <a:pt x="4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762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066900" y="3430400"/>
                <a:ext cx="584725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16126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601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25"/>
                    </a:lnTo>
                    <a:cubicBezTo>
                      <a:pt x="10475" y="16125"/>
                      <a:pt x="10906" y="15683"/>
                      <a:pt x="10906" y="15150"/>
                    </a:cubicBezTo>
                    <a:cubicBezTo>
                      <a:pt x="10917" y="14877"/>
                      <a:pt x="10804" y="14628"/>
                      <a:pt x="10600" y="14446"/>
                    </a:cubicBezTo>
                    <a:cubicBezTo>
                      <a:pt x="10293" y="14162"/>
                      <a:pt x="9851" y="13640"/>
                      <a:pt x="9851" y="13050"/>
                    </a:cubicBezTo>
                    <a:cubicBezTo>
                      <a:pt x="9851" y="12120"/>
                      <a:pt x="10600" y="11462"/>
                      <a:pt x="11655" y="11462"/>
                    </a:cubicBezTo>
                    <a:cubicBezTo>
                      <a:pt x="12710" y="11462"/>
                      <a:pt x="13448" y="12120"/>
                      <a:pt x="13448" y="13050"/>
                    </a:cubicBezTo>
                    <a:cubicBezTo>
                      <a:pt x="13448" y="13640"/>
                      <a:pt x="13017" y="14151"/>
                      <a:pt x="12699" y="14446"/>
                    </a:cubicBezTo>
                    <a:cubicBezTo>
                      <a:pt x="12506" y="14628"/>
                      <a:pt x="12392" y="14877"/>
                      <a:pt x="12392" y="15150"/>
                    </a:cubicBezTo>
                    <a:cubicBezTo>
                      <a:pt x="12392" y="15683"/>
                      <a:pt x="12835" y="16125"/>
                      <a:pt x="13368" y="16125"/>
                    </a:cubicBezTo>
                    <a:lnTo>
                      <a:pt x="19213" y="15558"/>
                    </a:lnTo>
                    <a:lnTo>
                      <a:pt x="19247" y="15558"/>
                    </a:lnTo>
                    <a:lnTo>
                      <a:pt x="18736" y="10259"/>
                    </a:lnTo>
                    <a:cubicBezTo>
                      <a:pt x="18736" y="9714"/>
                      <a:pt x="19167" y="9283"/>
                      <a:pt x="19700" y="9283"/>
                    </a:cubicBezTo>
                    <a:cubicBezTo>
                      <a:pt x="19973" y="9283"/>
                      <a:pt x="20222" y="9396"/>
                      <a:pt x="20404" y="9589"/>
                    </a:cubicBezTo>
                    <a:cubicBezTo>
                      <a:pt x="20688" y="9896"/>
                      <a:pt x="21210" y="10338"/>
                      <a:pt x="21800" y="10338"/>
                    </a:cubicBezTo>
                    <a:cubicBezTo>
                      <a:pt x="22730" y="10338"/>
                      <a:pt x="23389" y="9601"/>
                      <a:pt x="23389" y="8545"/>
                    </a:cubicBezTo>
                    <a:cubicBezTo>
                      <a:pt x="23389" y="7490"/>
                      <a:pt x="22730" y="6741"/>
                      <a:pt x="21800" y="6741"/>
                    </a:cubicBezTo>
                    <a:cubicBezTo>
                      <a:pt x="21210" y="6741"/>
                      <a:pt x="20699" y="7183"/>
                      <a:pt x="20404" y="7490"/>
                    </a:cubicBezTo>
                    <a:cubicBezTo>
                      <a:pt x="20222" y="7694"/>
                      <a:pt x="19973" y="7796"/>
                      <a:pt x="19700" y="7796"/>
                    </a:cubicBezTo>
                    <a:cubicBezTo>
                      <a:pt x="19167" y="7796"/>
                      <a:pt x="18736" y="7365"/>
                      <a:pt x="18736" y="6832"/>
                    </a:cubicBezTo>
                    <a:lnTo>
                      <a:pt x="19303" y="976"/>
                    </a:lnTo>
                    <a:lnTo>
                      <a:pt x="19337" y="579"/>
                    </a:lnTo>
                    <a:lnTo>
                      <a:pt x="19224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05" y="1963"/>
                      <a:pt x="13448" y="2474"/>
                      <a:pt x="13448" y="3076"/>
                    </a:cubicBezTo>
                    <a:cubicBezTo>
                      <a:pt x="13448" y="3995"/>
                      <a:pt x="12710" y="4653"/>
                      <a:pt x="11655" y="4653"/>
                    </a:cubicBezTo>
                    <a:cubicBezTo>
                      <a:pt x="10600" y="4653"/>
                      <a:pt x="9851" y="3995"/>
                      <a:pt x="9851" y="3076"/>
                    </a:cubicBezTo>
                    <a:cubicBezTo>
                      <a:pt x="9851" y="2474"/>
                      <a:pt x="10293" y="1963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762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60" name="Google Shape;460;p11"/>
            <p:cNvGrpSpPr/>
            <p:nvPr/>
          </p:nvGrpSpPr>
          <p:grpSpPr>
            <a:xfrm>
              <a:off x="7157977" y="2919379"/>
              <a:ext cx="3739004" cy="3378386"/>
              <a:chOff x="4174225" y="1382525"/>
              <a:chExt cx="2309025" cy="2086325"/>
            </a:xfrm>
          </p:grpSpPr>
          <p:sp>
            <p:nvSpPr>
              <p:cNvPr id="461" name="Google Shape;461;p11"/>
              <p:cNvSpPr/>
              <p:nvPr/>
            </p:nvSpPr>
            <p:spPr>
              <a:xfrm>
                <a:off x="5018500" y="2600725"/>
                <a:ext cx="406575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9723" extrusionOk="0">
                    <a:moveTo>
                      <a:pt x="6424" y="0"/>
                    </a:moveTo>
                    <a:lnTo>
                      <a:pt x="568" y="568"/>
                    </a:lnTo>
                    <a:lnTo>
                      <a:pt x="534" y="568"/>
                    </a:lnTo>
                    <a:lnTo>
                      <a:pt x="568" y="920"/>
                    </a:lnTo>
                    <a:lnTo>
                      <a:pt x="1" y="6775"/>
                    </a:lnTo>
                    <a:cubicBezTo>
                      <a:pt x="1" y="7308"/>
                      <a:pt x="432" y="7740"/>
                      <a:pt x="965" y="7740"/>
                    </a:cubicBezTo>
                    <a:cubicBezTo>
                      <a:pt x="1238" y="7740"/>
                      <a:pt x="1499" y="7626"/>
                      <a:pt x="1680" y="7433"/>
                    </a:cubicBezTo>
                    <a:cubicBezTo>
                      <a:pt x="1964" y="7127"/>
                      <a:pt x="2475" y="6684"/>
                      <a:pt x="3076" y="6684"/>
                    </a:cubicBezTo>
                    <a:cubicBezTo>
                      <a:pt x="4007" y="6684"/>
                      <a:pt x="4653" y="7433"/>
                      <a:pt x="4653" y="8489"/>
                    </a:cubicBezTo>
                    <a:cubicBezTo>
                      <a:pt x="4653" y="9533"/>
                      <a:pt x="4007" y="10282"/>
                      <a:pt x="3076" y="10282"/>
                    </a:cubicBezTo>
                    <a:cubicBezTo>
                      <a:pt x="2475" y="10282"/>
                      <a:pt x="1964" y="9839"/>
                      <a:pt x="1680" y="9533"/>
                    </a:cubicBezTo>
                    <a:cubicBezTo>
                      <a:pt x="1499" y="9340"/>
                      <a:pt x="1238" y="9226"/>
                      <a:pt x="965" y="9226"/>
                    </a:cubicBezTo>
                    <a:cubicBezTo>
                      <a:pt x="432" y="9226"/>
                      <a:pt x="1" y="9657"/>
                      <a:pt x="1" y="10191"/>
                    </a:cubicBezTo>
                    <a:lnTo>
                      <a:pt x="523" y="15638"/>
                    </a:lnTo>
                    <a:lnTo>
                      <a:pt x="568" y="15638"/>
                    </a:lnTo>
                    <a:lnTo>
                      <a:pt x="6412" y="15070"/>
                    </a:lnTo>
                    <a:cubicBezTo>
                      <a:pt x="7297" y="15070"/>
                      <a:pt x="7717" y="16137"/>
                      <a:pt x="7082" y="16738"/>
                    </a:cubicBezTo>
                    <a:cubicBezTo>
                      <a:pt x="6764" y="17022"/>
                      <a:pt x="6333" y="17544"/>
                      <a:pt x="6333" y="18134"/>
                    </a:cubicBezTo>
                    <a:cubicBezTo>
                      <a:pt x="6333" y="19065"/>
                      <a:pt x="7071" y="19723"/>
                      <a:pt x="8126" y="19723"/>
                    </a:cubicBezTo>
                    <a:cubicBezTo>
                      <a:pt x="9181" y="19723"/>
                      <a:pt x="9930" y="19065"/>
                      <a:pt x="9930" y="18134"/>
                    </a:cubicBezTo>
                    <a:cubicBezTo>
                      <a:pt x="9930" y="17544"/>
                      <a:pt x="9488" y="17034"/>
                      <a:pt x="9181" y="16738"/>
                    </a:cubicBezTo>
                    <a:cubicBezTo>
                      <a:pt x="8534" y="16137"/>
                      <a:pt x="8966" y="15070"/>
                      <a:pt x="9839" y="15070"/>
                    </a:cubicBezTo>
                    <a:lnTo>
                      <a:pt x="15695" y="15638"/>
                    </a:lnTo>
                    <a:lnTo>
                      <a:pt x="15729" y="15638"/>
                    </a:lnTo>
                    <a:lnTo>
                      <a:pt x="16251" y="10213"/>
                    </a:lnTo>
                    <a:cubicBezTo>
                      <a:pt x="16251" y="9680"/>
                      <a:pt x="15820" y="9249"/>
                      <a:pt x="15286" y="9249"/>
                    </a:cubicBezTo>
                    <a:cubicBezTo>
                      <a:pt x="15274" y="9248"/>
                      <a:pt x="15262" y="9248"/>
                      <a:pt x="15251" y="9248"/>
                    </a:cubicBezTo>
                    <a:cubicBezTo>
                      <a:pt x="15002" y="9248"/>
                      <a:pt x="14756" y="9360"/>
                      <a:pt x="14583" y="9555"/>
                    </a:cubicBezTo>
                    <a:cubicBezTo>
                      <a:pt x="14299" y="9862"/>
                      <a:pt x="13788" y="10304"/>
                      <a:pt x="13187" y="10304"/>
                    </a:cubicBezTo>
                    <a:cubicBezTo>
                      <a:pt x="12256" y="10304"/>
                      <a:pt x="11610" y="9555"/>
                      <a:pt x="11610" y="8500"/>
                    </a:cubicBezTo>
                    <a:cubicBezTo>
                      <a:pt x="11610" y="7445"/>
                      <a:pt x="12256" y="6707"/>
                      <a:pt x="13187" y="6707"/>
                    </a:cubicBezTo>
                    <a:cubicBezTo>
                      <a:pt x="13788" y="6707"/>
                      <a:pt x="14299" y="7138"/>
                      <a:pt x="14583" y="7456"/>
                    </a:cubicBezTo>
                    <a:cubicBezTo>
                      <a:pt x="14764" y="7649"/>
                      <a:pt x="15025" y="7762"/>
                      <a:pt x="15286" y="7762"/>
                    </a:cubicBezTo>
                    <a:cubicBezTo>
                      <a:pt x="15831" y="7762"/>
                      <a:pt x="16262" y="7320"/>
                      <a:pt x="16262" y="6786"/>
                    </a:cubicBezTo>
                    <a:lnTo>
                      <a:pt x="15695" y="942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9306" y="0"/>
                      <a:pt x="8875" y="443"/>
                      <a:pt x="8875" y="976"/>
                    </a:cubicBezTo>
                    <a:cubicBezTo>
                      <a:pt x="8863" y="1237"/>
                      <a:pt x="8977" y="1498"/>
                      <a:pt x="9181" y="1680"/>
                    </a:cubicBezTo>
                    <a:cubicBezTo>
                      <a:pt x="9488" y="1964"/>
                      <a:pt x="9930" y="2486"/>
                      <a:pt x="9930" y="3076"/>
                    </a:cubicBezTo>
                    <a:cubicBezTo>
                      <a:pt x="9930" y="4006"/>
                      <a:pt x="9181" y="4664"/>
                      <a:pt x="8126" y="4664"/>
                    </a:cubicBezTo>
                    <a:cubicBezTo>
                      <a:pt x="7071" y="4664"/>
                      <a:pt x="6333" y="4006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5" y="1498"/>
                      <a:pt x="7388" y="1237"/>
                      <a:pt x="7388" y="976"/>
                    </a:cubicBezTo>
                    <a:cubicBezTo>
                      <a:pt x="7388" y="443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4554375" y="2513050"/>
                <a:ext cx="580750" cy="4928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13" extrusionOk="0">
                    <a:moveTo>
                      <a:pt x="11576" y="1"/>
                    </a:moveTo>
                    <a:cubicBezTo>
                      <a:pt x="10520" y="1"/>
                      <a:pt x="9771" y="648"/>
                      <a:pt x="9771" y="1578"/>
                    </a:cubicBezTo>
                    <a:cubicBezTo>
                      <a:pt x="9771" y="2180"/>
                      <a:pt x="10214" y="2690"/>
                      <a:pt x="10532" y="2974"/>
                    </a:cubicBezTo>
                    <a:cubicBezTo>
                      <a:pt x="11167" y="3576"/>
                      <a:pt x="10736" y="4642"/>
                      <a:pt x="9862" y="4642"/>
                    </a:cubicBezTo>
                    <a:lnTo>
                      <a:pt x="4052" y="4075"/>
                    </a:lnTo>
                    <a:lnTo>
                      <a:pt x="4086" y="4427"/>
                    </a:lnTo>
                    <a:lnTo>
                      <a:pt x="4653" y="10282"/>
                    </a:lnTo>
                    <a:cubicBezTo>
                      <a:pt x="4653" y="10815"/>
                      <a:pt x="4222" y="11247"/>
                      <a:pt x="3689" y="11247"/>
                    </a:cubicBezTo>
                    <a:cubicBezTo>
                      <a:pt x="3676" y="11247"/>
                      <a:pt x="3664" y="11247"/>
                      <a:pt x="3652" y="11247"/>
                    </a:cubicBezTo>
                    <a:cubicBezTo>
                      <a:pt x="3394" y="11247"/>
                      <a:pt x="3158" y="11135"/>
                      <a:pt x="2974" y="10940"/>
                    </a:cubicBezTo>
                    <a:cubicBezTo>
                      <a:pt x="2690" y="10634"/>
                      <a:pt x="2180" y="10191"/>
                      <a:pt x="1578" y="10191"/>
                    </a:cubicBezTo>
                    <a:cubicBezTo>
                      <a:pt x="648" y="10191"/>
                      <a:pt x="1" y="10940"/>
                      <a:pt x="1" y="11996"/>
                    </a:cubicBezTo>
                    <a:cubicBezTo>
                      <a:pt x="1" y="13051"/>
                      <a:pt x="648" y="13789"/>
                      <a:pt x="1578" y="13789"/>
                    </a:cubicBezTo>
                    <a:cubicBezTo>
                      <a:pt x="2180" y="13789"/>
                      <a:pt x="2690" y="13357"/>
                      <a:pt x="2974" y="13040"/>
                    </a:cubicBezTo>
                    <a:cubicBezTo>
                      <a:pt x="3167" y="12847"/>
                      <a:pt x="3416" y="12733"/>
                      <a:pt x="3689" y="12733"/>
                    </a:cubicBezTo>
                    <a:cubicBezTo>
                      <a:pt x="4222" y="12733"/>
                      <a:pt x="4653" y="13176"/>
                      <a:pt x="4653" y="13709"/>
                    </a:cubicBezTo>
                    <a:lnTo>
                      <a:pt x="4131" y="19156"/>
                    </a:lnTo>
                    <a:lnTo>
                      <a:pt x="9862" y="19712"/>
                    </a:lnTo>
                    <a:cubicBezTo>
                      <a:pt x="10395" y="19712"/>
                      <a:pt x="10838" y="19281"/>
                      <a:pt x="10838" y="18736"/>
                    </a:cubicBezTo>
                    <a:cubicBezTo>
                      <a:pt x="10838" y="18475"/>
                      <a:pt x="10724" y="18214"/>
                      <a:pt x="10532" y="18033"/>
                    </a:cubicBezTo>
                    <a:cubicBezTo>
                      <a:pt x="10214" y="17749"/>
                      <a:pt x="9783" y="17238"/>
                      <a:pt x="9783" y="16637"/>
                    </a:cubicBezTo>
                    <a:cubicBezTo>
                      <a:pt x="9783" y="15706"/>
                      <a:pt x="10520" y="15060"/>
                      <a:pt x="11576" y="15060"/>
                    </a:cubicBezTo>
                    <a:cubicBezTo>
                      <a:pt x="12631" y="15060"/>
                      <a:pt x="13380" y="15706"/>
                      <a:pt x="13380" y="16637"/>
                    </a:cubicBezTo>
                    <a:cubicBezTo>
                      <a:pt x="13380" y="17238"/>
                      <a:pt x="12937" y="17749"/>
                      <a:pt x="12620" y="18033"/>
                    </a:cubicBezTo>
                    <a:cubicBezTo>
                      <a:pt x="12427" y="18214"/>
                      <a:pt x="12313" y="18475"/>
                      <a:pt x="12324" y="18736"/>
                    </a:cubicBezTo>
                    <a:cubicBezTo>
                      <a:pt x="12324" y="19281"/>
                      <a:pt x="12756" y="19712"/>
                      <a:pt x="13289" y="19712"/>
                    </a:cubicBezTo>
                    <a:lnTo>
                      <a:pt x="19110" y="19145"/>
                    </a:lnTo>
                    <a:lnTo>
                      <a:pt x="18577" y="13698"/>
                    </a:lnTo>
                    <a:cubicBezTo>
                      <a:pt x="18588" y="13176"/>
                      <a:pt x="19008" y="12745"/>
                      <a:pt x="19542" y="12733"/>
                    </a:cubicBezTo>
                    <a:cubicBezTo>
                      <a:pt x="19803" y="12733"/>
                      <a:pt x="20064" y="12847"/>
                      <a:pt x="20245" y="13040"/>
                    </a:cubicBezTo>
                    <a:cubicBezTo>
                      <a:pt x="20529" y="13357"/>
                      <a:pt x="21040" y="13789"/>
                      <a:pt x="21641" y="13789"/>
                    </a:cubicBezTo>
                    <a:cubicBezTo>
                      <a:pt x="22572" y="13789"/>
                      <a:pt x="23230" y="13051"/>
                      <a:pt x="23230" y="11996"/>
                    </a:cubicBezTo>
                    <a:cubicBezTo>
                      <a:pt x="23230" y="10940"/>
                      <a:pt x="22572" y="10191"/>
                      <a:pt x="21641" y="10191"/>
                    </a:cubicBezTo>
                    <a:cubicBezTo>
                      <a:pt x="21040" y="10191"/>
                      <a:pt x="20529" y="10634"/>
                      <a:pt x="20245" y="10940"/>
                    </a:cubicBezTo>
                    <a:cubicBezTo>
                      <a:pt x="20072" y="11135"/>
                      <a:pt x="19826" y="11247"/>
                      <a:pt x="19578" y="11247"/>
                    </a:cubicBezTo>
                    <a:cubicBezTo>
                      <a:pt x="19566" y="11247"/>
                      <a:pt x="19554" y="11247"/>
                      <a:pt x="19542" y="11247"/>
                    </a:cubicBezTo>
                    <a:cubicBezTo>
                      <a:pt x="19008" y="11247"/>
                      <a:pt x="18566" y="10815"/>
                      <a:pt x="18566" y="10282"/>
                    </a:cubicBezTo>
                    <a:lnTo>
                      <a:pt x="19133" y="4427"/>
                    </a:lnTo>
                    <a:lnTo>
                      <a:pt x="19099" y="4075"/>
                    </a:lnTo>
                    <a:lnTo>
                      <a:pt x="13289" y="4642"/>
                    </a:lnTo>
                    <a:cubicBezTo>
                      <a:pt x="12415" y="4642"/>
                      <a:pt x="11984" y="3576"/>
                      <a:pt x="12620" y="2974"/>
                    </a:cubicBezTo>
                    <a:cubicBezTo>
                      <a:pt x="12937" y="2690"/>
                      <a:pt x="13368" y="2180"/>
                      <a:pt x="13368" y="1578"/>
                    </a:cubicBezTo>
                    <a:cubicBezTo>
                      <a:pt x="13368" y="648"/>
                      <a:pt x="12631" y="1"/>
                      <a:pt x="11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308725" y="2512775"/>
                <a:ext cx="579325" cy="49280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9712" extrusionOk="0">
                    <a:moveTo>
                      <a:pt x="11655" y="1"/>
                    </a:moveTo>
                    <a:cubicBezTo>
                      <a:pt x="10600" y="1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4"/>
                    </a:cubicBezTo>
                    <a:cubicBezTo>
                      <a:pt x="11246" y="3575"/>
                      <a:pt x="10815" y="4642"/>
                      <a:pt x="9941" y="4642"/>
                    </a:cubicBezTo>
                    <a:lnTo>
                      <a:pt x="4120" y="4074"/>
                    </a:lnTo>
                    <a:lnTo>
                      <a:pt x="4086" y="4449"/>
                    </a:lnTo>
                    <a:lnTo>
                      <a:pt x="4653" y="10293"/>
                    </a:lnTo>
                    <a:cubicBezTo>
                      <a:pt x="4653" y="10826"/>
                      <a:pt x="4222" y="11269"/>
                      <a:pt x="3689" y="11269"/>
                    </a:cubicBezTo>
                    <a:cubicBezTo>
                      <a:pt x="3416" y="11269"/>
                      <a:pt x="3167" y="11156"/>
                      <a:pt x="2985" y="10963"/>
                    </a:cubicBezTo>
                    <a:cubicBezTo>
                      <a:pt x="2701" y="10645"/>
                      <a:pt x="2179" y="10214"/>
                      <a:pt x="1578" y="10214"/>
                    </a:cubicBezTo>
                    <a:cubicBezTo>
                      <a:pt x="659" y="10214"/>
                      <a:pt x="1" y="10951"/>
                      <a:pt x="1" y="12007"/>
                    </a:cubicBezTo>
                    <a:cubicBezTo>
                      <a:pt x="1" y="13062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85" y="13062"/>
                    </a:cubicBezTo>
                    <a:cubicBezTo>
                      <a:pt x="3158" y="12867"/>
                      <a:pt x="3394" y="12755"/>
                      <a:pt x="3651" y="12755"/>
                    </a:cubicBezTo>
                    <a:cubicBezTo>
                      <a:pt x="3664" y="12755"/>
                      <a:pt x="3676" y="12755"/>
                      <a:pt x="3689" y="12756"/>
                    </a:cubicBezTo>
                    <a:cubicBezTo>
                      <a:pt x="4222" y="12756"/>
                      <a:pt x="4653" y="13187"/>
                      <a:pt x="4653" y="13720"/>
                    </a:cubicBezTo>
                    <a:lnTo>
                      <a:pt x="4131" y="19144"/>
                    </a:lnTo>
                    <a:lnTo>
                      <a:pt x="9953" y="19712"/>
                    </a:lnTo>
                    <a:cubicBezTo>
                      <a:pt x="10486" y="19712"/>
                      <a:pt x="10917" y="19281"/>
                      <a:pt x="10917" y="18747"/>
                    </a:cubicBezTo>
                    <a:cubicBezTo>
                      <a:pt x="10917" y="18475"/>
                      <a:pt x="10815" y="18225"/>
                      <a:pt x="10611" y="18032"/>
                    </a:cubicBezTo>
                    <a:cubicBezTo>
                      <a:pt x="10304" y="17749"/>
                      <a:pt x="9862" y="17238"/>
                      <a:pt x="9862" y="16648"/>
                    </a:cubicBezTo>
                    <a:cubicBezTo>
                      <a:pt x="9862" y="15717"/>
                      <a:pt x="10611" y="15059"/>
                      <a:pt x="11666" y="15059"/>
                    </a:cubicBezTo>
                    <a:cubicBezTo>
                      <a:pt x="12722" y="15059"/>
                      <a:pt x="13459" y="15706"/>
                      <a:pt x="13459" y="16648"/>
                    </a:cubicBezTo>
                    <a:cubicBezTo>
                      <a:pt x="13459" y="17238"/>
                      <a:pt x="13028" y="17749"/>
                      <a:pt x="12710" y="18032"/>
                    </a:cubicBezTo>
                    <a:cubicBezTo>
                      <a:pt x="12517" y="18225"/>
                      <a:pt x="12404" y="18475"/>
                      <a:pt x="12404" y="18747"/>
                    </a:cubicBezTo>
                    <a:cubicBezTo>
                      <a:pt x="12404" y="19281"/>
                      <a:pt x="12835" y="19712"/>
                      <a:pt x="13380" y="19712"/>
                    </a:cubicBezTo>
                    <a:lnTo>
                      <a:pt x="19054" y="19167"/>
                    </a:lnTo>
                    <a:lnTo>
                      <a:pt x="18520" y="13731"/>
                    </a:lnTo>
                    <a:cubicBezTo>
                      <a:pt x="18520" y="13198"/>
                      <a:pt x="18963" y="12756"/>
                      <a:pt x="19496" y="12756"/>
                    </a:cubicBezTo>
                    <a:cubicBezTo>
                      <a:pt x="19757" y="12756"/>
                      <a:pt x="20018" y="12869"/>
                      <a:pt x="20200" y="13062"/>
                    </a:cubicBezTo>
                    <a:cubicBezTo>
                      <a:pt x="20484" y="13380"/>
                      <a:pt x="20994" y="13811"/>
                      <a:pt x="21596" y="13811"/>
                    </a:cubicBezTo>
                    <a:cubicBezTo>
                      <a:pt x="22526" y="13811"/>
                      <a:pt x="23173" y="13073"/>
                      <a:pt x="23173" y="12018"/>
                    </a:cubicBezTo>
                    <a:cubicBezTo>
                      <a:pt x="23173" y="10963"/>
                      <a:pt x="22526" y="10214"/>
                      <a:pt x="21596" y="10214"/>
                    </a:cubicBezTo>
                    <a:cubicBezTo>
                      <a:pt x="20994" y="10214"/>
                      <a:pt x="20484" y="10656"/>
                      <a:pt x="20200" y="10974"/>
                    </a:cubicBezTo>
                    <a:cubicBezTo>
                      <a:pt x="20018" y="11167"/>
                      <a:pt x="19757" y="11269"/>
                      <a:pt x="19496" y="11269"/>
                    </a:cubicBezTo>
                    <a:cubicBezTo>
                      <a:pt x="18963" y="11269"/>
                      <a:pt x="18520" y="10838"/>
                      <a:pt x="18520" y="10304"/>
                    </a:cubicBezTo>
                    <a:lnTo>
                      <a:pt x="19088" y="4449"/>
                    </a:lnTo>
                    <a:lnTo>
                      <a:pt x="19122" y="4097"/>
                    </a:lnTo>
                    <a:lnTo>
                      <a:pt x="19122" y="4097"/>
                    </a:lnTo>
                    <a:lnTo>
                      <a:pt x="13368" y="4653"/>
                    </a:lnTo>
                    <a:cubicBezTo>
                      <a:pt x="12824" y="4653"/>
                      <a:pt x="12392" y="4211"/>
                      <a:pt x="12404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5309000" y="18463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930" y="1"/>
                    </a:moveTo>
                    <a:lnTo>
                      <a:pt x="4109" y="568"/>
                    </a:lnTo>
                    <a:lnTo>
                      <a:pt x="4086" y="874"/>
                    </a:lnTo>
                    <a:lnTo>
                      <a:pt x="4654" y="6719"/>
                    </a:lnTo>
                    <a:cubicBezTo>
                      <a:pt x="4654" y="7252"/>
                      <a:pt x="4222" y="7694"/>
                      <a:pt x="3689" y="7694"/>
                    </a:cubicBezTo>
                    <a:cubicBezTo>
                      <a:pt x="3417" y="7694"/>
                      <a:pt x="3156" y="7581"/>
                      <a:pt x="2974" y="7388"/>
                    </a:cubicBezTo>
                    <a:cubicBezTo>
                      <a:pt x="2690" y="7070"/>
                      <a:pt x="2180" y="6639"/>
                      <a:pt x="1578" y="6639"/>
                    </a:cubicBezTo>
                    <a:cubicBezTo>
                      <a:pt x="648" y="6639"/>
                      <a:pt x="1" y="7377"/>
                      <a:pt x="1" y="8432"/>
                    </a:cubicBezTo>
                    <a:cubicBezTo>
                      <a:pt x="1" y="9487"/>
                      <a:pt x="648" y="10236"/>
                      <a:pt x="1578" y="10236"/>
                    </a:cubicBezTo>
                    <a:cubicBezTo>
                      <a:pt x="2180" y="10236"/>
                      <a:pt x="2690" y="9794"/>
                      <a:pt x="2974" y="9476"/>
                    </a:cubicBezTo>
                    <a:cubicBezTo>
                      <a:pt x="3147" y="9292"/>
                      <a:pt x="3393" y="9180"/>
                      <a:pt x="3652" y="9180"/>
                    </a:cubicBezTo>
                    <a:cubicBezTo>
                      <a:pt x="3664" y="9180"/>
                      <a:pt x="3677" y="9180"/>
                      <a:pt x="3689" y="9181"/>
                    </a:cubicBezTo>
                    <a:cubicBezTo>
                      <a:pt x="4222" y="9181"/>
                      <a:pt x="4654" y="9612"/>
                      <a:pt x="4654" y="10146"/>
                    </a:cubicBezTo>
                    <a:lnTo>
                      <a:pt x="4132" y="15615"/>
                    </a:lnTo>
                    <a:lnTo>
                      <a:pt x="9942" y="16183"/>
                    </a:lnTo>
                    <a:cubicBezTo>
                      <a:pt x="10815" y="16183"/>
                      <a:pt x="11247" y="15105"/>
                      <a:pt x="10611" y="14503"/>
                    </a:cubicBezTo>
                    <a:cubicBezTo>
                      <a:pt x="10293" y="14219"/>
                      <a:pt x="9862" y="13709"/>
                      <a:pt x="9862" y="13107"/>
                    </a:cubicBezTo>
                    <a:cubicBezTo>
                      <a:pt x="9862" y="12188"/>
                      <a:pt x="10600" y="11530"/>
                      <a:pt x="11655" y="11530"/>
                    </a:cubicBezTo>
                    <a:cubicBezTo>
                      <a:pt x="12711" y="11530"/>
                      <a:pt x="13460" y="12188"/>
                      <a:pt x="13460" y="13107"/>
                    </a:cubicBezTo>
                    <a:cubicBezTo>
                      <a:pt x="13460" y="13709"/>
                      <a:pt x="13017" y="14219"/>
                      <a:pt x="12699" y="14503"/>
                    </a:cubicBezTo>
                    <a:cubicBezTo>
                      <a:pt x="12064" y="15105"/>
                      <a:pt x="12495" y="16183"/>
                      <a:pt x="13369" y="16183"/>
                    </a:cubicBezTo>
                    <a:lnTo>
                      <a:pt x="19043" y="15638"/>
                    </a:lnTo>
                    <a:lnTo>
                      <a:pt x="18509" y="10157"/>
                    </a:lnTo>
                    <a:cubicBezTo>
                      <a:pt x="18509" y="9612"/>
                      <a:pt x="18952" y="9181"/>
                      <a:pt x="19485" y="9181"/>
                    </a:cubicBezTo>
                    <a:cubicBezTo>
                      <a:pt x="19746" y="9181"/>
                      <a:pt x="20007" y="9294"/>
                      <a:pt x="20189" y="9487"/>
                    </a:cubicBezTo>
                    <a:cubicBezTo>
                      <a:pt x="20473" y="9805"/>
                      <a:pt x="20983" y="10236"/>
                      <a:pt x="21585" y="10236"/>
                    </a:cubicBezTo>
                    <a:cubicBezTo>
                      <a:pt x="22515" y="10236"/>
                      <a:pt x="23173" y="9499"/>
                      <a:pt x="23173" y="8443"/>
                    </a:cubicBezTo>
                    <a:cubicBezTo>
                      <a:pt x="23173" y="7388"/>
                      <a:pt x="22504" y="6628"/>
                      <a:pt x="21573" y="6628"/>
                    </a:cubicBezTo>
                    <a:cubicBezTo>
                      <a:pt x="20972" y="6628"/>
                      <a:pt x="20461" y="7070"/>
                      <a:pt x="20177" y="7377"/>
                    </a:cubicBezTo>
                    <a:cubicBezTo>
                      <a:pt x="19985" y="7570"/>
                      <a:pt x="19735" y="7683"/>
                      <a:pt x="19463" y="7683"/>
                    </a:cubicBezTo>
                    <a:cubicBezTo>
                      <a:pt x="18929" y="7683"/>
                      <a:pt x="18498" y="7252"/>
                      <a:pt x="18498" y="6707"/>
                    </a:cubicBezTo>
                    <a:lnTo>
                      <a:pt x="19065" y="863"/>
                    </a:lnTo>
                    <a:lnTo>
                      <a:pt x="19031" y="545"/>
                    </a:lnTo>
                    <a:lnTo>
                      <a:pt x="13357" y="1"/>
                    </a:lnTo>
                    <a:cubicBezTo>
                      <a:pt x="12824" y="1"/>
                      <a:pt x="12393" y="432"/>
                      <a:pt x="12393" y="965"/>
                    </a:cubicBezTo>
                    <a:cubicBezTo>
                      <a:pt x="12381" y="1238"/>
                      <a:pt x="12495" y="1487"/>
                      <a:pt x="12688" y="1669"/>
                    </a:cubicBezTo>
                    <a:cubicBezTo>
                      <a:pt x="13006" y="1952"/>
                      <a:pt x="13437" y="2474"/>
                      <a:pt x="13437" y="3065"/>
                    </a:cubicBezTo>
                    <a:cubicBezTo>
                      <a:pt x="13437" y="3995"/>
                      <a:pt x="12699" y="4653"/>
                      <a:pt x="11644" y="4653"/>
                    </a:cubicBezTo>
                    <a:cubicBezTo>
                      <a:pt x="10589" y="4653"/>
                      <a:pt x="9851" y="3995"/>
                      <a:pt x="9851" y="3065"/>
                    </a:cubicBezTo>
                    <a:cubicBezTo>
                      <a:pt x="9851" y="2474"/>
                      <a:pt x="10282" y="1964"/>
                      <a:pt x="10600" y="1669"/>
                    </a:cubicBezTo>
                    <a:cubicBezTo>
                      <a:pt x="11235" y="1067"/>
                      <a:pt x="10804" y="1"/>
                      <a:pt x="9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5308725" y="1382525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655" y="1"/>
                    </a:moveTo>
                    <a:cubicBezTo>
                      <a:pt x="10600" y="1"/>
                      <a:pt x="9862" y="659"/>
                      <a:pt x="9862" y="1578"/>
                    </a:cubicBezTo>
                    <a:cubicBezTo>
                      <a:pt x="9862" y="2180"/>
                      <a:pt x="10293" y="2690"/>
                      <a:pt x="10611" y="2985"/>
                    </a:cubicBezTo>
                    <a:cubicBezTo>
                      <a:pt x="10804" y="3167"/>
                      <a:pt x="10917" y="3417"/>
                      <a:pt x="10906" y="3689"/>
                    </a:cubicBezTo>
                    <a:cubicBezTo>
                      <a:pt x="10906" y="4222"/>
                      <a:pt x="10475" y="4654"/>
                      <a:pt x="9941" y="4654"/>
                    </a:cubicBezTo>
                    <a:lnTo>
                      <a:pt x="4109" y="4086"/>
                    </a:lnTo>
                    <a:lnTo>
                      <a:pt x="4097" y="4279"/>
                    </a:lnTo>
                    <a:lnTo>
                      <a:pt x="4665" y="10135"/>
                    </a:lnTo>
                    <a:cubicBezTo>
                      <a:pt x="4665" y="10668"/>
                      <a:pt x="4222" y="11099"/>
                      <a:pt x="3689" y="11099"/>
                    </a:cubicBezTo>
                    <a:cubicBezTo>
                      <a:pt x="3416" y="11099"/>
                      <a:pt x="3167" y="10997"/>
                      <a:pt x="2985" y="10793"/>
                    </a:cubicBezTo>
                    <a:cubicBezTo>
                      <a:pt x="2701" y="10486"/>
                      <a:pt x="2179" y="10044"/>
                      <a:pt x="1589" y="10044"/>
                    </a:cubicBezTo>
                    <a:cubicBezTo>
                      <a:pt x="659" y="10044"/>
                      <a:pt x="1" y="10793"/>
                      <a:pt x="1" y="11848"/>
                    </a:cubicBezTo>
                    <a:cubicBezTo>
                      <a:pt x="1" y="12903"/>
                      <a:pt x="659" y="13641"/>
                      <a:pt x="1589" y="13641"/>
                    </a:cubicBezTo>
                    <a:cubicBezTo>
                      <a:pt x="2179" y="13641"/>
                      <a:pt x="2690" y="13210"/>
                      <a:pt x="2985" y="12892"/>
                    </a:cubicBezTo>
                    <a:cubicBezTo>
                      <a:pt x="3167" y="12699"/>
                      <a:pt x="3416" y="12586"/>
                      <a:pt x="3689" y="12586"/>
                    </a:cubicBezTo>
                    <a:cubicBezTo>
                      <a:pt x="4222" y="12586"/>
                      <a:pt x="4665" y="13017"/>
                      <a:pt x="4665" y="13562"/>
                    </a:cubicBezTo>
                    <a:lnTo>
                      <a:pt x="4120" y="19111"/>
                    </a:lnTo>
                    <a:lnTo>
                      <a:pt x="9941" y="18543"/>
                    </a:lnTo>
                    <a:cubicBezTo>
                      <a:pt x="9946" y="18543"/>
                      <a:pt x="9950" y="18543"/>
                      <a:pt x="9955" y="18543"/>
                    </a:cubicBezTo>
                    <a:cubicBezTo>
                      <a:pt x="10820" y="18543"/>
                      <a:pt x="11243" y="19613"/>
                      <a:pt x="10611" y="20211"/>
                    </a:cubicBezTo>
                    <a:cubicBezTo>
                      <a:pt x="10293" y="20495"/>
                      <a:pt x="9851" y="21006"/>
                      <a:pt x="9851" y="21607"/>
                    </a:cubicBezTo>
                    <a:cubicBezTo>
                      <a:pt x="9851" y="22538"/>
                      <a:pt x="10600" y="23185"/>
                      <a:pt x="11655" y="23185"/>
                    </a:cubicBezTo>
                    <a:cubicBezTo>
                      <a:pt x="12710" y="23185"/>
                      <a:pt x="13448" y="22538"/>
                      <a:pt x="13448" y="21607"/>
                    </a:cubicBezTo>
                    <a:cubicBezTo>
                      <a:pt x="13448" y="21006"/>
                      <a:pt x="13017" y="20495"/>
                      <a:pt x="12699" y="20211"/>
                    </a:cubicBezTo>
                    <a:cubicBezTo>
                      <a:pt x="12067" y="19613"/>
                      <a:pt x="12479" y="18543"/>
                      <a:pt x="13355" y="18543"/>
                    </a:cubicBezTo>
                    <a:cubicBezTo>
                      <a:pt x="13359" y="18543"/>
                      <a:pt x="13364" y="18543"/>
                      <a:pt x="13368" y="18543"/>
                    </a:cubicBezTo>
                    <a:lnTo>
                      <a:pt x="19042" y="19088"/>
                    </a:lnTo>
                    <a:lnTo>
                      <a:pt x="19042" y="19088"/>
                    </a:lnTo>
                    <a:lnTo>
                      <a:pt x="18509" y="13550"/>
                    </a:lnTo>
                    <a:cubicBezTo>
                      <a:pt x="18509" y="13017"/>
                      <a:pt x="18940" y="12586"/>
                      <a:pt x="19474" y="12586"/>
                    </a:cubicBezTo>
                    <a:cubicBezTo>
                      <a:pt x="19746" y="12586"/>
                      <a:pt x="19996" y="12688"/>
                      <a:pt x="20188" y="12892"/>
                    </a:cubicBezTo>
                    <a:cubicBezTo>
                      <a:pt x="20472" y="13198"/>
                      <a:pt x="20983" y="13641"/>
                      <a:pt x="21584" y="13641"/>
                    </a:cubicBezTo>
                    <a:cubicBezTo>
                      <a:pt x="22515" y="13641"/>
                      <a:pt x="23162" y="12892"/>
                      <a:pt x="23162" y="11837"/>
                    </a:cubicBezTo>
                    <a:cubicBezTo>
                      <a:pt x="23162" y="10793"/>
                      <a:pt x="22515" y="10044"/>
                      <a:pt x="21584" y="10044"/>
                    </a:cubicBezTo>
                    <a:cubicBezTo>
                      <a:pt x="20983" y="10044"/>
                      <a:pt x="20472" y="10486"/>
                      <a:pt x="20188" y="10793"/>
                    </a:cubicBezTo>
                    <a:cubicBezTo>
                      <a:pt x="19996" y="10986"/>
                      <a:pt x="19746" y="11099"/>
                      <a:pt x="19474" y="11099"/>
                    </a:cubicBezTo>
                    <a:cubicBezTo>
                      <a:pt x="18940" y="11099"/>
                      <a:pt x="18509" y="10668"/>
                      <a:pt x="18509" y="10123"/>
                    </a:cubicBezTo>
                    <a:lnTo>
                      <a:pt x="19076" y="4279"/>
                    </a:lnTo>
                    <a:lnTo>
                      <a:pt x="19088" y="4097"/>
                    </a:lnTo>
                    <a:lnTo>
                      <a:pt x="13357" y="4654"/>
                    </a:lnTo>
                    <a:cubicBezTo>
                      <a:pt x="12835" y="4642"/>
                      <a:pt x="12404" y="4222"/>
                      <a:pt x="12404" y="3689"/>
                    </a:cubicBezTo>
                    <a:cubicBezTo>
                      <a:pt x="12392" y="3417"/>
                      <a:pt x="12506" y="3167"/>
                      <a:pt x="12699" y="2985"/>
                    </a:cubicBezTo>
                    <a:cubicBezTo>
                      <a:pt x="13017" y="2702"/>
                      <a:pt x="13448" y="2180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5308725" y="2134050"/>
                <a:ext cx="491100" cy="495075"/>
              </a:xfrm>
              <a:custGeom>
                <a:avLst/>
                <a:gdLst/>
                <a:ahLst/>
                <a:cxnLst/>
                <a:rect l="l" t="t" r="r" b="b"/>
                <a:pathLst>
                  <a:path w="19644" h="19803" extrusionOk="0">
                    <a:moveTo>
                      <a:pt x="11655" y="0"/>
                    </a:moveTo>
                    <a:cubicBezTo>
                      <a:pt x="10600" y="0"/>
                      <a:pt x="9862" y="658"/>
                      <a:pt x="9862" y="1589"/>
                    </a:cubicBezTo>
                    <a:cubicBezTo>
                      <a:pt x="9862" y="2179"/>
                      <a:pt x="10293" y="2690"/>
                      <a:pt x="10611" y="2985"/>
                    </a:cubicBezTo>
                    <a:cubicBezTo>
                      <a:pt x="11246" y="3586"/>
                      <a:pt x="10815" y="4653"/>
                      <a:pt x="9941" y="4653"/>
                    </a:cubicBezTo>
                    <a:lnTo>
                      <a:pt x="4120" y="4085"/>
                    </a:lnTo>
                    <a:lnTo>
                      <a:pt x="4086" y="4471"/>
                    </a:lnTo>
                    <a:lnTo>
                      <a:pt x="4653" y="10315"/>
                    </a:lnTo>
                    <a:cubicBezTo>
                      <a:pt x="4653" y="10849"/>
                      <a:pt x="4222" y="11291"/>
                      <a:pt x="3689" y="11291"/>
                    </a:cubicBezTo>
                    <a:cubicBezTo>
                      <a:pt x="3416" y="11291"/>
                      <a:pt x="3167" y="11178"/>
                      <a:pt x="2974" y="10985"/>
                    </a:cubicBezTo>
                    <a:cubicBezTo>
                      <a:pt x="2690" y="10667"/>
                      <a:pt x="2179" y="10236"/>
                      <a:pt x="1578" y="10236"/>
                    </a:cubicBezTo>
                    <a:cubicBezTo>
                      <a:pt x="647" y="10236"/>
                      <a:pt x="1" y="10974"/>
                      <a:pt x="1" y="12029"/>
                    </a:cubicBezTo>
                    <a:cubicBezTo>
                      <a:pt x="1" y="13084"/>
                      <a:pt x="647" y="13833"/>
                      <a:pt x="1578" y="13833"/>
                    </a:cubicBezTo>
                    <a:cubicBezTo>
                      <a:pt x="2179" y="13833"/>
                      <a:pt x="2690" y="13391"/>
                      <a:pt x="2974" y="13084"/>
                    </a:cubicBezTo>
                    <a:cubicBezTo>
                      <a:pt x="3147" y="12889"/>
                      <a:pt x="3393" y="12777"/>
                      <a:pt x="3651" y="12777"/>
                    </a:cubicBezTo>
                    <a:cubicBezTo>
                      <a:pt x="3664" y="12777"/>
                      <a:pt x="3676" y="12777"/>
                      <a:pt x="3689" y="12778"/>
                    </a:cubicBezTo>
                    <a:cubicBezTo>
                      <a:pt x="4222" y="12778"/>
                      <a:pt x="4653" y="13209"/>
                      <a:pt x="4653" y="13742"/>
                    </a:cubicBezTo>
                    <a:lnTo>
                      <a:pt x="4120" y="19235"/>
                    </a:lnTo>
                    <a:lnTo>
                      <a:pt x="9941" y="19802"/>
                    </a:lnTo>
                    <a:cubicBezTo>
                      <a:pt x="10815" y="19802"/>
                      <a:pt x="11246" y="18736"/>
                      <a:pt x="10600" y="18134"/>
                    </a:cubicBezTo>
                    <a:cubicBezTo>
                      <a:pt x="10293" y="17850"/>
                      <a:pt x="9851" y="17328"/>
                      <a:pt x="9851" y="16738"/>
                    </a:cubicBezTo>
                    <a:cubicBezTo>
                      <a:pt x="9851" y="15808"/>
                      <a:pt x="10600" y="15150"/>
                      <a:pt x="11655" y="15150"/>
                    </a:cubicBezTo>
                    <a:cubicBezTo>
                      <a:pt x="12710" y="15150"/>
                      <a:pt x="13448" y="15808"/>
                      <a:pt x="13448" y="16738"/>
                    </a:cubicBezTo>
                    <a:cubicBezTo>
                      <a:pt x="13448" y="17328"/>
                      <a:pt x="13017" y="17839"/>
                      <a:pt x="12699" y="18134"/>
                    </a:cubicBezTo>
                    <a:cubicBezTo>
                      <a:pt x="12063" y="18736"/>
                      <a:pt x="12483" y="19802"/>
                      <a:pt x="13368" y="19802"/>
                    </a:cubicBezTo>
                    <a:lnTo>
                      <a:pt x="19110" y="19246"/>
                    </a:lnTo>
                    <a:lnTo>
                      <a:pt x="19644" y="13754"/>
                    </a:lnTo>
                    <a:cubicBezTo>
                      <a:pt x="19644" y="13220"/>
                      <a:pt x="19201" y="12789"/>
                      <a:pt x="18668" y="12789"/>
                    </a:cubicBezTo>
                    <a:cubicBezTo>
                      <a:pt x="18407" y="12789"/>
                      <a:pt x="18146" y="12891"/>
                      <a:pt x="17964" y="13096"/>
                    </a:cubicBezTo>
                    <a:cubicBezTo>
                      <a:pt x="17681" y="13402"/>
                      <a:pt x="17170" y="13845"/>
                      <a:pt x="16568" y="13845"/>
                    </a:cubicBezTo>
                    <a:cubicBezTo>
                      <a:pt x="15638" y="13845"/>
                      <a:pt x="14991" y="13096"/>
                      <a:pt x="14991" y="12052"/>
                    </a:cubicBezTo>
                    <a:cubicBezTo>
                      <a:pt x="14991" y="10996"/>
                      <a:pt x="15638" y="10247"/>
                      <a:pt x="16568" y="10247"/>
                    </a:cubicBezTo>
                    <a:cubicBezTo>
                      <a:pt x="17170" y="10247"/>
                      <a:pt x="17681" y="10690"/>
                      <a:pt x="17964" y="10996"/>
                    </a:cubicBezTo>
                    <a:cubicBezTo>
                      <a:pt x="18146" y="11189"/>
                      <a:pt x="18407" y="11303"/>
                      <a:pt x="18668" y="11303"/>
                    </a:cubicBezTo>
                    <a:cubicBezTo>
                      <a:pt x="19201" y="11303"/>
                      <a:pt x="19644" y="10871"/>
                      <a:pt x="19644" y="10327"/>
                    </a:cubicBezTo>
                    <a:lnTo>
                      <a:pt x="19076" y="4483"/>
                    </a:lnTo>
                    <a:lnTo>
                      <a:pt x="19042" y="4108"/>
                    </a:lnTo>
                    <a:lnTo>
                      <a:pt x="13368" y="4664"/>
                    </a:lnTo>
                    <a:cubicBezTo>
                      <a:pt x="12824" y="4653"/>
                      <a:pt x="12392" y="4222"/>
                      <a:pt x="12404" y="3688"/>
                    </a:cubicBezTo>
                    <a:cubicBezTo>
                      <a:pt x="12392" y="3416"/>
                      <a:pt x="12506" y="3166"/>
                      <a:pt x="12699" y="2985"/>
                    </a:cubicBezTo>
                    <a:cubicBezTo>
                      <a:pt x="13017" y="2701"/>
                      <a:pt x="13448" y="2179"/>
                      <a:pt x="13448" y="1589"/>
                    </a:cubicBezTo>
                    <a:cubicBezTo>
                      <a:pt x="13448" y="658"/>
                      <a:pt x="12710" y="0"/>
                      <a:pt x="1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5018500" y="2134325"/>
                <a:ext cx="406275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6251" h="23310" extrusionOk="0">
                    <a:moveTo>
                      <a:pt x="8137" y="1"/>
                    </a:moveTo>
                    <a:cubicBezTo>
                      <a:pt x="7082" y="1"/>
                      <a:pt x="6333" y="647"/>
                      <a:pt x="6333" y="1578"/>
                    </a:cubicBezTo>
                    <a:cubicBezTo>
                      <a:pt x="6333" y="2179"/>
                      <a:pt x="6775" y="2690"/>
                      <a:pt x="7082" y="2974"/>
                    </a:cubicBezTo>
                    <a:cubicBezTo>
                      <a:pt x="7729" y="3575"/>
                      <a:pt x="7297" y="4642"/>
                      <a:pt x="6424" y="4642"/>
                    </a:cubicBezTo>
                    <a:lnTo>
                      <a:pt x="568" y="4074"/>
                    </a:lnTo>
                    <a:lnTo>
                      <a:pt x="534" y="4074"/>
                    </a:lnTo>
                    <a:lnTo>
                      <a:pt x="568" y="4449"/>
                    </a:lnTo>
                    <a:lnTo>
                      <a:pt x="1" y="10293"/>
                    </a:lnTo>
                    <a:cubicBezTo>
                      <a:pt x="1" y="10838"/>
                      <a:pt x="432" y="11269"/>
                      <a:pt x="965" y="11269"/>
                    </a:cubicBezTo>
                    <a:cubicBezTo>
                      <a:pt x="1238" y="11269"/>
                      <a:pt x="1499" y="11156"/>
                      <a:pt x="1680" y="10963"/>
                    </a:cubicBezTo>
                    <a:cubicBezTo>
                      <a:pt x="1964" y="10656"/>
                      <a:pt x="2475" y="10214"/>
                      <a:pt x="3076" y="10214"/>
                    </a:cubicBezTo>
                    <a:cubicBezTo>
                      <a:pt x="4007" y="10214"/>
                      <a:pt x="4653" y="10951"/>
                      <a:pt x="4653" y="12007"/>
                    </a:cubicBezTo>
                    <a:cubicBezTo>
                      <a:pt x="4653" y="13062"/>
                      <a:pt x="4007" y="13811"/>
                      <a:pt x="3076" y="13811"/>
                    </a:cubicBezTo>
                    <a:cubicBezTo>
                      <a:pt x="2475" y="13811"/>
                      <a:pt x="1964" y="13368"/>
                      <a:pt x="1680" y="13062"/>
                    </a:cubicBezTo>
                    <a:cubicBezTo>
                      <a:pt x="1499" y="12858"/>
                      <a:pt x="1238" y="12756"/>
                      <a:pt x="965" y="12756"/>
                    </a:cubicBezTo>
                    <a:cubicBezTo>
                      <a:pt x="432" y="12756"/>
                      <a:pt x="1" y="13187"/>
                      <a:pt x="1" y="13720"/>
                    </a:cubicBezTo>
                    <a:lnTo>
                      <a:pt x="534" y="19224"/>
                    </a:lnTo>
                    <a:lnTo>
                      <a:pt x="568" y="19224"/>
                    </a:lnTo>
                    <a:lnTo>
                      <a:pt x="6412" y="18656"/>
                    </a:lnTo>
                    <a:cubicBezTo>
                      <a:pt x="6957" y="18656"/>
                      <a:pt x="7388" y="19088"/>
                      <a:pt x="7388" y="19621"/>
                    </a:cubicBezTo>
                    <a:cubicBezTo>
                      <a:pt x="7388" y="19893"/>
                      <a:pt x="7275" y="20143"/>
                      <a:pt x="7082" y="20336"/>
                    </a:cubicBezTo>
                    <a:cubicBezTo>
                      <a:pt x="6764" y="20620"/>
                      <a:pt x="6333" y="21130"/>
                      <a:pt x="6333" y="21732"/>
                    </a:cubicBezTo>
                    <a:cubicBezTo>
                      <a:pt x="6333" y="22662"/>
                      <a:pt x="7071" y="23309"/>
                      <a:pt x="8126" y="23309"/>
                    </a:cubicBezTo>
                    <a:cubicBezTo>
                      <a:pt x="9181" y="23309"/>
                      <a:pt x="9930" y="22662"/>
                      <a:pt x="9930" y="21732"/>
                    </a:cubicBezTo>
                    <a:cubicBezTo>
                      <a:pt x="9930" y="21130"/>
                      <a:pt x="9488" y="20620"/>
                      <a:pt x="9181" y="20336"/>
                    </a:cubicBezTo>
                    <a:cubicBezTo>
                      <a:pt x="8977" y="20143"/>
                      <a:pt x="8875" y="19893"/>
                      <a:pt x="8875" y="19621"/>
                    </a:cubicBezTo>
                    <a:cubicBezTo>
                      <a:pt x="8875" y="19088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6251" y="13743"/>
                    </a:lnTo>
                    <a:cubicBezTo>
                      <a:pt x="16251" y="13198"/>
                      <a:pt x="15820" y="12767"/>
                      <a:pt x="15286" y="12767"/>
                    </a:cubicBezTo>
                    <a:cubicBezTo>
                      <a:pt x="15014" y="12767"/>
                      <a:pt x="14764" y="12880"/>
                      <a:pt x="14583" y="13073"/>
                    </a:cubicBezTo>
                    <a:cubicBezTo>
                      <a:pt x="14299" y="13380"/>
                      <a:pt x="13777" y="13822"/>
                      <a:pt x="13176" y="13822"/>
                    </a:cubicBezTo>
                    <a:cubicBezTo>
                      <a:pt x="12256" y="13822"/>
                      <a:pt x="11598" y="13085"/>
                      <a:pt x="11598" y="12029"/>
                    </a:cubicBezTo>
                    <a:cubicBezTo>
                      <a:pt x="11598" y="10974"/>
                      <a:pt x="12256" y="10225"/>
                      <a:pt x="13176" y="10225"/>
                    </a:cubicBezTo>
                    <a:cubicBezTo>
                      <a:pt x="13777" y="10225"/>
                      <a:pt x="14288" y="10668"/>
                      <a:pt x="14583" y="10974"/>
                    </a:cubicBezTo>
                    <a:cubicBezTo>
                      <a:pt x="14764" y="11178"/>
                      <a:pt x="15014" y="11280"/>
                      <a:pt x="15286" y="11280"/>
                    </a:cubicBezTo>
                    <a:cubicBezTo>
                      <a:pt x="15820" y="11280"/>
                      <a:pt x="16251" y="10849"/>
                      <a:pt x="16251" y="10316"/>
                    </a:cubicBezTo>
                    <a:lnTo>
                      <a:pt x="15684" y="4460"/>
                    </a:lnTo>
                    <a:lnTo>
                      <a:pt x="15729" y="4074"/>
                    </a:lnTo>
                    <a:lnTo>
                      <a:pt x="15684" y="4074"/>
                    </a:lnTo>
                    <a:lnTo>
                      <a:pt x="9851" y="4642"/>
                    </a:lnTo>
                    <a:cubicBezTo>
                      <a:pt x="8966" y="4642"/>
                      <a:pt x="8546" y="3575"/>
                      <a:pt x="9181" y="2974"/>
                    </a:cubicBezTo>
                    <a:cubicBezTo>
                      <a:pt x="9488" y="2690"/>
                      <a:pt x="9930" y="2179"/>
                      <a:pt x="9930" y="1578"/>
                    </a:cubicBezTo>
                    <a:cubicBezTo>
                      <a:pt x="9930" y="647"/>
                      <a:pt x="9193" y="1"/>
                      <a:pt x="81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018500" y="1846375"/>
                <a:ext cx="4065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568" y="568"/>
                    </a:lnTo>
                    <a:lnTo>
                      <a:pt x="545" y="568"/>
                    </a:lnTo>
                    <a:lnTo>
                      <a:pt x="568" y="852"/>
                    </a:lnTo>
                    <a:lnTo>
                      <a:pt x="1" y="6696"/>
                    </a:lnTo>
                    <a:cubicBezTo>
                      <a:pt x="1" y="7229"/>
                      <a:pt x="432" y="7660"/>
                      <a:pt x="965" y="7660"/>
                    </a:cubicBezTo>
                    <a:cubicBezTo>
                      <a:pt x="978" y="7661"/>
                      <a:pt x="990" y="7661"/>
                      <a:pt x="1003" y="7661"/>
                    </a:cubicBezTo>
                    <a:cubicBezTo>
                      <a:pt x="1261" y="7661"/>
                      <a:pt x="1507" y="7549"/>
                      <a:pt x="1680" y="7365"/>
                    </a:cubicBezTo>
                    <a:cubicBezTo>
                      <a:pt x="1964" y="7048"/>
                      <a:pt x="2475" y="6616"/>
                      <a:pt x="3076" y="6616"/>
                    </a:cubicBezTo>
                    <a:cubicBezTo>
                      <a:pt x="4007" y="6616"/>
                      <a:pt x="4653" y="7354"/>
                      <a:pt x="4653" y="8409"/>
                    </a:cubicBezTo>
                    <a:cubicBezTo>
                      <a:pt x="4653" y="9465"/>
                      <a:pt x="4007" y="10202"/>
                      <a:pt x="3076" y="10202"/>
                    </a:cubicBezTo>
                    <a:cubicBezTo>
                      <a:pt x="2475" y="10202"/>
                      <a:pt x="1964" y="9771"/>
                      <a:pt x="1680" y="9453"/>
                    </a:cubicBezTo>
                    <a:cubicBezTo>
                      <a:pt x="1507" y="9269"/>
                      <a:pt x="1261" y="9158"/>
                      <a:pt x="1003" y="9158"/>
                    </a:cubicBezTo>
                    <a:cubicBezTo>
                      <a:pt x="990" y="9158"/>
                      <a:pt x="978" y="9158"/>
                      <a:pt x="965" y="9158"/>
                    </a:cubicBezTo>
                    <a:cubicBezTo>
                      <a:pt x="432" y="9158"/>
                      <a:pt x="1" y="9589"/>
                      <a:pt x="1" y="10123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12" y="16171"/>
                    </a:lnTo>
                    <a:cubicBezTo>
                      <a:pt x="7297" y="16171"/>
                      <a:pt x="7717" y="15105"/>
                      <a:pt x="7082" y="14503"/>
                    </a:cubicBezTo>
                    <a:cubicBezTo>
                      <a:pt x="6764" y="14219"/>
                      <a:pt x="6333" y="13709"/>
                      <a:pt x="6333" y="13107"/>
                    </a:cubicBezTo>
                    <a:cubicBezTo>
                      <a:pt x="6333" y="12177"/>
                      <a:pt x="7082" y="11519"/>
                      <a:pt x="8126" y="11519"/>
                    </a:cubicBezTo>
                    <a:cubicBezTo>
                      <a:pt x="9181" y="11519"/>
                      <a:pt x="9930" y="12177"/>
                      <a:pt x="9930" y="13107"/>
                    </a:cubicBezTo>
                    <a:cubicBezTo>
                      <a:pt x="9930" y="13709"/>
                      <a:pt x="9488" y="14219"/>
                      <a:pt x="9181" y="14503"/>
                    </a:cubicBezTo>
                    <a:cubicBezTo>
                      <a:pt x="8534" y="15105"/>
                      <a:pt x="8966" y="16171"/>
                      <a:pt x="9839" y="16171"/>
                    </a:cubicBezTo>
                    <a:lnTo>
                      <a:pt x="15695" y="15604"/>
                    </a:lnTo>
                    <a:lnTo>
                      <a:pt x="15729" y="15604"/>
                    </a:lnTo>
                    <a:lnTo>
                      <a:pt x="16262" y="10134"/>
                    </a:lnTo>
                    <a:cubicBezTo>
                      <a:pt x="16262" y="9601"/>
                      <a:pt x="15820" y="9170"/>
                      <a:pt x="15286" y="9170"/>
                    </a:cubicBezTo>
                    <a:cubicBezTo>
                      <a:pt x="15014" y="9170"/>
                      <a:pt x="14764" y="9272"/>
                      <a:pt x="14583" y="9476"/>
                    </a:cubicBezTo>
                    <a:cubicBezTo>
                      <a:pt x="14299" y="9782"/>
                      <a:pt x="13777" y="10225"/>
                      <a:pt x="13187" y="10225"/>
                    </a:cubicBezTo>
                    <a:cubicBezTo>
                      <a:pt x="12256" y="10225"/>
                      <a:pt x="11598" y="9476"/>
                      <a:pt x="11598" y="8421"/>
                    </a:cubicBezTo>
                    <a:cubicBezTo>
                      <a:pt x="11598" y="7377"/>
                      <a:pt x="12256" y="6628"/>
                      <a:pt x="13187" y="6628"/>
                    </a:cubicBezTo>
                    <a:cubicBezTo>
                      <a:pt x="13777" y="6628"/>
                      <a:pt x="14288" y="7070"/>
                      <a:pt x="14583" y="7377"/>
                    </a:cubicBezTo>
                    <a:cubicBezTo>
                      <a:pt x="14764" y="7570"/>
                      <a:pt x="15014" y="7683"/>
                      <a:pt x="15286" y="7683"/>
                    </a:cubicBezTo>
                    <a:cubicBezTo>
                      <a:pt x="15820" y="7683"/>
                      <a:pt x="16262" y="7252"/>
                      <a:pt x="16262" y="6707"/>
                    </a:cubicBezTo>
                    <a:lnTo>
                      <a:pt x="15695" y="863"/>
                    </a:lnTo>
                    <a:lnTo>
                      <a:pt x="15718" y="557"/>
                    </a:lnTo>
                    <a:lnTo>
                      <a:pt x="15695" y="557"/>
                    </a:lnTo>
                    <a:lnTo>
                      <a:pt x="9851" y="1"/>
                    </a:lnTo>
                    <a:cubicBezTo>
                      <a:pt x="9846" y="1"/>
                      <a:pt x="9841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6065050" y="2889525"/>
                <a:ext cx="41820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2" y="4653"/>
                    </a:cubicBezTo>
                    <a:lnTo>
                      <a:pt x="4086" y="4086"/>
                    </a:lnTo>
                    <a:lnTo>
                      <a:pt x="4041" y="4086"/>
                    </a:lnTo>
                    <a:lnTo>
                      <a:pt x="4086" y="4506"/>
                    </a:lnTo>
                    <a:lnTo>
                      <a:pt x="4654" y="10361"/>
                    </a:lnTo>
                    <a:cubicBezTo>
                      <a:pt x="4654" y="10894"/>
                      <a:pt x="4222" y="11326"/>
                      <a:pt x="3689" y="11326"/>
                    </a:cubicBezTo>
                    <a:cubicBezTo>
                      <a:pt x="3417" y="11326"/>
                      <a:pt x="3156" y="11223"/>
                      <a:pt x="2974" y="11019"/>
                    </a:cubicBezTo>
                    <a:cubicBezTo>
                      <a:pt x="2690" y="10713"/>
                      <a:pt x="2180" y="10270"/>
                      <a:pt x="1578" y="10270"/>
                    </a:cubicBezTo>
                    <a:cubicBezTo>
                      <a:pt x="648" y="10270"/>
                      <a:pt x="1" y="11019"/>
                      <a:pt x="1" y="12075"/>
                    </a:cubicBezTo>
                    <a:cubicBezTo>
                      <a:pt x="1" y="13130"/>
                      <a:pt x="648" y="13868"/>
                      <a:pt x="1578" y="13868"/>
                    </a:cubicBezTo>
                    <a:cubicBezTo>
                      <a:pt x="2180" y="13868"/>
                      <a:pt x="2690" y="13436"/>
                      <a:pt x="2974" y="13119"/>
                    </a:cubicBezTo>
                    <a:cubicBezTo>
                      <a:pt x="3156" y="12926"/>
                      <a:pt x="3417" y="12812"/>
                      <a:pt x="3689" y="12812"/>
                    </a:cubicBezTo>
                    <a:cubicBezTo>
                      <a:pt x="4222" y="12812"/>
                      <a:pt x="4654" y="13243"/>
                      <a:pt x="4654" y="13788"/>
                    </a:cubicBezTo>
                    <a:lnTo>
                      <a:pt x="4143" y="19076"/>
                    </a:lnTo>
                    <a:lnTo>
                      <a:pt x="9942" y="19632"/>
                    </a:lnTo>
                    <a:cubicBezTo>
                      <a:pt x="10815" y="19632"/>
                      <a:pt x="11247" y="18566"/>
                      <a:pt x="10611" y="17964"/>
                    </a:cubicBezTo>
                    <a:cubicBezTo>
                      <a:pt x="10293" y="17680"/>
                      <a:pt x="9862" y="17170"/>
                      <a:pt x="9862" y="16568"/>
                    </a:cubicBezTo>
                    <a:cubicBezTo>
                      <a:pt x="9862" y="15638"/>
                      <a:pt x="10600" y="14991"/>
                      <a:pt x="11655" y="14991"/>
                    </a:cubicBezTo>
                    <a:cubicBezTo>
                      <a:pt x="12711" y="14991"/>
                      <a:pt x="13448" y="15638"/>
                      <a:pt x="13448" y="16568"/>
                    </a:cubicBezTo>
                    <a:cubicBezTo>
                      <a:pt x="13448" y="17170"/>
                      <a:pt x="13017" y="17680"/>
                      <a:pt x="12699" y="17964"/>
                    </a:cubicBezTo>
                    <a:cubicBezTo>
                      <a:pt x="12064" y="18566"/>
                      <a:pt x="12495" y="19632"/>
                      <a:pt x="13369" y="19632"/>
                    </a:cubicBezTo>
                    <a:lnTo>
                      <a:pt x="16728" y="19314"/>
                    </a:lnTo>
                    <a:lnTo>
                      <a:pt x="16728" y="4324"/>
                    </a:lnTo>
                    <a:lnTo>
                      <a:pt x="13369" y="4653"/>
                    </a:lnTo>
                    <a:cubicBezTo>
                      <a:pt x="12835" y="4653"/>
                      <a:pt x="12393" y="4222"/>
                      <a:pt x="12393" y="3677"/>
                    </a:cubicBezTo>
                    <a:cubicBezTo>
                      <a:pt x="12393" y="3416"/>
                      <a:pt x="12506" y="3155"/>
                      <a:pt x="12699" y="2974"/>
                    </a:cubicBezTo>
                    <a:cubicBezTo>
                      <a:pt x="13006" y="2690"/>
                      <a:pt x="13448" y="2179"/>
                      <a:pt x="13448" y="1578"/>
                    </a:cubicBezTo>
                    <a:cubicBezTo>
                      <a:pt x="13448" y="647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6153000" y="2600725"/>
                <a:ext cx="329975" cy="40515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206" extrusionOk="0">
                    <a:moveTo>
                      <a:pt x="6424" y="0"/>
                    </a:moveTo>
                    <a:lnTo>
                      <a:pt x="602" y="568"/>
                    </a:lnTo>
                    <a:lnTo>
                      <a:pt x="568" y="942"/>
                    </a:lnTo>
                    <a:lnTo>
                      <a:pt x="1" y="6786"/>
                    </a:lnTo>
                    <a:cubicBezTo>
                      <a:pt x="1" y="7378"/>
                      <a:pt x="477" y="7762"/>
                      <a:pt x="976" y="7762"/>
                    </a:cubicBezTo>
                    <a:cubicBezTo>
                      <a:pt x="1224" y="7762"/>
                      <a:pt x="1477" y="7667"/>
                      <a:pt x="1680" y="7456"/>
                    </a:cubicBezTo>
                    <a:cubicBezTo>
                      <a:pt x="1964" y="7150"/>
                      <a:pt x="2475" y="6707"/>
                      <a:pt x="3076" y="6707"/>
                    </a:cubicBezTo>
                    <a:cubicBezTo>
                      <a:pt x="4007" y="6707"/>
                      <a:pt x="4653" y="7456"/>
                      <a:pt x="4653" y="8511"/>
                    </a:cubicBezTo>
                    <a:cubicBezTo>
                      <a:pt x="4653" y="9555"/>
                      <a:pt x="4007" y="10304"/>
                      <a:pt x="3076" y="10304"/>
                    </a:cubicBezTo>
                    <a:cubicBezTo>
                      <a:pt x="2475" y="10304"/>
                      <a:pt x="1964" y="9862"/>
                      <a:pt x="1680" y="9555"/>
                    </a:cubicBezTo>
                    <a:cubicBezTo>
                      <a:pt x="1487" y="9362"/>
                      <a:pt x="1238" y="9249"/>
                      <a:pt x="965" y="9249"/>
                    </a:cubicBezTo>
                    <a:cubicBezTo>
                      <a:pt x="432" y="9249"/>
                      <a:pt x="1" y="9680"/>
                      <a:pt x="1" y="10213"/>
                    </a:cubicBezTo>
                    <a:lnTo>
                      <a:pt x="523" y="15638"/>
                    </a:lnTo>
                    <a:lnTo>
                      <a:pt x="557" y="15638"/>
                    </a:lnTo>
                    <a:lnTo>
                      <a:pt x="6412" y="16205"/>
                    </a:lnTo>
                    <a:cubicBezTo>
                      <a:pt x="6946" y="16205"/>
                      <a:pt x="7377" y="15774"/>
                      <a:pt x="7377" y="15241"/>
                    </a:cubicBezTo>
                    <a:cubicBezTo>
                      <a:pt x="7388" y="14968"/>
                      <a:pt x="7275" y="14707"/>
                      <a:pt x="7082" y="14526"/>
                    </a:cubicBezTo>
                    <a:cubicBezTo>
                      <a:pt x="6764" y="14242"/>
                      <a:pt x="6322" y="13731"/>
                      <a:pt x="6322" y="13130"/>
                    </a:cubicBezTo>
                    <a:cubicBezTo>
                      <a:pt x="6322" y="12199"/>
                      <a:pt x="7071" y="11553"/>
                      <a:pt x="8126" y="11553"/>
                    </a:cubicBezTo>
                    <a:cubicBezTo>
                      <a:pt x="9181" y="11553"/>
                      <a:pt x="9919" y="12199"/>
                      <a:pt x="9919" y="13130"/>
                    </a:cubicBezTo>
                    <a:cubicBezTo>
                      <a:pt x="9919" y="13731"/>
                      <a:pt x="9488" y="14242"/>
                      <a:pt x="9170" y="14526"/>
                    </a:cubicBezTo>
                    <a:cubicBezTo>
                      <a:pt x="8977" y="14707"/>
                      <a:pt x="8863" y="14968"/>
                      <a:pt x="8863" y="15241"/>
                    </a:cubicBezTo>
                    <a:cubicBezTo>
                      <a:pt x="8863" y="15774"/>
                      <a:pt x="9306" y="16205"/>
                      <a:pt x="9839" y="16205"/>
                    </a:cubicBezTo>
                    <a:lnTo>
                      <a:pt x="13198" y="15876"/>
                    </a:lnTo>
                    <a:lnTo>
                      <a:pt x="13198" y="10304"/>
                    </a:lnTo>
                    <a:cubicBezTo>
                      <a:pt x="12302" y="10259"/>
                      <a:pt x="11678" y="9533"/>
                      <a:pt x="11678" y="8500"/>
                    </a:cubicBezTo>
                    <a:cubicBezTo>
                      <a:pt x="11678" y="7479"/>
                      <a:pt x="12302" y="6741"/>
                      <a:pt x="13198" y="6707"/>
                    </a:cubicBezTo>
                    <a:lnTo>
                      <a:pt x="13198" y="330"/>
                    </a:lnTo>
                    <a:lnTo>
                      <a:pt x="9851" y="0"/>
                    </a:lnTo>
                    <a:cubicBezTo>
                      <a:pt x="9306" y="0"/>
                      <a:pt x="8875" y="432"/>
                      <a:pt x="8875" y="965"/>
                    </a:cubicBezTo>
                    <a:cubicBezTo>
                      <a:pt x="8875" y="1237"/>
                      <a:pt x="8988" y="1498"/>
                      <a:pt x="9181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93" y="4653"/>
                      <a:pt x="8137" y="4653"/>
                    </a:cubicBezTo>
                    <a:cubicBezTo>
                      <a:pt x="7082" y="4653"/>
                      <a:pt x="6333" y="4006"/>
                      <a:pt x="6333" y="3076"/>
                    </a:cubicBezTo>
                    <a:cubicBezTo>
                      <a:pt x="6333" y="2474"/>
                      <a:pt x="6775" y="1964"/>
                      <a:pt x="7082" y="1680"/>
                    </a:cubicBezTo>
                    <a:cubicBezTo>
                      <a:pt x="7286" y="1498"/>
                      <a:pt x="7388" y="1237"/>
                      <a:pt x="7388" y="965"/>
                    </a:cubicBezTo>
                    <a:cubicBezTo>
                      <a:pt x="7388" y="432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6065050" y="1382525"/>
                <a:ext cx="41792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23196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0804" y="3167"/>
                      <a:pt x="10906" y="3417"/>
                      <a:pt x="10906" y="3689"/>
                    </a:cubicBezTo>
                    <a:cubicBezTo>
                      <a:pt x="10906" y="4222"/>
                      <a:pt x="10475" y="4654"/>
                      <a:pt x="9942" y="4654"/>
                    </a:cubicBezTo>
                    <a:lnTo>
                      <a:pt x="4086" y="4086"/>
                    </a:lnTo>
                    <a:lnTo>
                      <a:pt x="4064" y="4086"/>
                    </a:lnTo>
                    <a:lnTo>
                      <a:pt x="4086" y="4290"/>
                    </a:lnTo>
                    <a:lnTo>
                      <a:pt x="4654" y="10135"/>
                    </a:lnTo>
                    <a:cubicBezTo>
                      <a:pt x="4654" y="10668"/>
                      <a:pt x="4222" y="11110"/>
                      <a:pt x="3689" y="11110"/>
                    </a:cubicBezTo>
                    <a:cubicBezTo>
                      <a:pt x="3417" y="11110"/>
                      <a:pt x="3156" y="10997"/>
                      <a:pt x="2974" y="10804"/>
                    </a:cubicBezTo>
                    <a:cubicBezTo>
                      <a:pt x="2690" y="10486"/>
                      <a:pt x="2180" y="10055"/>
                      <a:pt x="1578" y="10055"/>
                    </a:cubicBezTo>
                    <a:cubicBezTo>
                      <a:pt x="648" y="10055"/>
                      <a:pt x="1" y="10793"/>
                      <a:pt x="1" y="11848"/>
                    </a:cubicBezTo>
                    <a:cubicBezTo>
                      <a:pt x="1" y="12903"/>
                      <a:pt x="648" y="13652"/>
                      <a:pt x="1578" y="13652"/>
                    </a:cubicBezTo>
                    <a:cubicBezTo>
                      <a:pt x="2180" y="13652"/>
                      <a:pt x="2690" y="13210"/>
                      <a:pt x="2974" y="12892"/>
                    </a:cubicBezTo>
                    <a:cubicBezTo>
                      <a:pt x="3147" y="12708"/>
                      <a:pt x="3393" y="12596"/>
                      <a:pt x="3652" y="12596"/>
                    </a:cubicBezTo>
                    <a:cubicBezTo>
                      <a:pt x="3664" y="12596"/>
                      <a:pt x="3677" y="12596"/>
                      <a:pt x="3689" y="12597"/>
                    </a:cubicBezTo>
                    <a:cubicBezTo>
                      <a:pt x="4222" y="12597"/>
                      <a:pt x="4654" y="13028"/>
                      <a:pt x="4654" y="13562"/>
                    </a:cubicBezTo>
                    <a:lnTo>
                      <a:pt x="4120" y="19111"/>
                    </a:lnTo>
                    <a:lnTo>
                      <a:pt x="9942" y="18543"/>
                    </a:lnTo>
                    <a:cubicBezTo>
                      <a:pt x="10815" y="18543"/>
                      <a:pt x="11235" y="19610"/>
                      <a:pt x="10600" y="20211"/>
                    </a:cubicBezTo>
                    <a:cubicBezTo>
                      <a:pt x="10293" y="20495"/>
                      <a:pt x="9851" y="21017"/>
                      <a:pt x="9851" y="21607"/>
                    </a:cubicBezTo>
                    <a:cubicBezTo>
                      <a:pt x="9851" y="22538"/>
                      <a:pt x="10600" y="23196"/>
                      <a:pt x="11655" y="23196"/>
                    </a:cubicBezTo>
                    <a:cubicBezTo>
                      <a:pt x="12699" y="23196"/>
                      <a:pt x="13448" y="22538"/>
                      <a:pt x="13448" y="21607"/>
                    </a:cubicBezTo>
                    <a:cubicBezTo>
                      <a:pt x="13448" y="21017"/>
                      <a:pt x="13006" y="20506"/>
                      <a:pt x="12699" y="20211"/>
                    </a:cubicBezTo>
                    <a:cubicBezTo>
                      <a:pt x="12052" y="19610"/>
                      <a:pt x="12484" y="18543"/>
                      <a:pt x="13357" y="18543"/>
                    </a:cubicBezTo>
                    <a:lnTo>
                      <a:pt x="16716" y="18861"/>
                    </a:lnTo>
                    <a:lnTo>
                      <a:pt x="16716" y="13641"/>
                    </a:lnTo>
                    <a:cubicBezTo>
                      <a:pt x="15831" y="13607"/>
                      <a:pt x="15207" y="12881"/>
                      <a:pt x="15207" y="11848"/>
                    </a:cubicBezTo>
                    <a:cubicBezTo>
                      <a:pt x="15207" y="10827"/>
                      <a:pt x="15831" y="10089"/>
                      <a:pt x="16716" y="10055"/>
                    </a:cubicBezTo>
                    <a:lnTo>
                      <a:pt x="16716" y="4336"/>
                    </a:lnTo>
                    <a:lnTo>
                      <a:pt x="13369" y="4654"/>
                    </a:lnTo>
                    <a:cubicBezTo>
                      <a:pt x="12824" y="4654"/>
                      <a:pt x="12393" y="4222"/>
                      <a:pt x="12393" y="3689"/>
                    </a:cubicBezTo>
                    <a:cubicBezTo>
                      <a:pt x="12393" y="3417"/>
                      <a:pt x="12506" y="3167"/>
                      <a:pt x="12699" y="2974"/>
                    </a:cubicBezTo>
                    <a:cubicBezTo>
                      <a:pt x="13006" y="2690"/>
                      <a:pt x="13448" y="2180"/>
                      <a:pt x="13448" y="1578"/>
                    </a:cubicBezTo>
                    <a:cubicBezTo>
                      <a:pt x="13448" y="648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5771425" y="2512775"/>
                <a:ext cx="49820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41" extrusionOk="0">
                    <a:moveTo>
                      <a:pt x="8274" y="1"/>
                    </a:moveTo>
                    <a:cubicBezTo>
                      <a:pt x="7218" y="1"/>
                      <a:pt x="6469" y="659"/>
                      <a:pt x="6469" y="1589"/>
                    </a:cubicBezTo>
                    <a:cubicBezTo>
                      <a:pt x="6469" y="2179"/>
                      <a:pt x="6912" y="2690"/>
                      <a:pt x="7218" y="2985"/>
                    </a:cubicBezTo>
                    <a:cubicBezTo>
                      <a:pt x="7865" y="3587"/>
                      <a:pt x="7434" y="4653"/>
                      <a:pt x="6560" y="4653"/>
                    </a:cubicBezTo>
                    <a:lnTo>
                      <a:pt x="705" y="4086"/>
                    </a:lnTo>
                    <a:lnTo>
                      <a:pt x="602" y="4097"/>
                    </a:lnTo>
                    <a:lnTo>
                      <a:pt x="568" y="4460"/>
                    </a:lnTo>
                    <a:lnTo>
                      <a:pt x="1" y="10304"/>
                    </a:lnTo>
                    <a:cubicBezTo>
                      <a:pt x="1" y="10838"/>
                      <a:pt x="432" y="11280"/>
                      <a:pt x="966" y="11280"/>
                    </a:cubicBezTo>
                    <a:cubicBezTo>
                      <a:pt x="1238" y="11280"/>
                      <a:pt x="1499" y="11167"/>
                      <a:pt x="1680" y="10974"/>
                    </a:cubicBezTo>
                    <a:cubicBezTo>
                      <a:pt x="1964" y="10656"/>
                      <a:pt x="2475" y="10225"/>
                      <a:pt x="3076" y="10225"/>
                    </a:cubicBezTo>
                    <a:cubicBezTo>
                      <a:pt x="4007" y="10225"/>
                      <a:pt x="4654" y="10963"/>
                      <a:pt x="4654" y="12018"/>
                    </a:cubicBezTo>
                    <a:cubicBezTo>
                      <a:pt x="4654" y="13073"/>
                      <a:pt x="4007" y="13822"/>
                      <a:pt x="3076" y="13822"/>
                    </a:cubicBezTo>
                    <a:cubicBezTo>
                      <a:pt x="2475" y="13822"/>
                      <a:pt x="1964" y="13380"/>
                      <a:pt x="1680" y="13073"/>
                    </a:cubicBezTo>
                    <a:cubicBezTo>
                      <a:pt x="1499" y="12869"/>
                      <a:pt x="1238" y="12767"/>
                      <a:pt x="966" y="12767"/>
                    </a:cubicBezTo>
                    <a:cubicBezTo>
                      <a:pt x="432" y="12767"/>
                      <a:pt x="1" y="13198"/>
                      <a:pt x="1" y="13731"/>
                    </a:cubicBezTo>
                    <a:lnTo>
                      <a:pt x="523" y="19167"/>
                    </a:lnTo>
                    <a:lnTo>
                      <a:pt x="705" y="19156"/>
                    </a:lnTo>
                    <a:lnTo>
                      <a:pt x="6549" y="18588"/>
                    </a:lnTo>
                    <a:cubicBezTo>
                      <a:pt x="7434" y="18588"/>
                      <a:pt x="7854" y="19655"/>
                      <a:pt x="7218" y="20256"/>
                    </a:cubicBezTo>
                    <a:cubicBezTo>
                      <a:pt x="6900" y="20540"/>
                      <a:pt x="6469" y="21062"/>
                      <a:pt x="6469" y="21652"/>
                    </a:cubicBezTo>
                    <a:cubicBezTo>
                      <a:pt x="6469" y="22583"/>
                      <a:pt x="7207" y="23241"/>
                      <a:pt x="8262" y="23241"/>
                    </a:cubicBezTo>
                    <a:cubicBezTo>
                      <a:pt x="9318" y="23241"/>
                      <a:pt x="10067" y="22583"/>
                      <a:pt x="10067" y="21652"/>
                    </a:cubicBezTo>
                    <a:cubicBezTo>
                      <a:pt x="10067" y="21062"/>
                      <a:pt x="9624" y="20552"/>
                      <a:pt x="9318" y="20256"/>
                    </a:cubicBezTo>
                    <a:cubicBezTo>
                      <a:pt x="8671" y="19655"/>
                      <a:pt x="9102" y="18588"/>
                      <a:pt x="9976" y="18588"/>
                    </a:cubicBezTo>
                    <a:lnTo>
                      <a:pt x="15797" y="19156"/>
                    </a:lnTo>
                    <a:lnTo>
                      <a:pt x="15797" y="19156"/>
                    </a:lnTo>
                    <a:lnTo>
                      <a:pt x="15275" y="13731"/>
                    </a:lnTo>
                    <a:cubicBezTo>
                      <a:pt x="15275" y="13198"/>
                      <a:pt x="15706" y="12767"/>
                      <a:pt x="16240" y="12767"/>
                    </a:cubicBezTo>
                    <a:cubicBezTo>
                      <a:pt x="16512" y="12767"/>
                      <a:pt x="16762" y="12880"/>
                      <a:pt x="16955" y="13073"/>
                    </a:cubicBezTo>
                    <a:cubicBezTo>
                      <a:pt x="17238" y="13380"/>
                      <a:pt x="17749" y="13822"/>
                      <a:pt x="18350" y="13822"/>
                    </a:cubicBezTo>
                    <a:cubicBezTo>
                      <a:pt x="19281" y="13822"/>
                      <a:pt x="19928" y="13073"/>
                      <a:pt x="19928" y="12029"/>
                    </a:cubicBezTo>
                    <a:cubicBezTo>
                      <a:pt x="19928" y="10974"/>
                      <a:pt x="19281" y="10225"/>
                      <a:pt x="18350" y="10225"/>
                    </a:cubicBezTo>
                    <a:cubicBezTo>
                      <a:pt x="17749" y="10225"/>
                      <a:pt x="17238" y="10668"/>
                      <a:pt x="16955" y="10974"/>
                    </a:cubicBezTo>
                    <a:cubicBezTo>
                      <a:pt x="16755" y="11189"/>
                      <a:pt x="16502" y="11285"/>
                      <a:pt x="16254" y="11285"/>
                    </a:cubicBezTo>
                    <a:cubicBezTo>
                      <a:pt x="15755" y="11285"/>
                      <a:pt x="15275" y="10899"/>
                      <a:pt x="15275" y="10316"/>
                    </a:cubicBezTo>
                    <a:lnTo>
                      <a:pt x="15843" y="4460"/>
                    </a:lnTo>
                    <a:lnTo>
                      <a:pt x="15877" y="4086"/>
                    </a:lnTo>
                    <a:lnTo>
                      <a:pt x="15843" y="4086"/>
                    </a:lnTo>
                    <a:lnTo>
                      <a:pt x="9987" y="4653"/>
                    </a:lnTo>
                    <a:cubicBezTo>
                      <a:pt x="9102" y="4653"/>
                      <a:pt x="8682" y="3587"/>
                      <a:pt x="9318" y="2985"/>
                    </a:cubicBezTo>
                    <a:cubicBezTo>
                      <a:pt x="9624" y="2701"/>
                      <a:pt x="10067" y="2179"/>
                      <a:pt x="10067" y="1589"/>
                    </a:cubicBezTo>
                    <a:cubicBezTo>
                      <a:pt x="10067" y="659"/>
                      <a:pt x="9329" y="1"/>
                      <a:pt x="8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4174225" y="2977475"/>
                <a:ext cx="5844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15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589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14"/>
                    </a:lnTo>
                    <a:cubicBezTo>
                      <a:pt x="10815" y="16114"/>
                      <a:pt x="11246" y="15048"/>
                      <a:pt x="10611" y="14446"/>
                    </a:cubicBezTo>
                    <a:cubicBezTo>
                      <a:pt x="10293" y="14162"/>
                      <a:pt x="9862" y="13652"/>
                      <a:pt x="9862" y="13050"/>
                    </a:cubicBezTo>
                    <a:cubicBezTo>
                      <a:pt x="9862" y="12120"/>
                      <a:pt x="10600" y="11473"/>
                      <a:pt x="11655" y="11473"/>
                    </a:cubicBezTo>
                    <a:cubicBezTo>
                      <a:pt x="12710" y="11473"/>
                      <a:pt x="13459" y="12120"/>
                      <a:pt x="13459" y="13050"/>
                    </a:cubicBezTo>
                    <a:cubicBezTo>
                      <a:pt x="13459" y="13652"/>
                      <a:pt x="13017" y="14162"/>
                      <a:pt x="12699" y="14446"/>
                    </a:cubicBezTo>
                    <a:cubicBezTo>
                      <a:pt x="12063" y="15048"/>
                      <a:pt x="12495" y="16114"/>
                      <a:pt x="13368" y="16114"/>
                    </a:cubicBezTo>
                    <a:lnTo>
                      <a:pt x="19224" y="15547"/>
                    </a:lnTo>
                    <a:lnTo>
                      <a:pt x="19247" y="15547"/>
                    </a:lnTo>
                    <a:lnTo>
                      <a:pt x="18736" y="10259"/>
                    </a:lnTo>
                    <a:cubicBezTo>
                      <a:pt x="18736" y="9725"/>
                      <a:pt x="19167" y="9294"/>
                      <a:pt x="19700" y="9294"/>
                    </a:cubicBezTo>
                    <a:cubicBezTo>
                      <a:pt x="19712" y="9294"/>
                      <a:pt x="19724" y="9293"/>
                      <a:pt x="19736" y="9293"/>
                    </a:cubicBezTo>
                    <a:cubicBezTo>
                      <a:pt x="19985" y="9293"/>
                      <a:pt x="20231" y="9405"/>
                      <a:pt x="20404" y="9589"/>
                    </a:cubicBezTo>
                    <a:cubicBezTo>
                      <a:pt x="20688" y="9907"/>
                      <a:pt x="21198" y="10338"/>
                      <a:pt x="21800" y="10338"/>
                    </a:cubicBezTo>
                    <a:cubicBezTo>
                      <a:pt x="22730" y="10338"/>
                      <a:pt x="23377" y="9601"/>
                      <a:pt x="23377" y="8545"/>
                    </a:cubicBezTo>
                    <a:cubicBezTo>
                      <a:pt x="23377" y="7490"/>
                      <a:pt x="22730" y="6752"/>
                      <a:pt x="21800" y="6752"/>
                    </a:cubicBezTo>
                    <a:cubicBezTo>
                      <a:pt x="21198" y="6752"/>
                      <a:pt x="20688" y="7183"/>
                      <a:pt x="20404" y="7501"/>
                    </a:cubicBezTo>
                    <a:cubicBezTo>
                      <a:pt x="20231" y="7685"/>
                      <a:pt x="19985" y="7797"/>
                      <a:pt x="19736" y="7797"/>
                    </a:cubicBezTo>
                    <a:cubicBezTo>
                      <a:pt x="19724" y="7797"/>
                      <a:pt x="19712" y="7797"/>
                      <a:pt x="19700" y="7796"/>
                    </a:cubicBezTo>
                    <a:cubicBezTo>
                      <a:pt x="19156" y="7796"/>
                      <a:pt x="18725" y="7365"/>
                      <a:pt x="18725" y="6832"/>
                    </a:cubicBezTo>
                    <a:lnTo>
                      <a:pt x="19292" y="976"/>
                    </a:lnTo>
                    <a:lnTo>
                      <a:pt x="19337" y="579"/>
                    </a:lnTo>
                    <a:lnTo>
                      <a:pt x="19213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17" y="1964"/>
                      <a:pt x="13448" y="2474"/>
                      <a:pt x="13448" y="3076"/>
                    </a:cubicBezTo>
                    <a:cubicBezTo>
                      <a:pt x="13448" y="4006"/>
                      <a:pt x="12710" y="4653"/>
                      <a:pt x="11655" y="4653"/>
                    </a:cubicBezTo>
                    <a:cubicBezTo>
                      <a:pt x="10600" y="4653"/>
                      <a:pt x="9851" y="4006"/>
                      <a:pt x="9851" y="3076"/>
                    </a:cubicBezTo>
                    <a:cubicBezTo>
                      <a:pt x="9851" y="2474"/>
                      <a:pt x="10293" y="1964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5308725" y="2889525"/>
                <a:ext cx="57905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1" y="4653"/>
                    </a:cubicBezTo>
                    <a:lnTo>
                      <a:pt x="4120" y="4086"/>
                    </a:lnTo>
                    <a:lnTo>
                      <a:pt x="4086" y="4506"/>
                    </a:lnTo>
                    <a:lnTo>
                      <a:pt x="4653" y="10361"/>
                    </a:lnTo>
                    <a:cubicBezTo>
                      <a:pt x="4653" y="10894"/>
                      <a:pt x="4222" y="11326"/>
                      <a:pt x="3677" y="11326"/>
                    </a:cubicBezTo>
                    <a:cubicBezTo>
                      <a:pt x="3416" y="11326"/>
                      <a:pt x="3155" y="11223"/>
                      <a:pt x="2974" y="11019"/>
                    </a:cubicBezTo>
                    <a:cubicBezTo>
                      <a:pt x="2690" y="10713"/>
                      <a:pt x="2179" y="10270"/>
                      <a:pt x="1578" y="10270"/>
                    </a:cubicBezTo>
                    <a:cubicBezTo>
                      <a:pt x="647" y="10270"/>
                      <a:pt x="1" y="11019"/>
                      <a:pt x="1" y="12075"/>
                    </a:cubicBezTo>
                    <a:cubicBezTo>
                      <a:pt x="1" y="13130"/>
                      <a:pt x="647" y="13868"/>
                      <a:pt x="1578" y="13868"/>
                    </a:cubicBezTo>
                    <a:cubicBezTo>
                      <a:pt x="2179" y="13868"/>
                      <a:pt x="2690" y="13425"/>
                      <a:pt x="2974" y="13119"/>
                    </a:cubicBezTo>
                    <a:cubicBezTo>
                      <a:pt x="3155" y="12926"/>
                      <a:pt x="3416" y="12812"/>
                      <a:pt x="3677" y="12812"/>
                    </a:cubicBezTo>
                    <a:cubicBezTo>
                      <a:pt x="4222" y="12812"/>
                      <a:pt x="4653" y="13243"/>
                      <a:pt x="4653" y="13788"/>
                    </a:cubicBezTo>
                    <a:lnTo>
                      <a:pt x="4143" y="19076"/>
                    </a:lnTo>
                    <a:lnTo>
                      <a:pt x="9941" y="19632"/>
                    </a:lnTo>
                    <a:cubicBezTo>
                      <a:pt x="10815" y="19632"/>
                      <a:pt x="11246" y="18566"/>
                      <a:pt x="10600" y="17964"/>
                    </a:cubicBezTo>
                    <a:cubicBezTo>
                      <a:pt x="10293" y="17680"/>
                      <a:pt x="9851" y="17170"/>
                      <a:pt x="9851" y="16568"/>
                    </a:cubicBezTo>
                    <a:cubicBezTo>
                      <a:pt x="9851" y="15638"/>
                      <a:pt x="10600" y="14980"/>
                      <a:pt x="11655" y="14980"/>
                    </a:cubicBezTo>
                    <a:cubicBezTo>
                      <a:pt x="12710" y="14980"/>
                      <a:pt x="13448" y="15638"/>
                      <a:pt x="13448" y="16568"/>
                    </a:cubicBezTo>
                    <a:cubicBezTo>
                      <a:pt x="13448" y="17170"/>
                      <a:pt x="13005" y="17669"/>
                      <a:pt x="12699" y="17964"/>
                    </a:cubicBezTo>
                    <a:cubicBezTo>
                      <a:pt x="12063" y="18566"/>
                      <a:pt x="12483" y="19632"/>
                      <a:pt x="13368" y="19632"/>
                    </a:cubicBezTo>
                    <a:lnTo>
                      <a:pt x="19020" y="19088"/>
                    </a:lnTo>
                    <a:lnTo>
                      <a:pt x="18509" y="13788"/>
                    </a:lnTo>
                    <a:cubicBezTo>
                      <a:pt x="18509" y="13255"/>
                      <a:pt x="18952" y="12824"/>
                      <a:pt x="19485" y="12824"/>
                    </a:cubicBezTo>
                    <a:cubicBezTo>
                      <a:pt x="19746" y="12824"/>
                      <a:pt x="20007" y="12926"/>
                      <a:pt x="20188" y="13130"/>
                    </a:cubicBezTo>
                    <a:cubicBezTo>
                      <a:pt x="20472" y="13436"/>
                      <a:pt x="20983" y="13879"/>
                      <a:pt x="21584" y="13879"/>
                    </a:cubicBezTo>
                    <a:cubicBezTo>
                      <a:pt x="22515" y="13879"/>
                      <a:pt x="23162" y="13130"/>
                      <a:pt x="23162" y="12075"/>
                    </a:cubicBezTo>
                    <a:cubicBezTo>
                      <a:pt x="23162" y="11019"/>
                      <a:pt x="22515" y="10282"/>
                      <a:pt x="21584" y="10282"/>
                    </a:cubicBezTo>
                    <a:cubicBezTo>
                      <a:pt x="20983" y="10282"/>
                      <a:pt x="20472" y="10713"/>
                      <a:pt x="20188" y="11031"/>
                    </a:cubicBezTo>
                    <a:cubicBezTo>
                      <a:pt x="20007" y="11223"/>
                      <a:pt x="19746" y="11337"/>
                      <a:pt x="19485" y="11337"/>
                    </a:cubicBezTo>
                    <a:cubicBezTo>
                      <a:pt x="18940" y="11337"/>
                      <a:pt x="18509" y="10894"/>
                      <a:pt x="18509" y="10361"/>
                    </a:cubicBezTo>
                    <a:lnTo>
                      <a:pt x="19076" y="4517"/>
                    </a:lnTo>
                    <a:lnTo>
                      <a:pt x="19042" y="4097"/>
                    </a:lnTo>
                    <a:lnTo>
                      <a:pt x="13368" y="4653"/>
                    </a:lnTo>
                    <a:cubicBezTo>
                      <a:pt x="12824" y="4653"/>
                      <a:pt x="12392" y="4222"/>
                      <a:pt x="12392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5771425" y="2977475"/>
                <a:ext cx="4099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399" h="19655" extrusionOk="0">
                    <a:moveTo>
                      <a:pt x="9964" y="0"/>
                    </a:moveTo>
                    <a:cubicBezTo>
                      <a:pt x="9442" y="12"/>
                      <a:pt x="9011" y="443"/>
                      <a:pt x="9011" y="976"/>
                    </a:cubicBezTo>
                    <a:cubicBezTo>
                      <a:pt x="9011" y="1237"/>
                      <a:pt x="9125" y="1498"/>
                      <a:pt x="9318" y="1680"/>
                    </a:cubicBezTo>
                    <a:cubicBezTo>
                      <a:pt x="9624" y="1964"/>
                      <a:pt x="10067" y="2474"/>
                      <a:pt x="10067" y="3076"/>
                    </a:cubicBezTo>
                    <a:cubicBezTo>
                      <a:pt x="10067" y="4006"/>
                      <a:pt x="9329" y="4653"/>
                      <a:pt x="8274" y="4653"/>
                    </a:cubicBezTo>
                    <a:cubicBezTo>
                      <a:pt x="7218" y="4653"/>
                      <a:pt x="6469" y="4006"/>
                      <a:pt x="6469" y="3076"/>
                    </a:cubicBezTo>
                    <a:cubicBezTo>
                      <a:pt x="6469" y="2474"/>
                      <a:pt x="6912" y="1964"/>
                      <a:pt x="7218" y="1680"/>
                    </a:cubicBezTo>
                    <a:cubicBezTo>
                      <a:pt x="7865" y="1078"/>
                      <a:pt x="7434" y="12"/>
                      <a:pt x="6560" y="12"/>
                    </a:cubicBezTo>
                    <a:lnTo>
                      <a:pt x="705" y="579"/>
                    </a:lnTo>
                    <a:lnTo>
                      <a:pt x="523" y="590"/>
                    </a:lnTo>
                    <a:lnTo>
                      <a:pt x="568" y="999"/>
                    </a:lnTo>
                    <a:lnTo>
                      <a:pt x="1" y="6854"/>
                    </a:lnTo>
                    <a:cubicBezTo>
                      <a:pt x="1" y="7388"/>
                      <a:pt x="432" y="7819"/>
                      <a:pt x="966" y="7819"/>
                    </a:cubicBezTo>
                    <a:cubicBezTo>
                      <a:pt x="1238" y="7819"/>
                      <a:pt x="1499" y="7717"/>
                      <a:pt x="1680" y="7513"/>
                    </a:cubicBezTo>
                    <a:cubicBezTo>
                      <a:pt x="1964" y="7206"/>
                      <a:pt x="2475" y="6764"/>
                      <a:pt x="3076" y="6764"/>
                    </a:cubicBezTo>
                    <a:cubicBezTo>
                      <a:pt x="4007" y="6764"/>
                      <a:pt x="4654" y="7513"/>
                      <a:pt x="4654" y="8568"/>
                    </a:cubicBezTo>
                    <a:cubicBezTo>
                      <a:pt x="4654" y="9623"/>
                      <a:pt x="4007" y="10361"/>
                      <a:pt x="3076" y="10361"/>
                    </a:cubicBezTo>
                    <a:cubicBezTo>
                      <a:pt x="2475" y="10361"/>
                      <a:pt x="1964" y="9930"/>
                      <a:pt x="1680" y="9612"/>
                    </a:cubicBezTo>
                    <a:cubicBezTo>
                      <a:pt x="1499" y="9419"/>
                      <a:pt x="1238" y="9306"/>
                      <a:pt x="966" y="9306"/>
                    </a:cubicBezTo>
                    <a:cubicBezTo>
                      <a:pt x="432" y="9306"/>
                      <a:pt x="1" y="9748"/>
                      <a:pt x="1" y="10281"/>
                    </a:cubicBezTo>
                    <a:lnTo>
                      <a:pt x="512" y="15581"/>
                    </a:lnTo>
                    <a:lnTo>
                      <a:pt x="705" y="15570"/>
                    </a:lnTo>
                    <a:lnTo>
                      <a:pt x="6549" y="15002"/>
                    </a:lnTo>
                    <a:cubicBezTo>
                      <a:pt x="7093" y="15002"/>
                      <a:pt x="7525" y="15433"/>
                      <a:pt x="7525" y="15967"/>
                    </a:cubicBezTo>
                    <a:cubicBezTo>
                      <a:pt x="7525" y="16239"/>
                      <a:pt x="7411" y="16489"/>
                      <a:pt x="7218" y="16670"/>
                    </a:cubicBezTo>
                    <a:cubicBezTo>
                      <a:pt x="6900" y="16954"/>
                      <a:pt x="6469" y="17476"/>
                      <a:pt x="6469" y="18077"/>
                    </a:cubicBezTo>
                    <a:cubicBezTo>
                      <a:pt x="6469" y="18997"/>
                      <a:pt x="7207" y="19655"/>
                      <a:pt x="8262" y="19655"/>
                    </a:cubicBezTo>
                    <a:cubicBezTo>
                      <a:pt x="9318" y="19655"/>
                      <a:pt x="10067" y="18997"/>
                      <a:pt x="10067" y="18077"/>
                    </a:cubicBezTo>
                    <a:cubicBezTo>
                      <a:pt x="10067" y="17476"/>
                      <a:pt x="9624" y="16965"/>
                      <a:pt x="9318" y="16670"/>
                    </a:cubicBezTo>
                    <a:cubicBezTo>
                      <a:pt x="9113" y="16489"/>
                      <a:pt x="9011" y="16239"/>
                      <a:pt x="9011" y="15967"/>
                    </a:cubicBezTo>
                    <a:cubicBezTo>
                      <a:pt x="9011" y="15433"/>
                      <a:pt x="9442" y="15002"/>
                      <a:pt x="9976" y="15002"/>
                    </a:cubicBezTo>
                    <a:lnTo>
                      <a:pt x="15831" y="15570"/>
                    </a:lnTo>
                    <a:lnTo>
                      <a:pt x="15888" y="15570"/>
                    </a:lnTo>
                    <a:lnTo>
                      <a:pt x="16387" y="10270"/>
                    </a:lnTo>
                    <a:cubicBezTo>
                      <a:pt x="16387" y="9737"/>
                      <a:pt x="15956" y="9306"/>
                      <a:pt x="15423" y="9306"/>
                    </a:cubicBezTo>
                    <a:cubicBezTo>
                      <a:pt x="15150" y="9306"/>
                      <a:pt x="14901" y="9408"/>
                      <a:pt x="14719" y="9612"/>
                    </a:cubicBezTo>
                    <a:cubicBezTo>
                      <a:pt x="14435" y="9918"/>
                      <a:pt x="13913" y="10361"/>
                      <a:pt x="13312" y="10361"/>
                    </a:cubicBezTo>
                    <a:cubicBezTo>
                      <a:pt x="12393" y="10361"/>
                      <a:pt x="11735" y="9612"/>
                      <a:pt x="11735" y="8557"/>
                    </a:cubicBezTo>
                    <a:cubicBezTo>
                      <a:pt x="11735" y="7501"/>
                      <a:pt x="12393" y="6764"/>
                      <a:pt x="13312" y="6764"/>
                    </a:cubicBezTo>
                    <a:cubicBezTo>
                      <a:pt x="13913" y="6764"/>
                      <a:pt x="14424" y="7195"/>
                      <a:pt x="14719" y="7513"/>
                    </a:cubicBezTo>
                    <a:cubicBezTo>
                      <a:pt x="14901" y="7705"/>
                      <a:pt x="15150" y="7819"/>
                      <a:pt x="15423" y="7819"/>
                    </a:cubicBezTo>
                    <a:cubicBezTo>
                      <a:pt x="15956" y="7819"/>
                      <a:pt x="16399" y="7388"/>
                      <a:pt x="16387" y="6843"/>
                    </a:cubicBezTo>
                    <a:lnTo>
                      <a:pt x="15820" y="999"/>
                    </a:lnTo>
                    <a:lnTo>
                      <a:pt x="15786" y="568"/>
                    </a:lnTo>
                    <a:lnTo>
                      <a:pt x="99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5018500" y="2977475"/>
                <a:ext cx="406575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15" extrusionOk="0">
                    <a:moveTo>
                      <a:pt x="6412" y="0"/>
                    </a:moveTo>
                    <a:lnTo>
                      <a:pt x="568" y="568"/>
                    </a:lnTo>
                    <a:lnTo>
                      <a:pt x="523" y="568"/>
                    </a:lnTo>
                    <a:lnTo>
                      <a:pt x="568" y="976"/>
                    </a:lnTo>
                    <a:lnTo>
                      <a:pt x="1" y="6832"/>
                    </a:lnTo>
                    <a:cubicBezTo>
                      <a:pt x="1" y="7365"/>
                      <a:pt x="432" y="7796"/>
                      <a:pt x="965" y="7796"/>
                    </a:cubicBezTo>
                    <a:cubicBezTo>
                      <a:pt x="1238" y="7796"/>
                      <a:pt x="1487" y="7694"/>
                      <a:pt x="1680" y="7490"/>
                    </a:cubicBezTo>
                    <a:cubicBezTo>
                      <a:pt x="1964" y="7183"/>
                      <a:pt x="2475" y="6741"/>
                      <a:pt x="3076" y="6741"/>
                    </a:cubicBezTo>
                    <a:cubicBezTo>
                      <a:pt x="3995" y="6741"/>
                      <a:pt x="4653" y="7490"/>
                      <a:pt x="4653" y="8545"/>
                    </a:cubicBezTo>
                    <a:cubicBezTo>
                      <a:pt x="4653" y="9601"/>
                      <a:pt x="3995" y="10338"/>
                      <a:pt x="3076" y="10338"/>
                    </a:cubicBezTo>
                    <a:cubicBezTo>
                      <a:pt x="2475" y="10338"/>
                      <a:pt x="1964" y="9907"/>
                      <a:pt x="1680" y="9589"/>
                    </a:cubicBezTo>
                    <a:cubicBezTo>
                      <a:pt x="1487" y="9396"/>
                      <a:pt x="1238" y="9283"/>
                      <a:pt x="965" y="9283"/>
                    </a:cubicBezTo>
                    <a:cubicBezTo>
                      <a:pt x="432" y="9283"/>
                      <a:pt x="1" y="9725"/>
                      <a:pt x="1" y="10259"/>
                    </a:cubicBezTo>
                    <a:lnTo>
                      <a:pt x="511" y="15547"/>
                    </a:lnTo>
                    <a:lnTo>
                      <a:pt x="557" y="15547"/>
                    </a:lnTo>
                    <a:lnTo>
                      <a:pt x="6412" y="16114"/>
                    </a:lnTo>
                    <a:cubicBezTo>
                      <a:pt x="6417" y="16114"/>
                      <a:pt x="6421" y="16114"/>
                      <a:pt x="6426" y="16114"/>
                    </a:cubicBezTo>
                    <a:cubicBezTo>
                      <a:pt x="7291" y="16114"/>
                      <a:pt x="7714" y="15044"/>
                      <a:pt x="7082" y="14446"/>
                    </a:cubicBezTo>
                    <a:cubicBezTo>
                      <a:pt x="6764" y="14162"/>
                      <a:pt x="6322" y="13652"/>
                      <a:pt x="6322" y="13050"/>
                    </a:cubicBezTo>
                    <a:cubicBezTo>
                      <a:pt x="6322" y="12120"/>
                      <a:pt x="7071" y="11473"/>
                      <a:pt x="8126" y="11473"/>
                    </a:cubicBezTo>
                    <a:cubicBezTo>
                      <a:pt x="9181" y="11473"/>
                      <a:pt x="9919" y="12120"/>
                      <a:pt x="9919" y="13050"/>
                    </a:cubicBezTo>
                    <a:cubicBezTo>
                      <a:pt x="9919" y="13652"/>
                      <a:pt x="9488" y="14162"/>
                      <a:pt x="9170" y="14446"/>
                    </a:cubicBezTo>
                    <a:cubicBezTo>
                      <a:pt x="8538" y="15044"/>
                      <a:pt x="8961" y="16114"/>
                      <a:pt x="9826" y="16114"/>
                    </a:cubicBezTo>
                    <a:cubicBezTo>
                      <a:pt x="9830" y="16114"/>
                      <a:pt x="9835" y="16114"/>
                      <a:pt x="9839" y="16114"/>
                    </a:cubicBezTo>
                    <a:lnTo>
                      <a:pt x="15695" y="15547"/>
                    </a:lnTo>
                    <a:lnTo>
                      <a:pt x="15740" y="15547"/>
                    </a:lnTo>
                    <a:lnTo>
                      <a:pt x="16251" y="10259"/>
                    </a:lnTo>
                    <a:cubicBezTo>
                      <a:pt x="16251" y="9737"/>
                      <a:pt x="15820" y="9306"/>
                      <a:pt x="15286" y="9306"/>
                    </a:cubicBezTo>
                    <a:cubicBezTo>
                      <a:pt x="15274" y="9305"/>
                      <a:pt x="15262" y="9305"/>
                      <a:pt x="15251" y="9305"/>
                    </a:cubicBezTo>
                    <a:cubicBezTo>
                      <a:pt x="15002" y="9305"/>
                      <a:pt x="14756" y="9417"/>
                      <a:pt x="14583" y="9612"/>
                    </a:cubicBezTo>
                    <a:cubicBezTo>
                      <a:pt x="14299" y="9918"/>
                      <a:pt x="13788" y="10361"/>
                      <a:pt x="13187" y="10361"/>
                    </a:cubicBezTo>
                    <a:cubicBezTo>
                      <a:pt x="12256" y="10361"/>
                      <a:pt x="11610" y="9612"/>
                      <a:pt x="11610" y="8557"/>
                    </a:cubicBezTo>
                    <a:cubicBezTo>
                      <a:pt x="11610" y="7501"/>
                      <a:pt x="12256" y="6764"/>
                      <a:pt x="13187" y="6764"/>
                    </a:cubicBezTo>
                    <a:cubicBezTo>
                      <a:pt x="13788" y="6764"/>
                      <a:pt x="14299" y="7195"/>
                      <a:pt x="14583" y="7513"/>
                    </a:cubicBezTo>
                    <a:cubicBezTo>
                      <a:pt x="14764" y="7705"/>
                      <a:pt x="15025" y="7819"/>
                      <a:pt x="15286" y="7819"/>
                    </a:cubicBezTo>
                    <a:cubicBezTo>
                      <a:pt x="15831" y="7819"/>
                      <a:pt x="16262" y="7376"/>
                      <a:pt x="16262" y="6843"/>
                    </a:cubicBezTo>
                    <a:lnTo>
                      <a:pt x="15695" y="999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8966" y="0"/>
                      <a:pt x="8534" y="1078"/>
                      <a:pt x="9170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81" y="4653"/>
                      <a:pt x="8126" y="4653"/>
                    </a:cubicBezTo>
                    <a:cubicBezTo>
                      <a:pt x="7071" y="4653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717" y="1078"/>
                      <a:pt x="7297" y="0"/>
                      <a:pt x="6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5683200" y="2134325"/>
                <a:ext cx="4984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9792" extrusionOk="0">
                    <a:moveTo>
                      <a:pt x="11791" y="1"/>
                    </a:moveTo>
                    <a:cubicBezTo>
                      <a:pt x="10736" y="1"/>
                      <a:pt x="9998" y="659"/>
                      <a:pt x="9998" y="1578"/>
                    </a:cubicBezTo>
                    <a:cubicBezTo>
                      <a:pt x="9998" y="2179"/>
                      <a:pt x="10429" y="2690"/>
                      <a:pt x="10747" y="2974"/>
                    </a:cubicBezTo>
                    <a:cubicBezTo>
                      <a:pt x="11383" y="3587"/>
                      <a:pt x="10951" y="4653"/>
                      <a:pt x="10078" y="4653"/>
                    </a:cubicBezTo>
                    <a:lnTo>
                      <a:pt x="4234" y="4086"/>
                    </a:lnTo>
                    <a:lnTo>
                      <a:pt x="4052" y="4097"/>
                    </a:lnTo>
                    <a:lnTo>
                      <a:pt x="4086" y="4472"/>
                    </a:lnTo>
                    <a:lnTo>
                      <a:pt x="4653" y="10327"/>
                    </a:lnTo>
                    <a:cubicBezTo>
                      <a:pt x="4653" y="10860"/>
                      <a:pt x="4222" y="11292"/>
                      <a:pt x="3689" y="11292"/>
                    </a:cubicBezTo>
                    <a:cubicBezTo>
                      <a:pt x="3416" y="11292"/>
                      <a:pt x="3167" y="11190"/>
                      <a:pt x="2974" y="10985"/>
                    </a:cubicBezTo>
                    <a:cubicBezTo>
                      <a:pt x="2690" y="10679"/>
                      <a:pt x="2180" y="10236"/>
                      <a:pt x="1578" y="10236"/>
                    </a:cubicBezTo>
                    <a:cubicBezTo>
                      <a:pt x="648" y="10236"/>
                      <a:pt x="1" y="10985"/>
                      <a:pt x="1" y="12041"/>
                    </a:cubicBezTo>
                    <a:cubicBezTo>
                      <a:pt x="1" y="13085"/>
                      <a:pt x="659" y="13834"/>
                      <a:pt x="1589" y="13834"/>
                    </a:cubicBezTo>
                    <a:cubicBezTo>
                      <a:pt x="2191" y="13834"/>
                      <a:pt x="2702" y="13391"/>
                      <a:pt x="2985" y="13085"/>
                    </a:cubicBezTo>
                    <a:cubicBezTo>
                      <a:pt x="3167" y="12892"/>
                      <a:pt x="3428" y="12778"/>
                      <a:pt x="3700" y="12778"/>
                    </a:cubicBezTo>
                    <a:cubicBezTo>
                      <a:pt x="4234" y="12778"/>
                      <a:pt x="4665" y="13209"/>
                      <a:pt x="4665" y="13754"/>
                    </a:cubicBezTo>
                    <a:lnTo>
                      <a:pt x="4131" y="19235"/>
                    </a:lnTo>
                    <a:lnTo>
                      <a:pt x="4131" y="19235"/>
                    </a:lnTo>
                    <a:lnTo>
                      <a:pt x="4245" y="19224"/>
                    </a:lnTo>
                    <a:lnTo>
                      <a:pt x="10089" y="19791"/>
                    </a:lnTo>
                    <a:cubicBezTo>
                      <a:pt x="10963" y="19791"/>
                      <a:pt x="11394" y="18725"/>
                      <a:pt x="10759" y="18123"/>
                    </a:cubicBezTo>
                    <a:cubicBezTo>
                      <a:pt x="10441" y="17839"/>
                      <a:pt x="10010" y="17329"/>
                      <a:pt x="10010" y="16727"/>
                    </a:cubicBezTo>
                    <a:cubicBezTo>
                      <a:pt x="10010" y="15797"/>
                      <a:pt x="10747" y="15150"/>
                      <a:pt x="11803" y="15150"/>
                    </a:cubicBezTo>
                    <a:cubicBezTo>
                      <a:pt x="12858" y="15150"/>
                      <a:pt x="13607" y="15797"/>
                      <a:pt x="13607" y="16727"/>
                    </a:cubicBezTo>
                    <a:cubicBezTo>
                      <a:pt x="13607" y="17329"/>
                      <a:pt x="13164" y="17839"/>
                      <a:pt x="12847" y="18123"/>
                    </a:cubicBezTo>
                    <a:cubicBezTo>
                      <a:pt x="12211" y="18725"/>
                      <a:pt x="12642" y="19791"/>
                      <a:pt x="13516" y="19791"/>
                    </a:cubicBezTo>
                    <a:lnTo>
                      <a:pt x="19372" y="19224"/>
                    </a:lnTo>
                    <a:lnTo>
                      <a:pt x="19406" y="19224"/>
                    </a:lnTo>
                    <a:lnTo>
                      <a:pt x="19928" y="13754"/>
                    </a:lnTo>
                    <a:cubicBezTo>
                      <a:pt x="19939" y="13216"/>
                      <a:pt x="19507" y="12778"/>
                      <a:pt x="18972" y="12778"/>
                    </a:cubicBezTo>
                    <a:cubicBezTo>
                      <a:pt x="18965" y="12778"/>
                      <a:pt x="18959" y="12778"/>
                      <a:pt x="18952" y="12778"/>
                    </a:cubicBezTo>
                    <a:cubicBezTo>
                      <a:pt x="18940" y="12778"/>
                      <a:pt x="18928" y="12777"/>
                      <a:pt x="18916" y="12777"/>
                    </a:cubicBezTo>
                    <a:cubicBezTo>
                      <a:pt x="18667" y="12777"/>
                      <a:pt x="18421" y="12890"/>
                      <a:pt x="18248" y="13085"/>
                    </a:cubicBezTo>
                    <a:cubicBezTo>
                      <a:pt x="17964" y="13391"/>
                      <a:pt x="17454" y="13834"/>
                      <a:pt x="16852" y="13834"/>
                    </a:cubicBezTo>
                    <a:cubicBezTo>
                      <a:pt x="15922" y="13834"/>
                      <a:pt x="15275" y="13085"/>
                      <a:pt x="15275" y="12029"/>
                    </a:cubicBezTo>
                    <a:cubicBezTo>
                      <a:pt x="15275" y="10974"/>
                      <a:pt x="15922" y="10236"/>
                      <a:pt x="16852" y="10236"/>
                    </a:cubicBezTo>
                    <a:cubicBezTo>
                      <a:pt x="17454" y="10236"/>
                      <a:pt x="17964" y="10668"/>
                      <a:pt x="18248" y="10985"/>
                    </a:cubicBezTo>
                    <a:cubicBezTo>
                      <a:pt x="18430" y="11178"/>
                      <a:pt x="18691" y="11292"/>
                      <a:pt x="18952" y="11292"/>
                    </a:cubicBezTo>
                    <a:cubicBezTo>
                      <a:pt x="19496" y="11292"/>
                      <a:pt x="19928" y="10849"/>
                      <a:pt x="19928" y="10316"/>
                    </a:cubicBezTo>
                    <a:lnTo>
                      <a:pt x="19360" y="4472"/>
                    </a:lnTo>
                    <a:lnTo>
                      <a:pt x="19326" y="4086"/>
                    </a:lnTo>
                    <a:lnTo>
                      <a:pt x="13505" y="4653"/>
                    </a:lnTo>
                    <a:cubicBezTo>
                      <a:pt x="12631" y="4653"/>
                      <a:pt x="12200" y="3587"/>
                      <a:pt x="12835" y="2974"/>
                    </a:cubicBezTo>
                    <a:cubicBezTo>
                      <a:pt x="13153" y="2690"/>
                      <a:pt x="13584" y="2179"/>
                      <a:pt x="13584" y="1578"/>
                    </a:cubicBezTo>
                    <a:cubicBezTo>
                      <a:pt x="13584" y="659"/>
                      <a:pt x="12847" y="1"/>
                      <a:pt x="11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6153000" y="1846375"/>
                <a:ext cx="3299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602" y="568"/>
                    </a:lnTo>
                    <a:lnTo>
                      <a:pt x="580" y="863"/>
                    </a:lnTo>
                    <a:lnTo>
                      <a:pt x="1" y="6707"/>
                    </a:lnTo>
                    <a:cubicBezTo>
                      <a:pt x="1" y="7299"/>
                      <a:pt x="482" y="7682"/>
                      <a:pt x="981" y="7682"/>
                    </a:cubicBezTo>
                    <a:cubicBezTo>
                      <a:pt x="1229" y="7682"/>
                      <a:pt x="1481" y="7588"/>
                      <a:pt x="1680" y="7377"/>
                    </a:cubicBezTo>
                    <a:cubicBezTo>
                      <a:pt x="1964" y="7059"/>
                      <a:pt x="2475" y="6628"/>
                      <a:pt x="3076" y="6628"/>
                    </a:cubicBezTo>
                    <a:cubicBezTo>
                      <a:pt x="4007" y="6628"/>
                      <a:pt x="4653" y="7365"/>
                      <a:pt x="4653" y="8421"/>
                    </a:cubicBezTo>
                    <a:cubicBezTo>
                      <a:pt x="4653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80" y="9261"/>
                      <a:pt x="1227" y="9165"/>
                      <a:pt x="979" y="9165"/>
                    </a:cubicBezTo>
                    <a:cubicBezTo>
                      <a:pt x="481" y="9165"/>
                      <a:pt x="1" y="9551"/>
                      <a:pt x="1" y="10134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24" y="16171"/>
                    </a:lnTo>
                    <a:cubicBezTo>
                      <a:pt x="7297" y="16171"/>
                      <a:pt x="7729" y="15105"/>
                      <a:pt x="7082" y="14503"/>
                    </a:cubicBezTo>
                    <a:cubicBezTo>
                      <a:pt x="6775" y="14219"/>
                      <a:pt x="6333" y="13697"/>
                      <a:pt x="6333" y="13107"/>
                    </a:cubicBezTo>
                    <a:cubicBezTo>
                      <a:pt x="6333" y="12177"/>
                      <a:pt x="7082" y="11519"/>
                      <a:pt x="8137" y="11519"/>
                    </a:cubicBezTo>
                    <a:cubicBezTo>
                      <a:pt x="9193" y="11519"/>
                      <a:pt x="9930" y="12177"/>
                      <a:pt x="9930" y="13107"/>
                    </a:cubicBezTo>
                    <a:cubicBezTo>
                      <a:pt x="9930" y="13697"/>
                      <a:pt x="9488" y="14208"/>
                      <a:pt x="9181" y="14503"/>
                    </a:cubicBezTo>
                    <a:cubicBezTo>
                      <a:pt x="8546" y="15105"/>
                      <a:pt x="8966" y="16171"/>
                      <a:pt x="9851" y="16171"/>
                    </a:cubicBezTo>
                    <a:lnTo>
                      <a:pt x="13198" y="15853"/>
                    </a:lnTo>
                    <a:lnTo>
                      <a:pt x="13198" y="318"/>
                    </a:lnTo>
                    <a:lnTo>
                      <a:pt x="9851" y="1"/>
                    </a:lnTo>
                    <a:cubicBezTo>
                      <a:pt x="9846" y="1"/>
                      <a:pt x="9842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5771425" y="1846375"/>
                <a:ext cx="4979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6172" extrusionOk="0">
                    <a:moveTo>
                      <a:pt x="6574" y="1"/>
                    </a:moveTo>
                    <a:cubicBezTo>
                      <a:pt x="6569" y="1"/>
                      <a:pt x="6565" y="1"/>
                      <a:pt x="6560" y="1"/>
                    </a:cubicBezTo>
                    <a:lnTo>
                      <a:pt x="705" y="568"/>
                    </a:lnTo>
                    <a:lnTo>
                      <a:pt x="534" y="545"/>
                    </a:lnTo>
                    <a:lnTo>
                      <a:pt x="568" y="863"/>
                    </a:lnTo>
                    <a:lnTo>
                      <a:pt x="1" y="6719"/>
                    </a:lnTo>
                    <a:cubicBezTo>
                      <a:pt x="1" y="7252"/>
                      <a:pt x="432" y="7683"/>
                      <a:pt x="966" y="7683"/>
                    </a:cubicBezTo>
                    <a:cubicBezTo>
                      <a:pt x="1238" y="7683"/>
                      <a:pt x="1499" y="7570"/>
                      <a:pt x="1680" y="7377"/>
                    </a:cubicBezTo>
                    <a:cubicBezTo>
                      <a:pt x="1964" y="7070"/>
                      <a:pt x="2475" y="6628"/>
                      <a:pt x="3076" y="6628"/>
                    </a:cubicBezTo>
                    <a:cubicBezTo>
                      <a:pt x="4007" y="6628"/>
                      <a:pt x="4654" y="7377"/>
                      <a:pt x="4654" y="8432"/>
                    </a:cubicBezTo>
                    <a:cubicBezTo>
                      <a:pt x="4654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99" y="9272"/>
                      <a:pt x="1238" y="9170"/>
                      <a:pt x="966" y="9170"/>
                    </a:cubicBezTo>
                    <a:cubicBezTo>
                      <a:pt x="432" y="9170"/>
                      <a:pt x="1" y="9601"/>
                      <a:pt x="1" y="10134"/>
                    </a:cubicBezTo>
                    <a:lnTo>
                      <a:pt x="523" y="15615"/>
                    </a:lnTo>
                    <a:lnTo>
                      <a:pt x="705" y="15604"/>
                    </a:lnTo>
                    <a:lnTo>
                      <a:pt x="6549" y="16171"/>
                    </a:lnTo>
                    <a:cubicBezTo>
                      <a:pt x="7434" y="16171"/>
                      <a:pt x="7854" y="15093"/>
                      <a:pt x="7218" y="14492"/>
                    </a:cubicBezTo>
                    <a:cubicBezTo>
                      <a:pt x="6900" y="14208"/>
                      <a:pt x="6469" y="13697"/>
                      <a:pt x="6469" y="13096"/>
                    </a:cubicBezTo>
                    <a:cubicBezTo>
                      <a:pt x="6469" y="12177"/>
                      <a:pt x="7207" y="11519"/>
                      <a:pt x="8262" y="11519"/>
                    </a:cubicBezTo>
                    <a:cubicBezTo>
                      <a:pt x="9318" y="11519"/>
                      <a:pt x="10067" y="12165"/>
                      <a:pt x="10067" y="13096"/>
                    </a:cubicBezTo>
                    <a:cubicBezTo>
                      <a:pt x="10067" y="13697"/>
                      <a:pt x="9624" y="14208"/>
                      <a:pt x="9306" y="14492"/>
                    </a:cubicBezTo>
                    <a:cubicBezTo>
                      <a:pt x="8671" y="15093"/>
                      <a:pt x="9102" y="16160"/>
                      <a:pt x="9976" y="16160"/>
                    </a:cubicBezTo>
                    <a:lnTo>
                      <a:pt x="15797" y="15592"/>
                    </a:lnTo>
                    <a:lnTo>
                      <a:pt x="15264" y="10134"/>
                    </a:lnTo>
                    <a:cubicBezTo>
                      <a:pt x="15264" y="9543"/>
                      <a:pt x="15740" y="9159"/>
                      <a:pt x="16239" y="9159"/>
                    </a:cubicBezTo>
                    <a:cubicBezTo>
                      <a:pt x="16487" y="9159"/>
                      <a:pt x="16740" y="9254"/>
                      <a:pt x="16943" y="9465"/>
                    </a:cubicBezTo>
                    <a:cubicBezTo>
                      <a:pt x="17227" y="9771"/>
                      <a:pt x="17738" y="10214"/>
                      <a:pt x="18339" y="10214"/>
                    </a:cubicBezTo>
                    <a:cubicBezTo>
                      <a:pt x="19270" y="10214"/>
                      <a:pt x="19916" y="9476"/>
                      <a:pt x="19916" y="8421"/>
                    </a:cubicBezTo>
                    <a:cubicBezTo>
                      <a:pt x="19916" y="7365"/>
                      <a:pt x="19270" y="6628"/>
                      <a:pt x="18339" y="6628"/>
                    </a:cubicBezTo>
                    <a:cubicBezTo>
                      <a:pt x="17738" y="6628"/>
                      <a:pt x="17227" y="7070"/>
                      <a:pt x="16943" y="7377"/>
                    </a:cubicBezTo>
                    <a:cubicBezTo>
                      <a:pt x="16744" y="7588"/>
                      <a:pt x="16492" y="7682"/>
                      <a:pt x="16244" y="7682"/>
                    </a:cubicBezTo>
                    <a:cubicBezTo>
                      <a:pt x="15745" y="7682"/>
                      <a:pt x="15264" y="7299"/>
                      <a:pt x="15264" y="6707"/>
                    </a:cubicBezTo>
                    <a:lnTo>
                      <a:pt x="15831" y="863"/>
                    </a:lnTo>
                    <a:lnTo>
                      <a:pt x="15865" y="557"/>
                    </a:lnTo>
                    <a:lnTo>
                      <a:pt x="15831" y="557"/>
                    </a:lnTo>
                    <a:lnTo>
                      <a:pt x="9987" y="1"/>
                    </a:lnTo>
                    <a:cubicBezTo>
                      <a:pt x="9982" y="1"/>
                      <a:pt x="9978" y="1"/>
                      <a:pt x="9973" y="1"/>
                    </a:cubicBezTo>
                    <a:cubicBezTo>
                      <a:pt x="9098" y="1"/>
                      <a:pt x="8685" y="1070"/>
                      <a:pt x="9318" y="1669"/>
                    </a:cubicBezTo>
                    <a:cubicBezTo>
                      <a:pt x="9624" y="1952"/>
                      <a:pt x="10067" y="2463"/>
                      <a:pt x="10067" y="3065"/>
                    </a:cubicBezTo>
                    <a:cubicBezTo>
                      <a:pt x="10067" y="3995"/>
                      <a:pt x="9329" y="4642"/>
                      <a:pt x="8274" y="4642"/>
                    </a:cubicBezTo>
                    <a:cubicBezTo>
                      <a:pt x="7218" y="4642"/>
                      <a:pt x="6469" y="3995"/>
                      <a:pt x="6469" y="3065"/>
                    </a:cubicBezTo>
                    <a:cubicBezTo>
                      <a:pt x="6469" y="2463"/>
                      <a:pt x="6912" y="1952"/>
                      <a:pt x="7218" y="1669"/>
                    </a:cubicBezTo>
                    <a:cubicBezTo>
                      <a:pt x="7862" y="1070"/>
                      <a:pt x="7438" y="1"/>
                      <a:pt x="6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6065050" y="2134050"/>
                <a:ext cx="418200" cy="5830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23321" extrusionOk="0">
                    <a:moveTo>
                      <a:pt x="11644" y="0"/>
                    </a:moveTo>
                    <a:cubicBezTo>
                      <a:pt x="10589" y="0"/>
                      <a:pt x="9851" y="658"/>
                      <a:pt x="9851" y="1578"/>
                    </a:cubicBezTo>
                    <a:cubicBezTo>
                      <a:pt x="9851" y="2179"/>
                      <a:pt x="10282" y="2690"/>
                      <a:pt x="10600" y="2973"/>
                    </a:cubicBezTo>
                    <a:cubicBezTo>
                      <a:pt x="10793" y="3166"/>
                      <a:pt x="10906" y="3416"/>
                      <a:pt x="10906" y="3688"/>
                    </a:cubicBezTo>
                    <a:cubicBezTo>
                      <a:pt x="10906" y="4222"/>
                      <a:pt x="10464" y="4653"/>
                      <a:pt x="9930" y="4653"/>
                    </a:cubicBezTo>
                    <a:lnTo>
                      <a:pt x="4086" y="4097"/>
                    </a:lnTo>
                    <a:lnTo>
                      <a:pt x="4041" y="4097"/>
                    </a:lnTo>
                    <a:lnTo>
                      <a:pt x="4086" y="4483"/>
                    </a:lnTo>
                    <a:lnTo>
                      <a:pt x="4654" y="10327"/>
                    </a:lnTo>
                    <a:cubicBezTo>
                      <a:pt x="4654" y="10860"/>
                      <a:pt x="4211" y="11303"/>
                      <a:pt x="3678" y="11303"/>
                    </a:cubicBezTo>
                    <a:cubicBezTo>
                      <a:pt x="3417" y="11303"/>
                      <a:pt x="3156" y="11189"/>
                      <a:pt x="2974" y="10996"/>
                    </a:cubicBezTo>
                    <a:cubicBezTo>
                      <a:pt x="2690" y="10690"/>
                      <a:pt x="2180" y="10247"/>
                      <a:pt x="1578" y="10247"/>
                    </a:cubicBezTo>
                    <a:cubicBezTo>
                      <a:pt x="648" y="10247"/>
                      <a:pt x="1" y="10996"/>
                      <a:pt x="1" y="12052"/>
                    </a:cubicBezTo>
                    <a:cubicBezTo>
                      <a:pt x="1" y="13096"/>
                      <a:pt x="659" y="13845"/>
                      <a:pt x="1578" y="13845"/>
                    </a:cubicBezTo>
                    <a:cubicBezTo>
                      <a:pt x="2180" y="13845"/>
                      <a:pt x="2690" y="13402"/>
                      <a:pt x="2974" y="13096"/>
                    </a:cubicBezTo>
                    <a:cubicBezTo>
                      <a:pt x="3156" y="12891"/>
                      <a:pt x="3417" y="12789"/>
                      <a:pt x="3689" y="12789"/>
                    </a:cubicBezTo>
                    <a:cubicBezTo>
                      <a:pt x="4222" y="12789"/>
                      <a:pt x="4654" y="13220"/>
                      <a:pt x="4654" y="13754"/>
                    </a:cubicBezTo>
                    <a:lnTo>
                      <a:pt x="4132" y="19235"/>
                    </a:lnTo>
                    <a:lnTo>
                      <a:pt x="9953" y="18667"/>
                    </a:lnTo>
                    <a:cubicBezTo>
                      <a:pt x="10486" y="18667"/>
                      <a:pt x="10918" y="19099"/>
                      <a:pt x="10918" y="19632"/>
                    </a:cubicBezTo>
                    <a:cubicBezTo>
                      <a:pt x="10918" y="19904"/>
                      <a:pt x="10804" y="20165"/>
                      <a:pt x="10611" y="20347"/>
                    </a:cubicBezTo>
                    <a:cubicBezTo>
                      <a:pt x="10305" y="20631"/>
                      <a:pt x="9862" y="21141"/>
                      <a:pt x="9862" y="21743"/>
                    </a:cubicBezTo>
                    <a:cubicBezTo>
                      <a:pt x="9862" y="22673"/>
                      <a:pt x="10611" y="23320"/>
                      <a:pt x="11667" y="23320"/>
                    </a:cubicBezTo>
                    <a:cubicBezTo>
                      <a:pt x="12722" y="23320"/>
                      <a:pt x="13460" y="22673"/>
                      <a:pt x="13460" y="21743"/>
                    </a:cubicBezTo>
                    <a:cubicBezTo>
                      <a:pt x="13460" y="21141"/>
                      <a:pt x="13017" y="20631"/>
                      <a:pt x="12711" y="20347"/>
                    </a:cubicBezTo>
                    <a:cubicBezTo>
                      <a:pt x="12518" y="20165"/>
                      <a:pt x="12404" y="19904"/>
                      <a:pt x="12404" y="19632"/>
                    </a:cubicBezTo>
                    <a:cubicBezTo>
                      <a:pt x="12404" y="19099"/>
                      <a:pt x="12835" y="18667"/>
                      <a:pt x="13369" y="18667"/>
                    </a:cubicBezTo>
                    <a:lnTo>
                      <a:pt x="16728" y="18985"/>
                    </a:lnTo>
                    <a:lnTo>
                      <a:pt x="16716" y="4324"/>
                    </a:lnTo>
                    <a:lnTo>
                      <a:pt x="13369" y="4653"/>
                    </a:lnTo>
                    <a:cubicBezTo>
                      <a:pt x="12824" y="4653"/>
                      <a:pt x="12393" y="4222"/>
                      <a:pt x="12393" y="3688"/>
                    </a:cubicBezTo>
                    <a:cubicBezTo>
                      <a:pt x="12381" y="3416"/>
                      <a:pt x="12495" y="3155"/>
                      <a:pt x="12688" y="2973"/>
                    </a:cubicBezTo>
                    <a:cubicBezTo>
                      <a:pt x="13006" y="2690"/>
                      <a:pt x="13437" y="2179"/>
                      <a:pt x="13437" y="1578"/>
                    </a:cubicBezTo>
                    <a:cubicBezTo>
                      <a:pt x="13437" y="647"/>
                      <a:pt x="12699" y="0"/>
                      <a:pt x="11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81" name="Google Shape;481;p11"/>
          <p:cNvGrpSpPr/>
          <p:nvPr/>
        </p:nvGrpSpPr>
        <p:grpSpPr>
          <a:xfrm>
            <a:off x="-1783398" y="-693145"/>
            <a:ext cx="3769022" cy="3405477"/>
            <a:chOff x="-1699298" y="-989495"/>
            <a:chExt cx="3769022" cy="3405477"/>
          </a:xfrm>
        </p:grpSpPr>
        <p:grpSp>
          <p:nvGrpSpPr>
            <p:cNvPr id="482" name="Google Shape;482;p11"/>
            <p:cNvGrpSpPr/>
            <p:nvPr/>
          </p:nvGrpSpPr>
          <p:grpSpPr>
            <a:xfrm>
              <a:off x="-1699298" y="-989471"/>
              <a:ext cx="3769022" cy="3404529"/>
              <a:chOff x="238125" y="1792075"/>
              <a:chExt cx="2309025" cy="2085725"/>
            </a:xfrm>
          </p:grpSpPr>
          <p:sp>
            <p:nvSpPr>
              <p:cNvPr id="483" name="Google Shape;483;p11"/>
              <p:cNvSpPr/>
              <p:nvPr/>
            </p:nvSpPr>
            <p:spPr>
              <a:xfrm>
                <a:off x="238125" y="1792075"/>
                <a:ext cx="1928850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4" h="83429" extrusionOk="0">
                    <a:moveTo>
                      <a:pt x="4999" y="30058"/>
                    </a:moveTo>
                    <a:cubicBezTo>
                      <a:pt x="5024" y="30058"/>
                      <a:pt x="5048" y="30059"/>
                      <a:pt x="5072" y="30060"/>
                    </a:cubicBezTo>
                    <a:cubicBezTo>
                      <a:pt x="4823" y="30060"/>
                      <a:pt x="4585" y="30094"/>
                      <a:pt x="4346" y="30174"/>
                    </a:cubicBezTo>
                    <a:cubicBezTo>
                      <a:pt x="4560" y="30102"/>
                      <a:pt x="4783" y="30058"/>
                      <a:pt x="4999" y="30058"/>
                    </a:cubicBezTo>
                    <a:close/>
                    <a:moveTo>
                      <a:pt x="0" y="34395"/>
                    </a:moveTo>
                    <a:lnTo>
                      <a:pt x="3358" y="34713"/>
                    </a:lnTo>
                    <a:lnTo>
                      <a:pt x="3358" y="34713"/>
                    </a:lnTo>
                    <a:cubicBezTo>
                      <a:pt x="3355" y="34713"/>
                      <a:pt x="3351" y="34713"/>
                      <a:pt x="3348" y="34713"/>
                    </a:cubicBezTo>
                    <a:lnTo>
                      <a:pt x="0" y="34395"/>
                    </a:lnTo>
                    <a:close/>
                    <a:moveTo>
                      <a:pt x="5073" y="30060"/>
                    </a:moveTo>
                    <a:cubicBezTo>
                      <a:pt x="6128" y="30060"/>
                      <a:pt x="6877" y="30707"/>
                      <a:pt x="6877" y="31638"/>
                    </a:cubicBezTo>
                    <a:cubicBezTo>
                      <a:pt x="6877" y="32239"/>
                      <a:pt x="6434" y="32750"/>
                      <a:pt x="6128" y="33033"/>
                    </a:cubicBezTo>
                    <a:cubicBezTo>
                      <a:pt x="5924" y="33215"/>
                      <a:pt x="5821" y="33476"/>
                      <a:pt x="5821" y="33737"/>
                    </a:cubicBezTo>
                    <a:cubicBezTo>
                      <a:pt x="5821" y="34282"/>
                      <a:pt x="6253" y="34713"/>
                      <a:pt x="6786" y="34713"/>
                    </a:cubicBezTo>
                    <a:cubicBezTo>
                      <a:pt x="6253" y="34713"/>
                      <a:pt x="5810" y="34282"/>
                      <a:pt x="5821" y="33748"/>
                    </a:cubicBezTo>
                    <a:cubicBezTo>
                      <a:pt x="5810" y="33476"/>
                      <a:pt x="5924" y="33215"/>
                      <a:pt x="6116" y="33033"/>
                    </a:cubicBezTo>
                    <a:cubicBezTo>
                      <a:pt x="6434" y="32750"/>
                      <a:pt x="6865" y="32239"/>
                      <a:pt x="6865" y="31638"/>
                    </a:cubicBezTo>
                    <a:cubicBezTo>
                      <a:pt x="6865" y="30707"/>
                      <a:pt x="6128" y="30060"/>
                      <a:pt x="5073" y="30060"/>
                    </a:cubicBezTo>
                    <a:close/>
                    <a:moveTo>
                      <a:pt x="12074" y="39626"/>
                    </a:moveTo>
                    <a:cubicBezTo>
                      <a:pt x="12074" y="39722"/>
                      <a:pt x="12087" y="39824"/>
                      <a:pt x="12114" y="39917"/>
                    </a:cubicBezTo>
                    <a:lnTo>
                      <a:pt x="12114" y="39917"/>
                    </a:lnTo>
                    <a:cubicBezTo>
                      <a:pt x="12084" y="39820"/>
                      <a:pt x="12065" y="39723"/>
                      <a:pt x="12074" y="39626"/>
                    </a:cubicBezTo>
                    <a:close/>
                    <a:moveTo>
                      <a:pt x="16738" y="41336"/>
                    </a:moveTo>
                    <a:cubicBezTo>
                      <a:pt x="16738" y="41337"/>
                      <a:pt x="16738" y="41339"/>
                      <a:pt x="16738" y="41340"/>
                    </a:cubicBezTo>
                    <a:cubicBezTo>
                      <a:pt x="16738" y="41341"/>
                      <a:pt x="16738" y="41343"/>
                      <a:pt x="16738" y="41344"/>
                    </a:cubicBezTo>
                    <a:lnTo>
                      <a:pt x="16738" y="41344"/>
                    </a:lnTo>
                    <a:cubicBezTo>
                      <a:pt x="16738" y="41341"/>
                      <a:pt x="16738" y="41339"/>
                      <a:pt x="16738" y="41336"/>
                    </a:cubicBezTo>
                    <a:close/>
                    <a:moveTo>
                      <a:pt x="12738" y="42127"/>
                    </a:moveTo>
                    <a:lnTo>
                      <a:pt x="12738" y="42127"/>
                    </a:lnTo>
                    <a:cubicBezTo>
                      <a:pt x="12448" y="42225"/>
                      <a:pt x="12213" y="42460"/>
                      <a:pt x="12119" y="42758"/>
                    </a:cubicBezTo>
                    <a:cubicBezTo>
                      <a:pt x="12213" y="42453"/>
                      <a:pt x="12446" y="42224"/>
                      <a:pt x="12738" y="42127"/>
                    </a:cubicBezTo>
                    <a:close/>
                    <a:moveTo>
                      <a:pt x="13050" y="42077"/>
                    </a:moveTo>
                    <a:cubicBezTo>
                      <a:pt x="13322" y="42077"/>
                      <a:pt x="13572" y="42191"/>
                      <a:pt x="13765" y="42384"/>
                    </a:cubicBezTo>
                    <a:cubicBezTo>
                      <a:pt x="14048" y="42689"/>
                      <a:pt x="14556" y="43130"/>
                      <a:pt x="15156" y="43133"/>
                    </a:cubicBezTo>
                    <a:lnTo>
                      <a:pt x="15156" y="43133"/>
                    </a:lnTo>
                    <a:cubicBezTo>
                      <a:pt x="15153" y="43133"/>
                      <a:pt x="15151" y="43133"/>
                      <a:pt x="15149" y="43133"/>
                    </a:cubicBezTo>
                    <a:cubicBezTo>
                      <a:pt x="14548" y="43133"/>
                      <a:pt x="14037" y="42702"/>
                      <a:pt x="13754" y="42384"/>
                    </a:cubicBezTo>
                    <a:cubicBezTo>
                      <a:pt x="13562" y="42192"/>
                      <a:pt x="13314" y="42079"/>
                      <a:pt x="13044" y="42078"/>
                    </a:cubicBezTo>
                    <a:lnTo>
                      <a:pt x="13044" y="42078"/>
                    </a:lnTo>
                    <a:cubicBezTo>
                      <a:pt x="13046" y="42077"/>
                      <a:pt x="13048" y="42077"/>
                      <a:pt x="13050" y="42077"/>
                    </a:cubicBezTo>
                    <a:close/>
                    <a:moveTo>
                      <a:pt x="7682" y="48807"/>
                    </a:moveTo>
                    <a:lnTo>
                      <a:pt x="12653" y="49283"/>
                    </a:lnTo>
                    <a:lnTo>
                      <a:pt x="12641" y="49283"/>
                    </a:lnTo>
                    <a:lnTo>
                      <a:pt x="7682" y="48807"/>
                    </a:lnTo>
                    <a:close/>
                    <a:moveTo>
                      <a:pt x="3904" y="48886"/>
                    </a:moveTo>
                    <a:cubicBezTo>
                      <a:pt x="4426" y="49238"/>
                      <a:pt x="4482" y="49976"/>
                      <a:pt x="4040" y="50395"/>
                    </a:cubicBezTo>
                    <a:cubicBezTo>
                      <a:pt x="3722" y="50679"/>
                      <a:pt x="3280" y="51201"/>
                      <a:pt x="3280" y="51803"/>
                    </a:cubicBezTo>
                    <a:cubicBezTo>
                      <a:pt x="3280" y="52143"/>
                      <a:pt x="3391" y="52463"/>
                      <a:pt x="3585" y="52720"/>
                    </a:cubicBezTo>
                    <a:lnTo>
                      <a:pt x="3585" y="52720"/>
                    </a:lnTo>
                    <a:cubicBezTo>
                      <a:pt x="3387" y="52459"/>
                      <a:pt x="3274" y="52134"/>
                      <a:pt x="3280" y="51791"/>
                    </a:cubicBezTo>
                    <a:cubicBezTo>
                      <a:pt x="3280" y="51190"/>
                      <a:pt x="3722" y="50679"/>
                      <a:pt x="4028" y="50395"/>
                    </a:cubicBezTo>
                    <a:cubicBezTo>
                      <a:pt x="4482" y="49976"/>
                      <a:pt x="4414" y="49238"/>
                      <a:pt x="3904" y="48886"/>
                    </a:cubicBezTo>
                    <a:close/>
                    <a:moveTo>
                      <a:pt x="20199" y="0"/>
                    </a:moveTo>
                    <a:cubicBezTo>
                      <a:pt x="19144" y="0"/>
                      <a:pt x="18406" y="647"/>
                      <a:pt x="18406" y="1577"/>
                    </a:cubicBezTo>
                    <a:cubicBezTo>
                      <a:pt x="18406" y="2179"/>
                      <a:pt x="18849" y="2689"/>
                      <a:pt x="19155" y="2973"/>
                    </a:cubicBezTo>
                    <a:cubicBezTo>
                      <a:pt x="19791" y="3575"/>
                      <a:pt x="19371" y="4653"/>
                      <a:pt x="18486" y="4653"/>
                    </a:cubicBezTo>
                    <a:lnTo>
                      <a:pt x="12641" y="4085"/>
                    </a:lnTo>
                    <a:lnTo>
                      <a:pt x="12585" y="4085"/>
                    </a:lnTo>
                    <a:lnTo>
                      <a:pt x="6786" y="3518"/>
                    </a:lnTo>
                    <a:cubicBezTo>
                      <a:pt x="6253" y="3518"/>
                      <a:pt x="5810" y="3949"/>
                      <a:pt x="5821" y="4494"/>
                    </a:cubicBezTo>
                    <a:cubicBezTo>
                      <a:pt x="5810" y="4755"/>
                      <a:pt x="5924" y="5016"/>
                      <a:pt x="6116" y="5197"/>
                    </a:cubicBezTo>
                    <a:cubicBezTo>
                      <a:pt x="6434" y="5481"/>
                      <a:pt x="6865" y="5992"/>
                      <a:pt x="6865" y="6593"/>
                    </a:cubicBezTo>
                    <a:cubicBezTo>
                      <a:pt x="6865" y="7524"/>
                      <a:pt x="6128" y="8170"/>
                      <a:pt x="5072" y="8170"/>
                    </a:cubicBezTo>
                    <a:cubicBezTo>
                      <a:pt x="4017" y="8170"/>
                      <a:pt x="3280" y="7524"/>
                      <a:pt x="3280" y="6593"/>
                    </a:cubicBezTo>
                    <a:cubicBezTo>
                      <a:pt x="3280" y="5992"/>
                      <a:pt x="3722" y="5481"/>
                      <a:pt x="4028" y="5197"/>
                    </a:cubicBezTo>
                    <a:cubicBezTo>
                      <a:pt x="4221" y="5016"/>
                      <a:pt x="4335" y="4755"/>
                      <a:pt x="4335" y="4482"/>
                    </a:cubicBezTo>
                    <a:cubicBezTo>
                      <a:pt x="4335" y="3949"/>
                      <a:pt x="3904" y="3518"/>
                      <a:pt x="3359" y="3518"/>
                    </a:cubicBezTo>
                    <a:lnTo>
                      <a:pt x="0" y="3847"/>
                    </a:lnTo>
                    <a:lnTo>
                      <a:pt x="0" y="24409"/>
                    </a:lnTo>
                    <a:cubicBezTo>
                      <a:pt x="896" y="24454"/>
                      <a:pt x="1509" y="25181"/>
                      <a:pt x="1509" y="26213"/>
                    </a:cubicBezTo>
                    <a:cubicBezTo>
                      <a:pt x="1509" y="27235"/>
                      <a:pt x="896" y="27972"/>
                      <a:pt x="0" y="28006"/>
                    </a:cubicBezTo>
                    <a:lnTo>
                      <a:pt x="0" y="34395"/>
                    </a:lnTo>
                    <a:lnTo>
                      <a:pt x="11" y="49045"/>
                    </a:lnTo>
                    <a:lnTo>
                      <a:pt x="0" y="49045"/>
                    </a:lnTo>
                    <a:lnTo>
                      <a:pt x="0" y="69800"/>
                    </a:lnTo>
                    <a:cubicBezTo>
                      <a:pt x="896" y="69834"/>
                      <a:pt x="1509" y="70560"/>
                      <a:pt x="1509" y="71593"/>
                    </a:cubicBezTo>
                    <a:cubicBezTo>
                      <a:pt x="1509" y="72626"/>
                      <a:pt x="896" y="73352"/>
                      <a:pt x="0" y="73386"/>
                    </a:cubicBezTo>
                    <a:lnTo>
                      <a:pt x="0" y="79105"/>
                    </a:lnTo>
                    <a:lnTo>
                      <a:pt x="3359" y="78787"/>
                    </a:lnTo>
                    <a:cubicBezTo>
                      <a:pt x="4233" y="78787"/>
                      <a:pt x="4664" y="79854"/>
                      <a:pt x="4028" y="80456"/>
                    </a:cubicBezTo>
                    <a:cubicBezTo>
                      <a:pt x="3711" y="80739"/>
                      <a:pt x="3268" y="81250"/>
                      <a:pt x="3268" y="81851"/>
                    </a:cubicBezTo>
                    <a:cubicBezTo>
                      <a:pt x="3268" y="82782"/>
                      <a:pt x="4017" y="83429"/>
                      <a:pt x="5072" y="83429"/>
                    </a:cubicBezTo>
                    <a:cubicBezTo>
                      <a:pt x="6128" y="83429"/>
                      <a:pt x="6865" y="82782"/>
                      <a:pt x="6865" y="81851"/>
                    </a:cubicBezTo>
                    <a:cubicBezTo>
                      <a:pt x="6865" y="81250"/>
                      <a:pt x="6434" y="80739"/>
                      <a:pt x="6116" y="80456"/>
                    </a:cubicBezTo>
                    <a:cubicBezTo>
                      <a:pt x="5481" y="79854"/>
                      <a:pt x="5901" y="78787"/>
                      <a:pt x="6786" y="78787"/>
                    </a:cubicBezTo>
                    <a:lnTo>
                      <a:pt x="12630" y="79355"/>
                    </a:lnTo>
                    <a:lnTo>
                      <a:pt x="12653" y="79355"/>
                    </a:lnTo>
                    <a:lnTo>
                      <a:pt x="12641" y="79151"/>
                    </a:lnTo>
                    <a:lnTo>
                      <a:pt x="12074" y="73295"/>
                    </a:lnTo>
                    <a:cubicBezTo>
                      <a:pt x="12074" y="72762"/>
                      <a:pt x="12517" y="72342"/>
                      <a:pt x="13050" y="72342"/>
                    </a:cubicBezTo>
                    <a:cubicBezTo>
                      <a:pt x="13322" y="72342"/>
                      <a:pt x="13572" y="72444"/>
                      <a:pt x="13765" y="72648"/>
                    </a:cubicBezTo>
                    <a:cubicBezTo>
                      <a:pt x="14049" y="72955"/>
                      <a:pt x="14559" y="73397"/>
                      <a:pt x="15161" y="73397"/>
                    </a:cubicBezTo>
                    <a:cubicBezTo>
                      <a:pt x="16091" y="73397"/>
                      <a:pt x="16738" y="72648"/>
                      <a:pt x="16738" y="71593"/>
                    </a:cubicBezTo>
                    <a:cubicBezTo>
                      <a:pt x="16738" y="70549"/>
                      <a:pt x="16080" y="69789"/>
                      <a:pt x="15149" y="69789"/>
                    </a:cubicBezTo>
                    <a:cubicBezTo>
                      <a:pt x="14548" y="69789"/>
                      <a:pt x="14037" y="70231"/>
                      <a:pt x="13754" y="70538"/>
                    </a:cubicBezTo>
                    <a:cubicBezTo>
                      <a:pt x="13561" y="70731"/>
                      <a:pt x="13311" y="70844"/>
                      <a:pt x="13039" y="70844"/>
                    </a:cubicBezTo>
                    <a:cubicBezTo>
                      <a:pt x="12505" y="70844"/>
                      <a:pt x="12074" y="70413"/>
                      <a:pt x="12074" y="69879"/>
                    </a:cubicBezTo>
                    <a:lnTo>
                      <a:pt x="12607" y="64330"/>
                    </a:lnTo>
                    <a:lnTo>
                      <a:pt x="12630" y="64330"/>
                    </a:lnTo>
                    <a:lnTo>
                      <a:pt x="18486" y="64898"/>
                    </a:lnTo>
                    <a:cubicBezTo>
                      <a:pt x="19019" y="64898"/>
                      <a:pt x="19450" y="64467"/>
                      <a:pt x="19450" y="63922"/>
                    </a:cubicBezTo>
                    <a:cubicBezTo>
                      <a:pt x="19462" y="63661"/>
                      <a:pt x="19348" y="63400"/>
                      <a:pt x="19155" y="63218"/>
                    </a:cubicBezTo>
                    <a:cubicBezTo>
                      <a:pt x="18837" y="62935"/>
                      <a:pt x="18395" y="62424"/>
                      <a:pt x="18395" y="61823"/>
                    </a:cubicBezTo>
                    <a:cubicBezTo>
                      <a:pt x="18395" y="60892"/>
                      <a:pt x="19144" y="60245"/>
                      <a:pt x="20199" y="60245"/>
                    </a:cubicBezTo>
                    <a:cubicBezTo>
                      <a:pt x="21255" y="60245"/>
                      <a:pt x="21992" y="60892"/>
                      <a:pt x="21992" y="61823"/>
                    </a:cubicBezTo>
                    <a:cubicBezTo>
                      <a:pt x="21992" y="62424"/>
                      <a:pt x="21561" y="62935"/>
                      <a:pt x="21243" y="63218"/>
                    </a:cubicBezTo>
                    <a:cubicBezTo>
                      <a:pt x="21050" y="63400"/>
                      <a:pt x="20937" y="63661"/>
                      <a:pt x="20937" y="63922"/>
                    </a:cubicBezTo>
                    <a:cubicBezTo>
                      <a:pt x="20937" y="64467"/>
                      <a:pt x="21379" y="64898"/>
                      <a:pt x="21913" y="64898"/>
                    </a:cubicBezTo>
                    <a:lnTo>
                      <a:pt x="27757" y="64330"/>
                    </a:lnTo>
                    <a:lnTo>
                      <a:pt x="27927" y="64342"/>
                    </a:lnTo>
                    <a:lnTo>
                      <a:pt x="28460" y="69879"/>
                    </a:lnTo>
                    <a:cubicBezTo>
                      <a:pt x="28460" y="70413"/>
                      <a:pt x="28029" y="70844"/>
                      <a:pt x="27496" y="70844"/>
                    </a:cubicBezTo>
                    <a:cubicBezTo>
                      <a:pt x="27223" y="70844"/>
                      <a:pt x="26974" y="70742"/>
                      <a:pt x="26781" y="70538"/>
                    </a:cubicBezTo>
                    <a:cubicBezTo>
                      <a:pt x="26497" y="70231"/>
                      <a:pt x="25987" y="69789"/>
                      <a:pt x="25385" y="69789"/>
                    </a:cubicBezTo>
                    <a:cubicBezTo>
                      <a:pt x="24455" y="69789"/>
                      <a:pt x="23808" y="70538"/>
                      <a:pt x="23808" y="71593"/>
                    </a:cubicBezTo>
                    <a:cubicBezTo>
                      <a:pt x="23808" y="72648"/>
                      <a:pt x="24455" y="73386"/>
                      <a:pt x="25385" y="73386"/>
                    </a:cubicBezTo>
                    <a:cubicBezTo>
                      <a:pt x="25987" y="73386"/>
                      <a:pt x="26497" y="72943"/>
                      <a:pt x="26781" y="72637"/>
                    </a:cubicBezTo>
                    <a:cubicBezTo>
                      <a:pt x="26974" y="72444"/>
                      <a:pt x="27223" y="72331"/>
                      <a:pt x="27496" y="72331"/>
                    </a:cubicBezTo>
                    <a:cubicBezTo>
                      <a:pt x="28029" y="72331"/>
                      <a:pt x="28460" y="72762"/>
                      <a:pt x="28460" y="73307"/>
                    </a:cubicBezTo>
                    <a:lnTo>
                      <a:pt x="27893" y="79151"/>
                    </a:lnTo>
                    <a:lnTo>
                      <a:pt x="27882" y="79332"/>
                    </a:lnTo>
                    <a:lnTo>
                      <a:pt x="33612" y="78776"/>
                    </a:lnTo>
                    <a:cubicBezTo>
                      <a:pt x="34486" y="78776"/>
                      <a:pt x="34917" y="79854"/>
                      <a:pt x="34270" y="80456"/>
                    </a:cubicBezTo>
                    <a:cubicBezTo>
                      <a:pt x="33964" y="80739"/>
                      <a:pt x="33522" y="81250"/>
                      <a:pt x="33522" y="81851"/>
                    </a:cubicBezTo>
                    <a:cubicBezTo>
                      <a:pt x="33522" y="82782"/>
                      <a:pt x="34270" y="83429"/>
                      <a:pt x="35326" y="83429"/>
                    </a:cubicBezTo>
                    <a:cubicBezTo>
                      <a:pt x="36370" y="83429"/>
                      <a:pt x="37119" y="82782"/>
                      <a:pt x="37119" y="81851"/>
                    </a:cubicBezTo>
                    <a:cubicBezTo>
                      <a:pt x="37119" y="81250"/>
                      <a:pt x="36676" y="80739"/>
                      <a:pt x="36370" y="80456"/>
                    </a:cubicBezTo>
                    <a:cubicBezTo>
                      <a:pt x="35734" y="79854"/>
                      <a:pt x="36154" y="78776"/>
                      <a:pt x="37039" y="78776"/>
                    </a:cubicBezTo>
                    <a:lnTo>
                      <a:pt x="42861" y="79344"/>
                    </a:lnTo>
                    <a:lnTo>
                      <a:pt x="42883" y="79162"/>
                    </a:lnTo>
                    <a:lnTo>
                      <a:pt x="42316" y="73307"/>
                    </a:lnTo>
                    <a:cubicBezTo>
                      <a:pt x="42316" y="72773"/>
                      <a:pt x="42747" y="72342"/>
                      <a:pt x="43281" y="72342"/>
                    </a:cubicBezTo>
                    <a:cubicBezTo>
                      <a:pt x="43293" y="72341"/>
                      <a:pt x="43306" y="72341"/>
                      <a:pt x="43318" y="72341"/>
                    </a:cubicBezTo>
                    <a:cubicBezTo>
                      <a:pt x="43577" y="72341"/>
                      <a:pt x="43822" y="72453"/>
                      <a:pt x="43996" y="72637"/>
                    </a:cubicBezTo>
                    <a:cubicBezTo>
                      <a:pt x="44279" y="72955"/>
                      <a:pt x="44790" y="73386"/>
                      <a:pt x="45391" y="73386"/>
                    </a:cubicBezTo>
                    <a:cubicBezTo>
                      <a:pt x="46322" y="73386"/>
                      <a:pt x="46969" y="72648"/>
                      <a:pt x="46969" y="71593"/>
                    </a:cubicBezTo>
                    <a:cubicBezTo>
                      <a:pt x="46969" y="70538"/>
                      <a:pt x="46333" y="69789"/>
                      <a:pt x="45403" y="69789"/>
                    </a:cubicBezTo>
                    <a:cubicBezTo>
                      <a:pt x="44801" y="69789"/>
                      <a:pt x="44291" y="70231"/>
                      <a:pt x="44007" y="70538"/>
                    </a:cubicBezTo>
                    <a:cubicBezTo>
                      <a:pt x="43814" y="70731"/>
                      <a:pt x="43564" y="70844"/>
                      <a:pt x="43292" y="70844"/>
                    </a:cubicBezTo>
                    <a:cubicBezTo>
                      <a:pt x="42759" y="70844"/>
                      <a:pt x="42327" y="70413"/>
                      <a:pt x="42327" y="69879"/>
                    </a:cubicBezTo>
                    <a:lnTo>
                      <a:pt x="42861" y="64330"/>
                    </a:lnTo>
                    <a:lnTo>
                      <a:pt x="42883" y="64330"/>
                    </a:lnTo>
                    <a:lnTo>
                      <a:pt x="48739" y="64898"/>
                    </a:lnTo>
                    <a:cubicBezTo>
                      <a:pt x="49272" y="64898"/>
                      <a:pt x="49704" y="64467"/>
                      <a:pt x="49704" y="63922"/>
                    </a:cubicBezTo>
                    <a:cubicBezTo>
                      <a:pt x="49715" y="63661"/>
                      <a:pt x="49601" y="63400"/>
                      <a:pt x="49409" y="63218"/>
                    </a:cubicBezTo>
                    <a:cubicBezTo>
                      <a:pt x="49091" y="62935"/>
                      <a:pt x="48648" y="62424"/>
                      <a:pt x="48648" y="61823"/>
                    </a:cubicBezTo>
                    <a:cubicBezTo>
                      <a:pt x="48648" y="60892"/>
                      <a:pt x="49397" y="60245"/>
                      <a:pt x="50453" y="60245"/>
                    </a:cubicBezTo>
                    <a:cubicBezTo>
                      <a:pt x="51508" y="60245"/>
                      <a:pt x="52245" y="60892"/>
                      <a:pt x="52245" y="61823"/>
                    </a:cubicBezTo>
                    <a:cubicBezTo>
                      <a:pt x="52245" y="62424"/>
                      <a:pt x="51814" y="62935"/>
                      <a:pt x="51497" y="63218"/>
                    </a:cubicBezTo>
                    <a:cubicBezTo>
                      <a:pt x="51304" y="63400"/>
                      <a:pt x="51190" y="63661"/>
                      <a:pt x="51190" y="63922"/>
                    </a:cubicBezTo>
                    <a:cubicBezTo>
                      <a:pt x="51190" y="64467"/>
                      <a:pt x="51633" y="64898"/>
                      <a:pt x="52166" y="64898"/>
                    </a:cubicBezTo>
                    <a:lnTo>
                      <a:pt x="58010" y="64330"/>
                    </a:lnTo>
                    <a:lnTo>
                      <a:pt x="58044" y="64330"/>
                    </a:lnTo>
                    <a:lnTo>
                      <a:pt x="58010" y="64047"/>
                    </a:lnTo>
                    <a:lnTo>
                      <a:pt x="58578" y="58191"/>
                    </a:lnTo>
                    <a:cubicBezTo>
                      <a:pt x="58578" y="57658"/>
                      <a:pt x="58146" y="57227"/>
                      <a:pt x="57613" y="57227"/>
                    </a:cubicBezTo>
                    <a:cubicBezTo>
                      <a:pt x="57341" y="57227"/>
                      <a:pt x="57091" y="57329"/>
                      <a:pt x="56898" y="57533"/>
                    </a:cubicBezTo>
                    <a:cubicBezTo>
                      <a:pt x="56614" y="57840"/>
                      <a:pt x="56104" y="58282"/>
                      <a:pt x="55502" y="58282"/>
                    </a:cubicBezTo>
                    <a:cubicBezTo>
                      <a:pt x="54572" y="58282"/>
                      <a:pt x="53925" y="57533"/>
                      <a:pt x="53925" y="56478"/>
                    </a:cubicBezTo>
                    <a:cubicBezTo>
                      <a:pt x="53925" y="55422"/>
                      <a:pt x="54572" y="54685"/>
                      <a:pt x="55502" y="54685"/>
                    </a:cubicBezTo>
                    <a:cubicBezTo>
                      <a:pt x="56104" y="54685"/>
                      <a:pt x="56614" y="55127"/>
                      <a:pt x="56898" y="55434"/>
                    </a:cubicBezTo>
                    <a:cubicBezTo>
                      <a:pt x="57091" y="55627"/>
                      <a:pt x="57341" y="55740"/>
                      <a:pt x="57613" y="55740"/>
                    </a:cubicBezTo>
                    <a:cubicBezTo>
                      <a:pt x="58146" y="55740"/>
                      <a:pt x="58589" y="55309"/>
                      <a:pt x="58589" y="54764"/>
                    </a:cubicBezTo>
                    <a:lnTo>
                      <a:pt x="58056" y="49283"/>
                    </a:lnTo>
                    <a:lnTo>
                      <a:pt x="58022" y="48920"/>
                    </a:lnTo>
                    <a:lnTo>
                      <a:pt x="58589" y="43065"/>
                    </a:lnTo>
                    <a:cubicBezTo>
                      <a:pt x="58589" y="42531"/>
                      <a:pt x="58158" y="42100"/>
                      <a:pt x="57613" y="42100"/>
                    </a:cubicBezTo>
                    <a:cubicBezTo>
                      <a:pt x="57601" y="42100"/>
                      <a:pt x="57589" y="42099"/>
                      <a:pt x="57577" y="42099"/>
                    </a:cubicBezTo>
                    <a:cubicBezTo>
                      <a:pt x="57328" y="42099"/>
                      <a:pt x="57083" y="42212"/>
                      <a:pt x="56909" y="42407"/>
                    </a:cubicBezTo>
                    <a:cubicBezTo>
                      <a:pt x="56626" y="42713"/>
                      <a:pt x="56115" y="43156"/>
                      <a:pt x="55514" y="43156"/>
                    </a:cubicBezTo>
                    <a:cubicBezTo>
                      <a:pt x="54583" y="43156"/>
                      <a:pt x="53936" y="42407"/>
                      <a:pt x="53936" y="41351"/>
                    </a:cubicBezTo>
                    <a:cubicBezTo>
                      <a:pt x="53936" y="40296"/>
                      <a:pt x="54583" y="39558"/>
                      <a:pt x="55514" y="39558"/>
                    </a:cubicBezTo>
                    <a:cubicBezTo>
                      <a:pt x="56115" y="39558"/>
                      <a:pt x="56626" y="39989"/>
                      <a:pt x="56909" y="40307"/>
                    </a:cubicBezTo>
                    <a:cubicBezTo>
                      <a:pt x="57091" y="40500"/>
                      <a:pt x="57352" y="40614"/>
                      <a:pt x="57613" y="40614"/>
                    </a:cubicBezTo>
                    <a:cubicBezTo>
                      <a:pt x="58158" y="40614"/>
                      <a:pt x="58589" y="40171"/>
                      <a:pt x="58589" y="39638"/>
                    </a:cubicBezTo>
                    <a:lnTo>
                      <a:pt x="58056" y="34145"/>
                    </a:lnTo>
                    <a:lnTo>
                      <a:pt x="63877" y="33578"/>
                    </a:lnTo>
                    <a:cubicBezTo>
                      <a:pt x="64410" y="33578"/>
                      <a:pt x="64842" y="34009"/>
                      <a:pt x="64842" y="34543"/>
                    </a:cubicBezTo>
                    <a:cubicBezTo>
                      <a:pt x="64842" y="34815"/>
                      <a:pt x="64728" y="35065"/>
                      <a:pt x="64535" y="35257"/>
                    </a:cubicBezTo>
                    <a:cubicBezTo>
                      <a:pt x="64229" y="35541"/>
                      <a:pt x="63786" y="36052"/>
                      <a:pt x="63786" y="36653"/>
                    </a:cubicBezTo>
                    <a:cubicBezTo>
                      <a:pt x="63786" y="37584"/>
                      <a:pt x="64535" y="38231"/>
                      <a:pt x="65579" y="38231"/>
                    </a:cubicBezTo>
                    <a:cubicBezTo>
                      <a:pt x="66635" y="38231"/>
                      <a:pt x="67383" y="37584"/>
                      <a:pt x="67383" y="36653"/>
                    </a:cubicBezTo>
                    <a:cubicBezTo>
                      <a:pt x="67383" y="36052"/>
                      <a:pt x="66941" y="35541"/>
                      <a:pt x="66623" y="35257"/>
                    </a:cubicBezTo>
                    <a:cubicBezTo>
                      <a:pt x="66430" y="35076"/>
                      <a:pt x="66317" y="34815"/>
                      <a:pt x="66328" y="34543"/>
                    </a:cubicBezTo>
                    <a:cubicBezTo>
                      <a:pt x="66328" y="34009"/>
                      <a:pt x="66759" y="33578"/>
                      <a:pt x="67293" y="33578"/>
                    </a:cubicBezTo>
                    <a:lnTo>
                      <a:pt x="73103" y="34134"/>
                    </a:lnTo>
                    <a:lnTo>
                      <a:pt x="73069" y="33782"/>
                    </a:lnTo>
                    <a:lnTo>
                      <a:pt x="72501" y="27938"/>
                    </a:lnTo>
                    <a:cubicBezTo>
                      <a:pt x="72501" y="27405"/>
                      <a:pt x="72933" y="26962"/>
                      <a:pt x="73466" y="26962"/>
                    </a:cubicBezTo>
                    <a:cubicBezTo>
                      <a:pt x="73738" y="26962"/>
                      <a:pt x="73988" y="27076"/>
                      <a:pt x="74169" y="27269"/>
                    </a:cubicBezTo>
                    <a:cubicBezTo>
                      <a:pt x="74453" y="27586"/>
                      <a:pt x="74975" y="28018"/>
                      <a:pt x="75577" y="28018"/>
                    </a:cubicBezTo>
                    <a:cubicBezTo>
                      <a:pt x="76496" y="28018"/>
                      <a:pt x="77154" y="27280"/>
                      <a:pt x="77154" y="26225"/>
                    </a:cubicBezTo>
                    <a:cubicBezTo>
                      <a:pt x="77154" y="25169"/>
                      <a:pt x="76496" y="24420"/>
                      <a:pt x="75577" y="24420"/>
                    </a:cubicBezTo>
                    <a:cubicBezTo>
                      <a:pt x="74975" y="24420"/>
                      <a:pt x="74465" y="24863"/>
                      <a:pt x="74169" y="25169"/>
                    </a:cubicBezTo>
                    <a:cubicBezTo>
                      <a:pt x="73996" y="25364"/>
                      <a:pt x="73761" y="25476"/>
                      <a:pt x="73503" y="25476"/>
                    </a:cubicBezTo>
                    <a:cubicBezTo>
                      <a:pt x="73491" y="25476"/>
                      <a:pt x="73478" y="25476"/>
                      <a:pt x="73466" y="25476"/>
                    </a:cubicBezTo>
                    <a:cubicBezTo>
                      <a:pt x="72933" y="25476"/>
                      <a:pt x="72501" y="25045"/>
                      <a:pt x="72501" y="24511"/>
                    </a:cubicBezTo>
                    <a:lnTo>
                      <a:pt x="73023" y="19064"/>
                    </a:lnTo>
                    <a:lnTo>
                      <a:pt x="67293" y="18508"/>
                    </a:lnTo>
                    <a:cubicBezTo>
                      <a:pt x="66759" y="18508"/>
                      <a:pt x="66328" y="18951"/>
                      <a:pt x="66328" y="19484"/>
                    </a:cubicBezTo>
                    <a:cubicBezTo>
                      <a:pt x="66328" y="19745"/>
                      <a:pt x="66430" y="20006"/>
                      <a:pt x="66635" y="20188"/>
                    </a:cubicBezTo>
                    <a:cubicBezTo>
                      <a:pt x="66941" y="20471"/>
                      <a:pt x="67383" y="20993"/>
                      <a:pt x="67383" y="21583"/>
                    </a:cubicBezTo>
                    <a:cubicBezTo>
                      <a:pt x="67383" y="22514"/>
                      <a:pt x="66635" y="23172"/>
                      <a:pt x="65579" y="23172"/>
                    </a:cubicBezTo>
                    <a:cubicBezTo>
                      <a:pt x="64535" y="23172"/>
                      <a:pt x="63786" y="22514"/>
                      <a:pt x="63786" y="21583"/>
                    </a:cubicBezTo>
                    <a:cubicBezTo>
                      <a:pt x="63786" y="20993"/>
                      <a:pt x="64217" y="20471"/>
                      <a:pt x="64535" y="20188"/>
                    </a:cubicBezTo>
                    <a:cubicBezTo>
                      <a:pt x="64728" y="20006"/>
                      <a:pt x="64842" y="19745"/>
                      <a:pt x="64842" y="19484"/>
                    </a:cubicBezTo>
                    <a:cubicBezTo>
                      <a:pt x="64842" y="18951"/>
                      <a:pt x="64410" y="18508"/>
                      <a:pt x="63866" y="18508"/>
                    </a:cubicBezTo>
                    <a:lnTo>
                      <a:pt x="58056" y="19076"/>
                    </a:lnTo>
                    <a:lnTo>
                      <a:pt x="58010" y="18667"/>
                    </a:lnTo>
                    <a:lnTo>
                      <a:pt x="58578" y="12823"/>
                    </a:lnTo>
                    <a:cubicBezTo>
                      <a:pt x="58578" y="12290"/>
                      <a:pt x="58146" y="11847"/>
                      <a:pt x="57613" y="11847"/>
                    </a:cubicBezTo>
                    <a:cubicBezTo>
                      <a:pt x="57341" y="11847"/>
                      <a:pt x="57091" y="11961"/>
                      <a:pt x="56909" y="12153"/>
                    </a:cubicBezTo>
                    <a:cubicBezTo>
                      <a:pt x="56626" y="12471"/>
                      <a:pt x="56104" y="12902"/>
                      <a:pt x="55502" y="12902"/>
                    </a:cubicBezTo>
                    <a:cubicBezTo>
                      <a:pt x="54583" y="12902"/>
                      <a:pt x="53925" y="12165"/>
                      <a:pt x="53925" y="11109"/>
                    </a:cubicBezTo>
                    <a:cubicBezTo>
                      <a:pt x="53925" y="10054"/>
                      <a:pt x="54583" y="9305"/>
                      <a:pt x="55502" y="9305"/>
                    </a:cubicBezTo>
                    <a:cubicBezTo>
                      <a:pt x="56104" y="9305"/>
                      <a:pt x="56614" y="9748"/>
                      <a:pt x="56909" y="10054"/>
                    </a:cubicBezTo>
                    <a:cubicBezTo>
                      <a:pt x="57083" y="10249"/>
                      <a:pt x="57318" y="10361"/>
                      <a:pt x="57576" y="10361"/>
                    </a:cubicBezTo>
                    <a:cubicBezTo>
                      <a:pt x="57588" y="10361"/>
                      <a:pt x="57601" y="10361"/>
                      <a:pt x="57613" y="10361"/>
                    </a:cubicBezTo>
                    <a:cubicBezTo>
                      <a:pt x="58146" y="10361"/>
                      <a:pt x="58589" y="9929"/>
                      <a:pt x="58589" y="9385"/>
                    </a:cubicBezTo>
                    <a:lnTo>
                      <a:pt x="58078" y="4097"/>
                    </a:lnTo>
                    <a:lnTo>
                      <a:pt x="58022" y="4097"/>
                    </a:lnTo>
                    <a:lnTo>
                      <a:pt x="52166" y="3529"/>
                    </a:lnTo>
                    <a:cubicBezTo>
                      <a:pt x="51633" y="3529"/>
                      <a:pt x="51213" y="3960"/>
                      <a:pt x="51213" y="4494"/>
                    </a:cubicBezTo>
                    <a:cubicBezTo>
                      <a:pt x="51201" y="4755"/>
                      <a:pt x="51315" y="5016"/>
                      <a:pt x="51508" y="5197"/>
                    </a:cubicBezTo>
                    <a:cubicBezTo>
                      <a:pt x="51826" y="5481"/>
                      <a:pt x="52257" y="5992"/>
                      <a:pt x="52257" y="6593"/>
                    </a:cubicBezTo>
                    <a:cubicBezTo>
                      <a:pt x="52257" y="7524"/>
                      <a:pt x="51519" y="8170"/>
                      <a:pt x="50464" y="8170"/>
                    </a:cubicBezTo>
                    <a:cubicBezTo>
                      <a:pt x="49409" y="8170"/>
                      <a:pt x="48660" y="7524"/>
                      <a:pt x="48660" y="6593"/>
                    </a:cubicBezTo>
                    <a:cubicBezTo>
                      <a:pt x="48660" y="5992"/>
                      <a:pt x="49091" y="5481"/>
                      <a:pt x="49409" y="5197"/>
                    </a:cubicBezTo>
                    <a:cubicBezTo>
                      <a:pt x="49601" y="5016"/>
                      <a:pt x="49715" y="4755"/>
                      <a:pt x="49704" y="4482"/>
                    </a:cubicBezTo>
                    <a:cubicBezTo>
                      <a:pt x="49704" y="3949"/>
                      <a:pt x="49272" y="3518"/>
                      <a:pt x="48739" y="3518"/>
                    </a:cubicBezTo>
                    <a:lnTo>
                      <a:pt x="42883" y="4085"/>
                    </a:lnTo>
                    <a:lnTo>
                      <a:pt x="42838" y="4085"/>
                    </a:lnTo>
                    <a:lnTo>
                      <a:pt x="37039" y="3529"/>
                    </a:lnTo>
                    <a:cubicBezTo>
                      <a:pt x="36506" y="3529"/>
                      <a:pt x="36075" y="3960"/>
                      <a:pt x="36075" y="4494"/>
                    </a:cubicBezTo>
                    <a:cubicBezTo>
                      <a:pt x="36063" y="4766"/>
                      <a:pt x="36177" y="5016"/>
                      <a:pt x="36370" y="5209"/>
                    </a:cubicBezTo>
                    <a:cubicBezTo>
                      <a:pt x="36688" y="5492"/>
                      <a:pt x="37119" y="6003"/>
                      <a:pt x="37119" y="6604"/>
                    </a:cubicBezTo>
                    <a:cubicBezTo>
                      <a:pt x="37119" y="7535"/>
                      <a:pt x="36381" y="8182"/>
                      <a:pt x="35326" y="8182"/>
                    </a:cubicBezTo>
                    <a:cubicBezTo>
                      <a:pt x="34270" y="8182"/>
                      <a:pt x="33533" y="7524"/>
                      <a:pt x="33533" y="6593"/>
                    </a:cubicBezTo>
                    <a:cubicBezTo>
                      <a:pt x="33533" y="5992"/>
                      <a:pt x="33975" y="5481"/>
                      <a:pt x="34282" y="5197"/>
                    </a:cubicBezTo>
                    <a:cubicBezTo>
                      <a:pt x="34475" y="5016"/>
                      <a:pt x="34588" y="4755"/>
                      <a:pt x="34588" y="4482"/>
                    </a:cubicBezTo>
                    <a:cubicBezTo>
                      <a:pt x="34588" y="3949"/>
                      <a:pt x="34146" y="3518"/>
                      <a:pt x="33624" y="3518"/>
                    </a:cubicBezTo>
                    <a:lnTo>
                      <a:pt x="27961" y="4063"/>
                    </a:lnTo>
                    <a:lnTo>
                      <a:pt x="27768" y="4085"/>
                    </a:lnTo>
                    <a:lnTo>
                      <a:pt x="21913" y="4653"/>
                    </a:lnTo>
                    <a:cubicBezTo>
                      <a:pt x="21039" y="4653"/>
                      <a:pt x="20608" y="3586"/>
                      <a:pt x="21255" y="2984"/>
                    </a:cubicBezTo>
                    <a:cubicBezTo>
                      <a:pt x="21561" y="2701"/>
                      <a:pt x="22003" y="2179"/>
                      <a:pt x="22003" y="1589"/>
                    </a:cubicBezTo>
                    <a:cubicBezTo>
                      <a:pt x="22003" y="647"/>
                      <a:pt x="21255" y="0"/>
                      <a:pt x="201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7920000" algn="bl" rotWithShape="0">
                  <a:schemeClr val="dk1">
                    <a:alpha val="2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1962700" y="2631525"/>
                <a:ext cx="584150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91" extrusionOk="0">
                    <a:moveTo>
                      <a:pt x="10009" y="0"/>
                    </a:moveTo>
                    <a:lnTo>
                      <a:pt x="4165" y="567"/>
                    </a:lnTo>
                    <a:lnTo>
                      <a:pt x="4108" y="567"/>
                    </a:lnTo>
                    <a:lnTo>
                      <a:pt x="4642" y="6060"/>
                    </a:lnTo>
                    <a:cubicBezTo>
                      <a:pt x="4642" y="6593"/>
                      <a:pt x="4211" y="7024"/>
                      <a:pt x="3677" y="7036"/>
                    </a:cubicBezTo>
                    <a:cubicBezTo>
                      <a:pt x="3416" y="7036"/>
                      <a:pt x="3155" y="6922"/>
                      <a:pt x="2974" y="6729"/>
                    </a:cubicBezTo>
                    <a:cubicBezTo>
                      <a:pt x="2690" y="6411"/>
                      <a:pt x="2179" y="5980"/>
                      <a:pt x="1578" y="5980"/>
                    </a:cubicBezTo>
                    <a:cubicBezTo>
                      <a:pt x="647" y="5980"/>
                      <a:pt x="1" y="6718"/>
                      <a:pt x="1" y="7773"/>
                    </a:cubicBezTo>
                    <a:cubicBezTo>
                      <a:pt x="1" y="8829"/>
                      <a:pt x="647" y="9578"/>
                      <a:pt x="1578" y="9578"/>
                    </a:cubicBezTo>
                    <a:cubicBezTo>
                      <a:pt x="2179" y="9578"/>
                      <a:pt x="2690" y="9135"/>
                      <a:pt x="2974" y="8829"/>
                    </a:cubicBezTo>
                    <a:cubicBezTo>
                      <a:pt x="3155" y="8624"/>
                      <a:pt x="3416" y="8522"/>
                      <a:pt x="3677" y="8522"/>
                    </a:cubicBezTo>
                    <a:cubicBezTo>
                      <a:pt x="4211" y="8522"/>
                      <a:pt x="4653" y="8953"/>
                      <a:pt x="4653" y="9487"/>
                    </a:cubicBezTo>
                    <a:lnTo>
                      <a:pt x="4086" y="15342"/>
                    </a:lnTo>
                    <a:lnTo>
                      <a:pt x="4120" y="15705"/>
                    </a:lnTo>
                    <a:lnTo>
                      <a:pt x="4165" y="15705"/>
                    </a:lnTo>
                    <a:lnTo>
                      <a:pt x="10009" y="15138"/>
                    </a:lnTo>
                    <a:cubicBezTo>
                      <a:pt x="10883" y="15138"/>
                      <a:pt x="11314" y="16205"/>
                      <a:pt x="10679" y="16817"/>
                    </a:cubicBezTo>
                    <a:cubicBezTo>
                      <a:pt x="10361" y="17101"/>
                      <a:pt x="9930" y="17612"/>
                      <a:pt x="9930" y="18213"/>
                    </a:cubicBezTo>
                    <a:cubicBezTo>
                      <a:pt x="9930" y="19144"/>
                      <a:pt x="10668" y="19791"/>
                      <a:pt x="11723" y="19791"/>
                    </a:cubicBezTo>
                    <a:cubicBezTo>
                      <a:pt x="12778" y="19791"/>
                      <a:pt x="13527" y="19144"/>
                      <a:pt x="13527" y="18213"/>
                    </a:cubicBezTo>
                    <a:cubicBezTo>
                      <a:pt x="13527" y="17612"/>
                      <a:pt x="13085" y="17101"/>
                      <a:pt x="12767" y="16817"/>
                    </a:cubicBezTo>
                    <a:cubicBezTo>
                      <a:pt x="12131" y="16205"/>
                      <a:pt x="12563" y="15138"/>
                      <a:pt x="13436" y="15138"/>
                    </a:cubicBezTo>
                    <a:lnTo>
                      <a:pt x="19292" y="15705"/>
                    </a:lnTo>
                    <a:lnTo>
                      <a:pt x="19326" y="15705"/>
                    </a:lnTo>
                    <a:lnTo>
                      <a:pt x="19292" y="15342"/>
                    </a:lnTo>
                    <a:lnTo>
                      <a:pt x="18724" y="9487"/>
                    </a:lnTo>
                    <a:cubicBezTo>
                      <a:pt x="18724" y="8904"/>
                      <a:pt x="19200" y="8518"/>
                      <a:pt x="19694" y="8518"/>
                    </a:cubicBezTo>
                    <a:cubicBezTo>
                      <a:pt x="19941" y="8518"/>
                      <a:pt x="20193" y="8613"/>
                      <a:pt x="20393" y="8829"/>
                    </a:cubicBezTo>
                    <a:cubicBezTo>
                      <a:pt x="20676" y="9135"/>
                      <a:pt x="21187" y="9578"/>
                      <a:pt x="21788" y="9578"/>
                    </a:cubicBezTo>
                    <a:cubicBezTo>
                      <a:pt x="22719" y="9578"/>
                      <a:pt x="23366" y="8829"/>
                      <a:pt x="23366" y="7773"/>
                    </a:cubicBezTo>
                    <a:cubicBezTo>
                      <a:pt x="23366" y="6718"/>
                      <a:pt x="22719" y="5980"/>
                      <a:pt x="21788" y="5980"/>
                    </a:cubicBezTo>
                    <a:cubicBezTo>
                      <a:pt x="21187" y="5980"/>
                      <a:pt x="20676" y="6411"/>
                      <a:pt x="20393" y="6729"/>
                    </a:cubicBezTo>
                    <a:cubicBezTo>
                      <a:pt x="20193" y="6940"/>
                      <a:pt x="19942" y="7035"/>
                      <a:pt x="19696" y="7035"/>
                    </a:cubicBezTo>
                    <a:cubicBezTo>
                      <a:pt x="19201" y="7035"/>
                      <a:pt x="18724" y="6651"/>
                      <a:pt x="18724" y="6060"/>
                    </a:cubicBezTo>
                    <a:lnTo>
                      <a:pt x="19246" y="567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60" y="1237"/>
                      <a:pt x="12574" y="1487"/>
                      <a:pt x="12767" y="1679"/>
                    </a:cubicBezTo>
                    <a:cubicBezTo>
                      <a:pt x="13085" y="1963"/>
                      <a:pt x="13516" y="2474"/>
                      <a:pt x="13516" y="3075"/>
                    </a:cubicBezTo>
                    <a:cubicBezTo>
                      <a:pt x="13516" y="4006"/>
                      <a:pt x="12778" y="4653"/>
                      <a:pt x="11723" y="4653"/>
                    </a:cubicBezTo>
                    <a:cubicBezTo>
                      <a:pt x="10668" y="4653"/>
                      <a:pt x="9930" y="4006"/>
                      <a:pt x="9930" y="3075"/>
                    </a:cubicBezTo>
                    <a:cubicBezTo>
                      <a:pt x="9930" y="2474"/>
                      <a:pt x="10361" y="1963"/>
                      <a:pt x="10679" y="1679"/>
                    </a:cubicBezTo>
                    <a:cubicBezTo>
                      <a:pt x="10872" y="1487"/>
                      <a:pt x="10985" y="1237"/>
                      <a:pt x="10974" y="965"/>
                    </a:cubicBezTo>
                    <a:cubicBezTo>
                      <a:pt x="10974" y="431"/>
                      <a:pt x="10543" y="0"/>
                      <a:pt x="100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7920000" algn="bl" rotWithShape="0">
                  <a:schemeClr val="dk1">
                    <a:alpha val="2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1962700" y="1880000"/>
                <a:ext cx="5844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8"/>
                    </a:lnTo>
                    <a:cubicBezTo>
                      <a:pt x="4653" y="6401"/>
                      <a:pt x="4211" y="6844"/>
                      <a:pt x="3677" y="6844"/>
                    </a:cubicBezTo>
                    <a:cubicBezTo>
                      <a:pt x="3416" y="6844"/>
                      <a:pt x="3155" y="6730"/>
                      <a:pt x="2974" y="6537"/>
                    </a:cubicBezTo>
                    <a:cubicBezTo>
                      <a:pt x="2690" y="6219"/>
                      <a:pt x="2179" y="5788"/>
                      <a:pt x="1578" y="5788"/>
                    </a:cubicBezTo>
                    <a:cubicBezTo>
                      <a:pt x="647" y="5788"/>
                      <a:pt x="1" y="6526"/>
                      <a:pt x="1" y="7581"/>
                    </a:cubicBezTo>
                    <a:cubicBezTo>
                      <a:pt x="1" y="8636"/>
                      <a:pt x="647" y="9374"/>
                      <a:pt x="1578" y="9374"/>
                    </a:cubicBezTo>
                    <a:cubicBezTo>
                      <a:pt x="2179" y="9374"/>
                      <a:pt x="2690" y="8943"/>
                      <a:pt x="2974" y="8625"/>
                    </a:cubicBezTo>
                    <a:cubicBezTo>
                      <a:pt x="3147" y="8441"/>
                      <a:pt x="3392" y="8329"/>
                      <a:pt x="3641" y="8329"/>
                    </a:cubicBezTo>
                    <a:cubicBezTo>
                      <a:pt x="3653" y="8329"/>
                      <a:pt x="3665" y="8330"/>
                      <a:pt x="3677" y="8330"/>
                    </a:cubicBezTo>
                    <a:cubicBezTo>
                      <a:pt x="4211" y="8330"/>
                      <a:pt x="4653" y="8761"/>
                      <a:pt x="4653" y="9295"/>
                    </a:cubicBezTo>
                    <a:lnTo>
                      <a:pt x="4086" y="15139"/>
                    </a:lnTo>
                    <a:lnTo>
                      <a:pt x="4040" y="15547"/>
                    </a:lnTo>
                    <a:lnTo>
                      <a:pt x="4165" y="15559"/>
                    </a:lnTo>
                    <a:lnTo>
                      <a:pt x="10009" y="16126"/>
                    </a:lnTo>
                    <a:cubicBezTo>
                      <a:pt x="10883" y="16126"/>
                      <a:pt x="11314" y="15048"/>
                      <a:pt x="10679" y="14447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7"/>
                    </a:cubicBezTo>
                    <a:cubicBezTo>
                      <a:pt x="12131" y="15048"/>
                      <a:pt x="12563" y="16126"/>
                      <a:pt x="13436" y="16126"/>
                    </a:cubicBezTo>
                    <a:lnTo>
                      <a:pt x="19292" y="15559"/>
                    </a:lnTo>
                    <a:lnTo>
                      <a:pt x="19326" y="15559"/>
                    </a:lnTo>
                    <a:lnTo>
                      <a:pt x="19292" y="15150"/>
                    </a:lnTo>
                    <a:lnTo>
                      <a:pt x="18724" y="9295"/>
                    </a:lnTo>
                    <a:cubicBezTo>
                      <a:pt x="18724" y="8768"/>
                      <a:pt x="19145" y="8330"/>
                      <a:pt x="19680" y="8330"/>
                    </a:cubicBezTo>
                    <a:cubicBezTo>
                      <a:pt x="19687" y="8330"/>
                      <a:pt x="19694" y="8330"/>
                      <a:pt x="19700" y="8330"/>
                    </a:cubicBezTo>
                    <a:cubicBezTo>
                      <a:pt x="19961" y="8330"/>
                      <a:pt x="20222" y="8432"/>
                      <a:pt x="20404" y="8636"/>
                    </a:cubicBezTo>
                    <a:cubicBezTo>
                      <a:pt x="20688" y="8943"/>
                      <a:pt x="21198" y="9385"/>
                      <a:pt x="21800" y="9385"/>
                    </a:cubicBezTo>
                    <a:cubicBezTo>
                      <a:pt x="22730" y="9385"/>
                      <a:pt x="23377" y="8636"/>
                      <a:pt x="23377" y="7581"/>
                    </a:cubicBezTo>
                    <a:cubicBezTo>
                      <a:pt x="23377" y="6526"/>
                      <a:pt x="22730" y="5788"/>
                      <a:pt x="21800" y="5788"/>
                    </a:cubicBezTo>
                    <a:cubicBezTo>
                      <a:pt x="21198" y="5788"/>
                      <a:pt x="20688" y="6219"/>
                      <a:pt x="20404" y="6537"/>
                    </a:cubicBezTo>
                    <a:cubicBezTo>
                      <a:pt x="20222" y="6730"/>
                      <a:pt x="19961" y="6844"/>
                      <a:pt x="19700" y="6844"/>
                    </a:cubicBezTo>
                    <a:cubicBezTo>
                      <a:pt x="19156" y="6844"/>
                      <a:pt x="18724" y="6401"/>
                      <a:pt x="18724" y="5868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7"/>
                    </a:cubicBezTo>
                    <a:cubicBezTo>
                      <a:pt x="12472" y="1238"/>
                      <a:pt x="12574" y="1499"/>
                      <a:pt x="12778" y="1680"/>
                    </a:cubicBezTo>
                    <a:cubicBezTo>
                      <a:pt x="13085" y="1964"/>
                      <a:pt x="13527" y="2475"/>
                      <a:pt x="13527" y="3076"/>
                    </a:cubicBezTo>
                    <a:cubicBezTo>
                      <a:pt x="13527" y="4007"/>
                      <a:pt x="12778" y="4653"/>
                      <a:pt x="11723" y="4653"/>
                    </a:cubicBezTo>
                    <a:cubicBezTo>
                      <a:pt x="10668" y="4653"/>
                      <a:pt x="9930" y="4007"/>
                      <a:pt x="9930" y="3076"/>
                    </a:cubicBezTo>
                    <a:cubicBezTo>
                      <a:pt x="9930" y="2475"/>
                      <a:pt x="10372" y="1964"/>
                      <a:pt x="10679" y="1680"/>
                    </a:cubicBezTo>
                    <a:cubicBezTo>
                      <a:pt x="10872" y="1499"/>
                      <a:pt x="10985" y="1238"/>
                      <a:pt x="10985" y="965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7920000" algn="bl" rotWithShape="0">
                  <a:schemeClr val="dk1">
                    <a:alpha val="2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6" name="Google Shape;486;p11"/>
            <p:cNvGrpSpPr/>
            <p:nvPr/>
          </p:nvGrpSpPr>
          <p:grpSpPr>
            <a:xfrm>
              <a:off x="-1699276" y="-989495"/>
              <a:ext cx="3768994" cy="3405477"/>
              <a:chOff x="1097750" y="1294575"/>
              <a:chExt cx="2308725" cy="2086050"/>
            </a:xfrm>
          </p:grpSpPr>
          <p:sp>
            <p:nvSpPr>
              <p:cNvPr id="487" name="Google Shape;487;p11"/>
              <p:cNvSpPr/>
              <p:nvPr/>
            </p:nvSpPr>
            <p:spPr>
              <a:xfrm>
                <a:off x="2155925" y="1669350"/>
                <a:ext cx="406550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9723" extrusionOk="0">
                    <a:moveTo>
                      <a:pt x="8126" y="0"/>
                    </a:moveTo>
                    <a:cubicBezTo>
                      <a:pt x="7070" y="0"/>
                      <a:pt x="6333" y="658"/>
                      <a:pt x="6333" y="1578"/>
                    </a:cubicBezTo>
                    <a:cubicBezTo>
                      <a:pt x="6333" y="2179"/>
                      <a:pt x="6764" y="2690"/>
                      <a:pt x="7082" y="2985"/>
                    </a:cubicBezTo>
                    <a:cubicBezTo>
                      <a:pt x="7274" y="3166"/>
                      <a:pt x="7388" y="3416"/>
                      <a:pt x="7377" y="3688"/>
                    </a:cubicBezTo>
                    <a:cubicBezTo>
                      <a:pt x="7377" y="4222"/>
                      <a:pt x="6945" y="4653"/>
                      <a:pt x="6412" y="4653"/>
                    </a:cubicBezTo>
                    <a:lnTo>
                      <a:pt x="556" y="4085"/>
                    </a:lnTo>
                    <a:lnTo>
                      <a:pt x="522" y="4085"/>
                    </a:lnTo>
                    <a:lnTo>
                      <a:pt x="0" y="9521"/>
                    </a:lnTo>
                    <a:cubicBezTo>
                      <a:pt x="0" y="10043"/>
                      <a:pt x="443" y="10474"/>
                      <a:pt x="976" y="10474"/>
                    </a:cubicBezTo>
                    <a:cubicBezTo>
                      <a:pt x="988" y="10475"/>
                      <a:pt x="1000" y="10475"/>
                      <a:pt x="1012" y="10475"/>
                    </a:cubicBezTo>
                    <a:cubicBezTo>
                      <a:pt x="1261" y="10475"/>
                      <a:pt x="1507" y="10363"/>
                      <a:pt x="1680" y="10179"/>
                    </a:cubicBezTo>
                    <a:cubicBezTo>
                      <a:pt x="1964" y="9861"/>
                      <a:pt x="2474" y="9430"/>
                      <a:pt x="3076" y="9430"/>
                    </a:cubicBezTo>
                    <a:cubicBezTo>
                      <a:pt x="4006" y="9430"/>
                      <a:pt x="4653" y="10168"/>
                      <a:pt x="4653" y="11223"/>
                    </a:cubicBezTo>
                    <a:cubicBezTo>
                      <a:pt x="4653" y="12279"/>
                      <a:pt x="4006" y="13016"/>
                      <a:pt x="3076" y="13016"/>
                    </a:cubicBezTo>
                    <a:cubicBezTo>
                      <a:pt x="2474" y="13016"/>
                      <a:pt x="1964" y="12585"/>
                      <a:pt x="1680" y="12267"/>
                    </a:cubicBezTo>
                    <a:cubicBezTo>
                      <a:pt x="1507" y="12083"/>
                      <a:pt x="1261" y="11971"/>
                      <a:pt x="1012" y="11971"/>
                    </a:cubicBezTo>
                    <a:cubicBezTo>
                      <a:pt x="1000" y="11971"/>
                      <a:pt x="988" y="11972"/>
                      <a:pt x="976" y="11972"/>
                    </a:cubicBezTo>
                    <a:cubicBezTo>
                      <a:pt x="432" y="11972"/>
                      <a:pt x="0" y="12403"/>
                      <a:pt x="0" y="12937"/>
                    </a:cubicBezTo>
                    <a:lnTo>
                      <a:pt x="568" y="18792"/>
                    </a:lnTo>
                    <a:lnTo>
                      <a:pt x="534" y="19155"/>
                    </a:lnTo>
                    <a:lnTo>
                      <a:pt x="568" y="19155"/>
                    </a:lnTo>
                    <a:lnTo>
                      <a:pt x="6423" y="19723"/>
                    </a:lnTo>
                    <a:cubicBezTo>
                      <a:pt x="7297" y="19723"/>
                      <a:pt x="7728" y="18645"/>
                      <a:pt x="7082" y="18043"/>
                    </a:cubicBezTo>
                    <a:cubicBezTo>
                      <a:pt x="6775" y="17759"/>
                      <a:pt x="6333" y="17249"/>
                      <a:pt x="6333" y="16647"/>
                    </a:cubicBezTo>
                    <a:cubicBezTo>
                      <a:pt x="6333" y="15717"/>
                      <a:pt x="7082" y="15070"/>
                      <a:pt x="8137" y="15070"/>
                    </a:cubicBezTo>
                    <a:cubicBezTo>
                      <a:pt x="9192" y="15070"/>
                      <a:pt x="9930" y="15717"/>
                      <a:pt x="9930" y="16647"/>
                    </a:cubicBezTo>
                    <a:cubicBezTo>
                      <a:pt x="9930" y="17249"/>
                      <a:pt x="9499" y="17759"/>
                      <a:pt x="9181" y="18043"/>
                    </a:cubicBezTo>
                    <a:cubicBezTo>
                      <a:pt x="8545" y="18645"/>
                      <a:pt x="8965" y="19723"/>
                      <a:pt x="9850" y="19723"/>
                    </a:cubicBezTo>
                    <a:lnTo>
                      <a:pt x="15695" y="19167"/>
                    </a:lnTo>
                    <a:lnTo>
                      <a:pt x="15729" y="19167"/>
                    </a:lnTo>
                    <a:lnTo>
                      <a:pt x="15695" y="18815"/>
                    </a:lnTo>
                    <a:lnTo>
                      <a:pt x="16262" y="12959"/>
                    </a:lnTo>
                    <a:cubicBezTo>
                      <a:pt x="16262" y="12374"/>
                      <a:pt x="15777" y="11987"/>
                      <a:pt x="15277" y="11987"/>
                    </a:cubicBezTo>
                    <a:cubicBezTo>
                      <a:pt x="15031" y="11987"/>
                      <a:pt x="14781" y="12080"/>
                      <a:pt x="14582" y="12290"/>
                    </a:cubicBezTo>
                    <a:cubicBezTo>
                      <a:pt x="14299" y="12608"/>
                      <a:pt x="13788" y="13039"/>
                      <a:pt x="13187" y="13039"/>
                    </a:cubicBezTo>
                    <a:cubicBezTo>
                      <a:pt x="12256" y="13039"/>
                      <a:pt x="11609" y="12301"/>
                      <a:pt x="11609" y="11246"/>
                    </a:cubicBezTo>
                    <a:cubicBezTo>
                      <a:pt x="11609" y="10191"/>
                      <a:pt x="12256" y="9453"/>
                      <a:pt x="13187" y="9453"/>
                    </a:cubicBezTo>
                    <a:cubicBezTo>
                      <a:pt x="13788" y="9453"/>
                      <a:pt x="14299" y="9884"/>
                      <a:pt x="14582" y="10202"/>
                    </a:cubicBezTo>
                    <a:cubicBezTo>
                      <a:pt x="14781" y="10411"/>
                      <a:pt x="15031" y="10505"/>
                      <a:pt x="15277" y="10505"/>
                    </a:cubicBezTo>
                    <a:cubicBezTo>
                      <a:pt x="15777" y="10505"/>
                      <a:pt x="16262" y="10118"/>
                      <a:pt x="16262" y="9532"/>
                    </a:cubicBezTo>
                    <a:lnTo>
                      <a:pt x="15729" y="4085"/>
                    </a:lnTo>
                    <a:lnTo>
                      <a:pt x="15695" y="4085"/>
                    </a:lnTo>
                    <a:lnTo>
                      <a:pt x="9839" y="4653"/>
                    </a:lnTo>
                    <a:cubicBezTo>
                      <a:pt x="9306" y="4653"/>
                      <a:pt x="8874" y="4222"/>
                      <a:pt x="8874" y="3688"/>
                    </a:cubicBezTo>
                    <a:cubicBezTo>
                      <a:pt x="8874" y="3416"/>
                      <a:pt x="8977" y="3166"/>
                      <a:pt x="9181" y="2985"/>
                    </a:cubicBezTo>
                    <a:cubicBezTo>
                      <a:pt x="9487" y="2701"/>
                      <a:pt x="9930" y="2179"/>
                      <a:pt x="9930" y="1578"/>
                    </a:cubicBezTo>
                    <a:cubicBezTo>
                      <a:pt x="9930" y="658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2445850" y="1757275"/>
                <a:ext cx="580750" cy="493100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24" extrusionOk="0">
                    <a:moveTo>
                      <a:pt x="13369" y="1"/>
                    </a:moveTo>
                    <a:cubicBezTo>
                      <a:pt x="12484" y="1"/>
                      <a:pt x="12064" y="1068"/>
                      <a:pt x="12699" y="1669"/>
                    </a:cubicBezTo>
                    <a:cubicBezTo>
                      <a:pt x="13017" y="1953"/>
                      <a:pt x="13448" y="2475"/>
                      <a:pt x="13448" y="3065"/>
                    </a:cubicBezTo>
                    <a:cubicBezTo>
                      <a:pt x="13448" y="3995"/>
                      <a:pt x="12711" y="4654"/>
                      <a:pt x="11655" y="4654"/>
                    </a:cubicBezTo>
                    <a:cubicBezTo>
                      <a:pt x="10600" y="4654"/>
                      <a:pt x="9862" y="4018"/>
                      <a:pt x="9862" y="3076"/>
                    </a:cubicBezTo>
                    <a:cubicBezTo>
                      <a:pt x="9862" y="2475"/>
                      <a:pt x="10305" y="1964"/>
                      <a:pt x="10611" y="1680"/>
                    </a:cubicBezTo>
                    <a:cubicBezTo>
                      <a:pt x="11243" y="1082"/>
                      <a:pt x="10831" y="12"/>
                      <a:pt x="9956" y="12"/>
                    </a:cubicBezTo>
                    <a:cubicBezTo>
                      <a:pt x="9951" y="12"/>
                      <a:pt x="9946" y="12"/>
                      <a:pt x="9942" y="12"/>
                    </a:cubicBezTo>
                    <a:lnTo>
                      <a:pt x="4132" y="580"/>
                    </a:lnTo>
                    <a:lnTo>
                      <a:pt x="4654" y="6015"/>
                    </a:lnTo>
                    <a:cubicBezTo>
                      <a:pt x="4654" y="6549"/>
                      <a:pt x="4222" y="6980"/>
                      <a:pt x="3689" y="6980"/>
                    </a:cubicBezTo>
                    <a:cubicBezTo>
                      <a:pt x="3417" y="6980"/>
                      <a:pt x="3167" y="6866"/>
                      <a:pt x="2985" y="6674"/>
                    </a:cubicBezTo>
                    <a:cubicBezTo>
                      <a:pt x="2702" y="6367"/>
                      <a:pt x="2191" y="5925"/>
                      <a:pt x="1590" y="5925"/>
                    </a:cubicBezTo>
                    <a:cubicBezTo>
                      <a:pt x="659" y="5925"/>
                      <a:pt x="1" y="6674"/>
                      <a:pt x="1" y="7718"/>
                    </a:cubicBezTo>
                    <a:cubicBezTo>
                      <a:pt x="1" y="8773"/>
                      <a:pt x="659" y="9522"/>
                      <a:pt x="1590" y="9522"/>
                    </a:cubicBezTo>
                    <a:cubicBezTo>
                      <a:pt x="2191" y="9522"/>
                      <a:pt x="2702" y="9079"/>
                      <a:pt x="2985" y="8773"/>
                    </a:cubicBezTo>
                    <a:cubicBezTo>
                      <a:pt x="3185" y="8558"/>
                      <a:pt x="3437" y="8462"/>
                      <a:pt x="3684" y="8462"/>
                    </a:cubicBezTo>
                    <a:cubicBezTo>
                      <a:pt x="4178" y="8462"/>
                      <a:pt x="4654" y="8848"/>
                      <a:pt x="4654" y="9431"/>
                    </a:cubicBezTo>
                    <a:lnTo>
                      <a:pt x="4086" y="15286"/>
                    </a:lnTo>
                    <a:lnTo>
                      <a:pt x="4120" y="15638"/>
                    </a:lnTo>
                    <a:lnTo>
                      <a:pt x="9942" y="15071"/>
                    </a:lnTo>
                    <a:cubicBezTo>
                      <a:pt x="10475" y="15071"/>
                      <a:pt x="10906" y="15502"/>
                      <a:pt x="10906" y="16035"/>
                    </a:cubicBezTo>
                    <a:cubicBezTo>
                      <a:pt x="10906" y="16308"/>
                      <a:pt x="10804" y="16569"/>
                      <a:pt x="10600" y="16750"/>
                    </a:cubicBezTo>
                    <a:cubicBezTo>
                      <a:pt x="10293" y="17034"/>
                      <a:pt x="9851" y="17545"/>
                      <a:pt x="9851" y="18146"/>
                    </a:cubicBezTo>
                    <a:cubicBezTo>
                      <a:pt x="9851" y="19077"/>
                      <a:pt x="10600" y="19723"/>
                      <a:pt x="11655" y="19723"/>
                    </a:cubicBezTo>
                    <a:cubicBezTo>
                      <a:pt x="12711" y="19723"/>
                      <a:pt x="13459" y="19077"/>
                      <a:pt x="13459" y="18146"/>
                    </a:cubicBezTo>
                    <a:cubicBezTo>
                      <a:pt x="13459" y="17545"/>
                      <a:pt x="13017" y="17034"/>
                      <a:pt x="12699" y="16750"/>
                    </a:cubicBezTo>
                    <a:cubicBezTo>
                      <a:pt x="12506" y="16569"/>
                      <a:pt x="12393" y="16308"/>
                      <a:pt x="12404" y="16035"/>
                    </a:cubicBezTo>
                    <a:cubicBezTo>
                      <a:pt x="12404" y="15502"/>
                      <a:pt x="12835" y="15071"/>
                      <a:pt x="13369" y="15071"/>
                    </a:cubicBezTo>
                    <a:lnTo>
                      <a:pt x="19179" y="15627"/>
                    </a:lnTo>
                    <a:lnTo>
                      <a:pt x="19179" y="15627"/>
                    </a:lnTo>
                    <a:lnTo>
                      <a:pt x="19145" y="15275"/>
                    </a:lnTo>
                    <a:lnTo>
                      <a:pt x="18577" y="9431"/>
                    </a:lnTo>
                    <a:cubicBezTo>
                      <a:pt x="18577" y="8898"/>
                      <a:pt x="19009" y="8455"/>
                      <a:pt x="19542" y="8455"/>
                    </a:cubicBezTo>
                    <a:cubicBezTo>
                      <a:pt x="19814" y="8455"/>
                      <a:pt x="20064" y="8569"/>
                      <a:pt x="20245" y="8762"/>
                    </a:cubicBezTo>
                    <a:cubicBezTo>
                      <a:pt x="20529" y="9079"/>
                      <a:pt x="21051" y="9510"/>
                      <a:pt x="21653" y="9510"/>
                    </a:cubicBezTo>
                    <a:cubicBezTo>
                      <a:pt x="22572" y="9510"/>
                      <a:pt x="23230" y="8773"/>
                      <a:pt x="23230" y="7718"/>
                    </a:cubicBezTo>
                    <a:cubicBezTo>
                      <a:pt x="23230" y="6662"/>
                      <a:pt x="22572" y="5913"/>
                      <a:pt x="21653" y="5913"/>
                    </a:cubicBezTo>
                    <a:cubicBezTo>
                      <a:pt x="21051" y="5913"/>
                      <a:pt x="20541" y="6356"/>
                      <a:pt x="20245" y="6662"/>
                    </a:cubicBezTo>
                    <a:cubicBezTo>
                      <a:pt x="20064" y="6866"/>
                      <a:pt x="19814" y="6969"/>
                      <a:pt x="19542" y="6969"/>
                    </a:cubicBezTo>
                    <a:cubicBezTo>
                      <a:pt x="19009" y="6969"/>
                      <a:pt x="18577" y="6537"/>
                      <a:pt x="18577" y="6004"/>
                    </a:cubicBezTo>
                    <a:lnTo>
                      <a:pt x="19099" y="557"/>
                    </a:lnTo>
                    <a:lnTo>
                      <a:pt x="133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1693225" y="1757275"/>
                <a:ext cx="579050" cy="49337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735" extrusionOk="0">
                    <a:moveTo>
                      <a:pt x="13209" y="1"/>
                    </a:moveTo>
                    <a:cubicBezTo>
                      <a:pt x="12335" y="1"/>
                      <a:pt x="11904" y="1079"/>
                      <a:pt x="12551" y="1680"/>
                    </a:cubicBezTo>
                    <a:cubicBezTo>
                      <a:pt x="12857" y="1964"/>
                      <a:pt x="13300" y="2475"/>
                      <a:pt x="13300" y="3076"/>
                    </a:cubicBezTo>
                    <a:cubicBezTo>
                      <a:pt x="13300" y="4007"/>
                      <a:pt x="12551" y="4654"/>
                      <a:pt x="11495" y="4654"/>
                    </a:cubicBezTo>
                    <a:cubicBezTo>
                      <a:pt x="10451" y="4654"/>
                      <a:pt x="9714" y="4018"/>
                      <a:pt x="9714" y="3076"/>
                    </a:cubicBezTo>
                    <a:cubicBezTo>
                      <a:pt x="9714" y="2475"/>
                      <a:pt x="10156" y="1964"/>
                      <a:pt x="10463" y="1680"/>
                    </a:cubicBezTo>
                    <a:cubicBezTo>
                      <a:pt x="11095" y="1082"/>
                      <a:pt x="10683" y="12"/>
                      <a:pt x="9807" y="12"/>
                    </a:cubicBezTo>
                    <a:cubicBezTo>
                      <a:pt x="9803" y="12"/>
                      <a:pt x="9798" y="12"/>
                      <a:pt x="9793" y="12"/>
                    </a:cubicBezTo>
                    <a:lnTo>
                      <a:pt x="4119" y="557"/>
                    </a:lnTo>
                    <a:lnTo>
                      <a:pt x="4653" y="6004"/>
                    </a:lnTo>
                    <a:cubicBezTo>
                      <a:pt x="4653" y="6537"/>
                      <a:pt x="4222" y="6969"/>
                      <a:pt x="3677" y="6969"/>
                    </a:cubicBezTo>
                    <a:cubicBezTo>
                      <a:pt x="3416" y="6969"/>
                      <a:pt x="3155" y="6855"/>
                      <a:pt x="2973" y="6662"/>
                    </a:cubicBezTo>
                    <a:cubicBezTo>
                      <a:pt x="2690" y="6356"/>
                      <a:pt x="2179" y="5913"/>
                      <a:pt x="1577" y="5913"/>
                    </a:cubicBezTo>
                    <a:cubicBezTo>
                      <a:pt x="647" y="5913"/>
                      <a:pt x="0" y="6662"/>
                      <a:pt x="0" y="7718"/>
                    </a:cubicBezTo>
                    <a:cubicBezTo>
                      <a:pt x="0" y="8762"/>
                      <a:pt x="647" y="9510"/>
                      <a:pt x="1577" y="9510"/>
                    </a:cubicBezTo>
                    <a:cubicBezTo>
                      <a:pt x="2179" y="9510"/>
                      <a:pt x="2690" y="9068"/>
                      <a:pt x="2973" y="8762"/>
                    </a:cubicBezTo>
                    <a:cubicBezTo>
                      <a:pt x="3155" y="8569"/>
                      <a:pt x="3416" y="8455"/>
                      <a:pt x="3677" y="8455"/>
                    </a:cubicBezTo>
                    <a:cubicBezTo>
                      <a:pt x="4222" y="8455"/>
                      <a:pt x="4653" y="8886"/>
                      <a:pt x="4653" y="9420"/>
                    </a:cubicBezTo>
                    <a:lnTo>
                      <a:pt x="4085" y="15275"/>
                    </a:lnTo>
                    <a:lnTo>
                      <a:pt x="4051" y="15638"/>
                    </a:lnTo>
                    <a:lnTo>
                      <a:pt x="9805" y="15082"/>
                    </a:lnTo>
                    <a:cubicBezTo>
                      <a:pt x="10338" y="15082"/>
                      <a:pt x="10769" y="15513"/>
                      <a:pt x="10769" y="16047"/>
                    </a:cubicBezTo>
                    <a:cubicBezTo>
                      <a:pt x="10769" y="16319"/>
                      <a:pt x="10656" y="16569"/>
                      <a:pt x="10463" y="16750"/>
                    </a:cubicBezTo>
                    <a:cubicBezTo>
                      <a:pt x="10156" y="17034"/>
                      <a:pt x="9714" y="17556"/>
                      <a:pt x="9714" y="18157"/>
                    </a:cubicBezTo>
                    <a:cubicBezTo>
                      <a:pt x="9714" y="19077"/>
                      <a:pt x="10451" y="19735"/>
                      <a:pt x="11507" y="19735"/>
                    </a:cubicBezTo>
                    <a:cubicBezTo>
                      <a:pt x="12562" y="19735"/>
                      <a:pt x="13311" y="19077"/>
                      <a:pt x="13311" y="18157"/>
                    </a:cubicBezTo>
                    <a:cubicBezTo>
                      <a:pt x="13311" y="17556"/>
                      <a:pt x="12869" y="17045"/>
                      <a:pt x="12562" y="16750"/>
                    </a:cubicBezTo>
                    <a:cubicBezTo>
                      <a:pt x="12358" y="16569"/>
                      <a:pt x="12256" y="16319"/>
                      <a:pt x="12256" y="16047"/>
                    </a:cubicBezTo>
                    <a:cubicBezTo>
                      <a:pt x="12256" y="15513"/>
                      <a:pt x="12687" y="15082"/>
                      <a:pt x="13220" y="15082"/>
                    </a:cubicBezTo>
                    <a:lnTo>
                      <a:pt x="19042" y="15650"/>
                    </a:lnTo>
                    <a:lnTo>
                      <a:pt x="19076" y="15275"/>
                    </a:lnTo>
                    <a:lnTo>
                      <a:pt x="18508" y="9431"/>
                    </a:lnTo>
                    <a:cubicBezTo>
                      <a:pt x="18508" y="8886"/>
                      <a:pt x="18940" y="8455"/>
                      <a:pt x="19473" y="8455"/>
                    </a:cubicBezTo>
                    <a:cubicBezTo>
                      <a:pt x="19745" y="8455"/>
                      <a:pt x="20006" y="8569"/>
                      <a:pt x="20188" y="8762"/>
                    </a:cubicBezTo>
                    <a:cubicBezTo>
                      <a:pt x="20472" y="9068"/>
                      <a:pt x="20982" y="9510"/>
                      <a:pt x="21584" y="9510"/>
                    </a:cubicBezTo>
                    <a:cubicBezTo>
                      <a:pt x="22514" y="9510"/>
                      <a:pt x="23161" y="8762"/>
                      <a:pt x="23161" y="7718"/>
                    </a:cubicBezTo>
                    <a:cubicBezTo>
                      <a:pt x="23161" y="6662"/>
                      <a:pt x="22514" y="5913"/>
                      <a:pt x="21584" y="5913"/>
                    </a:cubicBezTo>
                    <a:cubicBezTo>
                      <a:pt x="20982" y="5913"/>
                      <a:pt x="20472" y="6356"/>
                      <a:pt x="20188" y="6662"/>
                    </a:cubicBezTo>
                    <a:cubicBezTo>
                      <a:pt x="20006" y="6866"/>
                      <a:pt x="19745" y="6969"/>
                      <a:pt x="19473" y="6969"/>
                    </a:cubicBezTo>
                    <a:cubicBezTo>
                      <a:pt x="18940" y="6969"/>
                      <a:pt x="18508" y="6537"/>
                      <a:pt x="18508" y="6004"/>
                    </a:cubicBezTo>
                    <a:lnTo>
                      <a:pt x="19030" y="568"/>
                    </a:lnTo>
                    <a:lnTo>
                      <a:pt x="132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1692925" y="25124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794" y="1"/>
                    </a:moveTo>
                    <a:lnTo>
                      <a:pt x="4120" y="546"/>
                    </a:lnTo>
                    <a:lnTo>
                      <a:pt x="4653" y="6027"/>
                    </a:lnTo>
                    <a:cubicBezTo>
                      <a:pt x="4653" y="6560"/>
                      <a:pt x="4222" y="6991"/>
                      <a:pt x="3677" y="6991"/>
                    </a:cubicBezTo>
                    <a:cubicBezTo>
                      <a:pt x="3666" y="6992"/>
                      <a:pt x="3654" y="6992"/>
                      <a:pt x="3642" y="6992"/>
                    </a:cubicBezTo>
                    <a:cubicBezTo>
                      <a:pt x="3393" y="6992"/>
                      <a:pt x="3147" y="6880"/>
                      <a:pt x="2974" y="6696"/>
                    </a:cubicBezTo>
                    <a:cubicBezTo>
                      <a:pt x="2690" y="6378"/>
                      <a:pt x="2180" y="5947"/>
                      <a:pt x="1578" y="5947"/>
                    </a:cubicBezTo>
                    <a:cubicBezTo>
                      <a:pt x="648" y="5947"/>
                      <a:pt x="1" y="6685"/>
                      <a:pt x="1" y="7740"/>
                    </a:cubicBezTo>
                    <a:cubicBezTo>
                      <a:pt x="1" y="8795"/>
                      <a:pt x="659" y="9556"/>
                      <a:pt x="1589" y="9556"/>
                    </a:cubicBezTo>
                    <a:cubicBezTo>
                      <a:pt x="2191" y="9556"/>
                      <a:pt x="2702" y="9113"/>
                      <a:pt x="2985" y="8807"/>
                    </a:cubicBezTo>
                    <a:cubicBezTo>
                      <a:pt x="3159" y="8612"/>
                      <a:pt x="3404" y="8500"/>
                      <a:pt x="3663" y="8500"/>
                    </a:cubicBezTo>
                    <a:cubicBezTo>
                      <a:pt x="3675" y="8500"/>
                      <a:pt x="3688" y="8500"/>
                      <a:pt x="3700" y="8500"/>
                    </a:cubicBezTo>
                    <a:cubicBezTo>
                      <a:pt x="4234" y="8500"/>
                      <a:pt x="4665" y="8932"/>
                      <a:pt x="4665" y="9465"/>
                    </a:cubicBezTo>
                    <a:lnTo>
                      <a:pt x="4097" y="15320"/>
                    </a:lnTo>
                    <a:lnTo>
                      <a:pt x="4131" y="15627"/>
                    </a:lnTo>
                    <a:lnTo>
                      <a:pt x="9817" y="16183"/>
                    </a:lnTo>
                    <a:cubicBezTo>
                      <a:pt x="10350" y="16183"/>
                      <a:pt x="10781" y="15752"/>
                      <a:pt x="10781" y="15207"/>
                    </a:cubicBezTo>
                    <a:cubicBezTo>
                      <a:pt x="10781" y="14946"/>
                      <a:pt x="10668" y="14685"/>
                      <a:pt x="10475" y="14503"/>
                    </a:cubicBezTo>
                    <a:cubicBezTo>
                      <a:pt x="10168" y="14220"/>
                      <a:pt x="9726" y="13709"/>
                      <a:pt x="9726" y="13108"/>
                    </a:cubicBezTo>
                    <a:cubicBezTo>
                      <a:pt x="9726" y="12177"/>
                      <a:pt x="10463" y="11530"/>
                      <a:pt x="11519" y="11530"/>
                    </a:cubicBezTo>
                    <a:cubicBezTo>
                      <a:pt x="12574" y="11530"/>
                      <a:pt x="13323" y="12177"/>
                      <a:pt x="13323" y="13108"/>
                    </a:cubicBezTo>
                    <a:cubicBezTo>
                      <a:pt x="13323" y="13709"/>
                      <a:pt x="12881" y="14220"/>
                      <a:pt x="12574" y="14503"/>
                    </a:cubicBezTo>
                    <a:cubicBezTo>
                      <a:pt x="12370" y="14685"/>
                      <a:pt x="12268" y="14946"/>
                      <a:pt x="12268" y="15207"/>
                    </a:cubicBezTo>
                    <a:cubicBezTo>
                      <a:pt x="12268" y="15752"/>
                      <a:pt x="12699" y="16183"/>
                      <a:pt x="13232" y="16183"/>
                    </a:cubicBezTo>
                    <a:lnTo>
                      <a:pt x="19054" y="15615"/>
                    </a:lnTo>
                    <a:lnTo>
                      <a:pt x="19076" y="15309"/>
                    </a:lnTo>
                    <a:lnTo>
                      <a:pt x="18509" y="9454"/>
                    </a:lnTo>
                    <a:cubicBezTo>
                      <a:pt x="18509" y="8920"/>
                      <a:pt x="18940" y="8489"/>
                      <a:pt x="19485" y="8489"/>
                    </a:cubicBezTo>
                    <a:cubicBezTo>
                      <a:pt x="19746" y="8489"/>
                      <a:pt x="20007" y="8591"/>
                      <a:pt x="20189" y="8795"/>
                    </a:cubicBezTo>
                    <a:cubicBezTo>
                      <a:pt x="20472" y="9102"/>
                      <a:pt x="20983" y="9544"/>
                      <a:pt x="21584" y="9544"/>
                    </a:cubicBezTo>
                    <a:cubicBezTo>
                      <a:pt x="22515" y="9544"/>
                      <a:pt x="23173" y="8795"/>
                      <a:pt x="23173" y="7751"/>
                    </a:cubicBezTo>
                    <a:cubicBezTo>
                      <a:pt x="23173" y="6696"/>
                      <a:pt x="22515" y="5947"/>
                      <a:pt x="21584" y="5947"/>
                    </a:cubicBezTo>
                    <a:cubicBezTo>
                      <a:pt x="20983" y="5947"/>
                      <a:pt x="20472" y="6390"/>
                      <a:pt x="20189" y="6696"/>
                    </a:cubicBezTo>
                    <a:cubicBezTo>
                      <a:pt x="20007" y="6889"/>
                      <a:pt x="19746" y="7002"/>
                      <a:pt x="19485" y="7002"/>
                    </a:cubicBezTo>
                    <a:cubicBezTo>
                      <a:pt x="18940" y="7002"/>
                      <a:pt x="18509" y="6571"/>
                      <a:pt x="18509" y="6038"/>
                    </a:cubicBezTo>
                    <a:lnTo>
                      <a:pt x="19042" y="568"/>
                    </a:lnTo>
                    <a:lnTo>
                      <a:pt x="13221" y="1"/>
                    </a:lnTo>
                    <a:cubicBezTo>
                      <a:pt x="12688" y="1"/>
                      <a:pt x="12256" y="432"/>
                      <a:pt x="12256" y="965"/>
                    </a:cubicBezTo>
                    <a:cubicBezTo>
                      <a:pt x="12245" y="1238"/>
                      <a:pt x="12359" y="1487"/>
                      <a:pt x="12551" y="1680"/>
                    </a:cubicBezTo>
                    <a:cubicBezTo>
                      <a:pt x="12869" y="1964"/>
                      <a:pt x="13312" y="2475"/>
                      <a:pt x="13312" y="3076"/>
                    </a:cubicBezTo>
                    <a:cubicBezTo>
                      <a:pt x="13312" y="4007"/>
                      <a:pt x="12563" y="4653"/>
                      <a:pt x="11507" y="4653"/>
                    </a:cubicBezTo>
                    <a:cubicBezTo>
                      <a:pt x="10452" y="4653"/>
                      <a:pt x="9715" y="4007"/>
                      <a:pt x="9715" y="3076"/>
                    </a:cubicBezTo>
                    <a:cubicBezTo>
                      <a:pt x="9715" y="2475"/>
                      <a:pt x="10146" y="1964"/>
                      <a:pt x="10463" y="1680"/>
                    </a:cubicBezTo>
                    <a:cubicBezTo>
                      <a:pt x="10656" y="1487"/>
                      <a:pt x="10770" y="1238"/>
                      <a:pt x="10770" y="965"/>
                    </a:cubicBezTo>
                    <a:cubicBezTo>
                      <a:pt x="10770" y="432"/>
                      <a:pt x="10327" y="1"/>
                      <a:pt x="9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1693225" y="2801000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507" y="1"/>
                    </a:moveTo>
                    <a:cubicBezTo>
                      <a:pt x="10463" y="1"/>
                      <a:pt x="9714" y="647"/>
                      <a:pt x="9714" y="1578"/>
                    </a:cubicBezTo>
                    <a:cubicBezTo>
                      <a:pt x="9714" y="2179"/>
                      <a:pt x="10156" y="2690"/>
                      <a:pt x="10463" y="2974"/>
                    </a:cubicBezTo>
                    <a:cubicBezTo>
                      <a:pt x="10656" y="3155"/>
                      <a:pt x="10769" y="3416"/>
                      <a:pt x="10769" y="3677"/>
                    </a:cubicBezTo>
                    <a:cubicBezTo>
                      <a:pt x="10769" y="4211"/>
                      <a:pt x="10338" y="4653"/>
                      <a:pt x="9793" y="4653"/>
                    </a:cubicBezTo>
                    <a:lnTo>
                      <a:pt x="4119" y="4097"/>
                    </a:lnTo>
                    <a:lnTo>
                      <a:pt x="4653" y="9635"/>
                    </a:lnTo>
                    <a:cubicBezTo>
                      <a:pt x="4653" y="10168"/>
                      <a:pt x="4222" y="10599"/>
                      <a:pt x="3677" y="10599"/>
                    </a:cubicBezTo>
                    <a:cubicBezTo>
                      <a:pt x="3416" y="10599"/>
                      <a:pt x="3155" y="10497"/>
                      <a:pt x="2973" y="10293"/>
                    </a:cubicBezTo>
                    <a:cubicBezTo>
                      <a:pt x="2690" y="9987"/>
                      <a:pt x="2179" y="9544"/>
                      <a:pt x="1577" y="9544"/>
                    </a:cubicBezTo>
                    <a:cubicBezTo>
                      <a:pt x="647" y="9544"/>
                      <a:pt x="0" y="10293"/>
                      <a:pt x="0" y="11348"/>
                    </a:cubicBezTo>
                    <a:cubicBezTo>
                      <a:pt x="0" y="12404"/>
                      <a:pt x="647" y="13141"/>
                      <a:pt x="1577" y="13141"/>
                    </a:cubicBezTo>
                    <a:cubicBezTo>
                      <a:pt x="2179" y="13141"/>
                      <a:pt x="2690" y="12699"/>
                      <a:pt x="2973" y="12392"/>
                    </a:cubicBezTo>
                    <a:cubicBezTo>
                      <a:pt x="3155" y="12199"/>
                      <a:pt x="3416" y="12086"/>
                      <a:pt x="3677" y="12086"/>
                    </a:cubicBezTo>
                    <a:cubicBezTo>
                      <a:pt x="4222" y="12086"/>
                      <a:pt x="4653" y="12517"/>
                      <a:pt x="4653" y="13062"/>
                    </a:cubicBezTo>
                    <a:lnTo>
                      <a:pt x="4085" y="18906"/>
                    </a:lnTo>
                    <a:lnTo>
                      <a:pt x="4063" y="19088"/>
                    </a:lnTo>
                    <a:lnTo>
                      <a:pt x="4063" y="19088"/>
                    </a:lnTo>
                    <a:lnTo>
                      <a:pt x="9793" y="18532"/>
                    </a:lnTo>
                    <a:cubicBezTo>
                      <a:pt x="10327" y="18532"/>
                      <a:pt x="10758" y="18963"/>
                      <a:pt x="10769" y="19496"/>
                    </a:cubicBezTo>
                    <a:cubicBezTo>
                      <a:pt x="10769" y="19768"/>
                      <a:pt x="10656" y="20018"/>
                      <a:pt x="10463" y="20211"/>
                    </a:cubicBezTo>
                    <a:cubicBezTo>
                      <a:pt x="10156" y="20495"/>
                      <a:pt x="9714" y="21005"/>
                      <a:pt x="9714" y="21607"/>
                    </a:cubicBezTo>
                    <a:cubicBezTo>
                      <a:pt x="9714" y="22537"/>
                      <a:pt x="10451" y="23184"/>
                      <a:pt x="11507" y="23184"/>
                    </a:cubicBezTo>
                    <a:cubicBezTo>
                      <a:pt x="12562" y="23184"/>
                      <a:pt x="13311" y="22537"/>
                      <a:pt x="13311" y="21607"/>
                    </a:cubicBezTo>
                    <a:cubicBezTo>
                      <a:pt x="13311" y="21005"/>
                      <a:pt x="12869" y="20495"/>
                      <a:pt x="12562" y="20211"/>
                    </a:cubicBezTo>
                    <a:cubicBezTo>
                      <a:pt x="12358" y="20018"/>
                      <a:pt x="12256" y="19768"/>
                      <a:pt x="12256" y="19496"/>
                    </a:cubicBezTo>
                    <a:cubicBezTo>
                      <a:pt x="12256" y="18963"/>
                      <a:pt x="12687" y="18532"/>
                      <a:pt x="13220" y="18532"/>
                    </a:cubicBezTo>
                    <a:lnTo>
                      <a:pt x="19053" y="19099"/>
                    </a:lnTo>
                    <a:lnTo>
                      <a:pt x="19076" y="18906"/>
                    </a:lnTo>
                    <a:lnTo>
                      <a:pt x="18508" y="13051"/>
                    </a:lnTo>
                    <a:cubicBezTo>
                      <a:pt x="18508" y="12517"/>
                      <a:pt x="18940" y="12086"/>
                      <a:pt x="19473" y="12086"/>
                    </a:cubicBezTo>
                    <a:cubicBezTo>
                      <a:pt x="19745" y="12086"/>
                      <a:pt x="20006" y="12188"/>
                      <a:pt x="20188" y="12392"/>
                    </a:cubicBezTo>
                    <a:cubicBezTo>
                      <a:pt x="20472" y="12699"/>
                      <a:pt x="20982" y="13141"/>
                      <a:pt x="21584" y="13141"/>
                    </a:cubicBezTo>
                    <a:cubicBezTo>
                      <a:pt x="22514" y="13141"/>
                      <a:pt x="23161" y="12392"/>
                      <a:pt x="23161" y="11337"/>
                    </a:cubicBezTo>
                    <a:cubicBezTo>
                      <a:pt x="23161" y="10293"/>
                      <a:pt x="22514" y="9544"/>
                      <a:pt x="21584" y="9544"/>
                    </a:cubicBezTo>
                    <a:cubicBezTo>
                      <a:pt x="20982" y="9544"/>
                      <a:pt x="20472" y="9987"/>
                      <a:pt x="20188" y="10293"/>
                    </a:cubicBezTo>
                    <a:cubicBezTo>
                      <a:pt x="20006" y="10486"/>
                      <a:pt x="19745" y="10599"/>
                      <a:pt x="19473" y="10599"/>
                    </a:cubicBezTo>
                    <a:cubicBezTo>
                      <a:pt x="18940" y="10599"/>
                      <a:pt x="18508" y="10168"/>
                      <a:pt x="18508" y="9635"/>
                    </a:cubicBezTo>
                    <a:lnTo>
                      <a:pt x="19042" y="4086"/>
                    </a:lnTo>
                    <a:lnTo>
                      <a:pt x="13220" y="4653"/>
                    </a:lnTo>
                    <a:cubicBezTo>
                      <a:pt x="12687" y="4653"/>
                      <a:pt x="12256" y="4211"/>
                      <a:pt x="12256" y="3677"/>
                    </a:cubicBezTo>
                    <a:cubicBezTo>
                      <a:pt x="12256" y="3416"/>
                      <a:pt x="12358" y="3155"/>
                      <a:pt x="12562" y="2974"/>
                    </a:cubicBezTo>
                    <a:cubicBezTo>
                      <a:pt x="12869" y="2690"/>
                      <a:pt x="13311" y="2179"/>
                      <a:pt x="13311" y="1578"/>
                    </a:cubicBezTo>
                    <a:cubicBezTo>
                      <a:pt x="13311" y="647"/>
                      <a:pt x="12562" y="1"/>
                      <a:pt x="1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1781150" y="2134325"/>
                <a:ext cx="491125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791" extrusionOk="0">
                    <a:moveTo>
                      <a:pt x="6288" y="0"/>
                    </a:moveTo>
                    <a:lnTo>
                      <a:pt x="534" y="545"/>
                    </a:lnTo>
                    <a:lnTo>
                      <a:pt x="12" y="6037"/>
                    </a:lnTo>
                    <a:cubicBezTo>
                      <a:pt x="1" y="6571"/>
                      <a:pt x="444" y="7002"/>
                      <a:pt x="977" y="7002"/>
                    </a:cubicBezTo>
                    <a:cubicBezTo>
                      <a:pt x="989" y="7002"/>
                      <a:pt x="1002" y="7003"/>
                      <a:pt x="1014" y="7003"/>
                    </a:cubicBezTo>
                    <a:cubicBezTo>
                      <a:pt x="1272" y="7003"/>
                      <a:pt x="1507" y="6891"/>
                      <a:pt x="1680" y="6707"/>
                    </a:cubicBezTo>
                    <a:cubicBezTo>
                      <a:pt x="1964" y="6389"/>
                      <a:pt x="2486" y="5958"/>
                      <a:pt x="3088" y="5958"/>
                    </a:cubicBezTo>
                    <a:cubicBezTo>
                      <a:pt x="4007" y="5958"/>
                      <a:pt x="4665" y="6695"/>
                      <a:pt x="4665" y="7751"/>
                    </a:cubicBezTo>
                    <a:cubicBezTo>
                      <a:pt x="4665" y="8806"/>
                      <a:pt x="4007" y="9544"/>
                      <a:pt x="3088" y="9544"/>
                    </a:cubicBezTo>
                    <a:cubicBezTo>
                      <a:pt x="2486" y="9544"/>
                      <a:pt x="1975" y="9113"/>
                      <a:pt x="1680" y="8795"/>
                    </a:cubicBezTo>
                    <a:cubicBezTo>
                      <a:pt x="1507" y="8611"/>
                      <a:pt x="1272" y="8499"/>
                      <a:pt x="1014" y="8499"/>
                    </a:cubicBezTo>
                    <a:cubicBezTo>
                      <a:pt x="1002" y="8499"/>
                      <a:pt x="989" y="8499"/>
                      <a:pt x="977" y="8500"/>
                    </a:cubicBezTo>
                    <a:cubicBezTo>
                      <a:pt x="444" y="8500"/>
                      <a:pt x="12" y="8931"/>
                      <a:pt x="12" y="9464"/>
                    </a:cubicBezTo>
                    <a:lnTo>
                      <a:pt x="580" y="15320"/>
                    </a:lnTo>
                    <a:lnTo>
                      <a:pt x="614" y="15683"/>
                    </a:lnTo>
                    <a:lnTo>
                      <a:pt x="6288" y="15138"/>
                    </a:lnTo>
                    <a:cubicBezTo>
                      <a:pt x="6821" y="15138"/>
                      <a:pt x="7252" y="15569"/>
                      <a:pt x="7252" y="16103"/>
                    </a:cubicBezTo>
                    <a:cubicBezTo>
                      <a:pt x="7252" y="16375"/>
                      <a:pt x="7139" y="16625"/>
                      <a:pt x="6946" y="16818"/>
                    </a:cubicBezTo>
                    <a:cubicBezTo>
                      <a:pt x="6639" y="17101"/>
                      <a:pt x="6197" y="17612"/>
                      <a:pt x="6197" y="18213"/>
                    </a:cubicBezTo>
                    <a:cubicBezTo>
                      <a:pt x="6197" y="19144"/>
                      <a:pt x="6934" y="19791"/>
                      <a:pt x="7990" y="19791"/>
                    </a:cubicBezTo>
                    <a:cubicBezTo>
                      <a:pt x="9045" y="19791"/>
                      <a:pt x="9794" y="19144"/>
                      <a:pt x="9794" y="18213"/>
                    </a:cubicBezTo>
                    <a:cubicBezTo>
                      <a:pt x="9794" y="17612"/>
                      <a:pt x="9352" y="17101"/>
                      <a:pt x="9045" y="16818"/>
                    </a:cubicBezTo>
                    <a:cubicBezTo>
                      <a:pt x="8841" y="16625"/>
                      <a:pt x="8739" y="16375"/>
                      <a:pt x="8739" y="16103"/>
                    </a:cubicBezTo>
                    <a:cubicBezTo>
                      <a:pt x="8739" y="15569"/>
                      <a:pt x="9170" y="15138"/>
                      <a:pt x="9703" y="15138"/>
                    </a:cubicBezTo>
                    <a:lnTo>
                      <a:pt x="15525" y="15706"/>
                    </a:lnTo>
                    <a:lnTo>
                      <a:pt x="15559" y="15320"/>
                    </a:lnTo>
                    <a:lnTo>
                      <a:pt x="14991" y="9464"/>
                    </a:lnTo>
                    <a:cubicBezTo>
                      <a:pt x="14991" y="8931"/>
                      <a:pt x="15423" y="8500"/>
                      <a:pt x="15956" y="8500"/>
                    </a:cubicBezTo>
                    <a:cubicBezTo>
                      <a:pt x="16228" y="8500"/>
                      <a:pt x="16489" y="8602"/>
                      <a:pt x="16671" y="8806"/>
                    </a:cubicBezTo>
                    <a:cubicBezTo>
                      <a:pt x="16955" y="9113"/>
                      <a:pt x="17465" y="9555"/>
                      <a:pt x="18067" y="9555"/>
                    </a:cubicBezTo>
                    <a:cubicBezTo>
                      <a:pt x="18997" y="9555"/>
                      <a:pt x="19644" y="8806"/>
                      <a:pt x="19644" y="7751"/>
                    </a:cubicBezTo>
                    <a:cubicBezTo>
                      <a:pt x="19644" y="6707"/>
                      <a:pt x="18997" y="5958"/>
                      <a:pt x="18067" y="5958"/>
                    </a:cubicBezTo>
                    <a:cubicBezTo>
                      <a:pt x="17465" y="5958"/>
                      <a:pt x="16955" y="6389"/>
                      <a:pt x="16671" y="6707"/>
                    </a:cubicBezTo>
                    <a:cubicBezTo>
                      <a:pt x="16487" y="6891"/>
                      <a:pt x="16251" y="7003"/>
                      <a:pt x="15993" y="7003"/>
                    </a:cubicBezTo>
                    <a:cubicBezTo>
                      <a:pt x="15981" y="7003"/>
                      <a:pt x="15969" y="7002"/>
                      <a:pt x="15956" y="7002"/>
                    </a:cubicBezTo>
                    <a:cubicBezTo>
                      <a:pt x="15423" y="7002"/>
                      <a:pt x="14991" y="6571"/>
                      <a:pt x="14991" y="6037"/>
                    </a:cubicBezTo>
                    <a:lnTo>
                      <a:pt x="15525" y="568"/>
                    </a:lnTo>
                    <a:lnTo>
                      <a:pt x="9703" y="0"/>
                    </a:lnTo>
                    <a:cubicBezTo>
                      <a:pt x="9170" y="0"/>
                      <a:pt x="8739" y="431"/>
                      <a:pt x="8739" y="965"/>
                    </a:cubicBezTo>
                    <a:cubicBezTo>
                      <a:pt x="8739" y="1237"/>
                      <a:pt x="8841" y="1487"/>
                      <a:pt x="9045" y="1668"/>
                    </a:cubicBezTo>
                    <a:cubicBezTo>
                      <a:pt x="9352" y="1952"/>
                      <a:pt x="9794" y="2474"/>
                      <a:pt x="9794" y="3075"/>
                    </a:cubicBezTo>
                    <a:cubicBezTo>
                      <a:pt x="9794" y="3995"/>
                      <a:pt x="9045" y="4653"/>
                      <a:pt x="7990" y="4653"/>
                    </a:cubicBezTo>
                    <a:cubicBezTo>
                      <a:pt x="6934" y="4653"/>
                      <a:pt x="6197" y="3995"/>
                      <a:pt x="6197" y="3075"/>
                    </a:cubicBezTo>
                    <a:cubicBezTo>
                      <a:pt x="6197" y="2474"/>
                      <a:pt x="6639" y="1963"/>
                      <a:pt x="6946" y="1668"/>
                    </a:cubicBezTo>
                    <a:cubicBezTo>
                      <a:pt x="7139" y="1487"/>
                      <a:pt x="7252" y="1237"/>
                      <a:pt x="7252" y="965"/>
                    </a:cubicBezTo>
                    <a:cubicBezTo>
                      <a:pt x="7252" y="431"/>
                      <a:pt x="6821" y="0"/>
                      <a:pt x="6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2155925" y="2046375"/>
                <a:ext cx="40655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23309" extrusionOk="0">
                    <a:moveTo>
                      <a:pt x="8126" y="0"/>
                    </a:moveTo>
                    <a:cubicBezTo>
                      <a:pt x="7070" y="0"/>
                      <a:pt x="6333" y="636"/>
                      <a:pt x="6333" y="1566"/>
                    </a:cubicBezTo>
                    <a:cubicBezTo>
                      <a:pt x="6333" y="2168"/>
                      <a:pt x="6764" y="2678"/>
                      <a:pt x="7082" y="2962"/>
                    </a:cubicBezTo>
                    <a:cubicBezTo>
                      <a:pt x="7717" y="3564"/>
                      <a:pt x="7286" y="4642"/>
                      <a:pt x="6412" y="4642"/>
                    </a:cubicBezTo>
                    <a:lnTo>
                      <a:pt x="556" y="4074"/>
                    </a:lnTo>
                    <a:lnTo>
                      <a:pt x="522" y="4074"/>
                    </a:lnTo>
                    <a:lnTo>
                      <a:pt x="0" y="9555"/>
                    </a:lnTo>
                    <a:cubicBezTo>
                      <a:pt x="0" y="10089"/>
                      <a:pt x="432" y="10520"/>
                      <a:pt x="965" y="10520"/>
                    </a:cubicBezTo>
                    <a:cubicBezTo>
                      <a:pt x="978" y="10520"/>
                      <a:pt x="990" y="10521"/>
                      <a:pt x="1002" y="10521"/>
                    </a:cubicBezTo>
                    <a:cubicBezTo>
                      <a:pt x="1261" y="10521"/>
                      <a:pt x="1507" y="10409"/>
                      <a:pt x="1680" y="10225"/>
                    </a:cubicBezTo>
                    <a:cubicBezTo>
                      <a:pt x="1964" y="9907"/>
                      <a:pt x="2474" y="9476"/>
                      <a:pt x="3076" y="9476"/>
                    </a:cubicBezTo>
                    <a:cubicBezTo>
                      <a:pt x="4006" y="9476"/>
                      <a:pt x="4653" y="10213"/>
                      <a:pt x="4653" y="11269"/>
                    </a:cubicBezTo>
                    <a:cubicBezTo>
                      <a:pt x="4653" y="12324"/>
                      <a:pt x="4006" y="13062"/>
                      <a:pt x="3076" y="13062"/>
                    </a:cubicBezTo>
                    <a:cubicBezTo>
                      <a:pt x="2474" y="13062"/>
                      <a:pt x="1964" y="12631"/>
                      <a:pt x="1680" y="12313"/>
                    </a:cubicBezTo>
                    <a:cubicBezTo>
                      <a:pt x="1507" y="12129"/>
                      <a:pt x="1261" y="12017"/>
                      <a:pt x="1002" y="12017"/>
                    </a:cubicBezTo>
                    <a:cubicBezTo>
                      <a:pt x="990" y="12017"/>
                      <a:pt x="978" y="12017"/>
                      <a:pt x="965" y="12018"/>
                    </a:cubicBezTo>
                    <a:cubicBezTo>
                      <a:pt x="432" y="12018"/>
                      <a:pt x="0" y="12449"/>
                      <a:pt x="0" y="12982"/>
                    </a:cubicBezTo>
                    <a:lnTo>
                      <a:pt x="568" y="18838"/>
                    </a:lnTo>
                    <a:lnTo>
                      <a:pt x="534" y="19212"/>
                    </a:lnTo>
                    <a:lnTo>
                      <a:pt x="568" y="19212"/>
                    </a:lnTo>
                    <a:lnTo>
                      <a:pt x="6412" y="18656"/>
                    </a:lnTo>
                    <a:cubicBezTo>
                      <a:pt x="6957" y="18656"/>
                      <a:pt x="7388" y="19087"/>
                      <a:pt x="7388" y="19621"/>
                    </a:cubicBezTo>
                    <a:cubicBezTo>
                      <a:pt x="7388" y="19893"/>
                      <a:pt x="7274" y="20143"/>
                      <a:pt x="7082" y="20336"/>
                    </a:cubicBezTo>
                    <a:cubicBezTo>
                      <a:pt x="6775" y="20619"/>
                      <a:pt x="6333" y="21130"/>
                      <a:pt x="6333" y="21731"/>
                    </a:cubicBezTo>
                    <a:cubicBezTo>
                      <a:pt x="6333" y="22662"/>
                      <a:pt x="7070" y="23309"/>
                      <a:pt x="8126" y="23309"/>
                    </a:cubicBezTo>
                    <a:cubicBezTo>
                      <a:pt x="9181" y="23309"/>
                      <a:pt x="9930" y="22662"/>
                      <a:pt x="9930" y="21731"/>
                    </a:cubicBezTo>
                    <a:cubicBezTo>
                      <a:pt x="9930" y="21130"/>
                      <a:pt x="9487" y="20619"/>
                      <a:pt x="9181" y="20336"/>
                    </a:cubicBezTo>
                    <a:cubicBezTo>
                      <a:pt x="8977" y="20143"/>
                      <a:pt x="8874" y="19893"/>
                      <a:pt x="8874" y="19621"/>
                    </a:cubicBezTo>
                    <a:cubicBezTo>
                      <a:pt x="8874" y="19087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5695" y="18849"/>
                    </a:lnTo>
                    <a:lnTo>
                      <a:pt x="16262" y="13005"/>
                    </a:lnTo>
                    <a:cubicBezTo>
                      <a:pt x="16262" y="12414"/>
                      <a:pt x="15781" y="12030"/>
                      <a:pt x="15282" y="12030"/>
                    </a:cubicBezTo>
                    <a:cubicBezTo>
                      <a:pt x="15034" y="12030"/>
                      <a:pt x="14782" y="12125"/>
                      <a:pt x="14582" y="12335"/>
                    </a:cubicBezTo>
                    <a:cubicBezTo>
                      <a:pt x="14299" y="12653"/>
                      <a:pt x="13788" y="13084"/>
                      <a:pt x="13187" y="13084"/>
                    </a:cubicBezTo>
                    <a:cubicBezTo>
                      <a:pt x="12256" y="13084"/>
                      <a:pt x="11609" y="12347"/>
                      <a:pt x="11609" y="11291"/>
                    </a:cubicBezTo>
                    <a:cubicBezTo>
                      <a:pt x="11609" y="10236"/>
                      <a:pt x="12256" y="9487"/>
                      <a:pt x="13187" y="9487"/>
                    </a:cubicBezTo>
                    <a:cubicBezTo>
                      <a:pt x="13788" y="9487"/>
                      <a:pt x="14299" y="9930"/>
                      <a:pt x="14582" y="10247"/>
                    </a:cubicBezTo>
                    <a:cubicBezTo>
                      <a:pt x="14781" y="10457"/>
                      <a:pt x="15031" y="10551"/>
                      <a:pt x="15277" y="10551"/>
                    </a:cubicBezTo>
                    <a:cubicBezTo>
                      <a:pt x="15777" y="10551"/>
                      <a:pt x="16262" y="10164"/>
                      <a:pt x="16262" y="9578"/>
                    </a:cubicBezTo>
                    <a:lnTo>
                      <a:pt x="15729" y="4086"/>
                    </a:lnTo>
                    <a:lnTo>
                      <a:pt x="15695" y="4086"/>
                    </a:lnTo>
                    <a:lnTo>
                      <a:pt x="9839" y="4653"/>
                    </a:lnTo>
                    <a:cubicBezTo>
                      <a:pt x="8965" y="4653"/>
                      <a:pt x="8534" y="3575"/>
                      <a:pt x="9181" y="2974"/>
                    </a:cubicBezTo>
                    <a:cubicBezTo>
                      <a:pt x="9487" y="2690"/>
                      <a:pt x="9930" y="2179"/>
                      <a:pt x="9930" y="1578"/>
                    </a:cubicBezTo>
                    <a:cubicBezTo>
                      <a:pt x="9930" y="647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2155925" y="2512475"/>
                <a:ext cx="4065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83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22" y="568"/>
                    </a:lnTo>
                    <a:lnTo>
                      <a:pt x="0" y="6038"/>
                    </a:lnTo>
                    <a:cubicBezTo>
                      <a:pt x="0" y="6571"/>
                      <a:pt x="432" y="7014"/>
                      <a:pt x="965" y="7014"/>
                    </a:cubicBezTo>
                    <a:cubicBezTo>
                      <a:pt x="1237" y="7014"/>
                      <a:pt x="1498" y="6900"/>
                      <a:pt x="1680" y="6707"/>
                    </a:cubicBezTo>
                    <a:cubicBezTo>
                      <a:pt x="1964" y="6390"/>
                      <a:pt x="2474" y="5958"/>
                      <a:pt x="3076" y="5958"/>
                    </a:cubicBezTo>
                    <a:cubicBezTo>
                      <a:pt x="4006" y="5958"/>
                      <a:pt x="4653" y="6696"/>
                      <a:pt x="4653" y="7751"/>
                    </a:cubicBezTo>
                    <a:cubicBezTo>
                      <a:pt x="4653" y="8807"/>
                      <a:pt x="4006" y="9556"/>
                      <a:pt x="3076" y="9556"/>
                    </a:cubicBezTo>
                    <a:cubicBezTo>
                      <a:pt x="2474" y="9556"/>
                      <a:pt x="1964" y="9113"/>
                      <a:pt x="1680" y="8807"/>
                    </a:cubicBezTo>
                    <a:cubicBezTo>
                      <a:pt x="1496" y="8612"/>
                      <a:pt x="1260" y="8500"/>
                      <a:pt x="1002" y="8500"/>
                    </a:cubicBezTo>
                    <a:cubicBezTo>
                      <a:pt x="990" y="8500"/>
                      <a:pt x="977" y="8500"/>
                      <a:pt x="965" y="8500"/>
                    </a:cubicBezTo>
                    <a:cubicBezTo>
                      <a:pt x="432" y="8500"/>
                      <a:pt x="0" y="8932"/>
                      <a:pt x="0" y="9465"/>
                    </a:cubicBezTo>
                    <a:lnTo>
                      <a:pt x="568" y="15320"/>
                    </a:lnTo>
                    <a:lnTo>
                      <a:pt x="534" y="15615"/>
                    </a:lnTo>
                    <a:lnTo>
                      <a:pt x="568" y="15615"/>
                    </a:lnTo>
                    <a:lnTo>
                      <a:pt x="6412" y="16183"/>
                    </a:lnTo>
                    <a:cubicBezTo>
                      <a:pt x="6957" y="16183"/>
                      <a:pt x="7388" y="15752"/>
                      <a:pt x="7388" y="15207"/>
                    </a:cubicBezTo>
                    <a:cubicBezTo>
                      <a:pt x="7388" y="14946"/>
                      <a:pt x="7274" y="14685"/>
                      <a:pt x="7082" y="14503"/>
                    </a:cubicBezTo>
                    <a:cubicBezTo>
                      <a:pt x="6775" y="14220"/>
                      <a:pt x="6333" y="13709"/>
                      <a:pt x="6333" y="13108"/>
                    </a:cubicBezTo>
                    <a:cubicBezTo>
                      <a:pt x="6333" y="12177"/>
                      <a:pt x="7070" y="11530"/>
                      <a:pt x="8126" y="11530"/>
                    </a:cubicBezTo>
                    <a:cubicBezTo>
                      <a:pt x="9181" y="11530"/>
                      <a:pt x="9930" y="12177"/>
                      <a:pt x="9930" y="13108"/>
                    </a:cubicBezTo>
                    <a:cubicBezTo>
                      <a:pt x="9930" y="13709"/>
                      <a:pt x="9487" y="14220"/>
                      <a:pt x="9181" y="14503"/>
                    </a:cubicBezTo>
                    <a:cubicBezTo>
                      <a:pt x="8977" y="14685"/>
                      <a:pt x="8874" y="14946"/>
                      <a:pt x="8874" y="15207"/>
                    </a:cubicBezTo>
                    <a:cubicBezTo>
                      <a:pt x="8874" y="15752"/>
                      <a:pt x="9306" y="16183"/>
                      <a:pt x="9839" y="16183"/>
                    </a:cubicBezTo>
                    <a:lnTo>
                      <a:pt x="15695" y="15615"/>
                    </a:lnTo>
                    <a:lnTo>
                      <a:pt x="15717" y="15615"/>
                    </a:lnTo>
                    <a:lnTo>
                      <a:pt x="15695" y="15332"/>
                    </a:lnTo>
                    <a:lnTo>
                      <a:pt x="16262" y="9476"/>
                    </a:lnTo>
                    <a:cubicBezTo>
                      <a:pt x="16262" y="8893"/>
                      <a:pt x="15782" y="8507"/>
                      <a:pt x="15284" y="8507"/>
                    </a:cubicBezTo>
                    <a:cubicBezTo>
                      <a:pt x="15035" y="8507"/>
                      <a:pt x="14782" y="8603"/>
                      <a:pt x="14582" y="8818"/>
                    </a:cubicBezTo>
                    <a:cubicBezTo>
                      <a:pt x="14299" y="9125"/>
                      <a:pt x="13788" y="9567"/>
                      <a:pt x="13187" y="9567"/>
                    </a:cubicBezTo>
                    <a:cubicBezTo>
                      <a:pt x="12256" y="9567"/>
                      <a:pt x="11609" y="8818"/>
                      <a:pt x="11609" y="7763"/>
                    </a:cubicBezTo>
                    <a:cubicBezTo>
                      <a:pt x="11609" y="6707"/>
                      <a:pt x="12256" y="5970"/>
                      <a:pt x="13187" y="5970"/>
                    </a:cubicBezTo>
                    <a:cubicBezTo>
                      <a:pt x="13788" y="5970"/>
                      <a:pt x="14299" y="6401"/>
                      <a:pt x="14582" y="6719"/>
                    </a:cubicBezTo>
                    <a:cubicBezTo>
                      <a:pt x="14782" y="6930"/>
                      <a:pt x="15034" y="7024"/>
                      <a:pt x="15282" y="7024"/>
                    </a:cubicBezTo>
                    <a:cubicBezTo>
                      <a:pt x="15781" y="7024"/>
                      <a:pt x="16262" y="6641"/>
                      <a:pt x="16262" y="6049"/>
                    </a:cubicBez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1"/>
                    </a:lnTo>
                    <a:cubicBezTo>
                      <a:pt x="9306" y="1"/>
                      <a:pt x="8874" y="432"/>
                      <a:pt x="8874" y="965"/>
                    </a:cubicBezTo>
                    <a:cubicBezTo>
                      <a:pt x="8874" y="1238"/>
                      <a:pt x="8988" y="1499"/>
                      <a:pt x="9181" y="1680"/>
                    </a:cubicBezTo>
                    <a:cubicBezTo>
                      <a:pt x="9487" y="1964"/>
                      <a:pt x="9930" y="2475"/>
                      <a:pt x="9930" y="3076"/>
                    </a:cubicBezTo>
                    <a:cubicBezTo>
                      <a:pt x="9930" y="4007"/>
                      <a:pt x="9181" y="4653"/>
                      <a:pt x="8137" y="4653"/>
                    </a:cubicBezTo>
                    <a:cubicBezTo>
                      <a:pt x="7082" y="4653"/>
                      <a:pt x="6333" y="4007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4" y="1499"/>
                      <a:pt x="7388" y="1238"/>
                      <a:pt x="7377" y="977"/>
                    </a:cubicBezTo>
                    <a:cubicBezTo>
                      <a:pt x="7377" y="443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2822325" y="2134325"/>
                <a:ext cx="584150" cy="49450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80" extrusionOk="0">
                    <a:moveTo>
                      <a:pt x="10009" y="0"/>
                    </a:moveTo>
                    <a:lnTo>
                      <a:pt x="4165" y="568"/>
                    </a:lnTo>
                    <a:lnTo>
                      <a:pt x="4120" y="568"/>
                    </a:lnTo>
                    <a:lnTo>
                      <a:pt x="4653" y="6060"/>
                    </a:lnTo>
                    <a:cubicBezTo>
                      <a:pt x="4642" y="6593"/>
                      <a:pt x="4211" y="7025"/>
                      <a:pt x="3677" y="7025"/>
                    </a:cubicBezTo>
                    <a:cubicBezTo>
                      <a:pt x="3416" y="7025"/>
                      <a:pt x="3155" y="6911"/>
                      <a:pt x="2974" y="6718"/>
                    </a:cubicBezTo>
                    <a:cubicBezTo>
                      <a:pt x="2690" y="6412"/>
                      <a:pt x="2179" y="5969"/>
                      <a:pt x="1578" y="5969"/>
                    </a:cubicBezTo>
                    <a:cubicBezTo>
                      <a:pt x="647" y="5969"/>
                      <a:pt x="1" y="6718"/>
                      <a:pt x="1" y="7762"/>
                    </a:cubicBezTo>
                    <a:cubicBezTo>
                      <a:pt x="1" y="8817"/>
                      <a:pt x="647" y="9566"/>
                      <a:pt x="1578" y="9566"/>
                    </a:cubicBezTo>
                    <a:cubicBezTo>
                      <a:pt x="2179" y="9566"/>
                      <a:pt x="2690" y="9124"/>
                      <a:pt x="2974" y="8817"/>
                    </a:cubicBezTo>
                    <a:cubicBezTo>
                      <a:pt x="3155" y="8613"/>
                      <a:pt x="3416" y="8511"/>
                      <a:pt x="3677" y="8511"/>
                    </a:cubicBezTo>
                    <a:cubicBezTo>
                      <a:pt x="4211" y="8511"/>
                      <a:pt x="4653" y="8942"/>
                      <a:pt x="4653" y="9476"/>
                    </a:cubicBezTo>
                    <a:lnTo>
                      <a:pt x="4086" y="15331"/>
                    </a:lnTo>
                    <a:lnTo>
                      <a:pt x="4120" y="15694"/>
                    </a:lnTo>
                    <a:lnTo>
                      <a:pt x="4165" y="15694"/>
                    </a:lnTo>
                    <a:lnTo>
                      <a:pt x="10009" y="15127"/>
                    </a:lnTo>
                    <a:cubicBezTo>
                      <a:pt x="10543" y="15127"/>
                      <a:pt x="10985" y="15558"/>
                      <a:pt x="10985" y="16103"/>
                    </a:cubicBezTo>
                    <a:cubicBezTo>
                      <a:pt x="10985" y="16364"/>
                      <a:pt x="10872" y="16625"/>
                      <a:pt x="10679" y="16806"/>
                    </a:cubicBezTo>
                    <a:cubicBezTo>
                      <a:pt x="10361" y="17090"/>
                      <a:pt x="9930" y="17601"/>
                      <a:pt x="9930" y="18202"/>
                    </a:cubicBezTo>
                    <a:cubicBezTo>
                      <a:pt x="9930" y="19133"/>
                      <a:pt x="10668" y="19779"/>
                      <a:pt x="11723" y="19779"/>
                    </a:cubicBezTo>
                    <a:cubicBezTo>
                      <a:pt x="12778" y="19779"/>
                      <a:pt x="13527" y="19133"/>
                      <a:pt x="13527" y="18202"/>
                    </a:cubicBezTo>
                    <a:cubicBezTo>
                      <a:pt x="13527" y="17601"/>
                      <a:pt x="13085" y="17090"/>
                      <a:pt x="12767" y="16806"/>
                    </a:cubicBezTo>
                    <a:cubicBezTo>
                      <a:pt x="12574" y="16625"/>
                      <a:pt x="12460" y="16364"/>
                      <a:pt x="12472" y="16103"/>
                    </a:cubicBezTo>
                    <a:cubicBezTo>
                      <a:pt x="12472" y="15558"/>
                      <a:pt x="12903" y="15127"/>
                      <a:pt x="13436" y="15127"/>
                    </a:cubicBezTo>
                    <a:lnTo>
                      <a:pt x="19292" y="15694"/>
                    </a:lnTo>
                    <a:lnTo>
                      <a:pt x="19326" y="15694"/>
                    </a:lnTo>
                    <a:lnTo>
                      <a:pt x="19292" y="15331"/>
                    </a:lnTo>
                    <a:lnTo>
                      <a:pt x="18724" y="9476"/>
                    </a:lnTo>
                    <a:cubicBezTo>
                      <a:pt x="18724" y="8893"/>
                      <a:pt x="19200" y="8506"/>
                      <a:pt x="19694" y="8506"/>
                    </a:cubicBezTo>
                    <a:cubicBezTo>
                      <a:pt x="19941" y="8506"/>
                      <a:pt x="20193" y="8602"/>
                      <a:pt x="20393" y="8817"/>
                    </a:cubicBezTo>
                    <a:cubicBezTo>
                      <a:pt x="20676" y="9124"/>
                      <a:pt x="21187" y="9566"/>
                      <a:pt x="21788" y="9566"/>
                    </a:cubicBezTo>
                    <a:cubicBezTo>
                      <a:pt x="22719" y="9566"/>
                      <a:pt x="23366" y="8817"/>
                      <a:pt x="23366" y="7762"/>
                    </a:cubicBezTo>
                    <a:cubicBezTo>
                      <a:pt x="23366" y="6707"/>
                      <a:pt x="22719" y="5969"/>
                      <a:pt x="21788" y="5969"/>
                    </a:cubicBezTo>
                    <a:cubicBezTo>
                      <a:pt x="21187" y="5969"/>
                      <a:pt x="20676" y="6400"/>
                      <a:pt x="20393" y="6718"/>
                    </a:cubicBezTo>
                    <a:cubicBezTo>
                      <a:pt x="20193" y="6929"/>
                      <a:pt x="19942" y="7024"/>
                      <a:pt x="19696" y="7024"/>
                    </a:cubicBezTo>
                    <a:cubicBezTo>
                      <a:pt x="19201" y="7024"/>
                      <a:pt x="18724" y="6640"/>
                      <a:pt x="18724" y="6049"/>
                    </a:cubicBezTo>
                    <a:lnTo>
                      <a:pt x="19258" y="568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72" y="1237"/>
                      <a:pt x="12574" y="1487"/>
                      <a:pt x="12778" y="1668"/>
                    </a:cubicBezTo>
                    <a:cubicBezTo>
                      <a:pt x="13085" y="1952"/>
                      <a:pt x="13527" y="2474"/>
                      <a:pt x="13527" y="3075"/>
                    </a:cubicBezTo>
                    <a:cubicBezTo>
                      <a:pt x="13527" y="3995"/>
                      <a:pt x="12778" y="4653"/>
                      <a:pt x="11734" y="4653"/>
                    </a:cubicBezTo>
                    <a:cubicBezTo>
                      <a:pt x="10679" y="4653"/>
                      <a:pt x="9930" y="3995"/>
                      <a:pt x="9930" y="3075"/>
                    </a:cubicBezTo>
                    <a:cubicBezTo>
                      <a:pt x="9930" y="2474"/>
                      <a:pt x="10372" y="1963"/>
                      <a:pt x="10679" y="1668"/>
                    </a:cubicBezTo>
                    <a:cubicBezTo>
                      <a:pt x="10872" y="1487"/>
                      <a:pt x="10985" y="1237"/>
                      <a:pt x="10985" y="965"/>
                    </a:cubicBezTo>
                    <a:cubicBezTo>
                      <a:pt x="10985" y="431"/>
                      <a:pt x="10554" y="0"/>
                      <a:pt x="10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1097750" y="1382525"/>
                <a:ext cx="4184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19655" extrusionOk="0">
                    <a:moveTo>
                      <a:pt x="3359" y="1"/>
                    </a:moveTo>
                    <a:lnTo>
                      <a:pt x="0" y="330"/>
                    </a:lnTo>
                    <a:lnTo>
                      <a:pt x="0" y="15320"/>
                    </a:lnTo>
                    <a:lnTo>
                      <a:pt x="3359" y="14991"/>
                    </a:lnTo>
                    <a:cubicBezTo>
                      <a:pt x="3892" y="14991"/>
                      <a:pt x="4335" y="15422"/>
                      <a:pt x="4335" y="15967"/>
                    </a:cubicBezTo>
                    <a:cubicBezTo>
                      <a:pt x="4335" y="16239"/>
                      <a:pt x="4221" y="16489"/>
                      <a:pt x="4028" y="16670"/>
                    </a:cubicBezTo>
                    <a:cubicBezTo>
                      <a:pt x="3722" y="16954"/>
                      <a:pt x="3280" y="17476"/>
                      <a:pt x="3280" y="18066"/>
                    </a:cubicBezTo>
                    <a:cubicBezTo>
                      <a:pt x="3280" y="18997"/>
                      <a:pt x="4017" y="19655"/>
                      <a:pt x="5072" y="19655"/>
                    </a:cubicBezTo>
                    <a:cubicBezTo>
                      <a:pt x="6128" y="19655"/>
                      <a:pt x="6877" y="19008"/>
                      <a:pt x="6877" y="18066"/>
                    </a:cubicBezTo>
                    <a:cubicBezTo>
                      <a:pt x="6877" y="17465"/>
                      <a:pt x="6434" y="16954"/>
                      <a:pt x="6128" y="16670"/>
                    </a:cubicBezTo>
                    <a:cubicBezTo>
                      <a:pt x="5484" y="16072"/>
                      <a:pt x="5908" y="15002"/>
                      <a:pt x="6772" y="15002"/>
                    </a:cubicBezTo>
                    <a:cubicBezTo>
                      <a:pt x="6777" y="15002"/>
                      <a:pt x="6781" y="15002"/>
                      <a:pt x="6786" y="15002"/>
                    </a:cubicBezTo>
                    <a:lnTo>
                      <a:pt x="12641" y="15570"/>
                    </a:lnTo>
                    <a:lnTo>
                      <a:pt x="12687" y="15570"/>
                    </a:lnTo>
                    <a:lnTo>
                      <a:pt x="12641" y="15139"/>
                    </a:lnTo>
                    <a:lnTo>
                      <a:pt x="12074" y="9283"/>
                    </a:lnTo>
                    <a:cubicBezTo>
                      <a:pt x="12063" y="8756"/>
                      <a:pt x="12494" y="8318"/>
                      <a:pt x="13030" y="8318"/>
                    </a:cubicBezTo>
                    <a:cubicBezTo>
                      <a:pt x="13036" y="8318"/>
                      <a:pt x="13043" y="8318"/>
                      <a:pt x="13050" y="8318"/>
                    </a:cubicBezTo>
                    <a:cubicBezTo>
                      <a:pt x="13063" y="8318"/>
                      <a:pt x="13075" y="8318"/>
                      <a:pt x="13087" y="8318"/>
                    </a:cubicBezTo>
                    <a:cubicBezTo>
                      <a:pt x="13345" y="8318"/>
                      <a:pt x="13581" y="8429"/>
                      <a:pt x="13765" y="8614"/>
                    </a:cubicBezTo>
                    <a:cubicBezTo>
                      <a:pt x="14049" y="8931"/>
                      <a:pt x="14559" y="9362"/>
                      <a:pt x="15161" y="9362"/>
                    </a:cubicBezTo>
                    <a:cubicBezTo>
                      <a:pt x="16091" y="9362"/>
                      <a:pt x="16738" y="8625"/>
                      <a:pt x="16738" y="7570"/>
                    </a:cubicBezTo>
                    <a:cubicBezTo>
                      <a:pt x="16738" y="6514"/>
                      <a:pt x="16091" y="5777"/>
                      <a:pt x="15161" y="5777"/>
                    </a:cubicBezTo>
                    <a:cubicBezTo>
                      <a:pt x="14559" y="5777"/>
                      <a:pt x="14049" y="6208"/>
                      <a:pt x="13765" y="6526"/>
                    </a:cubicBezTo>
                    <a:cubicBezTo>
                      <a:pt x="13581" y="6710"/>
                      <a:pt x="13345" y="6821"/>
                      <a:pt x="13087" y="6821"/>
                    </a:cubicBezTo>
                    <a:cubicBezTo>
                      <a:pt x="13075" y="6821"/>
                      <a:pt x="13063" y="6821"/>
                      <a:pt x="13050" y="6821"/>
                    </a:cubicBezTo>
                    <a:cubicBezTo>
                      <a:pt x="12517" y="6821"/>
                      <a:pt x="12085" y="6389"/>
                      <a:pt x="12085" y="5856"/>
                    </a:cubicBezTo>
                    <a:lnTo>
                      <a:pt x="12585" y="568"/>
                    </a:lnTo>
                    <a:lnTo>
                      <a:pt x="6786" y="1"/>
                    </a:lnTo>
                    <a:cubicBezTo>
                      <a:pt x="6253" y="1"/>
                      <a:pt x="5810" y="432"/>
                      <a:pt x="5821" y="976"/>
                    </a:cubicBezTo>
                    <a:cubicBezTo>
                      <a:pt x="5810" y="1249"/>
                      <a:pt x="5924" y="1498"/>
                      <a:pt x="6116" y="1680"/>
                    </a:cubicBezTo>
                    <a:cubicBezTo>
                      <a:pt x="6434" y="1964"/>
                      <a:pt x="6865" y="2486"/>
                      <a:pt x="6865" y="3087"/>
                    </a:cubicBezTo>
                    <a:cubicBezTo>
                      <a:pt x="6865" y="4006"/>
                      <a:pt x="6128" y="4664"/>
                      <a:pt x="5072" y="4664"/>
                    </a:cubicBezTo>
                    <a:cubicBezTo>
                      <a:pt x="4017" y="4664"/>
                      <a:pt x="3280" y="4006"/>
                      <a:pt x="3280" y="3087"/>
                    </a:cubicBezTo>
                    <a:cubicBezTo>
                      <a:pt x="3280" y="2486"/>
                      <a:pt x="3711" y="1975"/>
                      <a:pt x="4028" y="1680"/>
                    </a:cubicBezTo>
                    <a:cubicBezTo>
                      <a:pt x="4221" y="1498"/>
                      <a:pt x="4335" y="1249"/>
                      <a:pt x="4324" y="976"/>
                    </a:cubicBezTo>
                    <a:cubicBezTo>
                      <a:pt x="4324" y="443"/>
                      <a:pt x="3892" y="1"/>
                      <a:pt x="3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1097750" y="1757575"/>
                <a:ext cx="330225" cy="405125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205" extrusionOk="0">
                    <a:moveTo>
                      <a:pt x="3373" y="0"/>
                    </a:moveTo>
                    <a:cubicBezTo>
                      <a:pt x="3368" y="0"/>
                      <a:pt x="3364" y="0"/>
                      <a:pt x="3359" y="0"/>
                    </a:cubicBezTo>
                    <a:lnTo>
                      <a:pt x="0" y="318"/>
                    </a:lnTo>
                    <a:lnTo>
                      <a:pt x="0" y="5890"/>
                    </a:lnTo>
                    <a:cubicBezTo>
                      <a:pt x="896" y="5924"/>
                      <a:pt x="1509" y="6662"/>
                      <a:pt x="1509" y="7694"/>
                    </a:cubicBezTo>
                    <a:cubicBezTo>
                      <a:pt x="1509" y="8715"/>
                      <a:pt x="896" y="9453"/>
                      <a:pt x="0" y="9487"/>
                    </a:cubicBezTo>
                    <a:lnTo>
                      <a:pt x="0" y="15876"/>
                    </a:lnTo>
                    <a:lnTo>
                      <a:pt x="3359" y="16205"/>
                    </a:lnTo>
                    <a:cubicBezTo>
                      <a:pt x="4244" y="16205"/>
                      <a:pt x="4664" y="15127"/>
                      <a:pt x="4028" y="14526"/>
                    </a:cubicBezTo>
                    <a:cubicBezTo>
                      <a:pt x="3722" y="14242"/>
                      <a:pt x="3280" y="13731"/>
                      <a:pt x="3280" y="13130"/>
                    </a:cubicBezTo>
                    <a:cubicBezTo>
                      <a:pt x="3280" y="12199"/>
                      <a:pt x="4017" y="11552"/>
                      <a:pt x="5072" y="11552"/>
                    </a:cubicBezTo>
                    <a:cubicBezTo>
                      <a:pt x="6128" y="11552"/>
                      <a:pt x="6877" y="12199"/>
                      <a:pt x="6877" y="13130"/>
                    </a:cubicBezTo>
                    <a:cubicBezTo>
                      <a:pt x="6877" y="13731"/>
                      <a:pt x="6434" y="14242"/>
                      <a:pt x="6128" y="14526"/>
                    </a:cubicBezTo>
                    <a:cubicBezTo>
                      <a:pt x="5481" y="15127"/>
                      <a:pt x="5912" y="16205"/>
                      <a:pt x="6786" y="16205"/>
                    </a:cubicBezTo>
                    <a:lnTo>
                      <a:pt x="12607" y="15638"/>
                    </a:lnTo>
                    <a:lnTo>
                      <a:pt x="12641" y="15263"/>
                    </a:lnTo>
                    <a:lnTo>
                      <a:pt x="13209" y="9408"/>
                    </a:lnTo>
                    <a:cubicBezTo>
                      <a:pt x="13209" y="8874"/>
                      <a:pt x="12778" y="8443"/>
                      <a:pt x="12244" y="8443"/>
                    </a:cubicBezTo>
                    <a:cubicBezTo>
                      <a:pt x="12232" y="8443"/>
                      <a:pt x="12219" y="8442"/>
                      <a:pt x="12207" y="8442"/>
                    </a:cubicBezTo>
                    <a:cubicBezTo>
                      <a:pt x="11948" y="8442"/>
                      <a:pt x="11703" y="8554"/>
                      <a:pt x="11529" y="8738"/>
                    </a:cubicBezTo>
                    <a:cubicBezTo>
                      <a:pt x="11246" y="9056"/>
                      <a:pt x="10735" y="9487"/>
                      <a:pt x="10134" y="9487"/>
                    </a:cubicBezTo>
                    <a:cubicBezTo>
                      <a:pt x="9203" y="9487"/>
                      <a:pt x="8556" y="8750"/>
                      <a:pt x="8556" y="7694"/>
                    </a:cubicBezTo>
                    <a:cubicBezTo>
                      <a:pt x="8556" y="6639"/>
                      <a:pt x="9203" y="5901"/>
                      <a:pt x="10134" y="5901"/>
                    </a:cubicBezTo>
                    <a:cubicBezTo>
                      <a:pt x="10735" y="5901"/>
                      <a:pt x="11246" y="6332"/>
                      <a:pt x="11529" y="6650"/>
                    </a:cubicBezTo>
                    <a:cubicBezTo>
                      <a:pt x="11703" y="6834"/>
                      <a:pt x="11948" y="6946"/>
                      <a:pt x="12207" y="6946"/>
                    </a:cubicBezTo>
                    <a:cubicBezTo>
                      <a:pt x="12219" y="6946"/>
                      <a:pt x="12232" y="6946"/>
                      <a:pt x="12244" y="6945"/>
                    </a:cubicBezTo>
                    <a:cubicBezTo>
                      <a:pt x="12766" y="6945"/>
                      <a:pt x="13198" y="6514"/>
                      <a:pt x="13209" y="5992"/>
                    </a:cubicBezTo>
                    <a:lnTo>
                      <a:pt x="12687" y="568"/>
                    </a:lnTo>
                    <a:lnTo>
                      <a:pt x="12641" y="568"/>
                    </a:lnTo>
                    <a:lnTo>
                      <a:pt x="6786" y="0"/>
                    </a:lnTo>
                    <a:cubicBezTo>
                      <a:pt x="5912" y="0"/>
                      <a:pt x="5481" y="1067"/>
                      <a:pt x="6128" y="1668"/>
                    </a:cubicBezTo>
                    <a:cubicBezTo>
                      <a:pt x="6434" y="1952"/>
                      <a:pt x="6877" y="2463"/>
                      <a:pt x="6877" y="3064"/>
                    </a:cubicBezTo>
                    <a:cubicBezTo>
                      <a:pt x="6877" y="3995"/>
                      <a:pt x="6128" y="4642"/>
                      <a:pt x="5072" y="4642"/>
                    </a:cubicBezTo>
                    <a:cubicBezTo>
                      <a:pt x="4017" y="4642"/>
                      <a:pt x="3280" y="4006"/>
                      <a:pt x="3280" y="3064"/>
                    </a:cubicBezTo>
                    <a:cubicBezTo>
                      <a:pt x="3280" y="2463"/>
                      <a:pt x="3722" y="1952"/>
                      <a:pt x="4028" y="1668"/>
                    </a:cubicBezTo>
                    <a:cubicBezTo>
                      <a:pt x="4661" y="1070"/>
                      <a:pt x="4248" y="0"/>
                      <a:pt x="3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1097750" y="2800725"/>
                <a:ext cx="41847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196" extrusionOk="0">
                    <a:moveTo>
                      <a:pt x="5084" y="0"/>
                    </a:moveTo>
                    <a:cubicBezTo>
                      <a:pt x="4028" y="0"/>
                      <a:pt x="3291" y="647"/>
                      <a:pt x="3291" y="1578"/>
                    </a:cubicBezTo>
                    <a:cubicBezTo>
                      <a:pt x="3291" y="2179"/>
                      <a:pt x="3722" y="2690"/>
                      <a:pt x="4040" y="2973"/>
                    </a:cubicBezTo>
                    <a:cubicBezTo>
                      <a:pt x="4233" y="3166"/>
                      <a:pt x="4346" y="3416"/>
                      <a:pt x="4346" y="3688"/>
                    </a:cubicBezTo>
                    <a:cubicBezTo>
                      <a:pt x="4346" y="4222"/>
                      <a:pt x="3915" y="4653"/>
                      <a:pt x="3370" y="4653"/>
                    </a:cubicBezTo>
                    <a:lnTo>
                      <a:pt x="0" y="4324"/>
                    </a:lnTo>
                    <a:lnTo>
                      <a:pt x="0" y="9555"/>
                    </a:lnTo>
                    <a:cubicBezTo>
                      <a:pt x="896" y="9589"/>
                      <a:pt x="1509" y="10315"/>
                      <a:pt x="1509" y="11348"/>
                    </a:cubicBezTo>
                    <a:cubicBezTo>
                      <a:pt x="1509" y="12381"/>
                      <a:pt x="896" y="13107"/>
                      <a:pt x="0" y="13141"/>
                    </a:cubicBezTo>
                    <a:lnTo>
                      <a:pt x="0" y="18872"/>
                    </a:lnTo>
                    <a:lnTo>
                      <a:pt x="3359" y="18543"/>
                    </a:lnTo>
                    <a:cubicBezTo>
                      <a:pt x="3904" y="18543"/>
                      <a:pt x="4335" y="18974"/>
                      <a:pt x="4335" y="19507"/>
                    </a:cubicBezTo>
                    <a:cubicBezTo>
                      <a:pt x="4335" y="19779"/>
                      <a:pt x="4221" y="20029"/>
                      <a:pt x="4028" y="20222"/>
                    </a:cubicBezTo>
                    <a:cubicBezTo>
                      <a:pt x="3722" y="20506"/>
                      <a:pt x="3280" y="21016"/>
                      <a:pt x="3280" y="21618"/>
                    </a:cubicBezTo>
                    <a:cubicBezTo>
                      <a:pt x="3280" y="22548"/>
                      <a:pt x="4017" y="23195"/>
                      <a:pt x="5072" y="23195"/>
                    </a:cubicBezTo>
                    <a:cubicBezTo>
                      <a:pt x="6128" y="23195"/>
                      <a:pt x="6877" y="22548"/>
                      <a:pt x="6877" y="21618"/>
                    </a:cubicBezTo>
                    <a:cubicBezTo>
                      <a:pt x="6877" y="21016"/>
                      <a:pt x="6434" y="20506"/>
                      <a:pt x="6128" y="20222"/>
                    </a:cubicBezTo>
                    <a:cubicBezTo>
                      <a:pt x="5924" y="20029"/>
                      <a:pt x="5821" y="19779"/>
                      <a:pt x="5821" y="19507"/>
                    </a:cubicBezTo>
                    <a:cubicBezTo>
                      <a:pt x="5821" y="18974"/>
                      <a:pt x="6253" y="18543"/>
                      <a:pt x="6786" y="18543"/>
                    </a:cubicBezTo>
                    <a:lnTo>
                      <a:pt x="12641" y="19110"/>
                    </a:lnTo>
                    <a:lnTo>
                      <a:pt x="12664" y="19110"/>
                    </a:lnTo>
                    <a:lnTo>
                      <a:pt x="12641" y="18917"/>
                    </a:lnTo>
                    <a:lnTo>
                      <a:pt x="12074" y="13062"/>
                    </a:lnTo>
                    <a:cubicBezTo>
                      <a:pt x="12074" y="12524"/>
                      <a:pt x="12494" y="12097"/>
                      <a:pt x="13029" y="12097"/>
                    </a:cubicBezTo>
                    <a:cubicBezTo>
                      <a:pt x="13036" y="12097"/>
                      <a:pt x="13043" y="12097"/>
                      <a:pt x="13050" y="12097"/>
                    </a:cubicBezTo>
                    <a:cubicBezTo>
                      <a:pt x="13063" y="12097"/>
                      <a:pt x="13075" y="12096"/>
                      <a:pt x="13087" y="12096"/>
                    </a:cubicBezTo>
                    <a:cubicBezTo>
                      <a:pt x="13345" y="12096"/>
                      <a:pt x="13581" y="12208"/>
                      <a:pt x="13765" y="12392"/>
                    </a:cubicBezTo>
                    <a:cubicBezTo>
                      <a:pt x="14049" y="12710"/>
                      <a:pt x="14559" y="13141"/>
                      <a:pt x="15161" y="13141"/>
                    </a:cubicBezTo>
                    <a:cubicBezTo>
                      <a:pt x="16091" y="13141"/>
                      <a:pt x="16738" y="12403"/>
                      <a:pt x="16738" y="11348"/>
                    </a:cubicBezTo>
                    <a:cubicBezTo>
                      <a:pt x="16738" y="10293"/>
                      <a:pt x="16091" y="9555"/>
                      <a:pt x="15161" y="9555"/>
                    </a:cubicBezTo>
                    <a:cubicBezTo>
                      <a:pt x="14559" y="9555"/>
                      <a:pt x="14049" y="9986"/>
                      <a:pt x="13765" y="10304"/>
                    </a:cubicBezTo>
                    <a:cubicBezTo>
                      <a:pt x="13572" y="10497"/>
                      <a:pt x="13322" y="10610"/>
                      <a:pt x="13050" y="10610"/>
                    </a:cubicBezTo>
                    <a:cubicBezTo>
                      <a:pt x="12517" y="10610"/>
                      <a:pt x="12085" y="10168"/>
                      <a:pt x="12085" y="9635"/>
                    </a:cubicBezTo>
                    <a:lnTo>
                      <a:pt x="12619" y="4085"/>
                    </a:lnTo>
                    <a:lnTo>
                      <a:pt x="6797" y="4653"/>
                    </a:lnTo>
                    <a:cubicBezTo>
                      <a:pt x="6264" y="4653"/>
                      <a:pt x="5833" y="4222"/>
                      <a:pt x="5833" y="3688"/>
                    </a:cubicBezTo>
                    <a:cubicBezTo>
                      <a:pt x="5833" y="3416"/>
                      <a:pt x="5935" y="3166"/>
                      <a:pt x="6139" y="2973"/>
                    </a:cubicBezTo>
                    <a:cubicBezTo>
                      <a:pt x="6446" y="2690"/>
                      <a:pt x="6888" y="2179"/>
                      <a:pt x="6888" y="1578"/>
                    </a:cubicBezTo>
                    <a:cubicBezTo>
                      <a:pt x="6888" y="647"/>
                      <a:pt x="6139" y="0"/>
                      <a:pt x="5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1311350" y="1669350"/>
                <a:ext cx="498200" cy="58130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52" extrusionOk="0">
                    <a:moveTo>
                      <a:pt x="11655" y="0"/>
                    </a:moveTo>
                    <a:cubicBezTo>
                      <a:pt x="10600" y="0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3"/>
                    </a:cubicBezTo>
                    <a:cubicBezTo>
                      <a:pt x="10804" y="3166"/>
                      <a:pt x="10918" y="3416"/>
                      <a:pt x="10918" y="3688"/>
                    </a:cubicBezTo>
                    <a:cubicBezTo>
                      <a:pt x="10918" y="4222"/>
                      <a:pt x="10486" y="4653"/>
                      <a:pt x="9942" y="4653"/>
                    </a:cubicBezTo>
                    <a:lnTo>
                      <a:pt x="4143" y="4097"/>
                    </a:lnTo>
                    <a:lnTo>
                      <a:pt x="4665" y="9521"/>
                    </a:lnTo>
                    <a:cubicBezTo>
                      <a:pt x="4654" y="10054"/>
                      <a:pt x="4222" y="10486"/>
                      <a:pt x="3689" y="10486"/>
                    </a:cubicBezTo>
                    <a:cubicBezTo>
                      <a:pt x="3417" y="10486"/>
                      <a:pt x="3167" y="10372"/>
                      <a:pt x="2985" y="10179"/>
                    </a:cubicBezTo>
                    <a:cubicBezTo>
                      <a:pt x="2702" y="9873"/>
                      <a:pt x="2191" y="9430"/>
                      <a:pt x="1590" y="9430"/>
                    </a:cubicBezTo>
                    <a:cubicBezTo>
                      <a:pt x="659" y="9430"/>
                      <a:pt x="1" y="10179"/>
                      <a:pt x="1" y="11235"/>
                    </a:cubicBezTo>
                    <a:cubicBezTo>
                      <a:pt x="1" y="12279"/>
                      <a:pt x="659" y="13027"/>
                      <a:pt x="1590" y="13027"/>
                    </a:cubicBezTo>
                    <a:cubicBezTo>
                      <a:pt x="2191" y="13027"/>
                      <a:pt x="2690" y="12585"/>
                      <a:pt x="2985" y="12279"/>
                    </a:cubicBezTo>
                    <a:cubicBezTo>
                      <a:pt x="3167" y="12086"/>
                      <a:pt x="3417" y="11972"/>
                      <a:pt x="3689" y="11972"/>
                    </a:cubicBezTo>
                    <a:cubicBezTo>
                      <a:pt x="4222" y="11972"/>
                      <a:pt x="4665" y="12403"/>
                      <a:pt x="4665" y="12937"/>
                    </a:cubicBezTo>
                    <a:lnTo>
                      <a:pt x="4097" y="18792"/>
                    </a:lnTo>
                    <a:lnTo>
                      <a:pt x="4063" y="19167"/>
                    </a:lnTo>
                    <a:lnTo>
                      <a:pt x="4097" y="19167"/>
                    </a:lnTo>
                    <a:lnTo>
                      <a:pt x="9942" y="18599"/>
                    </a:lnTo>
                    <a:cubicBezTo>
                      <a:pt x="10486" y="18599"/>
                      <a:pt x="10918" y="19030"/>
                      <a:pt x="10918" y="19564"/>
                    </a:cubicBezTo>
                    <a:cubicBezTo>
                      <a:pt x="10918" y="19836"/>
                      <a:pt x="10804" y="20086"/>
                      <a:pt x="10611" y="20267"/>
                    </a:cubicBezTo>
                    <a:cubicBezTo>
                      <a:pt x="10305" y="20551"/>
                      <a:pt x="9862" y="21073"/>
                      <a:pt x="9862" y="21674"/>
                    </a:cubicBezTo>
                    <a:cubicBezTo>
                      <a:pt x="9862" y="22594"/>
                      <a:pt x="10600" y="23252"/>
                      <a:pt x="11655" y="23252"/>
                    </a:cubicBezTo>
                    <a:cubicBezTo>
                      <a:pt x="12711" y="23252"/>
                      <a:pt x="13459" y="22594"/>
                      <a:pt x="13459" y="21674"/>
                    </a:cubicBezTo>
                    <a:cubicBezTo>
                      <a:pt x="13459" y="21073"/>
                      <a:pt x="13017" y="20562"/>
                      <a:pt x="12711" y="20267"/>
                    </a:cubicBezTo>
                    <a:cubicBezTo>
                      <a:pt x="12506" y="20086"/>
                      <a:pt x="12404" y="19836"/>
                      <a:pt x="12404" y="19564"/>
                    </a:cubicBezTo>
                    <a:cubicBezTo>
                      <a:pt x="12404" y="19030"/>
                      <a:pt x="12835" y="18599"/>
                      <a:pt x="13369" y="18599"/>
                    </a:cubicBezTo>
                    <a:lnTo>
                      <a:pt x="19224" y="19167"/>
                    </a:lnTo>
                    <a:lnTo>
                      <a:pt x="19326" y="19155"/>
                    </a:lnTo>
                    <a:lnTo>
                      <a:pt x="19360" y="18792"/>
                    </a:lnTo>
                    <a:lnTo>
                      <a:pt x="19928" y="12937"/>
                    </a:lnTo>
                    <a:cubicBezTo>
                      <a:pt x="19928" y="12403"/>
                      <a:pt x="19497" y="11972"/>
                      <a:pt x="18963" y="11972"/>
                    </a:cubicBezTo>
                    <a:cubicBezTo>
                      <a:pt x="18691" y="11972"/>
                      <a:pt x="18430" y="12074"/>
                      <a:pt x="18248" y="12279"/>
                    </a:cubicBezTo>
                    <a:cubicBezTo>
                      <a:pt x="17965" y="12585"/>
                      <a:pt x="17454" y="13027"/>
                      <a:pt x="16852" y="13027"/>
                    </a:cubicBezTo>
                    <a:cubicBezTo>
                      <a:pt x="15922" y="13027"/>
                      <a:pt x="15275" y="12279"/>
                      <a:pt x="15275" y="11223"/>
                    </a:cubicBezTo>
                    <a:cubicBezTo>
                      <a:pt x="15275" y="10179"/>
                      <a:pt x="15922" y="9430"/>
                      <a:pt x="16852" y="9430"/>
                    </a:cubicBezTo>
                    <a:cubicBezTo>
                      <a:pt x="17454" y="9430"/>
                      <a:pt x="17965" y="9873"/>
                      <a:pt x="18248" y="10179"/>
                    </a:cubicBezTo>
                    <a:cubicBezTo>
                      <a:pt x="18430" y="10372"/>
                      <a:pt x="18691" y="10486"/>
                      <a:pt x="18963" y="10486"/>
                    </a:cubicBezTo>
                    <a:cubicBezTo>
                      <a:pt x="19497" y="10486"/>
                      <a:pt x="19928" y="10054"/>
                      <a:pt x="19928" y="9521"/>
                    </a:cubicBezTo>
                    <a:lnTo>
                      <a:pt x="19406" y="4074"/>
                    </a:lnTo>
                    <a:lnTo>
                      <a:pt x="19224" y="4085"/>
                    </a:lnTo>
                    <a:lnTo>
                      <a:pt x="13369" y="4653"/>
                    </a:lnTo>
                    <a:cubicBezTo>
                      <a:pt x="12835" y="4653"/>
                      <a:pt x="12404" y="4222"/>
                      <a:pt x="12404" y="3688"/>
                    </a:cubicBezTo>
                    <a:cubicBezTo>
                      <a:pt x="12404" y="3416"/>
                      <a:pt x="12506" y="3166"/>
                      <a:pt x="12711" y="2973"/>
                    </a:cubicBezTo>
                    <a:cubicBezTo>
                      <a:pt x="13017" y="2690"/>
                      <a:pt x="13459" y="2179"/>
                      <a:pt x="13459" y="1578"/>
                    </a:cubicBezTo>
                    <a:cubicBezTo>
                      <a:pt x="13459" y="647"/>
                      <a:pt x="12711" y="0"/>
                      <a:pt x="11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>
                <a:off x="2822325" y="1382525"/>
                <a:ext cx="5841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7"/>
                    </a:lnTo>
                    <a:cubicBezTo>
                      <a:pt x="4653" y="6401"/>
                      <a:pt x="4211" y="6843"/>
                      <a:pt x="3677" y="6843"/>
                    </a:cubicBezTo>
                    <a:cubicBezTo>
                      <a:pt x="3416" y="6843"/>
                      <a:pt x="3155" y="6730"/>
                      <a:pt x="2974" y="6537"/>
                    </a:cubicBezTo>
                    <a:cubicBezTo>
                      <a:pt x="2690" y="6230"/>
                      <a:pt x="2179" y="5788"/>
                      <a:pt x="1578" y="5788"/>
                    </a:cubicBezTo>
                    <a:cubicBezTo>
                      <a:pt x="647" y="5788"/>
                      <a:pt x="1" y="6537"/>
                      <a:pt x="1" y="7581"/>
                    </a:cubicBezTo>
                    <a:cubicBezTo>
                      <a:pt x="1" y="8636"/>
                      <a:pt x="647" y="9385"/>
                      <a:pt x="1578" y="9385"/>
                    </a:cubicBezTo>
                    <a:cubicBezTo>
                      <a:pt x="2179" y="9385"/>
                      <a:pt x="2690" y="8943"/>
                      <a:pt x="2974" y="8636"/>
                    </a:cubicBezTo>
                    <a:cubicBezTo>
                      <a:pt x="3155" y="8432"/>
                      <a:pt x="3416" y="8330"/>
                      <a:pt x="3677" y="8330"/>
                    </a:cubicBezTo>
                    <a:cubicBezTo>
                      <a:pt x="4211" y="8330"/>
                      <a:pt x="4653" y="8761"/>
                      <a:pt x="4653" y="9294"/>
                    </a:cubicBezTo>
                    <a:lnTo>
                      <a:pt x="4086" y="15150"/>
                    </a:lnTo>
                    <a:lnTo>
                      <a:pt x="4040" y="15547"/>
                    </a:lnTo>
                    <a:lnTo>
                      <a:pt x="4165" y="15558"/>
                    </a:lnTo>
                    <a:lnTo>
                      <a:pt x="10009" y="16126"/>
                    </a:lnTo>
                    <a:cubicBezTo>
                      <a:pt x="10543" y="16126"/>
                      <a:pt x="10985" y="15695"/>
                      <a:pt x="10985" y="15161"/>
                    </a:cubicBezTo>
                    <a:cubicBezTo>
                      <a:pt x="10985" y="14889"/>
                      <a:pt x="10872" y="14639"/>
                      <a:pt x="10679" y="14446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6"/>
                    </a:cubicBezTo>
                    <a:cubicBezTo>
                      <a:pt x="12574" y="14639"/>
                      <a:pt x="12460" y="14889"/>
                      <a:pt x="12472" y="15161"/>
                    </a:cubicBezTo>
                    <a:cubicBezTo>
                      <a:pt x="12472" y="15695"/>
                      <a:pt x="12903" y="16126"/>
                      <a:pt x="13436" y="16126"/>
                    </a:cubicBezTo>
                    <a:lnTo>
                      <a:pt x="19292" y="15558"/>
                    </a:lnTo>
                    <a:lnTo>
                      <a:pt x="19326" y="15558"/>
                    </a:lnTo>
                    <a:lnTo>
                      <a:pt x="19292" y="15150"/>
                    </a:lnTo>
                    <a:lnTo>
                      <a:pt x="18724" y="9306"/>
                    </a:lnTo>
                    <a:cubicBezTo>
                      <a:pt x="18724" y="8714"/>
                      <a:pt x="19201" y="8331"/>
                      <a:pt x="19696" y="8331"/>
                    </a:cubicBezTo>
                    <a:cubicBezTo>
                      <a:pt x="19942" y="8331"/>
                      <a:pt x="20193" y="8425"/>
                      <a:pt x="20393" y="8636"/>
                    </a:cubicBezTo>
                    <a:cubicBezTo>
                      <a:pt x="20676" y="8954"/>
                      <a:pt x="21187" y="9385"/>
                      <a:pt x="21788" y="9385"/>
                    </a:cubicBezTo>
                    <a:cubicBezTo>
                      <a:pt x="22719" y="9385"/>
                      <a:pt x="23366" y="8648"/>
                      <a:pt x="23366" y="7592"/>
                    </a:cubicBezTo>
                    <a:cubicBezTo>
                      <a:pt x="23366" y="6537"/>
                      <a:pt x="22719" y="5788"/>
                      <a:pt x="21788" y="5788"/>
                    </a:cubicBezTo>
                    <a:cubicBezTo>
                      <a:pt x="21187" y="5788"/>
                      <a:pt x="20676" y="6230"/>
                      <a:pt x="20393" y="6537"/>
                    </a:cubicBezTo>
                    <a:cubicBezTo>
                      <a:pt x="20193" y="6752"/>
                      <a:pt x="19941" y="6848"/>
                      <a:pt x="19694" y="6848"/>
                    </a:cubicBezTo>
                    <a:cubicBezTo>
                      <a:pt x="19200" y="6848"/>
                      <a:pt x="18724" y="6462"/>
                      <a:pt x="18724" y="5879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6"/>
                    </a:cubicBezTo>
                    <a:cubicBezTo>
                      <a:pt x="12472" y="1237"/>
                      <a:pt x="12574" y="1498"/>
                      <a:pt x="12778" y="1680"/>
                    </a:cubicBezTo>
                    <a:cubicBezTo>
                      <a:pt x="13085" y="1964"/>
                      <a:pt x="13527" y="2474"/>
                      <a:pt x="13527" y="3076"/>
                    </a:cubicBezTo>
                    <a:cubicBezTo>
                      <a:pt x="13527" y="4006"/>
                      <a:pt x="12778" y="4664"/>
                      <a:pt x="11723" y="4664"/>
                    </a:cubicBezTo>
                    <a:cubicBezTo>
                      <a:pt x="10679" y="4664"/>
                      <a:pt x="9930" y="4006"/>
                      <a:pt x="9930" y="3076"/>
                    </a:cubicBezTo>
                    <a:cubicBezTo>
                      <a:pt x="9930" y="2474"/>
                      <a:pt x="10372" y="1964"/>
                      <a:pt x="10679" y="1680"/>
                    </a:cubicBezTo>
                    <a:cubicBezTo>
                      <a:pt x="10872" y="1498"/>
                      <a:pt x="10985" y="1237"/>
                      <a:pt x="10985" y="976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1693225" y="1382525"/>
                <a:ext cx="5790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44" extrusionOk="0">
                    <a:moveTo>
                      <a:pt x="9793" y="1"/>
                    </a:moveTo>
                    <a:lnTo>
                      <a:pt x="4142" y="545"/>
                    </a:lnTo>
                    <a:lnTo>
                      <a:pt x="4653" y="5856"/>
                    </a:lnTo>
                    <a:cubicBezTo>
                      <a:pt x="4653" y="6389"/>
                      <a:pt x="4222" y="6821"/>
                      <a:pt x="3677" y="6821"/>
                    </a:cubicBezTo>
                    <a:cubicBezTo>
                      <a:pt x="3665" y="6821"/>
                      <a:pt x="3653" y="6821"/>
                      <a:pt x="3641" y="6821"/>
                    </a:cubicBezTo>
                    <a:cubicBezTo>
                      <a:pt x="3392" y="6821"/>
                      <a:pt x="3146" y="6710"/>
                      <a:pt x="2973" y="6526"/>
                    </a:cubicBezTo>
                    <a:cubicBezTo>
                      <a:pt x="2690" y="6208"/>
                      <a:pt x="2179" y="5777"/>
                      <a:pt x="1577" y="5777"/>
                    </a:cubicBezTo>
                    <a:cubicBezTo>
                      <a:pt x="647" y="5777"/>
                      <a:pt x="0" y="6514"/>
                      <a:pt x="0" y="7570"/>
                    </a:cubicBezTo>
                    <a:cubicBezTo>
                      <a:pt x="0" y="8625"/>
                      <a:pt x="647" y="9362"/>
                      <a:pt x="1577" y="9362"/>
                    </a:cubicBezTo>
                    <a:cubicBezTo>
                      <a:pt x="2179" y="9362"/>
                      <a:pt x="2690" y="8931"/>
                      <a:pt x="2973" y="8614"/>
                    </a:cubicBezTo>
                    <a:cubicBezTo>
                      <a:pt x="3146" y="8429"/>
                      <a:pt x="3392" y="8318"/>
                      <a:pt x="3641" y="8318"/>
                    </a:cubicBezTo>
                    <a:cubicBezTo>
                      <a:pt x="3653" y="8318"/>
                      <a:pt x="3665" y="8318"/>
                      <a:pt x="3677" y="8318"/>
                    </a:cubicBezTo>
                    <a:cubicBezTo>
                      <a:pt x="4222" y="8318"/>
                      <a:pt x="4653" y="8750"/>
                      <a:pt x="4653" y="9283"/>
                    </a:cubicBezTo>
                    <a:lnTo>
                      <a:pt x="4085" y="15139"/>
                    </a:lnTo>
                    <a:lnTo>
                      <a:pt x="4119" y="15547"/>
                    </a:lnTo>
                    <a:lnTo>
                      <a:pt x="9793" y="15002"/>
                    </a:lnTo>
                    <a:cubicBezTo>
                      <a:pt x="9798" y="15002"/>
                      <a:pt x="9803" y="15002"/>
                      <a:pt x="9807" y="15002"/>
                    </a:cubicBezTo>
                    <a:cubicBezTo>
                      <a:pt x="10683" y="15002"/>
                      <a:pt x="11095" y="16072"/>
                      <a:pt x="10463" y="16670"/>
                    </a:cubicBezTo>
                    <a:cubicBezTo>
                      <a:pt x="10145" y="16954"/>
                      <a:pt x="9714" y="17465"/>
                      <a:pt x="9714" y="18066"/>
                    </a:cubicBezTo>
                    <a:cubicBezTo>
                      <a:pt x="9714" y="18997"/>
                      <a:pt x="10451" y="19644"/>
                      <a:pt x="11507" y="19644"/>
                    </a:cubicBezTo>
                    <a:cubicBezTo>
                      <a:pt x="12562" y="19644"/>
                      <a:pt x="13311" y="18997"/>
                      <a:pt x="13311" y="18066"/>
                    </a:cubicBezTo>
                    <a:cubicBezTo>
                      <a:pt x="13311" y="17465"/>
                      <a:pt x="12869" y="16954"/>
                      <a:pt x="12551" y="16670"/>
                    </a:cubicBezTo>
                    <a:cubicBezTo>
                      <a:pt x="11919" y="16072"/>
                      <a:pt x="12342" y="15002"/>
                      <a:pt x="13207" y="15002"/>
                    </a:cubicBezTo>
                    <a:cubicBezTo>
                      <a:pt x="13211" y="15002"/>
                      <a:pt x="13216" y="15002"/>
                      <a:pt x="13220" y="15002"/>
                    </a:cubicBezTo>
                    <a:lnTo>
                      <a:pt x="19042" y="15570"/>
                    </a:lnTo>
                    <a:lnTo>
                      <a:pt x="19076" y="15139"/>
                    </a:lnTo>
                    <a:lnTo>
                      <a:pt x="18508" y="9283"/>
                    </a:lnTo>
                    <a:cubicBezTo>
                      <a:pt x="18508" y="8750"/>
                      <a:pt x="18940" y="8318"/>
                      <a:pt x="19473" y="8318"/>
                    </a:cubicBezTo>
                    <a:cubicBezTo>
                      <a:pt x="19745" y="8318"/>
                      <a:pt x="20006" y="8421"/>
                      <a:pt x="20188" y="8625"/>
                    </a:cubicBezTo>
                    <a:cubicBezTo>
                      <a:pt x="20472" y="8931"/>
                      <a:pt x="20982" y="9374"/>
                      <a:pt x="21584" y="9374"/>
                    </a:cubicBezTo>
                    <a:cubicBezTo>
                      <a:pt x="22514" y="9374"/>
                      <a:pt x="23161" y="8625"/>
                      <a:pt x="23161" y="7581"/>
                    </a:cubicBezTo>
                    <a:cubicBezTo>
                      <a:pt x="23161" y="6526"/>
                      <a:pt x="22514" y="5777"/>
                      <a:pt x="21584" y="5777"/>
                    </a:cubicBezTo>
                    <a:cubicBezTo>
                      <a:pt x="20982" y="5777"/>
                      <a:pt x="20472" y="6219"/>
                      <a:pt x="20188" y="6526"/>
                    </a:cubicBezTo>
                    <a:cubicBezTo>
                      <a:pt x="20006" y="6718"/>
                      <a:pt x="19745" y="6832"/>
                      <a:pt x="19473" y="6832"/>
                    </a:cubicBezTo>
                    <a:cubicBezTo>
                      <a:pt x="18940" y="6832"/>
                      <a:pt x="18508" y="6401"/>
                      <a:pt x="18508" y="5856"/>
                    </a:cubicBezTo>
                    <a:lnTo>
                      <a:pt x="19019" y="568"/>
                    </a:lnTo>
                    <a:lnTo>
                      <a:pt x="13220" y="1"/>
                    </a:lnTo>
                    <a:cubicBezTo>
                      <a:pt x="12687" y="1"/>
                      <a:pt x="12256" y="432"/>
                      <a:pt x="12256" y="976"/>
                    </a:cubicBezTo>
                    <a:cubicBezTo>
                      <a:pt x="12256" y="1237"/>
                      <a:pt x="12358" y="1498"/>
                      <a:pt x="12562" y="1680"/>
                    </a:cubicBezTo>
                    <a:cubicBezTo>
                      <a:pt x="12869" y="1964"/>
                      <a:pt x="13311" y="2474"/>
                      <a:pt x="13311" y="3076"/>
                    </a:cubicBezTo>
                    <a:cubicBezTo>
                      <a:pt x="13311" y="4006"/>
                      <a:pt x="12562" y="4664"/>
                      <a:pt x="11507" y="4664"/>
                    </a:cubicBezTo>
                    <a:cubicBezTo>
                      <a:pt x="10451" y="4664"/>
                      <a:pt x="9714" y="4006"/>
                      <a:pt x="9714" y="3076"/>
                    </a:cubicBezTo>
                    <a:cubicBezTo>
                      <a:pt x="9714" y="2474"/>
                      <a:pt x="10156" y="1964"/>
                      <a:pt x="10463" y="1680"/>
                    </a:cubicBezTo>
                    <a:cubicBezTo>
                      <a:pt x="10656" y="1498"/>
                      <a:pt x="10769" y="1237"/>
                      <a:pt x="10769" y="976"/>
                    </a:cubicBezTo>
                    <a:cubicBezTo>
                      <a:pt x="10769" y="432"/>
                      <a:pt x="10338" y="1"/>
                      <a:pt x="9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1399600" y="1294575"/>
                <a:ext cx="4099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6398" h="19644" extrusionOk="0">
                    <a:moveTo>
                      <a:pt x="8137" y="1"/>
                    </a:moveTo>
                    <a:cubicBezTo>
                      <a:pt x="7081" y="1"/>
                      <a:pt x="6332" y="648"/>
                      <a:pt x="6332" y="1578"/>
                    </a:cubicBezTo>
                    <a:cubicBezTo>
                      <a:pt x="6332" y="2179"/>
                      <a:pt x="6775" y="2690"/>
                      <a:pt x="7081" y="2974"/>
                    </a:cubicBezTo>
                    <a:cubicBezTo>
                      <a:pt x="7728" y="3575"/>
                      <a:pt x="7297" y="4653"/>
                      <a:pt x="6423" y="4653"/>
                    </a:cubicBezTo>
                    <a:lnTo>
                      <a:pt x="567" y="4086"/>
                    </a:lnTo>
                    <a:lnTo>
                      <a:pt x="511" y="4086"/>
                    </a:lnTo>
                    <a:lnTo>
                      <a:pt x="0" y="9374"/>
                    </a:lnTo>
                    <a:cubicBezTo>
                      <a:pt x="0" y="9901"/>
                      <a:pt x="432" y="10339"/>
                      <a:pt x="956" y="10339"/>
                    </a:cubicBezTo>
                    <a:cubicBezTo>
                      <a:pt x="963" y="10339"/>
                      <a:pt x="969" y="10339"/>
                      <a:pt x="976" y="10339"/>
                    </a:cubicBezTo>
                    <a:cubicBezTo>
                      <a:pt x="989" y="10339"/>
                      <a:pt x="1001" y="10339"/>
                      <a:pt x="1013" y="10339"/>
                    </a:cubicBezTo>
                    <a:cubicBezTo>
                      <a:pt x="1271" y="10339"/>
                      <a:pt x="1507" y="10228"/>
                      <a:pt x="1691" y="10044"/>
                    </a:cubicBezTo>
                    <a:cubicBezTo>
                      <a:pt x="1975" y="9726"/>
                      <a:pt x="2485" y="9295"/>
                      <a:pt x="3087" y="9295"/>
                    </a:cubicBezTo>
                    <a:cubicBezTo>
                      <a:pt x="4017" y="9295"/>
                      <a:pt x="4664" y="10032"/>
                      <a:pt x="4664" y="11088"/>
                    </a:cubicBezTo>
                    <a:cubicBezTo>
                      <a:pt x="4664" y="12143"/>
                      <a:pt x="4017" y="12880"/>
                      <a:pt x="3087" y="12880"/>
                    </a:cubicBezTo>
                    <a:cubicBezTo>
                      <a:pt x="2485" y="12880"/>
                      <a:pt x="1975" y="12449"/>
                      <a:pt x="1691" y="12132"/>
                    </a:cubicBezTo>
                    <a:cubicBezTo>
                      <a:pt x="1507" y="11947"/>
                      <a:pt x="1271" y="11836"/>
                      <a:pt x="1013" y="11836"/>
                    </a:cubicBezTo>
                    <a:cubicBezTo>
                      <a:pt x="1001" y="11836"/>
                      <a:pt x="989" y="11836"/>
                      <a:pt x="976" y="11836"/>
                    </a:cubicBezTo>
                    <a:cubicBezTo>
                      <a:pt x="443" y="11836"/>
                      <a:pt x="11" y="12268"/>
                      <a:pt x="11" y="12801"/>
                    </a:cubicBezTo>
                    <a:lnTo>
                      <a:pt x="579" y="18657"/>
                    </a:lnTo>
                    <a:lnTo>
                      <a:pt x="613" y="19076"/>
                    </a:lnTo>
                    <a:lnTo>
                      <a:pt x="6423" y="19632"/>
                    </a:lnTo>
                    <a:cubicBezTo>
                      <a:pt x="6956" y="19632"/>
                      <a:pt x="7376" y="19201"/>
                      <a:pt x="7388" y="18679"/>
                    </a:cubicBezTo>
                    <a:cubicBezTo>
                      <a:pt x="7388" y="18407"/>
                      <a:pt x="7274" y="18146"/>
                      <a:pt x="7081" y="17964"/>
                    </a:cubicBezTo>
                    <a:cubicBezTo>
                      <a:pt x="6775" y="17681"/>
                      <a:pt x="6332" y="17170"/>
                      <a:pt x="6332" y="16569"/>
                    </a:cubicBezTo>
                    <a:cubicBezTo>
                      <a:pt x="6332" y="15638"/>
                      <a:pt x="7070" y="14991"/>
                      <a:pt x="8125" y="14991"/>
                    </a:cubicBezTo>
                    <a:cubicBezTo>
                      <a:pt x="9181" y="14991"/>
                      <a:pt x="9929" y="15638"/>
                      <a:pt x="9929" y="16569"/>
                    </a:cubicBezTo>
                    <a:cubicBezTo>
                      <a:pt x="9929" y="17170"/>
                      <a:pt x="9487" y="17681"/>
                      <a:pt x="9181" y="17964"/>
                    </a:cubicBezTo>
                    <a:cubicBezTo>
                      <a:pt x="8976" y="18146"/>
                      <a:pt x="8874" y="18407"/>
                      <a:pt x="8874" y="18679"/>
                    </a:cubicBezTo>
                    <a:cubicBezTo>
                      <a:pt x="8874" y="19213"/>
                      <a:pt x="9305" y="19644"/>
                      <a:pt x="9839" y="19644"/>
                    </a:cubicBezTo>
                    <a:lnTo>
                      <a:pt x="15694" y="19076"/>
                    </a:lnTo>
                    <a:lnTo>
                      <a:pt x="15876" y="19054"/>
                    </a:lnTo>
                    <a:lnTo>
                      <a:pt x="15830" y="18645"/>
                    </a:lnTo>
                    <a:lnTo>
                      <a:pt x="16398" y="12801"/>
                    </a:lnTo>
                    <a:cubicBezTo>
                      <a:pt x="16398" y="12256"/>
                      <a:pt x="15967" y="11825"/>
                      <a:pt x="15433" y="11825"/>
                    </a:cubicBezTo>
                    <a:cubicBezTo>
                      <a:pt x="15161" y="11825"/>
                      <a:pt x="14900" y="11939"/>
                      <a:pt x="14718" y="12132"/>
                    </a:cubicBezTo>
                    <a:cubicBezTo>
                      <a:pt x="14435" y="12438"/>
                      <a:pt x="13924" y="12880"/>
                      <a:pt x="13322" y="12880"/>
                    </a:cubicBezTo>
                    <a:cubicBezTo>
                      <a:pt x="12392" y="12880"/>
                      <a:pt x="11745" y="12143"/>
                      <a:pt x="11745" y="11088"/>
                    </a:cubicBezTo>
                    <a:cubicBezTo>
                      <a:pt x="11745" y="10032"/>
                      <a:pt x="12392" y="9283"/>
                      <a:pt x="13322" y="9283"/>
                    </a:cubicBezTo>
                    <a:cubicBezTo>
                      <a:pt x="13924" y="9283"/>
                      <a:pt x="14435" y="9726"/>
                      <a:pt x="14718" y="10032"/>
                    </a:cubicBezTo>
                    <a:cubicBezTo>
                      <a:pt x="14900" y="10236"/>
                      <a:pt x="15161" y="10339"/>
                      <a:pt x="15433" y="10339"/>
                    </a:cubicBezTo>
                    <a:cubicBezTo>
                      <a:pt x="15967" y="10339"/>
                      <a:pt x="16398" y="9907"/>
                      <a:pt x="16398" y="9374"/>
                    </a:cubicBezTo>
                    <a:lnTo>
                      <a:pt x="15887" y="4063"/>
                    </a:lnTo>
                    <a:lnTo>
                      <a:pt x="15694" y="4086"/>
                    </a:lnTo>
                    <a:lnTo>
                      <a:pt x="9850" y="4653"/>
                    </a:lnTo>
                    <a:cubicBezTo>
                      <a:pt x="8965" y="4653"/>
                      <a:pt x="8545" y="3575"/>
                      <a:pt x="9181" y="2974"/>
                    </a:cubicBezTo>
                    <a:cubicBezTo>
                      <a:pt x="9487" y="2690"/>
                      <a:pt x="9929" y="2179"/>
                      <a:pt x="9929" y="1578"/>
                    </a:cubicBezTo>
                    <a:cubicBezTo>
                      <a:pt x="9929" y="648"/>
                      <a:pt x="9181" y="1"/>
                      <a:pt x="8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2155925" y="1382525"/>
                <a:ext cx="4065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26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11" y="568"/>
                    </a:lnTo>
                    <a:lnTo>
                      <a:pt x="0" y="5856"/>
                    </a:lnTo>
                    <a:cubicBezTo>
                      <a:pt x="0" y="6383"/>
                      <a:pt x="421" y="6821"/>
                      <a:pt x="956" y="6821"/>
                    </a:cubicBezTo>
                    <a:cubicBezTo>
                      <a:pt x="963" y="6821"/>
                      <a:pt x="970" y="6821"/>
                      <a:pt x="976" y="6821"/>
                    </a:cubicBezTo>
                    <a:cubicBezTo>
                      <a:pt x="988" y="6821"/>
                      <a:pt x="1000" y="6821"/>
                      <a:pt x="1012" y="6821"/>
                    </a:cubicBezTo>
                    <a:cubicBezTo>
                      <a:pt x="1261" y="6821"/>
                      <a:pt x="1507" y="6710"/>
                      <a:pt x="1680" y="6526"/>
                    </a:cubicBezTo>
                    <a:cubicBezTo>
                      <a:pt x="1964" y="6208"/>
                      <a:pt x="2474" y="5777"/>
                      <a:pt x="3076" y="5777"/>
                    </a:cubicBezTo>
                    <a:cubicBezTo>
                      <a:pt x="4006" y="5777"/>
                      <a:pt x="4653" y="6514"/>
                      <a:pt x="4653" y="7570"/>
                    </a:cubicBezTo>
                    <a:cubicBezTo>
                      <a:pt x="4653" y="8625"/>
                      <a:pt x="4006" y="9362"/>
                      <a:pt x="3076" y="9362"/>
                    </a:cubicBezTo>
                    <a:cubicBezTo>
                      <a:pt x="2474" y="9362"/>
                      <a:pt x="1964" y="8931"/>
                      <a:pt x="1680" y="8614"/>
                    </a:cubicBezTo>
                    <a:cubicBezTo>
                      <a:pt x="1507" y="8429"/>
                      <a:pt x="1261" y="8318"/>
                      <a:pt x="1012" y="8318"/>
                    </a:cubicBezTo>
                    <a:cubicBezTo>
                      <a:pt x="1000" y="8318"/>
                      <a:pt x="988" y="8318"/>
                      <a:pt x="976" y="8318"/>
                    </a:cubicBezTo>
                    <a:cubicBezTo>
                      <a:pt x="432" y="8318"/>
                      <a:pt x="0" y="8750"/>
                      <a:pt x="0" y="9283"/>
                    </a:cubicBezTo>
                    <a:lnTo>
                      <a:pt x="568" y="15139"/>
                    </a:lnTo>
                    <a:lnTo>
                      <a:pt x="534" y="15558"/>
                    </a:lnTo>
                    <a:lnTo>
                      <a:pt x="568" y="15558"/>
                    </a:lnTo>
                    <a:lnTo>
                      <a:pt x="6423" y="16126"/>
                    </a:lnTo>
                    <a:cubicBezTo>
                      <a:pt x="6957" y="16126"/>
                      <a:pt x="7388" y="15695"/>
                      <a:pt x="7388" y="15161"/>
                    </a:cubicBezTo>
                    <a:cubicBezTo>
                      <a:pt x="7388" y="14889"/>
                      <a:pt x="7286" y="14628"/>
                      <a:pt x="7082" y="14446"/>
                    </a:cubicBezTo>
                    <a:cubicBezTo>
                      <a:pt x="6775" y="14163"/>
                      <a:pt x="6333" y="13652"/>
                      <a:pt x="6333" y="13051"/>
                    </a:cubicBezTo>
                    <a:cubicBezTo>
                      <a:pt x="6333" y="12120"/>
                      <a:pt x="7082" y="11473"/>
                      <a:pt x="8137" y="11473"/>
                    </a:cubicBezTo>
                    <a:cubicBezTo>
                      <a:pt x="9192" y="11473"/>
                      <a:pt x="9930" y="12120"/>
                      <a:pt x="9930" y="13051"/>
                    </a:cubicBezTo>
                    <a:cubicBezTo>
                      <a:pt x="9930" y="13652"/>
                      <a:pt x="9499" y="14163"/>
                      <a:pt x="9181" y="14446"/>
                    </a:cubicBezTo>
                    <a:cubicBezTo>
                      <a:pt x="8988" y="14628"/>
                      <a:pt x="8874" y="14889"/>
                      <a:pt x="8874" y="15161"/>
                    </a:cubicBezTo>
                    <a:cubicBezTo>
                      <a:pt x="8874" y="15695"/>
                      <a:pt x="9306" y="16126"/>
                      <a:pt x="9850" y="16126"/>
                    </a:cubicBezTo>
                    <a:lnTo>
                      <a:pt x="15695" y="15558"/>
                    </a:lnTo>
                    <a:lnTo>
                      <a:pt x="15740" y="15558"/>
                    </a:lnTo>
                    <a:lnTo>
                      <a:pt x="15695" y="15150"/>
                    </a:lnTo>
                    <a:lnTo>
                      <a:pt x="16262" y="9294"/>
                    </a:lnTo>
                    <a:cubicBezTo>
                      <a:pt x="16262" y="8711"/>
                      <a:pt x="15787" y="8325"/>
                      <a:pt x="15292" y="8325"/>
                    </a:cubicBezTo>
                    <a:cubicBezTo>
                      <a:pt x="15045" y="8325"/>
                      <a:pt x="14794" y="8421"/>
                      <a:pt x="14594" y="8636"/>
                    </a:cubicBezTo>
                    <a:cubicBezTo>
                      <a:pt x="14310" y="8943"/>
                      <a:pt x="13799" y="9385"/>
                      <a:pt x="13198" y="9385"/>
                    </a:cubicBezTo>
                    <a:cubicBezTo>
                      <a:pt x="12267" y="9385"/>
                      <a:pt x="11609" y="8636"/>
                      <a:pt x="11609" y="7592"/>
                    </a:cubicBezTo>
                    <a:cubicBezTo>
                      <a:pt x="11609" y="6537"/>
                      <a:pt x="12267" y="5788"/>
                      <a:pt x="13198" y="5788"/>
                    </a:cubicBezTo>
                    <a:cubicBezTo>
                      <a:pt x="13799" y="5788"/>
                      <a:pt x="14310" y="6230"/>
                      <a:pt x="14594" y="6537"/>
                    </a:cubicBezTo>
                    <a:cubicBezTo>
                      <a:pt x="14794" y="6748"/>
                      <a:pt x="15045" y="6843"/>
                      <a:pt x="15292" y="6843"/>
                    </a:cubicBezTo>
                    <a:cubicBezTo>
                      <a:pt x="15787" y="6843"/>
                      <a:pt x="16262" y="6462"/>
                      <a:pt x="16262" y="5879"/>
                    </a:cubicBezTo>
                    <a:lnTo>
                      <a:pt x="15751" y="579"/>
                    </a:lnTo>
                    <a:lnTo>
                      <a:pt x="15695" y="579"/>
                    </a:lnTo>
                    <a:lnTo>
                      <a:pt x="9850" y="12"/>
                    </a:lnTo>
                    <a:cubicBezTo>
                      <a:pt x="9317" y="12"/>
                      <a:pt x="8886" y="443"/>
                      <a:pt x="8886" y="976"/>
                    </a:cubicBezTo>
                    <a:cubicBezTo>
                      <a:pt x="8874" y="1249"/>
                      <a:pt x="8988" y="1498"/>
                      <a:pt x="9181" y="1691"/>
                    </a:cubicBezTo>
                    <a:cubicBezTo>
                      <a:pt x="9499" y="1975"/>
                      <a:pt x="9930" y="2486"/>
                      <a:pt x="9930" y="3087"/>
                    </a:cubicBezTo>
                    <a:cubicBezTo>
                      <a:pt x="9930" y="4018"/>
                      <a:pt x="9192" y="4664"/>
                      <a:pt x="8137" y="4664"/>
                    </a:cubicBezTo>
                    <a:cubicBezTo>
                      <a:pt x="7082" y="4664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274" y="1498"/>
                      <a:pt x="7388" y="1237"/>
                      <a:pt x="7377" y="965"/>
                    </a:cubicBezTo>
                    <a:cubicBezTo>
                      <a:pt x="7377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1399600" y="2134025"/>
                <a:ext cx="4981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27" h="19792" extrusionOk="0">
                    <a:moveTo>
                      <a:pt x="6412" y="1"/>
                    </a:moveTo>
                    <a:lnTo>
                      <a:pt x="567" y="580"/>
                    </a:lnTo>
                    <a:lnTo>
                      <a:pt x="533" y="580"/>
                    </a:lnTo>
                    <a:lnTo>
                      <a:pt x="0" y="6049"/>
                    </a:lnTo>
                    <a:cubicBezTo>
                      <a:pt x="0" y="6576"/>
                      <a:pt x="432" y="7014"/>
                      <a:pt x="956" y="7014"/>
                    </a:cubicBezTo>
                    <a:cubicBezTo>
                      <a:pt x="963" y="7014"/>
                      <a:pt x="969" y="7014"/>
                      <a:pt x="976" y="7014"/>
                    </a:cubicBezTo>
                    <a:cubicBezTo>
                      <a:pt x="989" y="7014"/>
                      <a:pt x="1001" y="7015"/>
                      <a:pt x="1013" y="7015"/>
                    </a:cubicBezTo>
                    <a:cubicBezTo>
                      <a:pt x="1271" y="7015"/>
                      <a:pt x="1507" y="6903"/>
                      <a:pt x="1691" y="6719"/>
                    </a:cubicBezTo>
                    <a:cubicBezTo>
                      <a:pt x="1975" y="6401"/>
                      <a:pt x="2485" y="5970"/>
                      <a:pt x="3087" y="5970"/>
                    </a:cubicBezTo>
                    <a:cubicBezTo>
                      <a:pt x="4017" y="5970"/>
                      <a:pt x="4664" y="6707"/>
                      <a:pt x="4664" y="7763"/>
                    </a:cubicBezTo>
                    <a:cubicBezTo>
                      <a:pt x="4664" y="8818"/>
                      <a:pt x="4017" y="9556"/>
                      <a:pt x="3087" y="9556"/>
                    </a:cubicBezTo>
                    <a:cubicBezTo>
                      <a:pt x="2485" y="9556"/>
                      <a:pt x="1975" y="9125"/>
                      <a:pt x="1691" y="8807"/>
                    </a:cubicBezTo>
                    <a:cubicBezTo>
                      <a:pt x="1507" y="8623"/>
                      <a:pt x="1271" y="8511"/>
                      <a:pt x="1013" y="8511"/>
                    </a:cubicBezTo>
                    <a:cubicBezTo>
                      <a:pt x="1001" y="8511"/>
                      <a:pt x="989" y="8511"/>
                      <a:pt x="976" y="8512"/>
                    </a:cubicBezTo>
                    <a:cubicBezTo>
                      <a:pt x="443" y="8512"/>
                      <a:pt x="11" y="8943"/>
                      <a:pt x="11" y="9476"/>
                    </a:cubicBezTo>
                    <a:lnTo>
                      <a:pt x="579" y="15332"/>
                    </a:lnTo>
                    <a:lnTo>
                      <a:pt x="613" y="15706"/>
                    </a:lnTo>
                    <a:lnTo>
                      <a:pt x="6423" y="15139"/>
                    </a:lnTo>
                    <a:cubicBezTo>
                      <a:pt x="6968" y="15139"/>
                      <a:pt x="7399" y="15570"/>
                      <a:pt x="7399" y="16115"/>
                    </a:cubicBezTo>
                    <a:cubicBezTo>
                      <a:pt x="7399" y="16376"/>
                      <a:pt x="7285" y="16637"/>
                      <a:pt x="7093" y="16818"/>
                    </a:cubicBezTo>
                    <a:cubicBezTo>
                      <a:pt x="6786" y="17102"/>
                      <a:pt x="6344" y="17613"/>
                      <a:pt x="6344" y="18214"/>
                    </a:cubicBezTo>
                    <a:cubicBezTo>
                      <a:pt x="6344" y="19145"/>
                      <a:pt x="7081" y="19791"/>
                      <a:pt x="8137" y="19791"/>
                    </a:cubicBezTo>
                    <a:cubicBezTo>
                      <a:pt x="9192" y="19791"/>
                      <a:pt x="9941" y="19145"/>
                      <a:pt x="9941" y="18214"/>
                    </a:cubicBezTo>
                    <a:cubicBezTo>
                      <a:pt x="9941" y="17613"/>
                      <a:pt x="9498" y="17102"/>
                      <a:pt x="9192" y="16818"/>
                    </a:cubicBezTo>
                    <a:cubicBezTo>
                      <a:pt x="8988" y="16637"/>
                      <a:pt x="8885" y="16376"/>
                      <a:pt x="8885" y="16115"/>
                    </a:cubicBezTo>
                    <a:cubicBezTo>
                      <a:pt x="8885" y="15570"/>
                      <a:pt x="9317" y="15139"/>
                      <a:pt x="9850" y="15139"/>
                    </a:cubicBezTo>
                    <a:lnTo>
                      <a:pt x="15706" y="15706"/>
                    </a:lnTo>
                    <a:lnTo>
                      <a:pt x="15876" y="15695"/>
                    </a:lnTo>
                    <a:lnTo>
                      <a:pt x="15842" y="15320"/>
                    </a:lnTo>
                    <a:lnTo>
                      <a:pt x="15274" y="9476"/>
                    </a:lnTo>
                    <a:cubicBezTo>
                      <a:pt x="15274" y="8932"/>
                      <a:pt x="15706" y="8500"/>
                      <a:pt x="16239" y="8500"/>
                    </a:cubicBezTo>
                    <a:cubicBezTo>
                      <a:pt x="16511" y="8500"/>
                      <a:pt x="16772" y="8614"/>
                      <a:pt x="16954" y="8807"/>
                    </a:cubicBezTo>
                    <a:cubicBezTo>
                      <a:pt x="17237" y="9125"/>
                      <a:pt x="17748" y="9556"/>
                      <a:pt x="18350" y="9556"/>
                    </a:cubicBezTo>
                    <a:cubicBezTo>
                      <a:pt x="19280" y="9556"/>
                      <a:pt x="19927" y="8818"/>
                      <a:pt x="19927" y="7763"/>
                    </a:cubicBezTo>
                    <a:cubicBezTo>
                      <a:pt x="19927" y="6707"/>
                      <a:pt x="19269" y="5970"/>
                      <a:pt x="18338" y="5970"/>
                    </a:cubicBezTo>
                    <a:cubicBezTo>
                      <a:pt x="17737" y="5970"/>
                      <a:pt x="17226" y="6401"/>
                      <a:pt x="16942" y="6719"/>
                    </a:cubicBezTo>
                    <a:cubicBezTo>
                      <a:pt x="16769" y="6903"/>
                      <a:pt x="16524" y="7015"/>
                      <a:pt x="16265" y="7015"/>
                    </a:cubicBezTo>
                    <a:cubicBezTo>
                      <a:pt x="16252" y="7015"/>
                      <a:pt x="16240" y="7014"/>
                      <a:pt x="16228" y="7014"/>
                    </a:cubicBezTo>
                    <a:cubicBezTo>
                      <a:pt x="15694" y="7014"/>
                      <a:pt x="15263" y="6583"/>
                      <a:pt x="15263" y="6049"/>
                    </a:cubicBezTo>
                    <a:lnTo>
                      <a:pt x="15785" y="557"/>
                    </a:lnTo>
                    <a:lnTo>
                      <a:pt x="15683" y="568"/>
                    </a:lnTo>
                    <a:lnTo>
                      <a:pt x="9839" y="1"/>
                    </a:lnTo>
                    <a:cubicBezTo>
                      <a:pt x="9305" y="1"/>
                      <a:pt x="8863" y="432"/>
                      <a:pt x="8863" y="977"/>
                    </a:cubicBezTo>
                    <a:cubicBezTo>
                      <a:pt x="8863" y="1238"/>
                      <a:pt x="8976" y="1499"/>
                      <a:pt x="9169" y="1680"/>
                    </a:cubicBezTo>
                    <a:cubicBezTo>
                      <a:pt x="9487" y="1964"/>
                      <a:pt x="9918" y="2475"/>
                      <a:pt x="9918" y="3076"/>
                    </a:cubicBezTo>
                    <a:cubicBezTo>
                      <a:pt x="9918" y="4007"/>
                      <a:pt x="9181" y="4653"/>
                      <a:pt x="8125" y="4653"/>
                    </a:cubicBezTo>
                    <a:cubicBezTo>
                      <a:pt x="7070" y="4653"/>
                      <a:pt x="6321" y="4007"/>
                      <a:pt x="6321" y="3076"/>
                    </a:cubicBezTo>
                    <a:cubicBezTo>
                      <a:pt x="6321" y="2475"/>
                      <a:pt x="6763" y="1964"/>
                      <a:pt x="7070" y="1680"/>
                    </a:cubicBezTo>
                    <a:cubicBezTo>
                      <a:pt x="7274" y="1499"/>
                      <a:pt x="7388" y="1238"/>
                      <a:pt x="7376" y="977"/>
                    </a:cubicBezTo>
                    <a:cubicBezTo>
                      <a:pt x="7376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1097750" y="2512475"/>
                <a:ext cx="3302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172" extrusionOk="0">
                    <a:moveTo>
                      <a:pt x="6786" y="1"/>
                    </a:moveTo>
                    <a:cubicBezTo>
                      <a:pt x="6253" y="1"/>
                      <a:pt x="5810" y="443"/>
                      <a:pt x="5821" y="977"/>
                    </a:cubicBezTo>
                    <a:cubicBezTo>
                      <a:pt x="5810" y="1249"/>
                      <a:pt x="5924" y="1499"/>
                      <a:pt x="6116" y="1692"/>
                    </a:cubicBezTo>
                    <a:cubicBezTo>
                      <a:pt x="6434" y="1975"/>
                      <a:pt x="6865" y="2486"/>
                      <a:pt x="6865" y="3087"/>
                    </a:cubicBezTo>
                    <a:cubicBezTo>
                      <a:pt x="6865" y="4018"/>
                      <a:pt x="6128" y="4665"/>
                      <a:pt x="5072" y="4665"/>
                    </a:cubicBezTo>
                    <a:cubicBezTo>
                      <a:pt x="4017" y="4665"/>
                      <a:pt x="3280" y="4018"/>
                      <a:pt x="3280" y="3087"/>
                    </a:cubicBezTo>
                    <a:cubicBezTo>
                      <a:pt x="3280" y="2486"/>
                      <a:pt x="3711" y="1975"/>
                      <a:pt x="4028" y="1692"/>
                    </a:cubicBezTo>
                    <a:cubicBezTo>
                      <a:pt x="4221" y="1499"/>
                      <a:pt x="4335" y="1249"/>
                      <a:pt x="4324" y="977"/>
                    </a:cubicBezTo>
                    <a:cubicBezTo>
                      <a:pt x="4324" y="443"/>
                      <a:pt x="3892" y="12"/>
                      <a:pt x="3359" y="12"/>
                    </a:cubicBezTo>
                    <a:lnTo>
                      <a:pt x="0" y="330"/>
                    </a:lnTo>
                    <a:lnTo>
                      <a:pt x="0" y="15854"/>
                    </a:lnTo>
                    <a:lnTo>
                      <a:pt x="3359" y="16172"/>
                    </a:lnTo>
                    <a:cubicBezTo>
                      <a:pt x="3892" y="16172"/>
                      <a:pt x="4324" y="15740"/>
                      <a:pt x="4324" y="15207"/>
                    </a:cubicBezTo>
                    <a:cubicBezTo>
                      <a:pt x="4335" y="14935"/>
                      <a:pt x="4221" y="14685"/>
                      <a:pt x="4028" y="14503"/>
                    </a:cubicBezTo>
                    <a:cubicBezTo>
                      <a:pt x="3711" y="14220"/>
                      <a:pt x="3268" y="13698"/>
                      <a:pt x="3268" y="13096"/>
                    </a:cubicBezTo>
                    <a:cubicBezTo>
                      <a:pt x="3268" y="12177"/>
                      <a:pt x="4017" y="11519"/>
                      <a:pt x="5072" y="11519"/>
                    </a:cubicBezTo>
                    <a:cubicBezTo>
                      <a:pt x="6128" y="11519"/>
                      <a:pt x="6865" y="12177"/>
                      <a:pt x="6865" y="13096"/>
                    </a:cubicBezTo>
                    <a:cubicBezTo>
                      <a:pt x="6865" y="13698"/>
                      <a:pt x="6434" y="14208"/>
                      <a:pt x="6116" y="14503"/>
                    </a:cubicBezTo>
                    <a:cubicBezTo>
                      <a:pt x="5924" y="14685"/>
                      <a:pt x="5810" y="14935"/>
                      <a:pt x="5810" y="15207"/>
                    </a:cubicBezTo>
                    <a:cubicBezTo>
                      <a:pt x="5810" y="15740"/>
                      <a:pt x="6253" y="16172"/>
                      <a:pt x="6786" y="16172"/>
                    </a:cubicBezTo>
                    <a:lnTo>
                      <a:pt x="12596" y="15604"/>
                    </a:lnTo>
                    <a:lnTo>
                      <a:pt x="12630" y="15309"/>
                    </a:lnTo>
                    <a:lnTo>
                      <a:pt x="13209" y="9465"/>
                    </a:lnTo>
                    <a:cubicBezTo>
                      <a:pt x="13209" y="8932"/>
                      <a:pt x="12766" y="8500"/>
                      <a:pt x="12233" y="8500"/>
                    </a:cubicBezTo>
                    <a:cubicBezTo>
                      <a:pt x="12220" y="8500"/>
                      <a:pt x="12208" y="8500"/>
                      <a:pt x="12196" y="8500"/>
                    </a:cubicBezTo>
                    <a:cubicBezTo>
                      <a:pt x="11938" y="8500"/>
                      <a:pt x="11703" y="8611"/>
                      <a:pt x="11529" y="8795"/>
                    </a:cubicBezTo>
                    <a:cubicBezTo>
                      <a:pt x="11246" y="9113"/>
                      <a:pt x="10735" y="9544"/>
                      <a:pt x="10134" y="9544"/>
                    </a:cubicBezTo>
                    <a:cubicBezTo>
                      <a:pt x="9203" y="9544"/>
                      <a:pt x="8545" y="8807"/>
                      <a:pt x="8545" y="7751"/>
                    </a:cubicBezTo>
                    <a:cubicBezTo>
                      <a:pt x="8545" y="6696"/>
                      <a:pt x="9203" y="5958"/>
                      <a:pt x="10134" y="5958"/>
                    </a:cubicBezTo>
                    <a:cubicBezTo>
                      <a:pt x="10735" y="5958"/>
                      <a:pt x="11234" y="6390"/>
                      <a:pt x="11529" y="6707"/>
                    </a:cubicBezTo>
                    <a:cubicBezTo>
                      <a:pt x="11703" y="6891"/>
                      <a:pt x="11938" y="7003"/>
                      <a:pt x="12196" y="7003"/>
                    </a:cubicBezTo>
                    <a:cubicBezTo>
                      <a:pt x="12208" y="7003"/>
                      <a:pt x="12220" y="7003"/>
                      <a:pt x="12233" y="7002"/>
                    </a:cubicBezTo>
                    <a:cubicBezTo>
                      <a:pt x="12766" y="7002"/>
                      <a:pt x="13209" y="6571"/>
                      <a:pt x="13209" y="6038"/>
                    </a:cubicBezTo>
                    <a:lnTo>
                      <a:pt x="12676" y="568"/>
                    </a:lnTo>
                    <a:lnTo>
                      <a:pt x="12641" y="568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1311650" y="2512775"/>
                <a:ext cx="49790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19916" h="16171" extrusionOk="0">
                    <a:moveTo>
                      <a:pt x="9941" y="0"/>
                    </a:moveTo>
                    <a:lnTo>
                      <a:pt x="4120" y="568"/>
                    </a:lnTo>
                    <a:lnTo>
                      <a:pt x="4653" y="6026"/>
                    </a:lnTo>
                    <a:cubicBezTo>
                      <a:pt x="4653" y="6559"/>
                      <a:pt x="4222" y="7002"/>
                      <a:pt x="3677" y="7002"/>
                    </a:cubicBezTo>
                    <a:cubicBezTo>
                      <a:pt x="3416" y="7002"/>
                      <a:pt x="3155" y="6888"/>
                      <a:pt x="2973" y="6695"/>
                    </a:cubicBezTo>
                    <a:cubicBezTo>
                      <a:pt x="2690" y="6389"/>
                      <a:pt x="2179" y="5946"/>
                      <a:pt x="1578" y="5946"/>
                    </a:cubicBezTo>
                    <a:cubicBezTo>
                      <a:pt x="647" y="5946"/>
                      <a:pt x="0" y="6684"/>
                      <a:pt x="0" y="7739"/>
                    </a:cubicBezTo>
                    <a:cubicBezTo>
                      <a:pt x="0" y="8795"/>
                      <a:pt x="647" y="9544"/>
                      <a:pt x="1578" y="9544"/>
                    </a:cubicBezTo>
                    <a:cubicBezTo>
                      <a:pt x="2179" y="9544"/>
                      <a:pt x="2690" y="9101"/>
                      <a:pt x="2973" y="8795"/>
                    </a:cubicBezTo>
                    <a:cubicBezTo>
                      <a:pt x="3147" y="8600"/>
                      <a:pt x="3392" y="8488"/>
                      <a:pt x="3651" y="8488"/>
                    </a:cubicBezTo>
                    <a:cubicBezTo>
                      <a:pt x="3663" y="8488"/>
                      <a:pt x="3676" y="8488"/>
                      <a:pt x="3688" y="8488"/>
                    </a:cubicBezTo>
                    <a:cubicBezTo>
                      <a:pt x="4222" y="8488"/>
                      <a:pt x="4653" y="8920"/>
                      <a:pt x="4653" y="9453"/>
                    </a:cubicBezTo>
                    <a:lnTo>
                      <a:pt x="4085" y="15308"/>
                    </a:lnTo>
                    <a:lnTo>
                      <a:pt x="4051" y="15603"/>
                    </a:lnTo>
                    <a:lnTo>
                      <a:pt x="4085" y="15603"/>
                    </a:lnTo>
                    <a:lnTo>
                      <a:pt x="9930" y="16171"/>
                    </a:lnTo>
                    <a:cubicBezTo>
                      <a:pt x="10474" y="16171"/>
                      <a:pt x="10906" y="15740"/>
                      <a:pt x="10906" y="15195"/>
                    </a:cubicBezTo>
                    <a:cubicBezTo>
                      <a:pt x="10906" y="14934"/>
                      <a:pt x="10792" y="14673"/>
                      <a:pt x="10599" y="14491"/>
                    </a:cubicBezTo>
                    <a:cubicBezTo>
                      <a:pt x="10293" y="14208"/>
                      <a:pt x="9850" y="13697"/>
                      <a:pt x="9850" y="13096"/>
                    </a:cubicBezTo>
                    <a:cubicBezTo>
                      <a:pt x="9850" y="12165"/>
                      <a:pt x="10588" y="11518"/>
                      <a:pt x="11643" y="11518"/>
                    </a:cubicBezTo>
                    <a:cubicBezTo>
                      <a:pt x="12699" y="11518"/>
                      <a:pt x="13447" y="12165"/>
                      <a:pt x="13447" y="13096"/>
                    </a:cubicBezTo>
                    <a:cubicBezTo>
                      <a:pt x="13447" y="13697"/>
                      <a:pt x="13005" y="14208"/>
                      <a:pt x="12699" y="14491"/>
                    </a:cubicBezTo>
                    <a:cubicBezTo>
                      <a:pt x="12494" y="14673"/>
                      <a:pt x="12392" y="14934"/>
                      <a:pt x="12392" y="15195"/>
                    </a:cubicBezTo>
                    <a:cubicBezTo>
                      <a:pt x="12392" y="15740"/>
                      <a:pt x="12823" y="16171"/>
                      <a:pt x="13357" y="16171"/>
                    </a:cubicBezTo>
                    <a:lnTo>
                      <a:pt x="19212" y="15603"/>
                    </a:lnTo>
                    <a:lnTo>
                      <a:pt x="19382" y="15615"/>
                    </a:lnTo>
                    <a:lnTo>
                      <a:pt x="19348" y="15297"/>
                    </a:lnTo>
                    <a:lnTo>
                      <a:pt x="19916" y="9453"/>
                    </a:lnTo>
                    <a:cubicBezTo>
                      <a:pt x="19916" y="8908"/>
                      <a:pt x="19485" y="8477"/>
                      <a:pt x="18951" y="8477"/>
                    </a:cubicBezTo>
                    <a:cubicBezTo>
                      <a:pt x="18679" y="8477"/>
                      <a:pt x="18418" y="8591"/>
                      <a:pt x="18236" y="8783"/>
                    </a:cubicBezTo>
                    <a:cubicBezTo>
                      <a:pt x="17953" y="9101"/>
                      <a:pt x="17442" y="9532"/>
                      <a:pt x="16840" y="9532"/>
                    </a:cubicBezTo>
                    <a:cubicBezTo>
                      <a:pt x="15910" y="9532"/>
                      <a:pt x="15263" y="8795"/>
                      <a:pt x="15263" y="7739"/>
                    </a:cubicBezTo>
                    <a:cubicBezTo>
                      <a:pt x="15263" y="6684"/>
                      <a:pt x="15910" y="5935"/>
                      <a:pt x="16840" y="5935"/>
                    </a:cubicBezTo>
                    <a:cubicBezTo>
                      <a:pt x="17442" y="5935"/>
                      <a:pt x="17953" y="6378"/>
                      <a:pt x="18236" y="6684"/>
                    </a:cubicBezTo>
                    <a:cubicBezTo>
                      <a:pt x="18418" y="6888"/>
                      <a:pt x="18679" y="6990"/>
                      <a:pt x="18951" y="6990"/>
                    </a:cubicBezTo>
                    <a:cubicBezTo>
                      <a:pt x="19485" y="6990"/>
                      <a:pt x="19916" y="6559"/>
                      <a:pt x="19916" y="6026"/>
                    </a:cubicBezTo>
                    <a:lnTo>
                      <a:pt x="19394" y="545"/>
                    </a:lnTo>
                    <a:lnTo>
                      <a:pt x="19212" y="568"/>
                    </a:lnTo>
                    <a:lnTo>
                      <a:pt x="13368" y="0"/>
                    </a:lnTo>
                    <a:cubicBezTo>
                      <a:pt x="12823" y="0"/>
                      <a:pt x="12392" y="431"/>
                      <a:pt x="12392" y="965"/>
                    </a:cubicBezTo>
                    <a:cubicBezTo>
                      <a:pt x="12392" y="1237"/>
                      <a:pt x="12506" y="1487"/>
                      <a:pt x="12699" y="1668"/>
                    </a:cubicBezTo>
                    <a:cubicBezTo>
                      <a:pt x="13005" y="1952"/>
                      <a:pt x="13447" y="2474"/>
                      <a:pt x="13447" y="3075"/>
                    </a:cubicBezTo>
                    <a:cubicBezTo>
                      <a:pt x="13447" y="3995"/>
                      <a:pt x="12699" y="4653"/>
                      <a:pt x="11655" y="4653"/>
                    </a:cubicBezTo>
                    <a:cubicBezTo>
                      <a:pt x="10599" y="4653"/>
                      <a:pt x="9850" y="3995"/>
                      <a:pt x="9850" y="3075"/>
                    </a:cubicBezTo>
                    <a:cubicBezTo>
                      <a:pt x="9850" y="2474"/>
                      <a:pt x="10293" y="1963"/>
                      <a:pt x="10599" y="1668"/>
                    </a:cubicBezTo>
                    <a:cubicBezTo>
                      <a:pt x="10803" y="1487"/>
                      <a:pt x="10906" y="1237"/>
                      <a:pt x="10906" y="965"/>
                    </a:cubicBezTo>
                    <a:cubicBezTo>
                      <a:pt x="10906" y="431"/>
                      <a:pt x="10474" y="0"/>
                      <a:pt x="9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1097750" y="2046100"/>
                <a:ext cx="418475" cy="5830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320" extrusionOk="0">
                    <a:moveTo>
                      <a:pt x="5072" y="0"/>
                    </a:moveTo>
                    <a:cubicBezTo>
                      <a:pt x="4017" y="0"/>
                      <a:pt x="3268" y="647"/>
                      <a:pt x="3268" y="1577"/>
                    </a:cubicBezTo>
                    <a:cubicBezTo>
                      <a:pt x="3268" y="2179"/>
                      <a:pt x="3711" y="2689"/>
                      <a:pt x="4028" y="2973"/>
                    </a:cubicBezTo>
                    <a:cubicBezTo>
                      <a:pt x="4221" y="3155"/>
                      <a:pt x="4335" y="3416"/>
                      <a:pt x="4324" y="3688"/>
                    </a:cubicBezTo>
                    <a:cubicBezTo>
                      <a:pt x="4324" y="4221"/>
                      <a:pt x="3892" y="4653"/>
                      <a:pt x="3359" y="4664"/>
                    </a:cubicBezTo>
                    <a:lnTo>
                      <a:pt x="0" y="4335"/>
                    </a:lnTo>
                    <a:lnTo>
                      <a:pt x="11" y="18996"/>
                    </a:lnTo>
                    <a:lnTo>
                      <a:pt x="3370" y="18667"/>
                    </a:lnTo>
                    <a:cubicBezTo>
                      <a:pt x="3904" y="18667"/>
                      <a:pt x="4335" y="19098"/>
                      <a:pt x="4335" y="19643"/>
                    </a:cubicBezTo>
                    <a:cubicBezTo>
                      <a:pt x="4346" y="19904"/>
                      <a:pt x="4233" y="20165"/>
                      <a:pt x="4040" y="20347"/>
                    </a:cubicBezTo>
                    <a:cubicBezTo>
                      <a:pt x="3722" y="20630"/>
                      <a:pt x="3280" y="21141"/>
                      <a:pt x="3280" y="21742"/>
                    </a:cubicBezTo>
                    <a:cubicBezTo>
                      <a:pt x="3280" y="22673"/>
                      <a:pt x="4028" y="23320"/>
                      <a:pt x="5084" y="23320"/>
                    </a:cubicBezTo>
                    <a:cubicBezTo>
                      <a:pt x="6139" y="23320"/>
                      <a:pt x="6888" y="22673"/>
                      <a:pt x="6877" y="21731"/>
                    </a:cubicBezTo>
                    <a:cubicBezTo>
                      <a:pt x="6877" y="21141"/>
                      <a:pt x="6446" y="20630"/>
                      <a:pt x="6128" y="20335"/>
                    </a:cubicBezTo>
                    <a:cubicBezTo>
                      <a:pt x="5935" y="20154"/>
                      <a:pt x="5821" y="19904"/>
                      <a:pt x="5821" y="19632"/>
                    </a:cubicBezTo>
                    <a:cubicBezTo>
                      <a:pt x="5821" y="19098"/>
                      <a:pt x="6264" y="18667"/>
                      <a:pt x="6797" y="18656"/>
                    </a:cubicBezTo>
                    <a:lnTo>
                      <a:pt x="12641" y="19223"/>
                    </a:lnTo>
                    <a:lnTo>
                      <a:pt x="12687" y="19223"/>
                    </a:lnTo>
                    <a:lnTo>
                      <a:pt x="12641" y="18849"/>
                    </a:lnTo>
                    <a:lnTo>
                      <a:pt x="12074" y="12993"/>
                    </a:lnTo>
                    <a:cubicBezTo>
                      <a:pt x="12074" y="12449"/>
                      <a:pt x="12517" y="12017"/>
                      <a:pt x="13050" y="12017"/>
                    </a:cubicBezTo>
                    <a:cubicBezTo>
                      <a:pt x="13322" y="12017"/>
                      <a:pt x="13572" y="12131"/>
                      <a:pt x="13765" y="12324"/>
                    </a:cubicBezTo>
                    <a:cubicBezTo>
                      <a:pt x="14049" y="12630"/>
                      <a:pt x="14559" y="13073"/>
                      <a:pt x="15161" y="13073"/>
                    </a:cubicBezTo>
                    <a:cubicBezTo>
                      <a:pt x="16091" y="13073"/>
                      <a:pt x="16738" y="12324"/>
                      <a:pt x="16738" y="11280"/>
                    </a:cubicBezTo>
                    <a:cubicBezTo>
                      <a:pt x="16738" y="10224"/>
                      <a:pt x="16069" y="9487"/>
                      <a:pt x="15149" y="9487"/>
                    </a:cubicBezTo>
                    <a:cubicBezTo>
                      <a:pt x="14548" y="9487"/>
                      <a:pt x="14037" y="9918"/>
                      <a:pt x="13754" y="10236"/>
                    </a:cubicBezTo>
                    <a:cubicBezTo>
                      <a:pt x="13561" y="10429"/>
                      <a:pt x="13311" y="10542"/>
                      <a:pt x="13039" y="10542"/>
                    </a:cubicBezTo>
                    <a:cubicBezTo>
                      <a:pt x="12505" y="10542"/>
                      <a:pt x="12074" y="10100"/>
                      <a:pt x="12074" y="9566"/>
                    </a:cubicBezTo>
                    <a:lnTo>
                      <a:pt x="12596" y="4097"/>
                    </a:lnTo>
                    <a:lnTo>
                      <a:pt x="6786" y="4664"/>
                    </a:lnTo>
                    <a:cubicBezTo>
                      <a:pt x="6241" y="4653"/>
                      <a:pt x="5810" y="4221"/>
                      <a:pt x="5821" y="3688"/>
                    </a:cubicBezTo>
                    <a:cubicBezTo>
                      <a:pt x="5810" y="3416"/>
                      <a:pt x="5924" y="3155"/>
                      <a:pt x="6116" y="2973"/>
                    </a:cubicBezTo>
                    <a:cubicBezTo>
                      <a:pt x="6434" y="2689"/>
                      <a:pt x="6865" y="2179"/>
                      <a:pt x="6865" y="1577"/>
                    </a:cubicBezTo>
                    <a:cubicBezTo>
                      <a:pt x="6865" y="647"/>
                      <a:pt x="6128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2"/>
        </a:solidFill>
        <a:effectLst/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-15025" y="-42375"/>
            <a:ext cx="9189023" cy="5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/>
          <p:nvPr/>
        </p:nvSpPr>
        <p:spPr>
          <a:xfrm>
            <a:off x="115200" y="-757700"/>
            <a:ext cx="8913600" cy="6658800"/>
          </a:xfrm>
          <a:prstGeom prst="ellipse">
            <a:avLst/>
          </a:prstGeom>
          <a:gradFill>
            <a:gsLst>
              <a:gs pos="0">
                <a:srgbClr val="9788E9">
                  <a:alpha val="51764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2038200" y="2227857"/>
            <a:ext cx="5067600" cy="13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type="title" idx="2" hasCustomPrompt="1"/>
          </p:nvPr>
        </p:nvSpPr>
        <p:spPr>
          <a:xfrm>
            <a:off x="3947250" y="1249488"/>
            <a:ext cx="12495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3"/>
          <p:cNvSpPr txBox="1"/>
          <p:nvPr>
            <p:ph type="subTitle" idx="1"/>
          </p:nvPr>
        </p:nvSpPr>
        <p:spPr>
          <a:xfrm>
            <a:off x="2038200" y="3736248"/>
            <a:ext cx="50676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-15025" y="-42375"/>
            <a:ext cx="9189023" cy="5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115200" y="-757700"/>
            <a:ext cx="8913600" cy="6658800"/>
          </a:xfrm>
          <a:prstGeom prst="ellipse">
            <a:avLst/>
          </a:prstGeom>
          <a:gradFill>
            <a:gsLst>
              <a:gs pos="0">
                <a:srgbClr val="9788E9">
                  <a:alpha val="25098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type="body" idx="1"/>
          </p:nvPr>
        </p:nvSpPr>
        <p:spPr>
          <a:xfrm>
            <a:off x="1272000" y="1165925"/>
            <a:ext cx="6600000" cy="9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4"/>
          <p:cNvGrpSpPr/>
          <p:nvPr/>
        </p:nvGrpSpPr>
        <p:grpSpPr>
          <a:xfrm rot="5400000">
            <a:off x="-586698" y="4455854"/>
            <a:ext cx="3739004" cy="3378386"/>
            <a:chOff x="6966952" y="2919379"/>
            <a:chExt cx="3739004" cy="3378386"/>
          </a:xfrm>
        </p:grpSpPr>
        <p:grpSp>
          <p:nvGrpSpPr>
            <p:cNvPr id="79" name="Google Shape;79;p4"/>
            <p:cNvGrpSpPr/>
            <p:nvPr/>
          </p:nvGrpSpPr>
          <p:grpSpPr>
            <a:xfrm>
              <a:off x="6978714" y="2930504"/>
              <a:ext cx="3715452" cy="3356140"/>
              <a:chOff x="5066900" y="1835475"/>
              <a:chExt cx="2309025" cy="2085725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5066900" y="2587250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1246" y="3575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5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416" y="11269"/>
                      <a:pt x="3167" y="11167"/>
                      <a:pt x="2974" y="10963"/>
                    </a:cubicBezTo>
                    <a:cubicBezTo>
                      <a:pt x="2690" y="10656"/>
                      <a:pt x="2179" y="10214"/>
                      <a:pt x="1578" y="10214"/>
                    </a:cubicBezTo>
                    <a:cubicBezTo>
                      <a:pt x="647" y="10214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74" y="13062"/>
                    </a:cubicBezTo>
                    <a:cubicBezTo>
                      <a:pt x="3167" y="12869"/>
                      <a:pt x="3416" y="12756"/>
                      <a:pt x="3689" y="12756"/>
                    </a:cubicBezTo>
                    <a:cubicBezTo>
                      <a:pt x="4222" y="12756"/>
                      <a:pt x="4653" y="13187"/>
                      <a:pt x="4653" y="13732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475" y="19791"/>
                      <a:pt x="10906" y="19360"/>
                      <a:pt x="10906" y="18827"/>
                    </a:cubicBezTo>
                    <a:cubicBezTo>
                      <a:pt x="10917" y="18554"/>
                      <a:pt x="10804" y="18293"/>
                      <a:pt x="10611" y="18112"/>
                    </a:cubicBezTo>
                    <a:cubicBezTo>
                      <a:pt x="10293" y="17828"/>
                      <a:pt x="9851" y="17317"/>
                      <a:pt x="9851" y="16716"/>
                    </a:cubicBezTo>
                    <a:cubicBezTo>
                      <a:pt x="9851" y="15785"/>
                      <a:pt x="10600" y="15139"/>
                      <a:pt x="11655" y="15139"/>
                    </a:cubicBezTo>
                    <a:cubicBezTo>
                      <a:pt x="12710" y="15139"/>
                      <a:pt x="13448" y="15785"/>
                      <a:pt x="13448" y="16716"/>
                    </a:cubicBezTo>
                    <a:cubicBezTo>
                      <a:pt x="13448" y="17317"/>
                      <a:pt x="13017" y="17828"/>
                      <a:pt x="12699" y="18112"/>
                    </a:cubicBezTo>
                    <a:cubicBezTo>
                      <a:pt x="12506" y="18293"/>
                      <a:pt x="12392" y="18554"/>
                      <a:pt x="12392" y="18827"/>
                    </a:cubicBezTo>
                    <a:cubicBezTo>
                      <a:pt x="12392" y="19360"/>
                      <a:pt x="12835" y="19791"/>
                      <a:pt x="13368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32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14"/>
                      <a:pt x="21800" y="10214"/>
                    </a:cubicBezTo>
                    <a:cubicBezTo>
                      <a:pt x="21198" y="10214"/>
                      <a:pt x="20688" y="10656"/>
                      <a:pt x="20404" y="10963"/>
                    </a:cubicBezTo>
                    <a:cubicBezTo>
                      <a:pt x="20222" y="11167"/>
                      <a:pt x="19961" y="11269"/>
                      <a:pt x="19700" y="11269"/>
                    </a:cubicBezTo>
                    <a:cubicBezTo>
                      <a:pt x="19156" y="11269"/>
                      <a:pt x="18725" y="10838"/>
                      <a:pt x="18725" y="10305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75"/>
                      <a:pt x="12699" y="2974"/>
                    </a:cubicBezTo>
                    <a:cubicBezTo>
                      <a:pt x="13017" y="2690"/>
                      <a:pt x="13448" y="2180"/>
                      <a:pt x="13448" y="1578"/>
                    </a:cubicBezTo>
                    <a:cubicBezTo>
                      <a:pt x="13448" y="648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47050" y="1835475"/>
                <a:ext cx="1928875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5" h="83429" extrusionOk="0">
                    <a:moveTo>
                      <a:pt x="72797" y="30174"/>
                    </a:moveTo>
                    <a:cubicBezTo>
                      <a:pt x="73444" y="30367"/>
                      <a:pt x="73887" y="30968"/>
                      <a:pt x="73875" y="31638"/>
                    </a:cubicBezTo>
                    <a:cubicBezTo>
                      <a:pt x="73875" y="32239"/>
                      <a:pt x="73433" y="32750"/>
                      <a:pt x="73126" y="33034"/>
                    </a:cubicBezTo>
                    <a:cubicBezTo>
                      <a:pt x="72933" y="33226"/>
                      <a:pt x="72820" y="33476"/>
                      <a:pt x="72820" y="33748"/>
                    </a:cubicBezTo>
                    <a:cubicBezTo>
                      <a:pt x="72808" y="33476"/>
                      <a:pt x="72922" y="33215"/>
                      <a:pt x="73115" y="33034"/>
                    </a:cubicBezTo>
                    <a:cubicBezTo>
                      <a:pt x="73433" y="32750"/>
                      <a:pt x="73864" y="32239"/>
                      <a:pt x="73864" y="31638"/>
                    </a:cubicBezTo>
                    <a:cubicBezTo>
                      <a:pt x="73875" y="30968"/>
                      <a:pt x="73433" y="30378"/>
                      <a:pt x="72797" y="30174"/>
                    </a:cubicBezTo>
                    <a:close/>
                    <a:moveTo>
                      <a:pt x="62005" y="40307"/>
                    </a:moveTo>
                    <a:cubicBezTo>
                      <a:pt x="62607" y="40307"/>
                      <a:pt x="63117" y="40739"/>
                      <a:pt x="63401" y="41056"/>
                    </a:cubicBezTo>
                    <a:cubicBezTo>
                      <a:pt x="63117" y="40750"/>
                      <a:pt x="62607" y="40307"/>
                      <a:pt x="62005" y="40307"/>
                    </a:cubicBezTo>
                    <a:close/>
                    <a:moveTo>
                      <a:pt x="63409" y="41064"/>
                    </a:moveTo>
                    <a:cubicBezTo>
                      <a:pt x="63588" y="41251"/>
                      <a:pt x="63844" y="41361"/>
                      <a:pt x="64110" y="41363"/>
                    </a:cubicBezTo>
                    <a:lnTo>
                      <a:pt x="64110" y="41363"/>
                    </a:lnTo>
                    <a:cubicBezTo>
                      <a:pt x="64108" y="41363"/>
                      <a:pt x="64107" y="41363"/>
                      <a:pt x="64105" y="41363"/>
                    </a:cubicBezTo>
                    <a:cubicBezTo>
                      <a:pt x="63847" y="41363"/>
                      <a:pt x="63590" y="41252"/>
                      <a:pt x="63409" y="41064"/>
                    </a:cubicBezTo>
                    <a:close/>
                    <a:moveTo>
                      <a:pt x="62005" y="40307"/>
                    </a:moveTo>
                    <a:cubicBezTo>
                      <a:pt x="61075" y="40307"/>
                      <a:pt x="60428" y="41056"/>
                      <a:pt x="60428" y="42112"/>
                    </a:cubicBezTo>
                    <a:lnTo>
                      <a:pt x="60428" y="42100"/>
                    </a:lnTo>
                    <a:cubicBezTo>
                      <a:pt x="60428" y="41045"/>
                      <a:pt x="61075" y="40307"/>
                      <a:pt x="62005" y="40307"/>
                    </a:cubicBezTo>
                    <a:close/>
                    <a:moveTo>
                      <a:pt x="65014" y="43444"/>
                    </a:moveTo>
                    <a:cubicBezTo>
                      <a:pt x="65059" y="43557"/>
                      <a:pt x="65081" y="43691"/>
                      <a:pt x="65092" y="43814"/>
                    </a:cubicBezTo>
                    <a:lnTo>
                      <a:pt x="64559" y="49295"/>
                    </a:lnTo>
                    <a:lnTo>
                      <a:pt x="65081" y="43814"/>
                    </a:lnTo>
                    <a:cubicBezTo>
                      <a:pt x="65081" y="43691"/>
                      <a:pt x="65059" y="43557"/>
                      <a:pt x="65014" y="43444"/>
                    </a:cubicBezTo>
                    <a:close/>
                    <a:moveTo>
                      <a:pt x="70369" y="48727"/>
                    </a:moveTo>
                    <a:cubicBezTo>
                      <a:pt x="70902" y="48727"/>
                      <a:pt x="71333" y="49159"/>
                      <a:pt x="71333" y="49692"/>
                    </a:cubicBezTo>
                    <a:cubicBezTo>
                      <a:pt x="71345" y="49964"/>
                      <a:pt x="71231" y="50225"/>
                      <a:pt x="71038" y="50407"/>
                    </a:cubicBezTo>
                    <a:cubicBezTo>
                      <a:pt x="70720" y="50691"/>
                      <a:pt x="70289" y="51201"/>
                      <a:pt x="70289" y="51803"/>
                    </a:cubicBezTo>
                    <a:cubicBezTo>
                      <a:pt x="70289" y="52733"/>
                      <a:pt x="71027" y="53380"/>
                      <a:pt x="72082" y="53380"/>
                    </a:cubicBezTo>
                    <a:cubicBezTo>
                      <a:pt x="71027" y="53380"/>
                      <a:pt x="70278" y="52733"/>
                      <a:pt x="70278" y="51803"/>
                    </a:cubicBezTo>
                    <a:cubicBezTo>
                      <a:pt x="70278" y="51201"/>
                      <a:pt x="70720" y="50691"/>
                      <a:pt x="71027" y="50407"/>
                    </a:cubicBezTo>
                    <a:cubicBezTo>
                      <a:pt x="71660" y="49808"/>
                      <a:pt x="71246" y="48736"/>
                      <a:pt x="70368" y="48728"/>
                    </a:cubicBezTo>
                    <a:lnTo>
                      <a:pt x="70368" y="48728"/>
                    </a:lnTo>
                    <a:lnTo>
                      <a:pt x="70369" y="48727"/>
                    </a:lnTo>
                    <a:close/>
                    <a:moveTo>
                      <a:pt x="41818" y="0"/>
                    </a:moveTo>
                    <a:cubicBezTo>
                      <a:pt x="40762" y="0"/>
                      <a:pt x="40025" y="647"/>
                      <a:pt x="40025" y="1578"/>
                    </a:cubicBezTo>
                    <a:cubicBezTo>
                      <a:pt x="40025" y="2179"/>
                      <a:pt x="40456" y="2690"/>
                      <a:pt x="40774" y="2973"/>
                    </a:cubicBezTo>
                    <a:cubicBezTo>
                      <a:pt x="41409" y="3575"/>
                      <a:pt x="40989" y="4653"/>
                      <a:pt x="40104" y="4653"/>
                    </a:cubicBezTo>
                    <a:lnTo>
                      <a:pt x="34271" y="4085"/>
                    </a:lnTo>
                    <a:lnTo>
                      <a:pt x="34260" y="4278"/>
                    </a:lnTo>
                    <a:lnTo>
                      <a:pt x="34827" y="10122"/>
                    </a:lnTo>
                    <a:cubicBezTo>
                      <a:pt x="34827" y="10656"/>
                      <a:pt x="34396" y="11098"/>
                      <a:pt x="33851" y="11098"/>
                    </a:cubicBezTo>
                    <a:cubicBezTo>
                      <a:pt x="33590" y="11098"/>
                      <a:pt x="33329" y="10985"/>
                      <a:pt x="33148" y="10792"/>
                    </a:cubicBezTo>
                    <a:cubicBezTo>
                      <a:pt x="32864" y="10474"/>
                      <a:pt x="32353" y="10043"/>
                      <a:pt x="31752" y="10043"/>
                    </a:cubicBezTo>
                    <a:cubicBezTo>
                      <a:pt x="30821" y="10043"/>
                      <a:pt x="30175" y="10781"/>
                      <a:pt x="30175" y="11836"/>
                    </a:cubicBezTo>
                    <a:cubicBezTo>
                      <a:pt x="30175" y="12891"/>
                      <a:pt x="30821" y="13640"/>
                      <a:pt x="31752" y="13640"/>
                    </a:cubicBezTo>
                    <a:cubicBezTo>
                      <a:pt x="32353" y="13640"/>
                      <a:pt x="32864" y="13198"/>
                      <a:pt x="33148" y="12880"/>
                    </a:cubicBezTo>
                    <a:cubicBezTo>
                      <a:pt x="33321" y="12696"/>
                      <a:pt x="33567" y="12584"/>
                      <a:pt x="33815" y="12584"/>
                    </a:cubicBezTo>
                    <a:cubicBezTo>
                      <a:pt x="33827" y="12584"/>
                      <a:pt x="33839" y="12584"/>
                      <a:pt x="33851" y="12585"/>
                    </a:cubicBezTo>
                    <a:cubicBezTo>
                      <a:pt x="34396" y="12585"/>
                      <a:pt x="34827" y="13016"/>
                      <a:pt x="34827" y="13549"/>
                    </a:cubicBezTo>
                    <a:lnTo>
                      <a:pt x="34294" y="19098"/>
                    </a:lnTo>
                    <a:lnTo>
                      <a:pt x="34260" y="19098"/>
                    </a:lnTo>
                    <a:lnTo>
                      <a:pt x="28416" y="18531"/>
                    </a:lnTo>
                    <a:cubicBezTo>
                      <a:pt x="27871" y="18531"/>
                      <a:pt x="27440" y="18962"/>
                      <a:pt x="27440" y="19496"/>
                    </a:cubicBezTo>
                    <a:cubicBezTo>
                      <a:pt x="27440" y="19768"/>
                      <a:pt x="27553" y="20018"/>
                      <a:pt x="27746" y="20211"/>
                    </a:cubicBezTo>
                    <a:cubicBezTo>
                      <a:pt x="28053" y="20494"/>
                      <a:pt x="28495" y="21005"/>
                      <a:pt x="28495" y="21606"/>
                    </a:cubicBezTo>
                    <a:cubicBezTo>
                      <a:pt x="28495" y="22537"/>
                      <a:pt x="27758" y="23184"/>
                      <a:pt x="26702" y="23184"/>
                    </a:cubicBezTo>
                    <a:cubicBezTo>
                      <a:pt x="25647" y="23184"/>
                      <a:pt x="24898" y="22537"/>
                      <a:pt x="24898" y="21606"/>
                    </a:cubicBezTo>
                    <a:cubicBezTo>
                      <a:pt x="24898" y="21005"/>
                      <a:pt x="25340" y="20494"/>
                      <a:pt x="25647" y="20211"/>
                    </a:cubicBezTo>
                    <a:cubicBezTo>
                      <a:pt x="25851" y="20018"/>
                      <a:pt x="25953" y="19768"/>
                      <a:pt x="25953" y="19496"/>
                    </a:cubicBezTo>
                    <a:cubicBezTo>
                      <a:pt x="25942" y="18980"/>
                      <a:pt x="25522" y="18554"/>
                      <a:pt x="25009" y="18554"/>
                    </a:cubicBezTo>
                    <a:cubicBezTo>
                      <a:pt x="25002" y="18554"/>
                      <a:pt x="24995" y="18554"/>
                      <a:pt x="24989" y="18554"/>
                    </a:cubicBezTo>
                    <a:lnTo>
                      <a:pt x="19133" y="19121"/>
                    </a:lnTo>
                    <a:lnTo>
                      <a:pt x="19110" y="19121"/>
                    </a:lnTo>
                    <a:lnTo>
                      <a:pt x="19133" y="19405"/>
                    </a:lnTo>
                    <a:lnTo>
                      <a:pt x="18566" y="25249"/>
                    </a:lnTo>
                    <a:cubicBezTo>
                      <a:pt x="18566" y="25835"/>
                      <a:pt x="19045" y="26222"/>
                      <a:pt x="19546" y="26222"/>
                    </a:cubicBezTo>
                    <a:cubicBezTo>
                      <a:pt x="19792" y="26222"/>
                      <a:pt x="20043" y="26128"/>
                      <a:pt x="20245" y="25918"/>
                    </a:cubicBezTo>
                    <a:cubicBezTo>
                      <a:pt x="20529" y="25601"/>
                      <a:pt x="21040" y="25170"/>
                      <a:pt x="21641" y="25170"/>
                    </a:cubicBezTo>
                    <a:cubicBezTo>
                      <a:pt x="22560" y="25170"/>
                      <a:pt x="23218" y="25907"/>
                      <a:pt x="23218" y="26962"/>
                    </a:cubicBezTo>
                    <a:cubicBezTo>
                      <a:pt x="23218" y="28018"/>
                      <a:pt x="22572" y="28767"/>
                      <a:pt x="21641" y="28767"/>
                    </a:cubicBezTo>
                    <a:cubicBezTo>
                      <a:pt x="21040" y="28767"/>
                      <a:pt x="20529" y="28324"/>
                      <a:pt x="20245" y="28006"/>
                    </a:cubicBezTo>
                    <a:cubicBezTo>
                      <a:pt x="20047" y="27797"/>
                      <a:pt x="19797" y="27703"/>
                      <a:pt x="19551" y="27703"/>
                    </a:cubicBezTo>
                    <a:cubicBezTo>
                      <a:pt x="19050" y="27703"/>
                      <a:pt x="18566" y="28090"/>
                      <a:pt x="18566" y="28676"/>
                    </a:cubicBezTo>
                    <a:lnTo>
                      <a:pt x="19099" y="34157"/>
                    </a:lnTo>
                    <a:lnTo>
                      <a:pt x="19133" y="34531"/>
                    </a:lnTo>
                    <a:lnTo>
                      <a:pt x="18566" y="40376"/>
                    </a:lnTo>
                    <a:cubicBezTo>
                      <a:pt x="18566" y="40961"/>
                      <a:pt x="19050" y="41348"/>
                      <a:pt x="19551" y="41348"/>
                    </a:cubicBezTo>
                    <a:cubicBezTo>
                      <a:pt x="19797" y="41348"/>
                      <a:pt x="20047" y="41255"/>
                      <a:pt x="20245" y="41045"/>
                    </a:cubicBezTo>
                    <a:cubicBezTo>
                      <a:pt x="20529" y="40727"/>
                      <a:pt x="21040" y="40296"/>
                      <a:pt x="21641" y="40296"/>
                    </a:cubicBezTo>
                    <a:cubicBezTo>
                      <a:pt x="22572" y="40296"/>
                      <a:pt x="23218" y="41034"/>
                      <a:pt x="23218" y="42089"/>
                    </a:cubicBezTo>
                    <a:cubicBezTo>
                      <a:pt x="23218" y="43144"/>
                      <a:pt x="22572" y="43893"/>
                      <a:pt x="21641" y="43893"/>
                    </a:cubicBezTo>
                    <a:cubicBezTo>
                      <a:pt x="21040" y="43893"/>
                      <a:pt x="20529" y="43451"/>
                      <a:pt x="20245" y="43133"/>
                    </a:cubicBezTo>
                    <a:cubicBezTo>
                      <a:pt x="20047" y="42924"/>
                      <a:pt x="19797" y="42830"/>
                      <a:pt x="19551" y="42830"/>
                    </a:cubicBezTo>
                    <a:cubicBezTo>
                      <a:pt x="19050" y="42830"/>
                      <a:pt x="18566" y="43217"/>
                      <a:pt x="18566" y="43803"/>
                    </a:cubicBezTo>
                    <a:lnTo>
                      <a:pt x="19099" y="49295"/>
                    </a:lnTo>
                    <a:lnTo>
                      <a:pt x="13278" y="49862"/>
                    </a:lnTo>
                    <a:cubicBezTo>
                      <a:pt x="12744" y="49862"/>
                      <a:pt x="12313" y="49431"/>
                      <a:pt x="12313" y="48898"/>
                    </a:cubicBezTo>
                    <a:cubicBezTo>
                      <a:pt x="12313" y="48625"/>
                      <a:pt x="12415" y="48376"/>
                      <a:pt x="12620" y="48194"/>
                    </a:cubicBezTo>
                    <a:cubicBezTo>
                      <a:pt x="12926" y="47910"/>
                      <a:pt x="13368" y="47388"/>
                      <a:pt x="13368" y="46798"/>
                    </a:cubicBezTo>
                    <a:cubicBezTo>
                      <a:pt x="13368" y="45868"/>
                      <a:pt x="12620" y="45210"/>
                      <a:pt x="11576" y="45210"/>
                    </a:cubicBezTo>
                    <a:cubicBezTo>
                      <a:pt x="10520" y="45210"/>
                      <a:pt x="9771" y="45868"/>
                      <a:pt x="9771" y="46798"/>
                    </a:cubicBezTo>
                    <a:cubicBezTo>
                      <a:pt x="9771" y="47388"/>
                      <a:pt x="10214" y="47899"/>
                      <a:pt x="10520" y="48194"/>
                    </a:cubicBezTo>
                    <a:cubicBezTo>
                      <a:pt x="10713" y="48376"/>
                      <a:pt x="10827" y="48625"/>
                      <a:pt x="10827" y="48898"/>
                    </a:cubicBezTo>
                    <a:cubicBezTo>
                      <a:pt x="10827" y="49431"/>
                      <a:pt x="10395" y="49862"/>
                      <a:pt x="9862" y="49862"/>
                    </a:cubicBezTo>
                    <a:lnTo>
                      <a:pt x="4052" y="49295"/>
                    </a:lnTo>
                    <a:lnTo>
                      <a:pt x="4086" y="49658"/>
                    </a:lnTo>
                    <a:lnTo>
                      <a:pt x="4653" y="55502"/>
                    </a:lnTo>
                    <a:cubicBezTo>
                      <a:pt x="4653" y="56035"/>
                      <a:pt x="4222" y="56467"/>
                      <a:pt x="3689" y="56467"/>
                    </a:cubicBezTo>
                    <a:cubicBezTo>
                      <a:pt x="3676" y="56467"/>
                      <a:pt x="3664" y="56467"/>
                      <a:pt x="3651" y="56467"/>
                    </a:cubicBezTo>
                    <a:cubicBezTo>
                      <a:pt x="3393" y="56467"/>
                      <a:pt x="3147" y="56356"/>
                      <a:pt x="2974" y="56172"/>
                    </a:cubicBezTo>
                    <a:cubicBezTo>
                      <a:pt x="2690" y="55854"/>
                      <a:pt x="2180" y="55411"/>
                      <a:pt x="1578" y="55411"/>
                    </a:cubicBezTo>
                    <a:cubicBezTo>
                      <a:pt x="648" y="55411"/>
                      <a:pt x="1" y="56160"/>
                      <a:pt x="1" y="57216"/>
                    </a:cubicBezTo>
                    <a:cubicBezTo>
                      <a:pt x="1" y="58271"/>
                      <a:pt x="648" y="59009"/>
                      <a:pt x="1578" y="59009"/>
                    </a:cubicBezTo>
                    <a:cubicBezTo>
                      <a:pt x="2180" y="59009"/>
                      <a:pt x="2690" y="58577"/>
                      <a:pt x="2974" y="58260"/>
                    </a:cubicBezTo>
                    <a:cubicBezTo>
                      <a:pt x="3147" y="58076"/>
                      <a:pt x="3393" y="57964"/>
                      <a:pt x="3651" y="57964"/>
                    </a:cubicBezTo>
                    <a:cubicBezTo>
                      <a:pt x="3664" y="57964"/>
                      <a:pt x="3676" y="57964"/>
                      <a:pt x="3689" y="57965"/>
                    </a:cubicBezTo>
                    <a:cubicBezTo>
                      <a:pt x="4222" y="57965"/>
                      <a:pt x="4653" y="58396"/>
                      <a:pt x="4653" y="58929"/>
                    </a:cubicBezTo>
                    <a:lnTo>
                      <a:pt x="4131" y="64376"/>
                    </a:lnTo>
                    <a:lnTo>
                      <a:pt x="9862" y="64932"/>
                    </a:lnTo>
                    <a:cubicBezTo>
                      <a:pt x="10395" y="64932"/>
                      <a:pt x="10838" y="64490"/>
                      <a:pt x="10838" y="63956"/>
                    </a:cubicBezTo>
                    <a:cubicBezTo>
                      <a:pt x="10838" y="63684"/>
                      <a:pt x="10724" y="63434"/>
                      <a:pt x="10532" y="63253"/>
                    </a:cubicBezTo>
                    <a:cubicBezTo>
                      <a:pt x="10214" y="62969"/>
                      <a:pt x="9783" y="62447"/>
                      <a:pt x="9783" y="61857"/>
                    </a:cubicBezTo>
                    <a:cubicBezTo>
                      <a:pt x="9783" y="60926"/>
                      <a:pt x="10520" y="60268"/>
                      <a:pt x="11576" y="60268"/>
                    </a:cubicBezTo>
                    <a:cubicBezTo>
                      <a:pt x="12631" y="60268"/>
                      <a:pt x="13380" y="60926"/>
                      <a:pt x="13380" y="61857"/>
                    </a:cubicBezTo>
                    <a:cubicBezTo>
                      <a:pt x="13380" y="62447"/>
                      <a:pt x="12937" y="62958"/>
                      <a:pt x="12631" y="63253"/>
                    </a:cubicBezTo>
                    <a:cubicBezTo>
                      <a:pt x="12427" y="63434"/>
                      <a:pt x="12313" y="63684"/>
                      <a:pt x="12324" y="63956"/>
                    </a:cubicBezTo>
                    <a:cubicBezTo>
                      <a:pt x="12324" y="64490"/>
                      <a:pt x="12756" y="64932"/>
                      <a:pt x="13289" y="64932"/>
                    </a:cubicBezTo>
                    <a:lnTo>
                      <a:pt x="19110" y="64365"/>
                    </a:lnTo>
                    <a:lnTo>
                      <a:pt x="19145" y="64773"/>
                    </a:lnTo>
                    <a:lnTo>
                      <a:pt x="18577" y="70629"/>
                    </a:lnTo>
                    <a:cubicBezTo>
                      <a:pt x="18577" y="71212"/>
                      <a:pt x="19057" y="71598"/>
                      <a:pt x="19556" y="71598"/>
                    </a:cubicBezTo>
                    <a:cubicBezTo>
                      <a:pt x="19804" y="71598"/>
                      <a:pt x="20057" y="71502"/>
                      <a:pt x="20257" y="71287"/>
                    </a:cubicBezTo>
                    <a:cubicBezTo>
                      <a:pt x="20540" y="70980"/>
                      <a:pt x="21051" y="70538"/>
                      <a:pt x="21652" y="70538"/>
                    </a:cubicBezTo>
                    <a:cubicBezTo>
                      <a:pt x="22583" y="70538"/>
                      <a:pt x="23230" y="71287"/>
                      <a:pt x="23230" y="72342"/>
                    </a:cubicBezTo>
                    <a:cubicBezTo>
                      <a:pt x="23230" y="73398"/>
                      <a:pt x="22583" y="74135"/>
                      <a:pt x="21652" y="74135"/>
                    </a:cubicBezTo>
                    <a:cubicBezTo>
                      <a:pt x="21051" y="74135"/>
                      <a:pt x="20540" y="73693"/>
                      <a:pt x="20257" y="73386"/>
                    </a:cubicBezTo>
                    <a:cubicBezTo>
                      <a:pt x="20064" y="73193"/>
                      <a:pt x="19814" y="73080"/>
                      <a:pt x="19542" y="73080"/>
                    </a:cubicBezTo>
                    <a:cubicBezTo>
                      <a:pt x="19008" y="73080"/>
                      <a:pt x="18577" y="73511"/>
                      <a:pt x="18577" y="74056"/>
                    </a:cubicBezTo>
                    <a:lnTo>
                      <a:pt x="19088" y="79344"/>
                    </a:lnTo>
                    <a:lnTo>
                      <a:pt x="19145" y="79344"/>
                    </a:lnTo>
                    <a:lnTo>
                      <a:pt x="24989" y="79911"/>
                    </a:lnTo>
                    <a:cubicBezTo>
                      <a:pt x="25522" y="79911"/>
                      <a:pt x="25953" y="79480"/>
                      <a:pt x="25953" y="78947"/>
                    </a:cubicBezTo>
                    <a:cubicBezTo>
                      <a:pt x="25965" y="78674"/>
                      <a:pt x="25851" y="78425"/>
                      <a:pt x="25658" y="78243"/>
                    </a:cubicBezTo>
                    <a:cubicBezTo>
                      <a:pt x="25340" y="77959"/>
                      <a:pt x="24898" y="77437"/>
                      <a:pt x="24898" y="76836"/>
                    </a:cubicBezTo>
                    <a:cubicBezTo>
                      <a:pt x="24898" y="75917"/>
                      <a:pt x="25647" y="75259"/>
                      <a:pt x="26702" y="75259"/>
                    </a:cubicBezTo>
                    <a:cubicBezTo>
                      <a:pt x="27758" y="75259"/>
                      <a:pt x="28495" y="75917"/>
                      <a:pt x="28495" y="76836"/>
                    </a:cubicBezTo>
                    <a:cubicBezTo>
                      <a:pt x="28495" y="77437"/>
                      <a:pt x="28064" y="77948"/>
                      <a:pt x="27746" y="78243"/>
                    </a:cubicBezTo>
                    <a:cubicBezTo>
                      <a:pt x="27553" y="78425"/>
                      <a:pt x="27440" y="78674"/>
                      <a:pt x="27451" y="78947"/>
                    </a:cubicBezTo>
                    <a:cubicBezTo>
                      <a:pt x="27451" y="79480"/>
                      <a:pt x="27882" y="79911"/>
                      <a:pt x="28416" y="79911"/>
                    </a:cubicBezTo>
                    <a:lnTo>
                      <a:pt x="34260" y="79344"/>
                    </a:lnTo>
                    <a:lnTo>
                      <a:pt x="34317" y="79344"/>
                    </a:lnTo>
                    <a:lnTo>
                      <a:pt x="40115" y="79911"/>
                    </a:lnTo>
                    <a:cubicBezTo>
                      <a:pt x="40649" y="79911"/>
                      <a:pt x="41080" y="79480"/>
                      <a:pt x="41080" y="78935"/>
                    </a:cubicBezTo>
                    <a:cubicBezTo>
                      <a:pt x="41091" y="78674"/>
                      <a:pt x="40978" y="78413"/>
                      <a:pt x="40785" y="78232"/>
                    </a:cubicBezTo>
                    <a:cubicBezTo>
                      <a:pt x="40467" y="77948"/>
                      <a:pt x="40025" y="77437"/>
                      <a:pt x="40025" y="76836"/>
                    </a:cubicBezTo>
                    <a:cubicBezTo>
                      <a:pt x="40025" y="75905"/>
                      <a:pt x="40774" y="75259"/>
                      <a:pt x="41829" y="75259"/>
                    </a:cubicBezTo>
                    <a:cubicBezTo>
                      <a:pt x="42884" y="75259"/>
                      <a:pt x="43622" y="75905"/>
                      <a:pt x="43622" y="76836"/>
                    </a:cubicBezTo>
                    <a:cubicBezTo>
                      <a:pt x="43622" y="77437"/>
                      <a:pt x="43191" y="77948"/>
                      <a:pt x="42873" y="78232"/>
                    </a:cubicBezTo>
                    <a:cubicBezTo>
                      <a:pt x="42680" y="78413"/>
                      <a:pt x="42566" y="78674"/>
                      <a:pt x="42566" y="78935"/>
                    </a:cubicBezTo>
                    <a:cubicBezTo>
                      <a:pt x="42566" y="79480"/>
                      <a:pt x="43009" y="79911"/>
                      <a:pt x="43542" y="79911"/>
                    </a:cubicBezTo>
                    <a:lnTo>
                      <a:pt x="49205" y="79366"/>
                    </a:lnTo>
                    <a:lnTo>
                      <a:pt x="49387" y="79344"/>
                    </a:lnTo>
                    <a:lnTo>
                      <a:pt x="55242" y="78776"/>
                    </a:lnTo>
                    <a:cubicBezTo>
                      <a:pt x="56116" y="78776"/>
                      <a:pt x="56547" y="79843"/>
                      <a:pt x="55912" y="80456"/>
                    </a:cubicBezTo>
                    <a:cubicBezTo>
                      <a:pt x="55594" y="80740"/>
                      <a:pt x="55151" y="81250"/>
                      <a:pt x="55151" y="81852"/>
                    </a:cubicBezTo>
                    <a:cubicBezTo>
                      <a:pt x="55151" y="82782"/>
                      <a:pt x="55900" y="83429"/>
                      <a:pt x="56956" y="83429"/>
                    </a:cubicBezTo>
                    <a:cubicBezTo>
                      <a:pt x="58011" y="83429"/>
                      <a:pt x="58749" y="82782"/>
                      <a:pt x="58749" y="81852"/>
                    </a:cubicBezTo>
                    <a:cubicBezTo>
                      <a:pt x="58749" y="81250"/>
                      <a:pt x="58317" y="80740"/>
                      <a:pt x="58000" y="80456"/>
                    </a:cubicBezTo>
                    <a:cubicBezTo>
                      <a:pt x="57364" y="79843"/>
                      <a:pt x="57795" y="78776"/>
                      <a:pt x="58669" y="78776"/>
                    </a:cubicBezTo>
                    <a:lnTo>
                      <a:pt x="64525" y="79344"/>
                    </a:lnTo>
                    <a:lnTo>
                      <a:pt x="64570" y="79344"/>
                    </a:lnTo>
                    <a:lnTo>
                      <a:pt x="70369" y="79900"/>
                    </a:lnTo>
                    <a:cubicBezTo>
                      <a:pt x="70902" y="79900"/>
                      <a:pt x="71333" y="79469"/>
                      <a:pt x="71333" y="78935"/>
                    </a:cubicBezTo>
                    <a:cubicBezTo>
                      <a:pt x="71345" y="78663"/>
                      <a:pt x="71231" y="78413"/>
                      <a:pt x="71038" y="78232"/>
                    </a:cubicBezTo>
                    <a:cubicBezTo>
                      <a:pt x="70720" y="77948"/>
                      <a:pt x="70289" y="77426"/>
                      <a:pt x="70289" y="76825"/>
                    </a:cubicBezTo>
                    <a:cubicBezTo>
                      <a:pt x="70289" y="75905"/>
                      <a:pt x="71027" y="75247"/>
                      <a:pt x="72082" y="75247"/>
                    </a:cubicBezTo>
                    <a:cubicBezTo>
                      <a:pt x="73138" y="75247"/>
                      <a:pt x="73875" y="75905"/>
                      <a:pt x="73875" y="76825"/>
                    </a:cubicBezTo>
                    <a:cubicBezTo>
                      <a:pt x="73875" y="77426"/>
                      <a:pt x="73444" y="77937"/>
                      <a:pt x="73126" y="78232"/>
                    </a:cubicBezTo>
                    <a:cubicBezTo>
                      <a:pt x="72933" y="78413"/>
                      <a:pt x="72820" y="78663"/>
                      <a:pt x="72831" y="78935"/>
                    </a:cubicBezTo>
                    <a:cubicBezTo>
                      <a:pt x="72831" y="79469"/>
                      <a:pt x="73262" y="79900"/>
                      <a:pt x="73796" y="79900"/>
                    </a:cubicBezTo>
                    <a:lnTo>
                      <a:pt x="77155" y="79582"/>
                    </a:lnTo>
                    <a:lnTo>
                      <a:pt x="77155" y="59009"/>
                    </a:lnTo>
                    <a:cubicBezTo>
                      <a:pt x="76258" y="58975"/>
                      <a:pt x="75634" y="58248"/>
                      <a:pt x="75634" y="57216"/>
                    </a:cubicBezTo>
                    <a:cubicBezTo>
                      <a:pt x="75634" y="56194"/>
                      <a:pt x="76258" y="55457"/>
                      <a:pt x="77155" y="55423"/>
                    </a:cubicBezTo>
                    <a:lnTo>
                      <a:pt x="77155" y="49045"/>
                    </a:lnTo>
                    <a:lnTo>
                      <a:pt x="77143" y="34395"/>
                    </a:lnTo>
                    <a:lnTo>
                      <a:pt x="77143" y="13640"/>
                    </a:lnTo>
                    <a:cubicBezTo>
                      <a:pt x="76247" y="13606"/>
                      <a:pt x="75634" y="12880"/>
                      <a:pt x="75634" y="11847"/>
                    </a:cubicBezTo>
                    <a:cubicBezTo>
                      <a:pt x="75634" y="10815"/>
                      <a:pt x="76247" y="10088"/>
                      <a:pt x="77143" y="10054"/>
                    </a:cubicBezTo>
                    <a:lnTo>
                      <a:pt x="77143" y="4335"/>
                    </a:lnTo>
                    <a:lnTo>
                      <a:pt x="73784" y="4653"/>
                    </a:lnTo>
                    <a:cubicBezTo>
                      <a:pt x="73251" y="4653"/>
                      <a:pt x="72820" y="4222"/>
                      <a:pt x="72820" y="3688"/>
                    </a:cubicBezTo>
                    <a:cubicBezTo>
                      <a:pt x="72808" y="3416"/>
                      <a:pt x="72922" y="3166"/>
                      <a:pt x="73126" y="2973"/>
                    </a:cubicBezTo>
                    <a:cubicBezTo>
                      <a:pt x="73433" y="2690"/>
                      <a:pt x="73875" y="2179"/>
                      <a:pt x="73875" y="1578"/>
                    </a:cubicBezTo>
                    <a:cubicBezTo>
                      <a:pt x="73875" y="647"/>
                      <a:pt x="73126" y="0"/>
                      <a:pt x="72071" y="0"/>
                    </a:cubicBezTo>
                    <a:cubicBezTo>
                      <a:pt x="71016" y="0"/>
                      <a:pt x="70278" y="647"/>
                      <a:pt x="70278" y="1578"/>
                    </a:cubicBezTo>
                    <a:cubicBezTo>
                      <a:pt x="70278" y="2179"/>
                      <a:pt x="70709" y="2690"/>
                      <a:pt x="71027" y="2973"/>
                    </a:cubicBezTo>
                    <a:cubicBezTo>
                      <a:pt x="71662" y="3575"/>
                      <a:pt x="71231" y="4653"/>
                      <a:pt x="70357" y="4653"/>
                    </a:cubicBezTo>
                    <a:lnTo>
                      <a:pt x="64513" y="4085"/>
                    </a:lnTo>
                    <a:lnTo>
                      <a:pt x="64491" y="4085"/>
                    </a:lnTo>
                    <a:lnTo>
                      <a:pt x="64513" y="4278"/>
                    </a:lnTo>
                    <a:lnTo>
                      <a:pt x="65081" y="10134"/>
                    </a:lnTo>
                    <a:cubicBezTo>
                      <a:pt x="65081" y="10667"/>
                      <a:pt x="64638" y="11098"/>
                      <a:pt x="64105" y="11098"/>
                    </a:cubicBezTo>
                    <a:cubicBezTo>
                      <a:pt x="63844" y="11098"/>
                      <a:pt x="63583" y="10996"/>
                      <a:pt x="63401" y="10792"/>
                    </a:cubicBezTo>
                    <a:cubicBezTo>
                      <a:pt x="63117" y="10486"/>
                      <a:pt x="62607" y="10043"/>
                      <a:pt x="62005" y="10043"/>
                    </a:cubicBezTo>
                    <a:cubicBezTo>
                      <a:pt x="61075" y="10043"/>
                      <a:pt x="60428" y="10792"/>
                      <a:pt x="60428" y="11847"/>
                    </a:cubicBezTo>
                    <a:cubicBezTo>
                      <a:pt x="60428" y="12891"/>
                      <a:pt x="61075" y="13640"/>
                      <a:pt x="62005" y="13640"/>
                    </a:cubicBezTo>
                    <a:cubicBezTo>
                      <a:pt x="62607" y="13640"/>
                      <a:pt x="63117" y="13198"/>
                      <a:pt x="63401" y="12891"/>
                    </a:cubicBezTo>
                    <a:cubicBezTo>
                      <a:pt x="63583" y="12698"/>
                      <a:pt x="63844" y="12585"/>
                      <a:pt x="64105" y="12585"/>
                    </a:cubicBezTo>
                    <a:cubicBezTo>
                      <a:pt x="64638" y="12585"/>
                      <a:pt x="65081" y="13016"/>
                      <a:pt x="65081" y="13561"/>
                    </a:cubicBezTo>
                    <a:lnTo>
                      <a:pt x="64547" y="19098"/>
                    </a:lnTo>
                    <a:lnTo>
                      <a:pt x="64513" y="19098"/>
                    </a:lnTo>
                    <a:lnTo>
                      <a:pt x="58658" y="18531"/>
                    </a:lnTo>
                    <a:cubicBezTo>
                      <a:pt x="58124" y="18531"/>
                      <a:pt x="57693" y="18962"/>
                      <a:pt x="57693" y="19507"/>
                    </a:cubicBezTo>
                    <a:cubicBezTo>
                      <a:pt x="57693" y="19768"/>
                      <a:pt x="57795" y="20029"/>
                      <a:pt x="58000" y="20211"/>
                    </a:cubicBezTo>
                    <a:cubicBezTo>
                      <a:pt x="58306" y="20494"/>
                      <a:pt x="58749" y="21005"/>
                      <a:pt x="58749" y="21606"/>
                    </a:cubicBezTo>
                    <a:cubicBezTo>
                      <a:pt x="58749" y="22537"/>
                      <a:pt x="58000" y="23195"/>
                      <a:pt x="56956" y="23195"/>
                    </a:cubicBezTo>
                    <a:cubicBezTo>
                      <a:pt x="55900" y="23195"/>
                      <a:pt x="55151" y="22537"/>
                      <a:pt x="55151" y="21606"/>
                    </a:cubicBezTo>
                    <a:cubicBezTo>
                      <a:pt x="55151" y="21005"/>
                      <a:pt x="55594" y="20494"/>
                      <a:pt x="55900" y="20211"/>
                    </a:cubicBezTo>
                    <a:cubicBezTo>
                      <a:pt x="56093" y="20029"/>
                      <a:pt x="56207" y="19768"/>
                      <a:pt x="56207" y="19507"/>
                    </a:cubicBezTo>
                    <a:cubicBezTo>
                      <a:pt x="56207" y="18962"/>
                      <a:pt x="55775" y="18531"/>
                      <a:pt x="55242" y="18531"/>
                    </a:cubicBezTo>
                    <a:lnTo>
                      <a:pt x="49387" y="19098"/>
                    </a:lnTo>
                    <a:lnTo>
                      <a:pt x="49216" y="19087"/>
                    </a:lnTo>
                    <a:lnTo>
                      <a:pt x="48683" y="13549"/>
                    </a:lnTo>
                    <a:cubicBezTo>
                      <a:pt x="48683" y="12966"/>
                      <a:pt x="49158" y="12580"/>
                      <a:pt x="49656" y="12580"/>
                    </a:cubicBezTo>
                    <a:cubicBezTo>
                      <a:pt x="49905" y="12580"/>
                      <a:pt x="50159" y="12676"/>
                      <a:pt x="50362" y="12891"/>
                    </a:cubicBezTo>
                    <a:cubicBezTo>
                      <a:pt x="50646" y="13198"/>
                      <a:pt x="51157" y="13640"/>
                      <a:pt x="51747" y="13640"/>
                    </a:cubicBezTo>
                    <a:cubicBezTo>
                      <a:pt x="52677" y="13640"/>
                      <a:pt x="53336" y="12891"/>
                      <a:pt x="53336" y="11836"/>
                    </a:cubicBezTo>
                    <a:cubicBezTo>
                      <a:pt x="53336" y="10792"/>
                      <a:pt x="52689" y="10043"/>
                      <a:pt x="51747" y="10043"/>
                    </a:cubicBezTo>
                    <a:cubicBezTo>
                      <a:pt x="51157" y="10043"/>
                      <a:pt x="50646" y="10486"/>
                      <a:pt x="50362" y="10792"/>
                    </a:cubicBezTo>
                    <a:cubicBezTo>
                      <a:pt x="50170" y="10985"/>
                      <a:pt x="49920" y="11098"/>
                      <a:pt x="49648" y="11098"/>
                    </a:cubicBezTo>
                    <a:cubicBezTo>
                      <a:pt x="49114" y="11098"/>
                      <a:pt x="48683" y="10667"/>
                      <a:pt x="48683" y="10134"/>
                    </a:cubicBezTo>
                    <a:lnTo>
                      <a:pt x="49250" y="4278"/>
                    </a:lnTo>
                    <a:lnTo>
                      <a:pt x="49262" y="4097"/>
                    </a:lnTo>
                    <a:lnTo>
                      <a:pt x="43531" y="4653"/>
                    </a:lnTo>
                    <a:cubicBezTo>
                      <a:pt x="42657" y="4653"/>
                      <a:pt x="42226" y="3575"/>
                      <a:pt x="42873" y="2973"/>
                    </a:cubicBezTo>
                    <a:cubicBezTo>
                      <a:pt x="43179" y="2690"/>
                      <a:pt x="43622" y="2179"/>
                      <a:pt x="43622" y="1578"/>
                    </a:cubicBezTo>
                    <a:cubicBezTo>
                      <a:pt x="43622" y="647"/>
                      <a:pt x="42873" y="0"/>
                      <a:pt x="4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066900" y="3430400"/>
                <a:ext cx="584725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16126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601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25"/>
                    </a:lnTo>
                    <a:cubicBezTo>
                      <a:pt x="10475" y="16125"/>
                      <a:pt x="10906" y="15683"/>
                      <a:pt x="10906" y="15150"/>
                    </a:cubicBezTo>
                    <a:cubicBezTo>
                      <a:pt x="10917" y="14877"/>
                      <a:pt x="10804" y="14628"/>
                      <a:pt x="10600" y="14446"/>
                    </a:cubicBezTo>
                    <a:cubicBezTo>
                      <a:pt x="10293" y="14162"/>
                      <a:pt x="9851" y="13640"/>
                      <a:pt x="9851" y="13050"/>
                    </a:cubicBezTo>
                    <a:cubicBezTo>
                      <a:pt x="9851" y="12120"/>
                      <a:pt x="10600" y="11462"/>
                      <a:pt x="11655" y="11462"/>
                    </a:cubicBezTo>
                    <a:cubicBezTo>
                      <a:pt x="12710" y="11462"/>
                      <a:pt x="13448" y="12120"/>
                      <a:pt x="13448" y="13050"/>
                    </a:cubicBezTo>
                    <a:cubicBezTo>
                      <a:pt x="13448" y="13640"/>
                      <a:pt x="13017" y="14151"/>
                      <a:pt x="12699" y="14446"/>
                    </a:cubicBezTo>
                    <a:cubicBezTo>
                      <a:pt x="12506" y="14628"/>
                      <a:pt x="12392" y="14877"/>
                      <a:pt x="12392" y="15150"/>
                    </a:cubicBezTo>
                    <a:cubicBezTo>
                      <a:pt x="12392" y="15683"/>
                      <a:pt x="12835" y="16125"/>
                      <a:pt x="13368" y="16125"/>
                    </a:cubicBezTo>
                    <a:lnTo>
                      <a:pt x="19213" y="15558"/>
                    </a:lnTo>
                    <a:lnTo>
                      <a:pt x="19247" y="15558"/>
                    </a:lnTo>
                    <a:lnTo>
                      <a:pt x="18736" y="10259"/>
                    </a:lnTo>
                    <a:cubicBezTo>
                      <a:pt x="18736" y="9714"/>
                      <a:pt x="19167" y="9283"/>
                      <a:pt x="19700" y="9283"/>
                    </a:cubicBezTo>
                    <a:cubicBezTo>
                      <a:pt x="19973" y="9283"/>
                      <a:pt x="20222" y="9396"/>
                      <a:pt x="20404" y="9589"/>
                    </a:cubicBezTo>
                    <a:cubicBezTo>
                      <a:pt x="20688" y="9896"/>
                      <a:pt x="21210" y="10338"/>
                      <a:pt x="21800" y="10338"/>
                    </a:cubicBezTo>
                    <a:cubicBezTo>
                      <a:pt x="22730" y="10338"/>
                      <a:pt x="23389" y="9601"/>
                      <a:pt x="23389" y="8545"/>
                    </a:cubicBezTo>
                    <a:cubicBezTo>
                      <a:pt x="23389" y="7490"/>
                      <a:pt x="22730" y="6741"/>
                      <a:pt x="21800" y="6741"/>
                    </a:cubicBezTo>
                    <a:cubicBezTo>
                      <a:pt x="21210" y="6741"/>
                      <a:pt x="20699" y="7183"/>
                      <a:pt x="20404" y="7490"/>
                    </a:cubicBezTo>
                    <a:cubicBezTo>
                      <a:pt x="20222" y="7694"/>
                      <a:pt x="19973" y="7796"/>
                      <a:pt x="19700" y="7796"/>
                    </a:cubicBezTo>
                    <a:cubicBezTo>
                      <a:pt x="19167" y="7796"/>
                      <a:pt x="18736" y="7365"/>
                      <a:pt x="18736" y="6832"/>
                    </a:cubicBezTo>
                    <a:lnTo>
                      <a:pt x="19303" y="976"/>
                    </a:lnTo>
                    <a:lnTo>
                      <a:pt x="19337" y="579"/>
                    </a:lnTo>
                    <a:lnTo>
                      <a:pt x="19224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05" y="1963"/>
                      <a:pt x="13448" y="2474"/>
                      <a:pt x="13448" y="3076"/>
                    </a:cubicBezTo>
                    <a:cubicBezTo>
                      <a:pt x="13448" y="3995"/>
                      <a:pt x="12710" y="4653"/>
                      <a:pt x="11655" y="4653"/>
                    </a:cubicBezTo>
                    <a:cubicBezTo>
                      <a:pt x="10600" y="4653"/>
                      <a:pt x="9851" y="3995"/>
                      <a:pt x="9851" y="3076"/>
                    </a:cubicBezTo>
                    <a:cubicBezTo>
                      <a:pt x="9851" y="2474"/>
                      <a:pt x="10293" y="1963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6966952" y="2919379"/>
              <a:ext cx="3739004" cy="3378386"/>
              <a:chOff x="4174225" y="1382525"/>
              <a:chExt cx="2309025" cy="208632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5018500" y="2600725"/>
                <a:ext cx="406575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9723" extrusionOk="0">
                    <a:moveTo>
                      <a:pt x="6424" y="0"/>
                    </a:moveTo>
                    <a:lnTo>
                      <a:pt x="568" y="568"/>
                    </a:lnTo>
                    <a:lnTo>
                      <a:pt x="534" y="568"/>
                    </a:lnTo>
                    <a:lnTo>
                      <a:pt x="568" y="920"/>
                    </a:lnTo>
                    <a:lnTo>
                      <a:pt x="1" y="6775"/>
                    </a:lnTo>
                    <a:cubicBezTo>
                      <a:pt x="1" y="7308"/>
                      <a:pt x="432" y="7740"/>
                      <a:pt x="965" y="7740"/>
                    </a:cubicBezTo>
                    <a:cubicBezTo>
                      <a:pt x="1238" y="7740"/>
                      <a:pt x="1499" y="7626"/>
                      <a:pt x="1680" y="7433"/>
                    </a:cubicBezTo>
                    <a:cubicBezTo>
                      <a:pt x="1964" y="7127"/>
                      <a:pt x="2475" y="6684"/>
                      <a:pt x="3076" y="6684"/>
                    </a:cubicBezTo>
                    <a:cubicBezTo>
                      <a:pt x="4007" y="6684"/>
                      <a:pt x="4653" y="7433"/>
                      <a:pt x="4653" y="8489"/>
                    </a:cubicBezTo>
                    <a:cubicBezTo>
                      <a:pt x="4653" y="9533"/>
                      <a:pt x="4007" y="10282"/>
                      <a:pt x="3076" y="10282"/>
                    </a:cubicBezTo>
                    <a:cubicBezTo>
                      <a:pt x="2475" y="10282"/>
                      <a:pt x="1964" y="9839"/>
                      <a:pt x="1680" y="9533"/>
                    </a:cubicBezTo>
                    <a:cubicBezTo>
                      <a:pt x="1499" y="9340"/>
                      <a:pt x="1238" y="9226"/>
                      <a:pt x="965" y="9226"/>
                    </a:cubicBezTo>
                    <a:cubicBezTo>
                      <a:pt x="432" y="9226"/>
                      <a:pt x="1" y="9657"/>
                      <a:pt x="1" y="10191"/>
                    </a:cubicBezTo>
                    <a:lnTo>
                      <a:pt x="523" y="15638"/>
                    </a:lnTo>
                    <a:lnTo>
                      <a:pt x="568" y="15638"/>
                    </a:lnTo>
                    <a:lnTo>
                      <a:pt x="6412" y="15070"/>
                    </a:lnTo>
                    <a:cubicBezTo>
                      <a:pt x="7297" y="15070"/>
                      <a:pt x="7717" y="16137"/>
                      <a:pt x="7082" y="16738"/>
                    </a:cubicBezTo>
                    <a:cubicBezTo>
                      <a:pt x="6764" y="17022"/>
                      <a:pt x="6333" y="17544"/>
                      <a:pt x="6333" y="18134"/>
                    </a:cubicBezTo>
                    <a:cubicBezTo>
                      <a:pt x="6333" y="19065"/>
                      <a:pt x="7071" y="19723"/>
                      <a:pt x="8126" y="19723"/>
                    </a:cubicBezTo>
                    <a:cubicBezTo>
                      <a:pt x="9181" y="19723"/>
                      <a:pt x="9930" y="19065"/>
                      <a:pt x="9930" y="18134"/>
                    </a:cubicBezTo>
                    <a:cubicBezTo>
                      <a:pt x="9930" y="17544"/>
                      <a:pt x="9488" y="17034"/>
                      <a:pt x="9181" y="16738"/>
                    </a:cubicBezTo>
                    <a:cubicBezTo>
                      <a:pt x="8534" y="16137"/>
                      <a:pt x="8966" y="15070"/>
                      <a:pt x="9839" y="15070"/>
                    </a:cubicBezTo>
                    <a:lnTo>
                      <a:pt x="15695" y="15638"/>
                    </a:lnTo>
                    <a:lnTo>
                      <a:pt x="15729" y="15638"/>
                    </a:lnTo>
                    <a:lnTo>
                      <a:pt x="16251" y="10213"/>
                    </a:lnTo>
                    <a:cubicBezTo>
                      <a:pt x="16251" y="9680"/>
                      <a:pt x="15820" y="9249"/>
                      <a:pt x="15286" y="9249"/>
                    </a:cubicBezTo>
                    <a:cubicBezTo>
                      <a:pt x="15274" y="9248"/>
                      <a:pt x="15262" y="9248"/>
                      <a:pt x="15251" y="9248"/>
                    </a:cubicBezTo>
                    <a:cubicBezTo>
                      <a:pt x="15002" y="9248"/>
                      <a:pt x="14756" y="9360"/>
                      <a:pt x="14583" y="9555"/>
                    </a:cubicBezTo>
                    <a:cubicBezTo>
                      <a:pt x="14299" y="9862"/>
                      <a:pt x="13788" y="10304"/>
                      <a:pt x="13187" y="10304"/>
                    </a:cubicBezTo>
                    <a:cubicBezTo>
                      <a:pt x="12256" y="10304"/>
                      <a:pt x="11610" y="9555"/>
                      <a:pt x="11610" y="8500"/>
                    </a:cubicBezTo>
                    <a:cubicBezTo>
                      <a:pt x="11610" y="7445"/>
                      <a:pt x="12256" y="6707"/>
                      <a:pt x="13187" y="6707"/>
                    </a:cubicBezTo>
                    <a:cubicBezTo>
                      <a:pt x="13788" y="6707"/>
                      <a:pt x="14299" y="7138"/>
                      <a:pt x="14583" y="7456"/>
                    </a:cubicBezTo>
                    <a:cubicBezTo>
                      <a:pt x="14764" y="7649"/>
                      <a:pt x="15025" y="7762"/>
                      <a:pt x="15286" y="7762"/>
                    </a:cubicBezTo>
                    <a:cubicBezTo>
                      <a:pt x="15831" y="7762"/>
                      <a:pt x="16262" y="7320"/>
                      <a:pt x="16262" y="6786"/>
                    </a:cubicBezTo>
                    <a:lnTo>
                      <a:pt x="15695" y="942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9306" y="0"/>
                      <a:pt x="8875" y="443"/>
                      <a:pt x="8875" y="976"/>
                    </a:cubicBezTo>
                    <a:cubicBezTo>
                      <a:pt x="8863" y="1237"/>
                      <a:pt x="8977" y="1498"/>
                      <a:pt x="9181" y="1680"/>
                    </a:cubicBezTo>
                    <a:cubicBezTo>
                      <a:pt x="9488" y="1964"/>
                      <a:pt x="9930" y="2486"/>
                      <a:pt x="9930" y="3076"/>
                    </a:cubicBezTo>
                    <a:cubicBezTo>
                      <a:pt x="9930" y="4006"/>
                      <a:pt x="9181" y="4664"/>
                      <a:pt x="8126" y="4664"/>
                    </a:cubicBezTo>
                    <a:cubicBezTo>
                      <a:pt x="7071" y="4664"/>
                      <a:pt x="6333" y="4006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5" y="1498"/>
                      <a:pt x="7388" y="1237"/>
                      <a:pt x="7388" y="976"/>
                    </a:cubicBezTo>
                    <a:cubicBezTo>
                      <a:pt x="7388" y="443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554375" y="2513050"/>
                <a:ext cx="580750" cy="4928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13" extrusionOk="0">
                    <a:moveTo>
                      <a:pt x="11576" y="1"/>
                    </a:moveTo>
                    <a:cubicBezTo>
                      <a:pt x="10520" y="1"/>
                      <a:pt x="9771" y="648"/>
                      <a:pt x="9771" y="1578"/>
                    </a:cubicBezTo>
                    <a:cubicBezTo>
                      <a:pt x="9771" y="2180"/>
                      <a:pt x="10214" y="2690"/>
                      <a:pt x="10532" y="2974"/>
                    </a:cubicBezTo>
                    <a:cubicBezTo>
                      <a:pt x="11167" y="3576"/>
                      <a:pt x="10736" y="4642"/>
                      <a:pt x="9862" y="4642"/>
                    </a:cubicBezTo>
                    <a:lnTo>
                      <a:pt x="4052" y="4075"/>
                    </a:lnTo>
                    <a:lnTo>
                      <a:pt x="4086" y="4427"/>
                    </a:lnTo>
                    <a:lnTo>
                      <a:pt x="4653" y="10282"/>
                    </a:lnTo>
                    <a:cubicBezTo>
                      <a:pt x="4653" y="10815"/>
                      <a:pt x="4222" y="11247"/>
                      <a:pt x="3689" y="11247"/>
                    </a:cubicBezTo>
                    <a:cubicBezTo>
                      <a:pt x="3676" y="11247"/>
                      <a:pt x="3664" y="11247"/>
                      <a:pt x="3652" y="11247"/>
                    </a:cubicBezTo>
                    <a:cubicBezTo>
                      <a:pt x="3394" y="11247"/>
                      <a:pt x="3158" y="11135"/>
                      <a:pt x="2974" y="10940"/>
                    </a:cubicBezTo>
                    <a:cubicBezTo>
                      <a:pt x="2690" y="10634"/>
                      <a:pt x="2180" y="10191"/>
                      <a:pt x="1578" y="10191"/>
                    </a:cubicBezTo>
                    <a:cubicBezTo>
                      <a:pt x="648" y="10191"/>
                      <a:pt x="1" y="10940"/>
                      <a:pt x="1" y="11996"/>
                    </a:cubicBezTo>
                    <a:cubicBezTo>
                      <a:pt x="1" y="13051"/>
                      <a:pt x="648" y="13789"/>
                      <a:pt x="1578" y="13789"/>
                    </a:cubicBezTo>
                    <a:cubicBezTo>
                      <a:pt x="2180" y="13789"/>
                      <a:pt x="2690" y="13357"/>
                      <a:pt x="2974" y="13040"/>
                    </a:cubicBezTo>
                    <a:cubicBezTo>
                      <a:pt x="3167" y="12847"/>
                      <a:pt x="3416" y="12733"/>
                      <a:pt x="3689" y="12733"/>
                    </a:cubicBezTo>
                    <a:cubicBezTo>
                      <a:pt x="4222" y="12733"/>
                      <a:pt x="4653" y="13176"/>
                      <a:pt x="4653" y="13709"/>
                    </a:cubicBezTo>
                    <a:lnTo>
                      <a:pt x="4131" y="19156"/>
                    </a:lnTo>
                    <a:lnTo>
                      <a:pt x="9862" y="19712"/>
                    </a:lnTo>
                    <a:cubicBezTo>
                      <a:pt x="10395" y="19712"/>
                      <a:pt x="10838" y="19281"/>
                      <a:pt x="10838" y="18736"/>
                    </a:cubicBezTo>
                    <a:cubicBezTo>
                      <a:pt x="10838" y="18475"/>
                      <a:pt x="10724" y="18214"/>
                      <a:pt x="10532" y="18033"/>
                    </a:cubicBezTo>
                    <a:cubicBezTo>
                      <a:pt x="10214" y="17749"/>
                      <a:pt x="9783" y="17238"/>
                      <a:pt x="9783" y="16637"/>
                    </a:cubicBezTo>
                    <a:cubicBezTo>
                      <a:pt x="9783" y="15706"/>
                      <a:pt x="10520" y="15060"/>
                      <a:pt x="11576" y="15060"/>
                    </a:cubicBezTo>
                    <a:cubicBezTo>
                      <a:pt x="12631" y="15060"/>
                      <a:pt x="13380" y="15706"/>
                      <a:pt x="13380" y="16637"/>
                    </a:cubicBezTo>
                    <a:cubicBezTo>
                      <a:pt x="13380" y="17238"/>
                      <a:pt x="12937" y="17749"/>
                      <a:pt x="12620" y="18033"/>
                    </a:cubicBezTo>
                    <a:cubicBezTo>
                      <a:pt x="12427" y="18214"/>
                      <a:pt x="12313" y="18475"/>
                      <a:pt x="12324" y="18736"/>
                    </a:cubicBezTo>
                    <a:cubicBezTo>
                      <a:pt x="12324" y="19281"/>
                      <a:pt x="12756" y="19712"/>
                      <a:pt x="13289" y="19712"/>
                    </a:cubicBezTo>
                    <a:lnTo>
                      <a:pt x="19110" y="19145"/>
                    </a:lnTo>
                    <a:lnTo>
                      <a:pt x="18577" y="13698"/>
                    </a:lnTo>
                    <a:cubicBezTo>
                      <a:pt x="18588" y="13176"/>
                      <a:pt x="19008" y="12745"/>
                      <a:pt x="19542" y="12733"/>
                    </a:cubicBezTo>
                    <a:cubicBezTo>
                      <a:pt x="19803" y="12733"/>
                      <a:pt x="20064" y="12847"/>
                      <a:pt x="20245" y="13040"/>
                    </a:cubicBezTo>
                    <a:cubicBezTo>
                      <a:pt x="20529" y="13357"/>
                      <a:pt x="21040" y="13789"/>
                      <a:pt x="21641" y="13789"/>
                    </a:cubicBezTo>
                    <a:cubicBezTo>
                      <a:pt x="22572" y="13789"/>
                      <a:pt x="23230" y="13051"/>
                      <a:pt x="23230" y="11996"/>
                    </a:cubicBezTo>
                    <a:cubicBezTo>
                      <a:pt x="23230" y="10940"/>
                      <a:pt x="22572" y="10191"/>
                      <a:pt x="21641" y="10191"/>
                    </a:cubicBezTo>
                    <a:cubicBezTo>
                      <a:pt x="21040" y="10191"/>
                      <a:pt x="20529" y="10634"/>
                      <a:pt x="20245" y="10940"/>
                    </a:cubicBezTo>
                    <a:cubicBezTo>
                      <a:pt x="20072" y="11135"/>
                      <a:pt x="19826" y="11247"/>
                      <a:pt x="19578" y="11247"/>
                    </a:cubicBezTo>
                    <a:cubicBezTo>
                      <a:pt x="19566" y="11247"/>
                      <a:pt x="19554" y="11247"/>
                      <a:pt x="19542" y="11247"/>
                    </a:cubicBezTo>
                    <a:cubicBezTo>
                      <a:pt x="19008" y="11247"/>
                      <a:pt x="18566" y="10815"/>
                      <a:pt x="18566" y="10282"/>
                    </a:cubicBezTo>
                    <a:lnTo>
                      <a:pt x="19133" y="4427"/>
                    </a:lnTo>
                    <a:lnTo>
                      <a:pt x="19099" y="4075"/>
                    </a:lnTo>
                    <a:lnTo>
                      <a:pt x="13289" y="4642"/>
                    </a:lnTo>
                    <a:cubicBezTo>
                      <a:pt x="12415" y="4642"/>
                      <a:pt x="11984" y="3576"/>
                      <a:pt x="12620" y="2974"/>
                    </a:cubicBezTo>
                    <a:cubicBezTo>
                      <a:pt x="12937" y="2690"/>
                      <a:pt x="13368" y="2180"/>
                      <a:pt x="13368" y="1578"/>
                    </a:cubicBezTo>
                    <a:cubicBezTo>
                      <a:pt x="13368" y="648"/>
                      <a:pt x="12631" y="1"/>
                      <a:pt x="1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5308725" y="2512775"/>
                <a:ext cx="579325" cy="49280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9712" extrusionOk="0">
                    <a:moveTo>
                      <a:pt x="11655" y="1"/>
                    </a:moveTo>
                    <a:cubicBezTo>
                      <a:pt x="10600" y="1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4"/>
                    </a:cubicBezTo>
                    <a:cubicBezTo>
                      <a:pt x="11246" y="3575"/>
                      <a:pt x="10815" y="4642"/>
                      <a:pt x="9941" y="4642"/>
                    </a:cubicBezTo>
                    <a:lnTo>
                      <a:pt x="4120" y="4074"/>
                    </a:lnTo>
                    <a:lnTo>
                      <a:pt x="4086" y="4449"/>
                    </a:lnTo>
                    <a:lnTo>
                      <a:pt x="4653" y="10293"/>
                    </a:lnTo>
                    <a:cubicBezTo>
                      <a:pt x="4653" y="10826"/>
                      <a:pt x="4222" y="11269"/>
                      <a:pt x="3689" y="11269"/>
                    </a:cubicBezTo>
                    <a:cubicBezTo>
                      <a:pt x="3416" y="11269"/>
                      <a:pt x="3167" y="11156"/>
                      <a:pt x="2985" y="10963"/>
                    </a:cubicBezTo>
                    <a:cubicBezTo>
                      <a:pt x="2701" y="10645"/>
                      <a:pt x="2179" y="10214"/>
                      <a:pt x="1578" y="10214"/>
                    </a:cubicBezTo>
                    <a:cubicBezTo>
                      <a:pt x="659" y="10214"/>
                      <a:pt x="1" y="10951"/>
                      <a:pt x="1" y="12007"/>
                    </a:cubicBezTo>
                    <a:cubicBezTo>
                      <a:pt x="1" y="13062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85" y="13062"/>
                    </a:cubicBezTo>
                    <a:cubicBezTo>
                      <a:pt x="3158" y="12867"/>
                      <a:pt x="3394" y="12755"/>
                      <a:pt x="3651" y="12755"/>
                    </a:cubicBezTo>
                    <a:cubicBezTo>
                      <a:pt x="3664" y="12755"/>
                      <a:pt x="3676" y="12755"/>
                      <a:pt x="3689" y="12756"/>
                    </a:cubicBezTo>
                    <a:cubicBezTo>
                      <a:pt x="4222" y="12756"/>
                      <a:pt x="4653" y="13187"/>
                      <a:pt x="4653" y="13720"/>
                    </a:cubicBezTo>
                    <a:lnTo>
                      <a:pt x="4131" y="19144"/>
                    </a:lnTo>
                    <a:lnTo>
                      <a:pt x="9953" y="19712"/>
                    </a:lnTo>
                    <a:cubicBezTo>
                      <a:pt x="10486" y="19712"/>
                      <a:pt x="10917" y="19281"/>
                      <a:pt x="10917" y="18747"/>
                    </a:cubicBezTo>
                    <a:cubicBezTo>
                      <a:pt x="10917" y="18475"/>
                      <a:pt x="10815" y="18225"/>
                      <a:pt x="10611" y="18032"/>
                    </a:cubicBezTo>
                    <a:cubicBezTo>
                      <a:pt x="10304" y="17749"/>
                      <a:pt x="9862" y="17238"/>
                      <a:pt x="9862" y="16648"/>
                    </a:cubicBezTo>
                    <a:cubicBezTo>
                      <a:pt x="9862" y="15717"/>
                      <a:pt x="10611" y="15059"/>
                      <a:pt x="11666" y="15059"/>
                    </a:cubicBezTo>
                    <a:cubicBezTo>
                      <a:pt x="12722" y="15059"/>
                      <a:pt x="13459" y="15706"/>
                      <a:pt x="13459" y="16648"/>
                    </a:cubicBezTo>
                    <a:cubicBezTo>
                      <a:pt x="13459" y="17238"/>
                      <a:pt x="13028" y="17749"/>
                      <a:pt x="12710" y="18032"/>
                    </a:cubicBezTo>
                    <a:cubicBezTo>
                      <a:pt x="12517" y="18225"/>
                      <a:pt x="12404" y="18475"/>
                      <a:pt x="12404" y="18747"/>
                    </a:cubicBezTo>
                    <a:cubicBezTo>
                      <a:pt x="12404" y="19281"/>
                      <a:pt x="12835" y="19712"/>
                      <a:pt x="13380" y="19712"/>
                    </a:cubicBezTo>
                    <a:lnTo>
                      <a:pt x="19054" y="19167"/>
                    </a:lnTo>
                    <a:lnTo>
                      <a:pt x="18520" y="13731"/>
                    </a:lnTo>
                    <a:cubicBezTo>
                      <a:pt x="18520" y="13198"/>
                      <a:pt x="18963" y="12756"/>
                      <a:pt x="19496" y="12756"/>
                    </a:cubicBezTo>
                    <a:cubicBezTo>
                      <a:pt x="19757" y="12756"/>
                      <a:pt x="20018" y="12869"/>
                      <a:pt x="20200" y="13062"/>
                    </a:cubicBezTo>
                    <a:cubicBezTo>
                      <a:pt x="20484" y="13380"/>
                      <a:pt x="20994" y="13811"/>
                      <a:pt x="21596" y="13811"/>
                    </a:cubicBezTo>
                    <a:cubicBezTo>
                      <a:pt x="22526" y="13811"/>
                      <a:pt x="23173" y="13073"/>
                      <a:pt x="23173" y="12018"/>
                    </a:cubicBezTo>
                    <a:cubicBezTo>
                      <a:pt x="23173" y="10963"/>
                      <a:pt x="22526" y="10214"/>
                      <a:pt x="21596" y="10214"/>
                    </a:cubicBezTo>
                    <a:cubicBezTo>
                      <a:pt x="20994" y="10214"/>
                      <a:pt x="20484" y="10656"/>
                      <a:pt x="20200" y="10974"/>
                    </a:cubicBezTo>
                    <a:cubicBezTo>
                      <a:pt x="20018" y="11167"/>
                      <a:pt x="19757" y="11269"/>
                      <a:pt x="19496" y="11269"/>
                    </a:cubicBezTo>
                    <a:cubicBezTo>
                      <a:pt x="18963" y="11269"/>
                      <a:pt x="18520" y="10838"/>
                      <a:pt x="18520" y="10304"/>
                    </a:cubicBezTo>
                    <a:lnTo>
                      <a:pt x="19088" y="4449"/>
                    </a:lnTo>
                    <a:lnTo>
                      <a:pt x="19122" y="4097"/>
                    </a:lnTo>
                    <a:lnTo>
                      <a:pt x="19122" y="4097"/>
                    </a:lnTo>
                    <a:lnTo>
                      <a:pt x="13368" y="4653"/>
                    </a:lnTo>
                    <a:cubicBezTo>
                      <a:pt x="12824" y="4653"/>
                      <a:pt x="12392" y="4211"/>
                      <a:pt x="12404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309000" y="18463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930" y="1"/>
                    </a:moveTo>
                    <a:lnTo>
                      <a:pt x="4109" y="568"/>
                    </a:lnTo>
                    <a:lnTo>
                      <a:pt x="4086" y="874"/>
                    </a:lnTo>
                    <a:lnTo>
                      <a:pt x="4654" y="6719"/>
                    </a:lnTo>
                    <a:cubicBezTo>
                      <a:pt x="4654" y="7252"/>
                      <a:pt x="4222" y="7694"/>
                      <a:pt x="3689" y="7694"/>
                    </a:cubicBezTo>
                    <a:cubicBezTo>
                      <a:pt x="3417" y="7694"/>
                      <a:pt x="3156" y="7581"/>
                      <a:pt x="2974" y="7388"/>
                    </a:cubicBezTo>
                    <a:cubicBezTo>
                      <a:pt x="2690" y="7070"/>
                      <a:pt x="2180" y="6639"/>
                      <a:pt x="1578" y="6639"/>
                    </a:cubicBezTo>
                    <a:cubicBezTo>
                      <a:pt x="648" y="6639"/>
                      <a:pt x="1" y="7377"/>
                      <a:pt x="1" y="8432"/>
                    </a:cubicBezTo>
                    <a:cubicBezTo>
                      <a:pt x="1" y="9487"/>
                      <a:pt x="648" y="10236"/>
                      <a:pt x="1578" y="10236"/>
                    </a:cubicBezTo>
                    <a:cubicBezTo>
                      <a:pt x="2180" y="10236"/>
                      <a:pt x="2690" y="9794"/>
                      <a:pt x="2974" y="9476"/>
                    </a:cubicBezTo>
                    <a:cubicBezTo>
                      <a:pt x="3147" y="9292"/>
                      <a:pt x="3393" y="9180"/>
                      <a:pt x="3652" y="9180"/>
                    </a:cubicBezTo>
                    <a:cubicBezTo>
                      <a:pt x="3664" y="9180"/>
                      <a:pt x="3677" y="9180"/>
                      <a:pt x="3689" y="9181"/>
                    </a:cubicBezTo>
                    <a:cubicBezTo>
                      <a:pt x="4222" y="9181"/>
                      <a:pt x="4654" y="9612"/>
                      <a:pt x="4654" y="10146"/>
                    </a:cubicBezTo>
                    <a:lnTo>
                      <a:pt x="4132" y="15615"/>
                    </a:lnTo>
                    <a:lnTo>
                      <a:pt x="9942" y="16183"/>
                    </a:lnTo>
                    <a:cubicBezTo>
                      <a:pt x="10815" y="16183"/>
                      <a:pt x="11247" y="15105"/>
                      <a:pt x="10611" y="14503"/>
                    </a:cubicBezTo>
                    <a:cubicBezTo>
                      <a:pt x="10293" y="14219"/>
                      <a:pt x="9862" y="13709"/>
                      <a:pt x="9862" y="13107"/>
                    </a:cubicBezTo>
                    <a:cubicBezTo>
                      <a:pt x="9862" y="12188"/>
                      <a:pt x="10600" y="11530"/>
                      <a:pt x="11655" y="11530"/>
                    </a:cubicBezTo>
                    <a:cubicBezTo>
                      <a:pt x="12711" y="11530"/>
                      <a:pt x="13460" y="12188"/>
                      <a:pt x="13460" y="13107"/>
                    </a:cubicBezTo>
                    <a:cubicBezTo>
                      <a:pt x="13460" y="13709"/>
                      <a:pt x="13017" y="14219"/>
                      <a:pt x="12699" y="14503"/>
                    </a:cubicBezTo>
                    <a:cubicBezTo>
                      <a:pt x="12064" y="15105"/>
                      <a:pt x="12495" y="16183"/>
                      <a:pt x="13369" y="16183"/>
                    </a:cubicBezTo>
                    <a:lnTo>
                      <a:pt x="19043" y="15638"/>
                    </a:lnTo>
                    <a:lnTo>
                      <a:pt x="18509" y="10157"/>
                    </a:lnTo>
                    <a:cubicBezTo>
                      <a:pt x="18509" y="9612"/>
                      <a:pt x="18952" y="9181"/>
                      <a:pt x="19485" y="9181"/>
                    </a:cubicBezTo>
                    <a:cubicBezTo>
                      <a:pt x="19746" y="9181"/>
                      <a:pt x="20007" y="9294"/>
                      <a:pt x="20189" y="9487"/>
                    </a:cubicBezTo>
                    <a:cubicBezTo>
                      <a:pt x="20473" y="9805"/>
                      <a:pt x="20983" y="10236"/>
                      <a:pt x="21585" y="10236"/>
                    </a:cubicBezTo>
                    <a:cubicBezTo>
                      <a:pt x="22515" y="10236"/>
                      <a:pt x="23173" y="9499"/>
                      <a:pt x="23173" y="8443"/>
                    </a:cubicBezTo>
                    <a:cubicBezTo>
                      <a:pt x="23173" y="7388"/>
                      <a:pt x="22504" y="6628"/>
                      <a:pt x="21573" y="6628"/>
                    </a:cubicBezTo>
                    <a:cubicBezTo>
                      <a:pt x="20972" y="6628"/>
                      <a:pt x="20461" y="7070"/>
                      <a:pt x="20177" y="7377"/>
                    </a:cubicBezTo>
                    <a:cubicBezTo>
                      <a:pt x="19985" y="7570"/>
                      <a:pt x="19735" y="7683"/>
                      <a:pt x="19463" y="7683"/>
                    </a:cubicBezTo>
                    <a:cubicBezTo>
                      <a:pt x="18929" y="7683"/>
                      <a:pt x="18498" y="7252"/>
                      <a:pt x="18498" y="6707"/>
                    </a:cubicBezTo>
                    <a:lnTo>
                      <a:pt x="19065" y="863"/>
                    </a:lnTo>
                    <a:lnTo>
                      <a:pt x="19031" y="545"/>
                    </a:lnTo>
                    <a:lnTo>
                      <a:pt x="13357" y="1"/>
                    </a:lnTo>
                    <a:cubicBezTo>
                      <a:pt x="12824" y="1"/>
                      <a:pt x="12393" y="432"/>
                      <a:pt x="12393" y="965"/>
                    </a:cubicBezTo>
                    <a:cubicBezTo>
                      <a:pt x="12381" y="1238"/>
                      <a:pt x="12495" y="1487"/>
                      <a:pt x="12688" y="1669"/>
                    </a:cubicBezTo>
                    <a:cubicBezTo>
                      <a:pt x="13006" y="1952"/>
                      <a:pt x="13437" y="2474"/>
                      <a:pt x="13437" y="3065"/>
                    </a:cubicBezTo>
                    <a:cubicBezTo>
                      <a:pt x="13437" y="3995"/>
                      <a:pt x="12699" y="4653"/>
                      <a:pt x="11644" y="4653"/>
                    </a:cubicBezTo>
                    <a:cubicBezTo>
                      <a:pt x="10589" y="4653"/>
                      <a:pt x="9851" y="3995"/>
                      <a:pt x="9851" y="3065"/>
                    </a:cubicBezTo>
                    <a:cubicBezTo>
                      <a:pt x="9851" y="2474"/>
                      <a:pt x="10282" y="1964"/>
                      <a:pt x="10600" y="1669"/>
                    </a:cubicBezTo>
                    <a:cubicBezTo>
                      <a:pt x="11235" y="1067"/>
                      <a:pt x="10804" y="1"/>
                      <a:pt x="9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5308725" y="1382525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655" y="1"/>
                    </a:moveTo>
                    <a:cubicBezTo>
                      <a:pt x="10600" y="1"/>
                      <a:pt x="9862" y="659"/>
                      <a:pt x="9862" y="1578"/>
                    </a:cubicBezTo>
                    <a:cubicBezTo>
                      <a:pt x="9862" y="2180"/>
                      <a:pt x="10293" y="2690"/>
                      <a:pt x="10611" y="2985"/>
                    </a:cubicBezTo>
                    <a:cubicBezTo>
                      <a:pt x="10804" y="3167"/>
                      <a:pt x="10917" y="3417"/>
                      <a:pt x="10906" y="3689"/>
                    </a:cubicBezTo>
                    <a:cubicBezTo>
                      <a:pt x="10906" y="4222"/>
                      <a:pt x="10475" y="4654"/>
                      <a:pt x="9941" y="4654"/>
                    </a:cubicBezTo>
                    <a:lnTo>
                      <a:pt x="4109" y="4086"/>
                    </a:lnTo>
                    <a:lnTo>
                      <a:pt x="4097" y="4279"/>
                    </a:lnTo>
                    <a:lnTo>
                      <a:pt x="4665" y="10135"/>
                    </a:lnTo>
                    <a:cubicBezTo>
                      <a:pt x="4665" y="10668"/>
                      <a:pt x="4222" y="11099"/>
                      <a:pt x="3689" y="11099"/>
                    </a:cubicBezTo>
                    <a:cubicBezTo>
                      <a:pt x="3416" y="11099"/>
                      <a:pt x="3167" y="10997"/>
                      <a:pt x="2985" y="10793"/>
                    </a:cubicBezTo>
                    <a:cubicBezTo>
                      <a:pt x="2701" y="10486"/>
                      <a:pt x="2179" y="10044"/>
                      <a:pt x="1589" y="10044"/>
                    </a:cubicBezTo>
                    <a:cubicBezTo>
                      <a:pt x="659" y="10044"/>
                      <a:pt x="1" y="10793"/>
                      <a:pt x="1" y="11848"/>
                    </a:cubicBezTo>
                    <a:cubicBezTo>
                      <a:pt x="1" y="12903"/>
                      <a:pt x="659" y="13641"/>
                      <a:pt x="1589" y="13641"/>
                    </a:cubicBezTo>
                    <a:cubicBezTo>
                      <a:pt x="2179" y="13641"/>
                      <a:pt x="2690" y="13210"/>
                      <a:pt x="2985" y="12892"/>
                    </a:cubicBezTo>
                    <a:cubicBezTo>
                      <a:pt x="3167" y="12699"/>
                      <a:pt x="3416" y="12586"/>
                      <a:pt x="3689" y="12586"/>
                    </a:cubicBezTo>
                    <a:cubicBezTo>
                      <a:pt x="4222" y="12586"/>
                      <a:pt x="4665" y="13017"/>
                      <a:pt x="4665" y="13562"/>
                    </a:cubicBezTo>
                    <a:lnTo>
                      <a:pt x="4120" y="19111"/>
                    </a:lnTo>
                    <a:lnTo>
                      <a:pt x="9941" y="18543"/>
                    </a:lnTo>
                    <a:cubicBezTo>
                      <a:pt x="9946" y="18543"/>
                      <a:pt x="9950" y="18543"/>
                      <a:pt x="9955" y="18543"/>
                    </a:cubicBezTo>
                    <a:cubicBezTo>
                      <a:pt x="10820" y="18543"/>
                      <a:pt x="11243" y="19613"/>
                      <a:pt x="10611" y="20211"/>
                    </a:cubicBezTo>
                    <a:cubicBezTo>
                      <a:pt x="10293" y="20495"/>
                      <a:pt x="9851" y="21006"/>
                      <a:pt x="9851" y="21607"/>
                    </a:cubicBezTo>
                    <a:cubicBezTo>
                      <a:pt x="9851" y="22538"/>
                      <a:pt x="10600" y="23185"/>
                      <a:pt x="11655" y="23185"/>
                    </a:cubicBezTo>
                    <a:cubicBezTo>
                      <a:pt x="12710" y="23185"/>
                      <a:pt x="13448" y="22538"/>
                      <a:pt x="13448" y="21607"/>
                    </a:cubicBezTo>
                    <a:cubicBezTo>
                      <a:pt x="13448" y="21006"/>
                      <a:pt x="13017" y="20495"/>
                      <a:pt x="12699" y="20211"/>
                    </a:cubicBezTo>
                    <a:cubicBezTo>
                      <a:pt x="12067" y="19613"/>
                      <a:pt x="12479" y="18543"/>
                      <a:pt x="13355" y="18543"/>
                    </a:cubicBezTo>
                    <a:cubicBezTo>
                      <a:pt x="13359" y="18543"/>
                      <a:pt x="13364" y="18543"/>
                      <a:pt x="13368" y="18543"/>
                    </a:cubicBezTo>
                    <a:lnTo>
                      <a:pt x="19042" y="19088"/>
                    </a:lnTo>
                    <a:lnTo>
                      <a:pt x="19042" y="19088"/>
                    </a:lnTo>
                    <a:lnTo>
                      <a:pt x="18509" y="13550"/>
                    </a:lnTo>
                    <a:cubicBezTo>
                      <a:pt x="18509" y="13017"/>
                      <a:pt x="18940" y="12586"/>
                      <a:pt x="19474" y="12586"/>
                    </a:cubicBezTo>
                    <a:cubicBezTo>
                      <a:pt x="19746" y="12586"/>
                      <a:pt x="19996" y="12688"/>
                      <a:pt x="20188" y="12892"/>
                    </a:cubicBezTo>
                    <a:cubicBezTo>
                      <a:pt x="20472" y="13198"/>
                      <a:pt x="20983" y="13641"/>
                      <a:pt x="21584" y="13641"/>
                    </a:cubicBezTo>
                    <a:cubicBezTo>
                      <a:pt x="22515" y="13641"/>
                      <a:pt x="23162" y="12892"/>
                      <a:pt x="23162" y="11837"/>
                    </a:cubicBezTo>
                    <a:cubicBezTo>
                      <a:pt x="23162" y="10793"/>
                      <a:pt x="22515" y="10044"/>
                      <a:pt x="21584" y="10044"/>
                    </a:cubicBezTo>
                    <a:cubicBezTo>
                      <a:pt x="20983" y="10044"/>
                      <a:pt x="20472" y="10486"/>
                      <a:pt x="20188" y="10793"/>
                    </a:cubicBezTo>
                    <a:cubicBezTo>
                      <a:pt x="19996" y="10986"/>
                      <a:pt x="19746" y="11099"/>
                      <a:pt x="19474" y="11099"/>
                    </a:cubicBezTo>
                    <a:cubicBezTo>
                      <a:pt x="18940" y="11099"/>
                      <a:pt x="18509" y="10668"/>
                      <a:pt x="18509" y="10123"/>
                    </a:cubicBezTo>
                    <a:lnTo>
                      <a:pt x="19076" y="4279"/>
                    </a:lnTo>
                    <a:lnTo>
                      <a:pt x="19088" y="4097"/>
                    </a:lnTo>
                    <a:lnTo>
                      <a:pt x="13357" y="4654"/>
                    </a:lnTo>
                    <a:cubicBezTo>
                      <a:pt x="12835" y="4642"/>
                      <a:pt x="12404" y="4222"/>
                      <a:pt x="12404" y="3689"/>
                    </a:cubicBezTo>
                    <a:cubicBezTo>
                      <a:pt x="12392" y="3417"/>
                      <a:pt x="12506" y="3167"/>
                      <a:pt x="12699" y="2985"/>
                    </a:cubicBezTo>
                    <a:cubicBezTo>
                      <a:pt x="13017" y="2702"/>
                      <a:pt x="13448" y="2180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308725" y="2134050"/>
                <a:ext cx="491100" cy="495075"/>
              </a:xfrm>
              <a:custGeom>
                <a:avLst/>
                <a:gdLst/>
                <a:ahLst/>
                <a:cxnLst/>
                <a:rect l="l" t="t" r="r" b="b"/>
                <a:pathLst>
                  <a:path w="19644" h="19803" extrusionOk="0">
                    <a:moveTo>
                      <a:pt x="11655" y="0"/>
                    </a:moveTo>
                    <a:cubicBezTo>
                      <a:pt x="10600" y="0"/>
                      <a:pt x="9862" y="658"/>
                      <a:pt x="9862" y="1589"/>
                    </a:cubicBezTo>
                    <a:cubicBezTo>
                      <a:pt x="9862" y="2179"/>
                      <a:pt x="10293" y="2690"/>
                      <a:pt x="10611" y="2985"/>
                    </a:cubicBezTo>
                    <a:cubicBezTo>
                      <a:pt x="11246" y="3586"/>
                      <a:pt x="10815" y="4653"/>
                      <a:pt x="9941" y="4653"/>
                    </a:cubicBezTo>
                    <a:lnTo>
                      <a:pt x="4120" y="4085"/>
                    </a:lnTo>
                    <a:lnTo>
                      <a:pt x="4086" y="4471"/>
                    </a:lnTo>
                    <a:lnTo>
                      <a:pt x="4653" y="10315"/>
                    </a:lnTo>
                    <a:cubicBezTo>
                      <a:pt x="4653" y="10849"/>
                      <a:pt x="4222" y="11291"/>
                      <a:pt x="3689" y="11291"/>
                    </a:cubicBezTo>
                    <a:cubicBezTo>
                      <a:pt x="3416" y="11291"/>
                      <a:pt x="3167" y="11178"/>
                      <a:pt x="2974" y="10985"/>
                    </a:cubicBezTo>
                    <a:cubicBezTo>
                      <a:pt x="2690" y="10667"/>
                      <a:pt x="2179" y="10236"/>
                      <a:pt x="1578" y="10236"/>
                    </a:cubicBezTo>
                    <a:cubicBezTo>
                      <a:pt x="647" y="10236"/>
                      <a:pt x="1" y="10974"/>
                      <a:pt x="1" y="12029"/>
                    </a:cubicBezTo>
                    <a:cubicBezTo>
                      <a:pt x="1" y="13084"/>
                      <a:pt x="647" y="13833"/>
                      <a:pt x="1578" y="13833"/>
                    </a:cubicBezTo>
                    <a:cubicBezTo>
                      <a:pt x="2179" y="13833"/>
                      <a:pt x="2690" y="13391"/>
                      <a:pt x="2974" y="13084"/>
                    </a:cubicBezTo>
                    <a:cubicBezTo>
                      <a:pt x="3147" y="12889"/>
                      <a:pt x="3393" y="12777"/>
                      <a:pt x="3651" y="12777"/>
                    </a:cubicBezTo>
                    <a:cubicBezTo>
                      <a:pt x="3664" y="12777"/>
                      <a:pt x="3676" y="12777"/>
                      <a:pt x="3689" y="12778"/>
                    </a:cubicBezTo>
                    <a:cubicBezTo>
                      <a:pt x="4222" y="12778"/>
                      <a:pt x="4653" y="13209"/>
                      <a:pt x="4653" y="13742"/>
                    </a:cubicBezTo>
                    <a:lnTo>
                      <a:pt x="4120" y="19235"/>
                    </a:lnTo>
                    <a:lnTo>
                      <a:pt x="9941" y="19802"/>
                    </a:lnTo>
                    <a:cubicBezTo>
                      <a:pt x="10815" y="19802"/>
                      <a:pt x="11246" y="18736"/>
                      <a:pt x="10600" y="18134"/>
                    </a:cubicBezTo>
                    <a:cubicBezTo>
                      <a:pt x="10293" y="17850"/>
                      <a:pt x="9851" y="17328"/>
                      <a:pt x="9851" y="16738"/>
                    </a:cubicBezTo>
                    <a:cubicBezTo>
                      <a:pt x="9851" y="15808"/>
                      <a:pt x="10600" y="15150"/>
                      <a:pt x="11655" y="15150"/>
                    </a:cubicBezTo>
                    <a:cubicBezTo>
                      <a:pt x="12710" y="15150"/>
                      <a:pt x="13448" y="15808"/>
                      <a:pt x="13448" y="16738"/>
                    </a:cubicBezTo>
                    <a:cubicBezTo>
                      <a:pt x="13448" y="17328"/>
                      <a:pt x="13017" y="17839"/>
                      <a:pt x="12699" y="18134"/>
                    </a:cubicBezTo>
                    <a:cubicBezTo>
                      <a:pt x="12063" y="18736"/>
                      <a:pt x="12483" y="19802"/>
                      <a:pt x="13368" y="19802"/>
                    </a:cubicBezTo>
                    <a:lnTo>
                      <a:pt x="19110" y="19246"/>
                    </a:lnTo>
                    <a:lnTo>
                      <a:pt x="19644" y="13754"/>
                    </a:lnTo>
                    <a:cubicBezTo>
                      <a:pt x="19644" y="13220"/>
                      <a:pt x="19201" y="12789"/>
                      <a:pt x="18668" y="12789"/>
                    </a:cubicBezTo>
                    <a:cubicBezTo>
                      <a:pt x="18407" y="12789"/>
                      <a:pt x="18146" y="12891"/>
                      <a:pt x="17964" y="13096"/>
                    </a:cubicBezTo>
                    <a:cubicBezTo>
                      <a:pt x="17681" y="13402"/>
                      <a:pt x="17170" y="13845"/>
                      <a:pt x="16568" y="13845"/>
                    </a:cubicBezTo>
                    <a:cubicBezTo>
                      <a:pt x="15638" y="13845"/>
                      <a:pt x="14991" y="13096"/>
                      <a:pt x="14991" y="12052"/>
                    </a:cubicBezTo>
                    <a:cubicBezTo>
                      <a:pt x="14991" y="10996"/>
                      <a:pt x="15638" y="10247"/>
                      <a:pt x="16568" y="10247"/>
                    </a:cubicBezTo>
                    <a:cubicBezTo>
                      <a:pt x="17170" y="10247"/>
                      <a:pt x="17681" y="10690"/>
                      <a:pt x="17964" y="10996"/>
                    </a:cubicBezTo>
                    <a:cubicBezTo>
                      <a:pt x="18146" y="11189"/>
                      <a:pt x="18407" y="11303"/>
                      <a:pt x="18668" y="11303"/>
                    </a:cubicBezTo>
                    <a:cubicBezTo>
                      <a:pt x="19201" y="11303"/>
                      <a:pt x="19644" y="10871"/>
                      <a:pt x="19644" y="10327"/>
                    </a:cubicBezTo>
                    <a:lnTo>
                      <a:pt x="19076" y="4483"/>
                    </a:lnTo>
                    <a:lnTo>
                      <a:pt x="19042" y="4108"/>
                    </a:lnTo>
                    <a:lnTo>
                      <a:pt x="13368" y="4664"/>
                    </a:lnTo>
                    <a:cubicBezTo>
                      <a:pt x="12824" y="4653"/>
                      <a:pt x="12392" y="4222"/>
                      <a:pt x="12404" y="3688"/>
                    </a:cubicBezTo>
                    <a:cubicBezTo>
                      <a:pt x="12392" y="3416"/>
                      <a:pt x="12506" y="3166"/>
                      <a:pt x="12699" y="2985"/>
                    </a:cubicBezTo>
                    <a:cubicBezTo>
                      <a:pt x="13017" y="2701"/>
                      <a:pt x="13448" y="2179"/>
                      <a:pt x="13448" y="1589"/>
                    </a:cubicBezTo>
                    <a:cubicBezTo>
                      <a:pt x="13448" y="658"/>
                      <a:pt x="12710" y="0"/>
                      <a:pt x="1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5018500" y="2134325"/>
                <a:ext cx="406275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6251" h="23310" extrusionOk="0">
                    <a:moveTo>
                      <a:pt x="8137" y="1"/>
                    </a:moveTo>
                    <a:cubicBezTo>
                      <a:pt x="7082" y="1"/>
                      <a:pt x="6333" y="647"/>
                      <a:pt x="6333" y="1578"/>
                    </a:cubicBezTo>
                    <a:cubicBezTo>
                      <a:pt x="6333" y="2179"/>
                      <a:pt x="6775" y="2690"/>
                      <a:pt x="7082" y="2974"/>
                    </a:cubicBezTo>
                    <a:cubicBezTo>
                      <a:pt x="7729" y="3575"/>
                      <a:pt x="7297" y="4642"/>
                      <a:pt x="6424" y="4642"/>
                    </a:cubicBezTo>
                    <a:lnTo>
                      <a:pt x="568" y="4074"/>
                    </a:lnTo>
                    <a:lnTo>
                      <a:pt x="534" y="4074"/>
                    </a:lnTo>
                    <a:lnTo>
                      <a:pt x="568" y="4449"/>
                    </a:lnTo>
                    <a:lnTo>
                      <a:pt x="1" y="10293"/>
                    </a:lnTo>
                    <a:cubicBezTo>
                      <a:pt x="1" y="10838"/>
                      <a:pt x="432" y="11269"/>
                      <a:pt x="965" y="11269"/>
                    </a:cubicBezTo>
                    <a:cubicBezTo>
                      <a:pt x="1238" y="11269"/>
                      <a:pt x="1499" y="11156"/>
                      <a:pt x="1680" y="10963"/>
                    </a:cubicBezTo>
                    <a:cubicBezTo>
                      <a:pt x="1964" y="10656"/>
                      <a:pt x="2475" y="10214"/>
                      <a:pt x="3076" y="10214"/>
                    </a:cubicBezTo>
                    <a:cubicBezTo>
                      <a:pt x="4007" y="10214"/>
                      <a:pt x="4653" y="10951"/>
                      <a:pt x="4653" y="12007"/>
                    </a:cubicBezTo>
                    <a:cubicBezTo>
                      <a:pt x="4653" y="13062"/>
                      <a:pt x="4007" y="13811"/>
                      <a:pt x="3076" y="13811"/>
                    </a:cubicBezTo>
                    <a:cubicBezTo>
                      <a:pt x="2475" y="13811"/>
                      <a:pt x="1964" y="13368"/>
                      <a:pt x="1680" y="13062"/>
                    </a:cubicBezTo>
                    <a:cubicBezTo>
                      <a:pt x="1499" y="12858"/>
                      <a:pt x="1238" y="12756"/>
                      <a:pt x="965" y="12756"/>
                    </a:cubicBezTo>
                    <a:cubicBezTo>
                      <a:pt x="432" y="12756"/>
                      <a:pt x="1" y="13187"/>
                      <a:pt x="1" y="13720"/>
                    </a:cubicBezTo>
                    <a:lnTo>
                      <a:pt x="534" y="19224"/>
                    </a:lnTo>
                    <a:lnTo>
                      <a:pt x="568" y="19224"/>
                    </a:lnTo>
                    <a:lnTo>
                      <a:pt x="6412" y="18656"/>
                    </a:lnTo>
                    <a:cubicBezTo>
                      <a:pt x="6957" y="18656"/>
                      <a:pt x="7388" y="19088"/>
                      <a:pt x="7388" y="19621"/>
                    </a:cubicBezTo>
                    <a:cubicBezTo>
                      <a:pt x="7388" y="19893"/>
                      <a:pt x="7275" y="20143"/>
                      <a:pt x="7082" y="20336"/>
                    </a:cubicBezTo>
                    <a:cubicBezTo>
                      <a:pt x="6764" y="20620"/>
                      <a:pt x="6333" y="21130"/>
                      <a:pt x="6333" y="21732"/>
                    </a:cubicBezTo>
                    <a:cubicBezTo>
                      <a:pt x="6333" y="22662"/>
                      <a:pt x="7071" y="23309"/>
                      <a:pt x="8126" y="23309"/>
                    </a:cubicBezTo>
                    <a:cubicBezTo>
                      <a:pt x="9181" y="23309"/>
                      <a:pt x="9930" y="22662"/>
                      <a:pt x="9930" y="21732"/>
                    </a:cubicBezTo>
                    <a:cubicBezTo>
                      <a:pt x="9930" y="21130"/>
                      <a:pt x="9488" y="20620"/>
                      <a:pt x="9181" y="20336"/>
                    </a:cubicBezTo>
                    <a:cubicBezTo>
                      <a:pt x="8977" y="20143"/>
                      <a:pt x="8875" y="19893"/>
                      <a:pt x="8875" y="19621"/>
                    </a:cubicBezTo>
                    <a:cubicBezTo>
                      <a:pt x="8875" y="19088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6251" y="13743"/>
                    </a:lnTo>
                    <a:cubicBezTo>
                      <a:pt x="16251" y="13198"/>
                      <a:pt x="15820" y="12767"/>
                      <a:pt x="15286" y="12767"/>
                    </a:cubicBezTo>
                    <a:cubicBezTo>
                      <a:pt x="15014" y="12767"/>
                      <a:pt x="14764" y="12880"/>
                      <a:pt x="14583" y="13073"/>
                    </a:cubicBezTo>
                    <a:cubicBezTo>
                      <a:pt x="14299" y="13380"/>
                      <a:pt x="13777" y="13822"/>
                      <a:pt x="13176" y="13822"/>
                    </a:cubicBezTo>
                    <a:cubicBezTo>
                      <a:pt x="12256" y="13822"/>
                      <a:pt x="11598" y="13085"/>
                      <a:pt x="11598" y="12029"/>
                    </a:cubicBezTo>
                    <a:cubicBezTo>
                      <a:pt x="11598" y="10974"/>
                      <a:pt x="12256" y="10225"/>
                      <a:pt x="13176" y="10225"/>
                    </a:cubicBezTo>
                    <a:cubicBezTo>
                      <a:pt x="13777" y="10225"/>
                      <a:pt x="14288" y="10668"/>
                      <a:pt x="14583" y="10974"/>
                    </a:cubicBezTo>
                    <a:cubicBezTo>
                      <a:pt x="14764" y="11178"/>
                      <a:pt x="15014" y="11280"/>
                      <a:pt x="15286" y="11280"/>
                    </a:cubicBezTo>
                    <a:cubicBezTo>
                      <a:pt x="15820" y="11280"/>
                      <a:pt x="16251" y="10849"/>
                      <a:pt x="16251" y="10316"/>
                    </a:cubicBezTo>
                    <a:lnTo>
                      <a:pt x="15684" y="4460"/>
                    </a:lnTo>
                    <a:lnTo>
                      <a:pt x="15729" y="4074"/>
                    </a:lnTo>
                    <a:lnTo>
                      <a:pt x="15684" y="4074"/>
                    </a:lnTo>
                    <a:lnTo>
                      <a:pt x="9851" y="4642"/>
                    </a:lnTo>
                    <a:cubicBezTo>
                      <a:pt x="8966" y="4642"/>
                      <a:pt x="8546" y="3575"/>
                      <a:pt x="9181" y="2974"/>
                    </a:cubicBezTo>
                    <a:cubicBezTo>
                      <a:pt x="9488" y="2690"/>
                      <a:pt x="9930" y="2179"/>
                      <a:pt x="9930" y="1578"/>
                    </a:cubicBezTo>
                    <a:cubicBezTo>
                      <a:pt x="9930" y="647"/>
                      <a:pt x="9193" y="1"/>
                      <a:pt x="8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018500" y="1846375"/>
                <a:ext cx="4065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568" y="568"/>
                    </a:lnTo>
                    <a:lnTo>
                      <a:pt x="545" y="568"/>
                    </a:lnTo>
                    <a:lnTo>
                      <a:pt x="568" y="852"/>
                    </a:lnTo>
                    <a:lnTo>
                      <a:pt x="1" y="6696"/>
                    </a:lnTo>
                    <a:cubicBezTo>
                      <a:pt x="1" y="7229"/>
                      <a:pt x="432" y="7660"/>
                      <a:pt x="965" y="7660"/>
                    </a:cubicBezTo>
                    <a:cubicBezTo>
                      <a:pt x="978" y="7661"/>
                      <a:pt x="990" y="7661"/>
                      <a:pt x="1003" y="7661"/>
                    </a:cubicBezTo>
                    <a:cubicBezTo>
                      <a:pt x="1261" y="7661"/>
                      <a:pt x="1507" y="7549"/>
                      <a:pt x="1680" y="7365"/>
                    </a:cubicBezTo>
                    <a:cubicBezTo>
                      <a:pt x="1964" y="7048"/>
                      <a:pt x="2475" y="6616"/>
                      <a:pt x="3076" y="6616"/>
                    </a:cubicBezTo>
                    <a:cubicBezTo>
                      <a:pt x="4007" y="6616"/>
                      <a:pt x="4653" y="7354"/>
                      <a:pt x="4653" y="8409"/>
                    </a:cubicBezTo>
                    <a:cubicBezTo>
                      <a:pt x="4653" y="9465"/>
                      <a:pt x="4007" y="10202"/>
                      <a:pt x="3076" y="10202"/>
                    </a:cubicBezTo>
                    <a:cubicBezTo>
                      <a:pt x="2475" y="10202"/>
                      <a:pt x="1964" y="9771"/>
                      <a:pt x="1680" y="9453"/>
                    </a:cubicBezTo>
                    <a:cubicBezTo>
                      <a:pt x="1507" y="9269"/>
                      <a:pt x="1261" y="9158"/>
                      <a:pt x="1003" y="9158"/>
                    </a:cubicBezTo>
                    <a:cubicBezTo>
                      <a:pt x="990" y="9158"/>
                      <a:pt x="978" y="9158"/>
                      <a:pt x="965" y="9158"/>
                    </a:cubicBezTo>
                    <a:cubicBezTo>
                      <a:pt x="432" y="9158"/>
                      <a:pt x="1" y="9589"/>
                      <a:pt x="1" y="10123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12" y="16171"/>
                    </a:lnTo>
                    <a:cubicBezTo>
                      <a:pt x="7297" y="16171"/>
                      <a:pt x="7717" y="15105"/>
                      <a:pt x="7082" y="14503"/>
                    </a:cubicBezTo>
                    <a:cubicBezTo>
                      <a:pt x="6764" y="14219"/>
                      <a:pt x="6333" y="13709"/>
                      <a:pt x="6333" y="13107"/>
                    </a:cubicBezTo>
                    <a:cubicBezTo>
                      <a:pt x="6333" y="12177"/>
                      <a:pt x="7082" y="11519"/>
                      <a:pt x="8126" y="11519"/>
                    </a:cubicBezTo>
                    <a:cubicBezTo>
                      <a:pt x="9181" y="11519"/>
                      <a:pt x="9930" y="12177"/>
                      <a:pt x="9930" y="13107"/>
                    </a:cubicBezTo>
                    <a:cubicBezTo>
                      <a:pt x="9930" y="13709"/>
                      <a:pt x="9488" y="14219"/>
                      <a:pt x="9181" y="14503"/>
                    </a:cubicBezTo>
                    <a:cubicBezTo>
                      <a:pt x="8534" y="15105"/>
                      <a:pt x="8966" y="16171"/>
                      <a:pt x="9839" y="16171"/>
                    </a:cubicBezTo>
                    <a:lnTo>
                      <a:pt x="15695" y="15604"/>
                    </a:lnTo>
                    <a:lnTo>
                      <a:pt x="15729" y="15604"/>
                    </a:lnTo>
                    <a:lnTo>
                      <a:pt x="16262" y="10134"/>
                    </a:lnTo>
                    <a:cubicBezTo>
                      <a:pt x="16262" y="9601"/>
                      <a:pt x="15820" y="9170"/>
                      <a:pt x="15286" y="9170"/>
                    </a:cubicBezTo>
                    <a:cubicBezTo>
                      <a:pt x="15014" y="9170"/>
                      <a:pt x="14764" y="9272"/>
                      <a:pt x="14583" y="9476"/>
                    </a:cubicBezTo>
                    <a:cubicBezTo>
                      <a:pt x="14299" y="9782"/>
                      <a:pt x="13777" y="10225"/>
                      <a:pt x="13187" y="10225"/>
                    </a:cubicBezTo>
                    <a:cubicBezTo>
                      <a:pt x="12256" y="10225"/>
                      <a:pt x="11598" y="9476"/>
                      <a:pt x="11598" y="8421"/>
                    </a:cubicBezTo>
                    <a:cubicBezTo>
                      <a:pt x="11598" y="7377"/>
                      <a:pt x="12256" y="6628"/>
                      <a:pt x="13187" y="6628"/>
                    </a:cubicBezTo>
                    <a:cubicBezTo>
                      <a:pt x="13777" y="6628"/>
                      <a:pt x="14288" y="7070"/>
                      <a:pt x="14583" y="7377"/>
                    </a:cubicBezTo>
                    <a:cubicBezTo>
                      <a:pt x="14764" y="7570"/>
                      <a:pt x="15014" y="7683"/>
                      <a:pt x="15286" y="7683"/>
                    </a:cubicBezTo>
                    <a:cubicBezTo>
                      <a:pt x="15820" y="7683"/>
                      <a:pt x="16262" y="7252"/>
                      <a:pt x="16262" y="6707"/>
                    </a:cubicBezTo>
                    <a:lnTo>
                      <a:pt x="15695" y="863"/>
                    </a:lnTo>
                    <a:lnTo>
                      <a:pt x="15718" y="557"/>
                    </a:lnTo>
                    <a:lnTo>
                      <a:pt x="15695" y="557"/>
                    </a:lnTo>
                    <a:lnTo>
                      <a:pt x="9851" y="1"/>
                    </a:lnTo>
                    <a:cubicBezTo>
                      <a:pt x="9846" y="1"/>
                      <a:pt x="9841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4174225" y="2134325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59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1246" y="3587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4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676" y="11270"/>
                      <a:pt x="3664" y="11270"/>
                      <a:pt x="3651" y="11270"/>
                    </a:cubicBezTo>
                    <a:cubicBezTo>
                      <a:pt x="3393" y="11270"/>
                      <a:pt x="3147" y="11158"/>
                      <a:pt x="2974" y="10974"/>
                    </a:cubicBezTo>
                    <a:cubicBezTo>
                      <a:pt x="2690" y="10656"/>
                      <a:pt x="2179" y="10225"/>
                      <a:pt x="1578" y="10225"/>
                    </a:cubicBezTo>
                    <a:cubicBezTo>
                      <a:pt x="647" y="10225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80"/>
                      <a:pt x="2974" y="13062"/>
                    </a:cubicBezTo>
                    <a:cubicBezTo>
                      <a:pt x="3155" y="12869"/>
                      <a:pt x="3416" y="12756"/>
                      <a:pt x="3689" y="12756"/>
                    </a:cubicBezTo>
                    <a:cubicBezTo>
                      <a:pt x="4222" y="12756"/>
                      <a:pt x="4653" y="13198"/>
                      <a:pt x="4653" y="13731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815" y="19791"/>
                      <a:pt x="11235" y="18725"/>
                      <a:pt x="10600" y="18123"/>
                    </a:cubicBezTo>
                    <a:cubicBezTo>
                      <a:pt x="10293" y="17839"/>
                      <a:pt x="9851" y="17317"/>
                      <a:pt x="9851" y="16727"/>
                    </a:cubicBezTo>
                    <a:cubicBezTo>
                      <a:pt x="9851" y="15797"/>
                      <a:pt x="10600" y="15139"/>
                      <a:pt x="11644" y="15139"/>
                    </a:cubicBezTo>
                    <a:cubicBezTo>
                      <a:pt x="12699" y="15139"/>
                      <a:pt x="13448" y="15797"/>
                      <a:pt x="13448" y="16727"/>
                    </a:cubicBezTo>
                    <a:cubicBezTo>
                      <a:pt x="13448" y="17317"/>
                      <a:pt x="13005" y="17828"/>
                      <a:pt x="12699" y="18123"/>
                    </a:cubicBezTo>
                    <a:cubicBezTo>
                      <a:pt x="12052" y="18725"/>
                      <a:pt x="12483" y="19791"/>
                      <a:pt x="13357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20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25"/>
                      <a:pt x="21800" y="10225"/>
                    </a:cubicBezTo>
                    <a:cubicBezTo>
                      <a:pt x="21198" y="10225"/>
                      <a:pt x="20688" y="10656"/>
                      <a:pt x="20404" y="10974"/>
                    </a:cubicBezTo>
                    <a:cubicBezTo>
                      <a:pt x="20231" y="11158"/>
                      <a:pt x="19985" y="11270"/>
                      <a:pt x="19736" y="11270"/>
                    </a:cubicBezTo>
                    <a:cubicBezTo>
                      <a:pt x="19724" y="11270"/>
                      <a:pt x="19712" y="11270"/>
                      <a:pt x="19700" y="11269"/>
                    </a:cubicBezTo>
                    <a:cubicBezTo>
                      <a:pt x="19156" y="11269"/>
                      <a:pt x="18725" y="10838"/>
                      <a:pt x="18725" y="10304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87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6065050" y="2889525"/>
                <a:ext cx="41820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2" y="4653"/>
                    </a:cubicBezTo>
                    <a:lnTo>
                      <a:pt x="4086" y="4086"/>
                    </a:lnTo>
                    <a:lnTo>
                      <a:pt x="4041" y="4086"/>
                    </a:lnTo>
                    <a:lnTo>
                      <a:pt x="4086" y="4506"/>
                    </a:lnTo>
                    <a:lnTo>
                      <a:pt x="4654" y="10361"/>
                    </a:lnTo>
                    <a:cubicBezTo>
                      <a:pt x="4654" y="10894"/>
                      <a:pt x="4222" y="11326"/>
                      <a:pt x="3689" y="11326"/>
                    </a:cubicBezTo>
                    <a:cubicBezTo>
                      <a:pt x="3417" y="11326"/>
                      <a:pt x="3156" y="11223"/>
                      <a:pt x="2974" y="11019"/>
                    </a:cubicBezTo>
                    <a:cubicBezTo>
                      <a:pt x="2690" y="10713"/>
                      <a:pt x="2180" y="10270"/>
                      <a:pt x="1578" y="10270"/>
                    </a:cubicBezTo>
                    <a:cubicBezTo>
                      <a:pt x="648" y="10270"/>
                      <a:pt x="1" y="11019"/>
                      <a:pt x="1" y="12075"/>
                    </a:cubicBezTo>
                    <a:cubicBezTo>
                      <a:pt x="1" y="13130"/>
                      <a:pt x="648" y="13868"/>
                      <a:pt x="1578" y="13868"/>
                    </a:cubicBezTo>
                    <a:cubicBezTo>
                      <a:pt x="2180" y="13868"/>
                      <a:pt x="2690" y="13436"/>
                      <a:pt x="2974" y="13119"/>
                    </a:cubicBezTo>
                    <a:cubicBezTo>
                      <a:pt x="3156" y="12926"/>
                      <a:pt x="3417" y="12812"/>
                      <a:pt x="3689" y="12812"/>
                    </a:cubicBezTo>
                    <a:cubicBezTo>
                      <a:pt x="4222" y="12812"/>
                      <a:pt x="4654" y="13243"/>
                      <a:pt x="4654" y="13788"/>
                    </a:cubicBezTo>
                    <a:lnTo>
                      <a:pt x="4143" y="19076"/>
                    </a:lnTo>
                    <a:lnTo>
                      <a:pt x="9942" y="19632"/>
                    </a:lnTo>
                    <a:cubicBezTo>
                      <a:pt x="10815" y="19632"/>
                      <a:pt x="11247" y="18566"/>
                      <a:pt x="10611" y="17964"/>
                    </a:cubicBezTo>
                    <a:cubicBezTo>
                      <a:pt x="10293" y="17680"/>
                      <a:pt x="9862" y="17170"/>
                      <a:pt x="9862" y="16568"/>
                    </a:cubicBezTo>
                    <a:cubicBezTo>
                      <a:pt x="9862" y="15638"/>
                      <a:pt x="10600" y="14991"/>
                      <a:pt x="11655" y="14991"/>
                    </a:cubicBezTo>
                    <a:cubicBezTo>
                      <a:pt x="12711" y="14991"/>
                      <a:pt x="13448" y="15638"/>
                      <a:pt x="13448" y="16568"/>
                    </a:cubicBezTo>
                    <a:cubicBezTo>
                      <a:pt x="13448" y="17170"/>
                      <a:pt x="13017" y="17680"/>
                      <a:pt x="12699" y="17964"/>
                    </a:cubicBezTo>
                    <a:cubicBezTo>
                      <a:pt x="12064" y="18566"/>
                      <a:pt x="12495" y="19632"/>
                      <a:pt x="13369" y="19632"/>
                    </a:cubicBezTo>
                    <a:lnTo>
                      <a:pt x="16728" y="19314"/>
                    </a:lnTo>
                    <a:lnTo>
                      <a:pt x="16728" y="4324"/>
                    </a:lnTo>
                    <a:lnTo>
                      <a:pt x="13369" y="4653"/>
                    </a:lnTo>
                    <a:cubicBezTo>
                      <a:pt x="12835" y="4653"/>
                      <a:pt x="12393" y="4222"/>
                      <a:pt x="12393" y="3677"/>
                    </a:cubicBezTo>
                    <a:cubicBezTo>
                      <a:pt x="12393" y="3416"/>
                      <a:pt x="12506" y="3155"/>
                      <a:pt x="12699" y="2974"/>
                    </a:cubicBezTo>
                    <a:cubicBezTo>
                      <a:pt x="13006" y="2690"/>
                      <a:pt x="13448" y="2179"/>
                      <a:pt x="13448" y="1578"/>
                    </a:cubicBezTo>
                    <a:cubicBezTo>
                      <a:pt x="13448" y="647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153000" y="2600725"/>
                <a:ext cx="329975" cy="40515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206" extrusionOk="0">
                    <a:moveTo>
                      <a:pt x="6424" y="0"/>
                    </a:moveTo>
                    <a:lnTo>
                      <a:pt x="602" y="568"/>
                    </a:lnTo>
                    <a:lnTo>
                      <a:pt x="568" y="942"/>
                    </a:lnTo>
                    <a:lnTo>
                      <a:pt x="1" y="6786"/>
                    </a:lnTo>
                    <a:cubicBezTo>
                      <a:pt x="1" y="7378"/>
                      <a:pt x="477" y="7762"/>
                      <a:pt x="976" y="7762"/>
                    </a:cubicBezTo>
                    <a:cubicBezTo>
                      <a:pt x="1224" y="7762"/>
                      <a:pt x="1477" y="7667"/>
                      <a:pt x="1680" y="7456"/>
                    </a:cubicBezTo>
                    <a:cubicBezTo>
                      <a:pt x="1964" y="7150"/>
                      <a:pt x="2475" y="6707"/>
                      <a:pt x="3076" y="6707"/>
                    </a:cubicBezTo>
                    <a:cubicBezTo>
                      <a:pt x="4007" y="6707"/>
                      <a:pt x="4653" y="7456"/>
                      <a:pt x="4653" y="8511"/>
                    </a:cubicBezTo>
                    <a:cubicBezTo>
                      <a:pt x="4653" y="9555"/>
                      <a:pt x="4007" y="10304"/>
                      <a:pt x="3076" y="10304"/>
                    </a:cubicBezTo>
                    <a:cubicBezTo>
                      <a:pt x="2475" y="10304"/>
                      <a:pt x="1964" y="9862"/>
                      <a:pt x="1680" y="9555"/>
                    </a:cubicBezTo>
                    <a:cubicBezTo>
                      <a:pt x="1487" y="9362"/>
                      <a:pt x="1238" y="9249"/>
                      <a:pt x="965" y="9249"/>
                    </a:cubicBezTo>
                    <a:cubicBezTo>
                      <a:pt x="432" y="9249"/>
                      <a:pt x="1" y="9680"/>
                      <a:pt x="1" y="10213"/>
                    </a:cubicBezTo>
                    <a:lnTo>
                      <a:pt x="523" y="15638"/>
                    </a:lnTo>
                    <a:lnTo>
                      <a:pt x="557" y="15638"/>
                    </a:lnTo>
                    <a:lnTo>
                      <a:pt x="6412" y="16205"/>
                    </a:lnTo>
                    <a:cubicBezTo>
                      <a:pt x="6946" y="16205"/>
                      <a:pt x="7377" y="15774"/>
                      <a:pt x="7377" y="15241"/>
                    </a:cubicBezTo>
                    <a:cubicBezTo>
                      <a:pt x="7388" y="14968"/>
                      <a:pt x="7275" y="14707"/>
                      <a:pt x="7082" y="14526"/>
                    </a:cubicBezTo>
                    <a:cubicBezTo>
                      <a:pt x="6764" y="14242"/>
                      <a:pt x="6322" y="13731"/>
                      <a:pt x="6322" y="13130"/>
                    </a:cubicBezTo>
                    <a:cubicBezTo>
                      <a:pt x="6322" y="12199"/>
                      <a:pt x="7071" y="11553"/>
                      <a:pt x="8126" y="11553"/>
                    </a:cubicBezTo>
                    <a:cubicBezTo>
                      <a:pt x="9181" y="11553"/>
                      <a:pt x="9919" y="12199"/>
                      <a:pt x="9919" y="13130"/>
                    </a:cubicBezTo>
                    <a:cubicBezTo>
                      <a:pt x="9919" y="13731"/>
                      <a:pt x="9488" y="14242"/>
                      <a:pt x="9170" y="14526"/>
                    </a:cubicBezTo>
                    <a:cubicBezTo>
                      <a:pt x="8977" y="14707"/>
                      <a:pt x="8863" y="14968"/>
                      <a:pt x="8863" y="15241"/>
                    </a:cubicBezTo>
                    <a:cubicBezTo>
                      <a:pt x="8863" y="15774"/>
                      <a:pt x="9306" y="16205"/>
                      <a:pt x="9839" y="16205"/>
                    </a:cubicBezTo>
                    <a:lnTo>
                      <a:pt x="13198" y="15876"/>
                    </a:lnTo>
                    <a:lnTo>
                      <a:pt x="13198" y="10304"/>
                    </a:lnTo>
                    <a:cubicBezTo>
                      <a:pt x="12302" y="10259"/>
                      <a:pt x="11678" y="9533"/>
                      <a:pt x="11678" y="8500"/>
                    </a:cubicBezTo>
                    <a:cubicBezTo>
                      <a:pt x="11678" y="7479"/>
                      <a:pt x="12302" y="6741"/>
                      <a:pt x="13198" y="6707"/>
                    </a:cubicBezTo>
                    <a:lnTo>
                      <a:pt x="13198" y="330"/>
                    </a:lnTo>
                    <a:lnTo>
                      <a:pt x="9851" y="0"/>
                    </a:lnTo>
                    <a:cubicBezTo>
                      <a:pt x="9306" y="0"/>
                      <a:pt x="8875" y="432"/>
                      <a:pt x="8875" y="965"/>
                    </a:cubicBezTo>
                    <a:cubicBezTo>
                      <a:pt x="8875" y="1237"/>
                      <a:pt x="8988" y="1498"/>
                      <a:pt x="9181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93" y="4653"/>
                      <a:pt x="8137" y="4653"/>
                    </a:cubicBezTo>
                    <a:cubicBezTo>
                      <a:pt x="7082" y="4653"/>
                      <a:pt x="6333" y="4006"/>
                      <a:pt x="6333" y="3076"/>
                    </a:cubicBezTo>
                    <a:cubicBezTo>
                      <a:pt x="6333" y="2474"/>
                      <a:pt x="6775" y="1964"/>
                      <a:pt x="7082" y="1680"/>
                    </a:cubicBezTo>
                    <a:cubicBezTo>
                      <a:pt x="7286" y="1498"/>
                      <a:pt x="7388" y="1237"/>
                      <a:pt x="7388" y="965"/>
                    </a:cubicBezTo>
                    <a:cubicBezTo>
                      <a:pt x="7388" y="432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6065050" y="1382525"/>
                <a:ext cx="41792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23196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0804" y="3167"/>
                      <a:pt x="10906" y="3417"/>
                      <a:pt x="10906" y="3689"/>
                    </a:cubicBezTo>
                    <a:cubicBezTo>
                      <a:pt x="10906" y="4222"/>
                      <a:pt x="10475" y="4654"/>
                      <a:pt x="9942" y="4654"/>
                    </a:cubicBezTo>
                    <a:lnTo>
                      <a:pt x="4086" y="4086"/>
                    </a:lnTo>
                    <a:lnTo>
                      <a:pt x="4064" y="4086"/>
                    </a:lnTo>
                    <a:lnTo>
                      <a:pt x="4086" y="4290"/>
                    </a:lnTo>
                    <a:lnTo>
                      <a:pt x="4654" y="10135"/>
                    </a:lnTo>
                    <a:cubicBezTo>
                      <a:pt x="4654" y="10668"/>
                      <a:pt x="4222" y="11110"/>
                      <a:pt x="3689" y="11110"/>
                    </a:cubicBezTo>
                    <a:cubicBezTo>
                      <a:pt x="3417" y="11110"/>
                      <a:pt x="3156" y="10997"/>
                      <a:pt x="2974" y="10804"/>
                    </a:cubicBezTo>
                    <a:cubicBezTo>
                      <a:pt x="2690" y="10486"/>
                      <a:pt x="2180" y="10055"/>
                      <a:pt x="1578" y="10055"/>
                    </a:cubicBezTo>
                    <a:cubicBezTo>
                      <a:pt x="648" y="10055"/>
                      <a:pt x="1" y="10793"/>
                      <a:pt x="1" y="11848"/>
                    </a:cubicBezTo>
                    <a:cubicBezTo>
                      <a:pt x="1" y="12903"/>
                      <a:pt x="648" y="13652"/>
                      <a:pt x="1578" y="13652"/>
                    </a:cubicBezTo>
                    <a:cubicBezTo>
                      <a:pt x="2180" y="13652"/>
                      <a:pt x="2690" y="13210"/>
                      <a:pt x="2974" y="12892"/>
                    </a:cubicBezTo>
                    <a:cubicBezTo>
                      <a:pt x="3147" y="12708"/>
                      <a:pt x="3393" y="12596"/>
                      <a:pt x="3652" y="12596"/>
                    </a:cubicBezTo>
                    <a:cubicBezTo>
                      <a:pt x="3664" y="12596"/>
                      <a:pt x="3677" y="12596"/>
                      <a:pt x="3689" y="12597"/>
                    </a:cubicBezTo>
                    <a:cubicBezTo>
                      <a:pt x="4222" y="12597"/>
                      <a:pt x="4654" y="13028"/>
                      <a:pt x="4654" y="13562"/>
                    </a:cubicBezTo>
                    <a:lnTo>
                      <a:pt x="4120" y="19111"/>
                    </a:lnTo>
                    <a:lnTo>
                      <a:pt x="9942" y="18543"/>
                    </a:lnTo>
                    <a:cubicBezTo>
                      <a:pt x="10815" y="18543"/>
                      <a:pt x="11235" y="19610"/>
                      <a:pt x="10600" y="20211"/>
                    </a:cubicBezTo>
                    <a:cubicBezTo>
                      <a:pt x="10293" y="20495"/>
                      <a:pt x="9851" y="21017"/>
                      <a:pt x="9851" y="21607"/>
                    </a:cubicBezTo>
                    <a:cubicBezTo>
                      <a:pt x="9851" y="22538"/>
                      <a:pt x="10600" y="23196"/>
                      <a:pt x="11655" y="23196"/>
                    </a:cubicBezTo>
                    <a:cubicBezTo>
                      <a:pt x="12699" y="23196"/>
                      <a:pt x="13448" y="22538"/>
                      <a:pt x="13448" y="21607"/>
                    </a:cubicBezTo>
                    <a:cubicBezTo>
                      <a:pt x="13448" y="21017"/>
                      <a:pt x="13006" y="20506"/>
                      <a:pt x="12699" y="20211"/>
                    </a:cubicBezTo>
                    <a:cubicBezTo>
                      <a:pt x="12052" y="19610"/>
                      <a:pt x="12484" y="18543"/>
                      <a:pt x="13357" y="18543"/>
                    </a:cubicBezTo>
                    <a:lnTo>
                      <a:pt x="16716" y="18861"/>
                    </a:lnTo>
                    <a:lnTo>
                      <a:pt x="16716" y="13641"/>
                    </a:lnTo>
                    <a:cubicBezTo>
                      <a:pt x="15831" y="13607"/>
                      <a:pt x="15207" y="12881"/>
                      <a:pt x="15207" y="11848"/>
                    </a:cubicBezTo>
                    <a:cubicBezTo>
                      <a:pt x="15207" y="10827"/>
                      <a:pt x="15831" y="10089"/>
                      <a:pt x="16716" y="10055"/>
                    </a:cubicBezTo>
                    <a:lnTo>
                      <a:pt x="16716" y="4336"/>
                    </a:lnTo>
                    <a:lnTo>
                      <a:pt x="13369" y="4654"/>
                    </a:lnTo>
                    <a:cubicBezTo>
                      <a:pt x="12824" y="4654"/>
                      <a:pt x="12393" y="4222"/>
                      <a:pt x="12393" y="3689"/>
                    </a:cubicBezTo>
                    <a:cubicBezTo>
                      <a:pt x="12393" y="3417"/>
                      <a:pt x="12506" y="3167"/>
                      <a:pt x="12699" y="2974"/>
                    </a:cubicBezTo>
                    <a:cubicBezTo>
                      <a:pt x="13006" y="2690"/>
                      <a:pt x="13448" y="2180"/>
                      <a:pt x="13448" y="1578"/>
                    </a:cubicBezTo>
                    <a:cubicBezTo>
                      <a:pt x="13448" y="648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5771425" y="2512775"/>
                <a:ext cx="49820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41" extrusionOk="0">
                    <a:moveTo>
                      <a:pt x="8274" y="1"/>
                    </a:moveTo>
                    <a:cubicBezTo>
                      <a:pt x="7218" y="1"/>
                      <a:pt x="6469" y="659"/>
                      <a:pt x="6469" y="1589"/>
                    </a:cubicBezTo>
                    <a:cubicBezTo>
                      <a:pt x="6469" y="2179"/>
                      <a:pt x="6912" y="2690"/>
                      <a:pt x="7218" y="2985"/>
                    </a:cubicBezTo>
                    <a:cubicBezTo>
                      <a:pt x="7865" y="3587"/>
                      <a:pt x="7434" y="4653"/>
                      <a:pt x="6560" y="4653"/>
                    </a:cubicBezTo>
                    <a:lnTo>
                      <a:pt x="705" y="4086"/>
                    </a:lnTo>
                    <a:lnTo>
                      <a:pt x="602" y="4097"/>
                    </a:lnTo>
                    <a:lnTo>
                      <a:pt x="568" y="4460"/>
                    </a:lnTo>
                    <a:lnTo>
                      <a:pt x="1" y="10304"/>
                    </a:lnTo>
                    <a:cubicBezTo>
                      <a:pt x="1" y="10838"/>
                      <a:pt x="432" y="11280"/>
                      <a:pt x="966" y="11280"/>
                    </a:cubicBezTo>
                    <a:cubicBezTo>
                      <a:pt x="1238" y="11280"/>
                      <a:pt x="1499" y="11167"/>
                      <a:pt x="1680" y="10974"/>
                    </a:cubicBezTo>
                    <a:cubicBezTo>
                      <a:pt x="1964" y="10656"/>
                      <a:pt x="2475" y="10225"/>
                      <a:pt x="3076" y="10225"/>
                    </a:cubicBezTo>
                    <a:cubicBezTo>
                      <a:pt x="4007" y="10225"/>
                      <a:pt x="4654" y="10963"/>
                      <a:pt x="4654" y="12018"/>
                    </a:cubicBezTo>
                    <a:cubicBezTo>
                      <a:pt x="4654" y="13073"/>
                      <a:pt x="4007" y="13822"/>
                      <a:pt x="3076" y="13822"/>
                    </a:cubicBezTo>
                    <a:cubicBezTo>
                      <a:pt x="2475" y="13822"/>
                      <a:pt x="1964" y="13380"/>
                      <a:pt x="1680" y="13073"/>
                    </a:cubicBezTo>
                    <a:cubicBezTo>
                      <a:pt x="1499" y="12869"/>
                      <a:pt x="1238" y="12767"/>
                      <a:pt x="966" y="12767"/>
                    </a:cubicBezTo>
                    <a:cubicBezTo>
                      <a:pt x="432" y="12767"/>
                      <a:pt x="1" y="13198"/>
                      <a:pt x="1" y="13731"/>
                    </a:cubicBezTo>
                    <a:lnTo>
                      <a:pt x="523" y="19167"/>
                    </a:lnTo>
                    <a:lnTo>
                      <a:pt x="705" y="19156"/>
                    </a:lnTo>
                    <a:lnTo>
                      <a:pt x="6549" y="18588"/>
                    </a:lnTo>
                    <a:cubicBezTo>
                      <a:pt x="7434" y="18588"/>
                      <a:pt x="7854" y="19655"/>
                      <a:pt x="7218" y="20256"/>
                    </a:cubicBezTo>
                    <a:cubicBezTo>
                      <a:pt x="6900" y="20540"/>
                      <a:pt x="6469" y="21062"/>
                      <a:pt x="6469" y="21652"/>
                    </a:cubicBezTo>
                    <a:cubicBezTo>
                      <a:pt x="6469" y="22583"/>
                      <a:pt x="7207" y="23241"/>
                      <a:pt x="8262" y="23241"/>
                    </a:cubicBezTo>
                    <a:cubicBezTo>
                      <a:pt x="9318" y="23241"/>
                      <a:pt x="10067" y="22583"/>
                      <a:pt x="10067" y="21652"/>
                    </a:cubicBezTo>
                    <a:cubicBezTo>
                      <a:pt x="10067" y="21062"/>
                      <a:pt x="9624" y="20552"/>
                      <a:pt x="9318" y="20256"/>
                    </a:cubicBezTo>
                    <a:cubicBezTo>
                      <a:pt x="8671" y="19655"/>
                      <a:pt x="9102" y="18588"/>
                      <a:pt x="9976" y="18588"/>
                    </a:cubicBezTo>
                    <a:lnTo>
                      <a:pt x="15797" y="19156"/>
                    </a:lnTo>
                    <a:lnTo>
                      <a:pt x="15797" y="19156"/>
                    </a:lnTo>
                    <a:lnTo>
                      <a:pt x="15275" y="13731"/>
                    </a:lnTo>
                    <a:cubicBezTo>
                      <a:pt x="15275" y="13198"/>
                      <a:pt x="15706" y="12767"/>
                      <a:pt x="16240" y="12767"/>
                    </a:cubicBezTo>
                    <a:cubicBezTo>
                      <a:pt x="16512" y="12767"/>
                      <a:pt x="16762" y="12880"/>
                      <a:pt x="16955" y="13073"/>
                    </a:cubicBezTo>
                    <a:cubicBezTo>
                      <a:pt x="17238" y="13380"/>
                      <a:pt x="17749" y="13822"/>
                      <a:pt x="18350" y="13822"/>
                    </a:cubicBezTo>
                    <a:cubicBezTo>
                      <a:pt x="19281" y="13822"/>
                      <a:pt x="19928" y="13073"/>
                      <a:pt x="19928" y="12029"/>
                    </a:cubicBezTo>
                    <a:cubicBezTo>
                      <a:pt x="19928" y="10974"/>
                      <a:pt x="19281" y="10225"/>
                      <a:pt x="18350" y="10225"/>
                    </a:cubicBezTo>
                    <a:cubicBezTo>
                      <a:pt x="17749" y="10225"/>
                      <a:pt x="17238" y="10668"/>
                      <a:pt x="16955" y="10974"/>
                    </a:cubicBezTo>
                    <a:cubicBezTo>
                      <a:pt x="16755" y="11189"/>
                      <a:pt x="16502" y="11285"/>
                      <a:pt x="16254" y="11285"/>
                    </a:cubicBezTo>
                    <a:cubicBezTo>
                      <a:pt x="15755" y="11285"/>
                      <a:pt x="15275" y="10899"/>
                      <a:pt x="15275" y="10316"/>
                    </a:cubicBezTo>
                    <a:lnTo>
                      <a:pt x="15843" y="4460"/>
                    </a:lnTo>
                    <a:lnTo>
                      <a:pt x="15877" y="4086"/>
                    </a:lnTo>
                    <a:lnTo>
                      <a:pt x="15843" y="4086"/>
                    </a:lnTo>
                    <a:lnTo>
                      <a:pt x="9987" y="4653"/>
                    </a:lnTo>
                    <a:cubicBezTo>
                      <a:pt x="9102" y="4653"/>
                      <a:pt x="8682" y="3587"/>
                      <a:pt x="9318" y="2985"/>
                    </a:cubicBezTo>
                    <a:cubicBezTo>
                      <a:pt x="9624" y="2701"/>
                      <a:pt x="10067" y="2179"/>
                      <a:pt x="10067" y="1589"/>
                    </a:cubicBezTo>
                    <a:cubicBezTo>
                      <a:pt x="10067" y="659"/>
                      <a:pt x="9329" y="1"/>
                      <a:pt x="8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4174225" y="2977475"/>
                <a:ext cx="5844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15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589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14"/>
                    </a:lnTo>
                    <a:cubicBezTo>
                      <a:pt x="10815" y="16114"/>
                      <a:pt x="11246" y="15048"/>
                      <a:pt x="10611" y="14446"/>
                    </a:cubicBezTo>
                    <a:cubicBezTo>
                      <a:pt x="10293" y="14162"/>
                      <a:pt x="9862" y="13652"/>
                      <a:pt x="9862" y="13050"/>
                    </a:cubicBezTo>
                    <a:cubicBezTo>
                      <a:pt x="9862" y="12120"/>
                      <a:pt x="10600" y="11473"/>
                      <a:pt x="11655" y="11473"/>
                    </a:cubicBezTo>
                    <a:cubicBezTo>
                      <a:pt x="12710" y="11473"/>
                      <a:pt x="13459" y="12120"/>
                      <a:pt x="13459" y="13050"/>
                    </a:cubicBezTo>
                    <a:cubicBezTo>
                      <a:pt x="13459" y="13652"/>
                      <a:pt x="13017" y="14162"/>
                      <a:pt x="12699" y="14446"/>
                    </a:cubicBezTo>
                    <a:cubicBezTo>
                      <a:pt x="12063" y="15048"/>
                      <a:pt x="12495" y="16114"/>
                      <a:pt x="13368" y="16114"/>
                    </a:cubicBezTo>
                    <a:lnTo>
                      <a:pt x="19224" y="15547"/>
                    </a:lnTo>
                    <a:lnTo>
                      <a:pt x="19247" y="15547"/>
                    </a:lnTo>
                    <a:lnTo>
                      <a:pt x="18736" y="10259"/>
                    </a:lnTo>
                    <a:cubicBezTo>
                      <a:pt x="18736" y="9725"/>
                      <a:pt x="19167" y="9294"/>
                      <a:pt x="19700" y="9294"/>
                    </a:cubicBezTo>
                    <a:cubicBezTo>
                      <a:pt x="19712" y="9294"/>
                      <a:pt x="19724" y="9293"/>
                      <a:pt x="19736" y="9293"/>
                    </a:cubicBezTo>
                    <a:cubicBezTo>
                      <a:pt x="19985" y="9293"/>
                      <a:pt x="20231" y="9405"/>
                      <a:pt x="20404" y="9589"/>
                    </a:cubicBezTo>
                    <a:cubicBezTo>
                      <a:pt x="20688" y="9907"/>
                      <a:pt x="21198" y="10338"/>
                      <a:pt x="21800" y="10338"/>
                    </a:cubicBezTo>
                    <a:cubicBezTo>
                      <a:pt x="22730" y="10338"/>
                      <a:pt x="23377" y="9601"/>
                      <a:pt x="23377" y="8545"/>
                    </a:cubicBezTo>
                    <a:cubicBezTo>
                      <a:pt x="23377" y="7490"/>
                      <a:pt x="22730" y="6752"/>
                      <a:pt x="21800" y="6752"/>
                    </a:cubicBezTo>
                    <a:cubicBezTo>
                      <a:pt x="21198" y="6752"/>
                      <a:pt x="20688" y="7183"/>
                      <a:pt x="20404" y="7501"/>
                    </a:cubicBezTo>
                    <a:cubicBezTo>
                      <a:pt x="20231" y="7685"/>
                      <a:pt x="19985" y="7797"/>
                      <a:pt x="19736" y="7797"/>
                    </a:cubicBezTo>
                    <a:cubicBezTo>
                      <a:pt x="19724" y="7797"/>
                      <a:pt x="19712" y="7797"/>
                      <a:pt x="19700" y="7796"/>
                    </a:cubicBezTo>
                    <a:cubicBezTo>
                      <a:pt x="19156" y="7796"/>
                      <a:pt x="18725" y="7365"/>
                      <a:pt x="18725" y="6832"/>
                    </a:cubicBezTo>
                    <a:lnTo>
                      <a:pt x="19292" y="976"/>
                    </a:lnTo>
                    <a:lnTo>
                      <a:pt x="19337" y="579"/>
                    </a:lnTo>
                    <a:lnTo>
                      <a:pt x="19213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17" y="1964"/>
                      <a:pt x="13448" y="2474"/>
                      <a:pt x="13448" y="3076"/>
                    </a:cubicBezTo>
                    <a:cubicBezTo>
                      <a:pt x="13448" y="4006"/>
                      <a:pt x="12710" y="4653"/>
                      <a:pt x="11655" y="4653"/>
                    </a:cubicBezTo>
                    <a:cubicBezTo>
                      <a:pt x="10600" y="4653"/>
                      <a:pt x="9851" y="4006"/>
                      <a:pt x="9851" y="3076"/>
                    </a:cubicBezTo>
                    <a:cubicBezTo>
                      <a:pt x="9851" y="2474"/>
                      <a:pt x="10293" y="1964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5308725" y="2889525"/>
                <a:ext cx="57905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1" y="4653"/>
                    </a:cubicBezTo>
                    <a:lnTo>
                      <a:pt x="4120" y="4086"/>
                    </a:lnTo>
                    <a:lnTo>
                      <a:pt x="4086" y="4506"/>
                    </a:lnTo>
                    <a:lnTo>
                      <a:pt x="4653" y="10361"/>
                    </a:lnTo>
                    <a:cubicBezTo>
                      <a:pt x="4653" y="10894"/>
                      <a:pt x="4222" y="11326"/>
                      <a:pt x="3677" y="11326"/>
                    </a:cubicBezTo>
                    <a:cubicBezTo>
                      <a:pt x="3416" y="11326"/>
                      <a:pt x="3155" y="11223"/>
                      <a:pt x="2974" y="11019"/>
                    </a:cubicBezTo>
                    <a:cubicBezTo>
                      <a:pt x="2690" y="10713"/>
                      <a:pt x="2179" y="10270"/>
                      <a:pt x="1578" y="10270"/>
                    </a:cubicBezTo>
                    <a:cubicBezTo>
                      <a:pt x="647" y="10270"/>
                      <a:pt x="1" y="11019"/>
                      <a:pt x="1" y="12075"/>
                    </a:cubicBezTo>
                    <a:cubicBezTo>
                      <a:pt x="1" y="13130"/>
                      <a:pt x="647" y="13868"/>
                      <a:pt x="1578" y="13868"/>
                    </a:cubicBezTo>
                    <a:cubicBezTo>
                      <a:pt x="2179" y="13868"/>
                      <a:pt x="2690" y="13425"/>
                      <a:pt x="2974" y="13119"/>
                    </a:cubicBezTo>
                    <a:cubicBezTo>
                      <a:pt x="3155" y="12926"/>
                      <a:pt x="3416" y="12812"/>
                      <a:pt x="3677" y="12812"/>
                    </a:cubicBezTo>
                    <a:cubicBezTo>
                      <a:pt x="4222" y="12812"/>
                      <a:pt x="4653" y="13243"/>
                      <a:pt x="4653" y="13788"/>
                    </a:cubicBezTo>
                    <a:lnTo>
                      <a:pt x="4143" y="19076"/>
                    </a:lnTo>
                    <a:lnTo>
                      <a:pt x="9941" y="19632"/>
                    </a:lnTo>
                    <a:cubicBezTo>
                      <a:pt x="10815" y="19632"/>
                      <a:pt x="11246" y="18566"/>
                      <a:pt x="10600" y="17964"/>
                    </a:cubicBezTo>
                    <a:cubicBezTo>
                      <a:pt x="10293" y="17680"/>
                      <a:pt x="9851" y="17170"/>
                      <a:pt x="9851" y="16568"/>
                    </a:cubicBezTo>
                    <a:cubicBezTo>
                      <a:pt x="9851" y="15638"/>
                      <a:pt x="10600" y="14980"/>
                      <a:pt x="11655" y="14980"/>
                    </a:cubicBezTo>
                    <a:cubicBezTo>
                      <a:pt x="12710" y="14980"/>
                      <a:pt x="13448" y="15638"/>
                      <a:pt x="13448" y="16568"/>
                    </a:cubicBezTo>
                    <a:cubicBezTo>
                      <a:pt x="13448" y="17170"/>
                      <a:pt x="13005" y="17669"/>
                      <a:pt x="12699" y="17964"/>
                    </a:cubicBezTo>
                    <a:cubicBezTo>
                      <a:pt x="12063" y="18566"/>
                      <a:pt x="12483" y="19632"/>
                      <a:pt x="13368" y="19632"/>
                    </a:cubicBezTo>
                    <a:lnTo>
                      <a:pt x="19020" y="19088"/>
                    </a:lnTo>
                    <a:lnTo>
                      <a:pt x="18509" y="13788"/>
                    </a:lnTo>
                    <a:cubicBezTo>
                      <a:pt x="18509" y="13255"/>
                      <a:pt x="18952" y="12824"/>
                      <a:pt x="19485" y="12824"/>
                    </a:cubicBezTo>
                    <a:cubicBezTo>
                      <a:pt x="19746" y="12824"/>
                      <a:pt x="20007" y="12926"/>
                      <a:pt x="20188" y="13130"/>
                    </a:cubicBezTo>
                    <a:cubicBezTo>
                      <a:pt x="20472" y="13436"/>
                      <a:pt x="20983" y="13879"/>
                      <a:pt x="21584" y="13879"/>
                    </a:cubicBezTo>
                    <a:cubicBezTo>
                      <a:pt x="22515" y="13879"/>
                      <a:pt x="23162" y="13130"/>
                      <a:pt x="23162" y="12075"/>
                    </a:cubicBezTo>
                    <a:cubicBezTo>
                      <a:pt x="23162" y="11019"/>
                      <a:pt x="22515" y="10282"/>
                      <a:pt x="21584" y="10282"/>
                    </a:cubicBezTo>
                    <a:cubicBezTo>
                      <a:pt x="20983" y="10282"/>
                      <a:pt x="20472" y="10713"/>
                      <a:pt x="20188" y="11031"/>
                    </a:cubicBezTo>
                    <a:cubicBezTo>
                      <a:pt x="20007" y="11223"/>
                      <a:pt x="19746" y="11337"/>
                      <a:pt x="19485" y="11337"/>
                    </a:cubicBezTo>
                    <a:cubicBezTo>
                      <a:pt x="18940" y="11337"/>
                      <a:pt x="18509" y="10894"/>
                      <a:pt x="18509" y="10361"/>
                    </a:cubicBezTo>
                    <a:lnTo>
                      <a:pt x="19076" y="4517"/>
                    </a:lnTo>
                    <a:lnTo>
                      <a:pt x="19042" y="4097"/>
                    </a:lnTo>
                    <a:lnTo>
                      <a:pt x="13368" y="4653"/>
                    </a:lnTo>
                    <a:cubicBezTo>
                      <a:pt x="12824" y="4653"/>
                      <a:pt x="12392" y="4222"/>
                      <a:pt x="12392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5771425" y="2977475"/>
                <a:ext cx="4099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399" h="19655" extrusionOk="0">
                    <a:moveTo>
                      <a:pt x="9964" y="0"/>
                    </a:moveTo>
                    <a:cubicBezTo>
                      <a:pt x="9442" y="12"/>
                      <a:pt x="9011" y="443"/>
                      <a:pt x="9011" y="976"/>
                    </a:cubicBezTo>
                    <a:cubicBezTo>
                      <a:pt x="9011" y="1237"/>
                      <a:pt x="9125" y="1498"/>
                      <a:pt x="9318" y="1680"/>
                    </a:cubicBezTo>
                    <a:cubicBezTo>
                      <a:pt x="9624" y="1964"/>
                      <a:pt x="10067" y="2474"/>
                      <a:pt x="10067" y="3076"/>
                    </a:cubicBezTo>
                    <a:cubicBezTo>
                      <a:pt x="10067" y="4006"/>
                      <a:pt x="9329" y="4653"/>
                      <a:pt x="8274" y="4653"/>
                    </a:cubicBezTo>
                    <a:cubicBezTo>
                      <a:pt x="7218" y="4653"/>
                      <a:pt x="6469" y="4006"/>
                      <a:pt x="6469" y="3076"/>
                    </a:cubicBezTo>
                    <a:cubicBezTo>
                      <a:pt x="6469" y="2474"/>
                      <a:pt x="6912" y="1964"/>
                      <a:pt x="7218" y="1680"/>
                    </a:cubicBezTo>
                    <a:cubicBezTo>
                      <a:pt x="7865" y="1078"/>
                      <a:pt x="7434" y="12"/>
                      <a:pt x="6560" y="12"/>
                    </a:cubicBezTo>
                    <a:lnTo>
                      <a:pt x="705" y="579"/>
                    </a:lnTo>
                    <a:lnTo>
                      <a:pt x="523" y="590"/>
                    </a:lnTo>
                    <a:lnTo>
                      <a:pt x="568" y="999"/>
                    </a:lnTo>
                    <a:lnTo>
                      <a:pt x="1" y="6854"/>
                    </a:lnTo>
                    <a:cubicBezTo>
                      <a:pt x="1" y="7388"/>
                      <a:pt x="432" y="7819"/>
                      <a:pt x="966" y="7819"/>
                    </a:cubicBezTo>
                    <a:cubicBezTo>
                      <a:pt x="1238" y="7819"/>
                      <a:pt x="1499" y="7717"/>
                      <a:pt x="1680" y="7513"/>
                    </a:cubicBezTo>
                    <a:cubicBezTo>
                      <a:pt x="1964" y="7206"/>
                      <a:pt x="2475" y="6764"/>
                      <a:pt x="3076" y="6764"/>
                    </a:cubicBezTo>
                    <a:cubicBezTo>
                      <a:pt x="4007" y="6764"/>
                      <a:pt x="4654" y="7513"/>
                      <a:pt x="4654" y="8568"/>
                    </a:cubicBezTo>
                    <a:cubicBezTo>
                      <a:pt x="4654" y="9623"/>
                      <a:pt x="4007" y="10361"/>
                      <a:pt x="3076" y="10361"/>
                    </a:cubicBezTo>
                    <a:cubicBezTo>
                      <a:pt x="2475" y="10361"/>
                      <a:pt x="1964" y="9930"/>
                      <a:pt x="1680" y="9612"/>
                    </a:cubicBezTo>
                    <a:cubicBezTo>
                      <a:pt x="1499" y="9419"/>
                      <a:pt x="1238" y="9306"/>
                      <a:pt x="966" y="9306"/>
                    </a:cubicBezTo>
                    <a:cubicBezTo>
                      <a:pt x="432" y="9306"/>
                      <a:pt x="1" y="9748"/>
                      <a:pt x="1" y="10281"/>
                    </a:cubicBezTo>
                    <a:lnTo>
                      <a:pt x="512" y="15581"/>
                    </a:lnTo>
                    <a:lnTo>
                      <a:pt x="705" y="15570"/>
                    </a:lnTo>
                    <a:lnTo>
                      <a:pt x="6549" y="15002"/>
                    </a:lnTo>
                    <a:cubicBezTo>
                      <a:pt x="7093" y="15002"/>
                      <a:pt x="7525" y="15433"/>
                      <a:pt x="7525" y="15967"/>
                    </a:cubicBezTo>
                    <a:cubicBezTo>
                      <a:pt x="7525" y="16239"/>
                      <a:pt x="7411" y="16489"/>
                      <a:pt x="7218" y="16670"/>
                    </a:cubicBezTo>
                    <a:cubicBezTo>
                      <a:pt x="6900" y="16954"/>
                      <a:pt x="6469" y="17476"/>
                      <a:pt x="6469" y="18077"/>
                    </a:cubicBezTo>
                    <a:cubicBezTo>
                      <a:pt x="6469" y="18997"/>
                      <a:pt x="7207" y="19655"/>
                      <a:pt x="8262" y="19655"/>
                    </a:cubicBezTo>
                    <a:cubicBezTo>
                      <a:pt x="9318" y="19655"/>
                      <a:pt x="10067" y="18997"/>
                      <a:pt x="10067" y="18077"/>
                    </a:cubicBezTo>
                    <a:cubicBezTo>
                      <a:pt x="10067" y="17476"/>
                      <a:pt x="9624" y="16965"/>
                      <a:pt x="9318" y="16670"/>
                    </a:cubicBezTo>
                    <a:cubicBezTo>
                      <a:pt x="9113" y="16489"/>
                      <a:pt x="9011" y="16239"/>
                      <a:pt x="9011" y="15967"/>
                    </a:cubicBezTo>
                    <a:cubicBezTo>
                      <a:pt x="9011" y="15433"/>
                      <a:pt x="9442" y="15002"/>
                      <a:pt x="9976" y="15002"/>
                    </a:cubicBezTo>
                    <a:lnTo>
                      <a:pt x="15831" y="15570"/>
                    </a:lnTo>
                    <a:lnTo>
                      <a:pt x="15888" y="15570"/>
                    </a:lnTo>
                    <a:lnTo>
                      <a:pt x="16387" y="10270"/>
                    </a:lnTo>
                    <a:cubicBezTo>
                      <a:pt x="16387" y="9737"/>
                      <a:pt x="15956" y="9306"/>
                      <a:pt x="15423" y="9306"/>
                    </a:cubicBezTo>
                    <a:cubicBezTo>
                      <a:pt x="15150" y="9306"/>
                      <a:pt x="14901" y="9408"/>
                      <a:pt x="14719" y="9612"/>
                    </a:cubicBezTo>
                    <a:cubicBezTo>
                      <a:pt x="14435" y="9918"/>
                      <a:pt x="13913" y="10361"/>
                      <a:pt x="13312" y="10361"/>
                    </a:cubicBezTo>
                    <a:cubicBezTo>
                      <a:pt x="12393" y="10361"/>
                      <a:pt x="11735" y="9612"/>
                      <a:pt x="11735" y="8557"/>
                    </a:cubicBezTo>
                    <a:cubicBezTo>
                      <a:pt x="11735" y="7501"/>
                      <a:pt x="12393" y="6764"/>
                      <a:pt x="13312" y="6764"/>
                    </a:cubicBezTo>
                    <a:cubicBezTo>
                      <a:pt x="13913" y="6764"/>
                      <a:pt x="14424" y="7195"/>
                      <a:pt x="14719" y="7513"/>
                    </a:cubicBezTo>
                    <a:cubicBezTo>
                      <a:pt x="14901" y="7705"/>
                      <a:pt x="15150" y="7819"/>
                      <a:pt x="15423" y="7819"/>
                    </a:cubicBezTo>
                    <a:cubicBezTo>
                      <a:pt x="15956" y="7819"/>
                      <a:pt x="16399" y="7388"/>
                      <a:pt x="16387" y="6843"/>
                    </a:cubicBezTo>
                    <a:lnTo>
                      <a:pt x="15820" y="999"/>
                    </a:lnTo>
                    <a:lnTo>
                      <a:pt x="15786" y="568"/>
                    </a:lnTo>
                    <a:lnTo>
                      <a:pt x="99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018500" y="2977475"/>
                <a:ext cx="406575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15" extrusionOk="0">
                    <a:moveTo>
                      <a:pt x="6412" y="0"/>
                    </a:moveTo>
                    <a:lnTo>
                      <a:pt x="568" y="568"/>
                    </a:lnTo>
                    <a:lnTo>
                      <a:pt x="523" y="568"/>
                    </a:lnTo>
                    <a:lnTo>
                      <a:pt x="568" y="976"/>
                    </a:lnTo>
                    <a:lnTo>
                      <a:pt x="1" y="6832"/>
                    </a:lnTo>
                    <a:cubicBezTo>
                      <a:pt x="1" y="7365"/>
                      <a:pt x="432" y="7796"/>
                      <a:pt x="965" y="7796"/>
                    </a:cubicBezTo>
                    <a:cubicBezTo>
                      <a:pt x="1238" y="7796"/>
                      <a:pt x="1487" y="7694"/>
                      <a:pt x="1680" y="7490"/>
                    </a:cubicBezTo>
                    <a:cubicBezTo>
                      <a:pt x="1964" y="7183"/>
                      <a:pt x="2475" y="6741"/>
                      <a:pt x="3076" y="6741"/>
                    </a:cubicBezTo>
                    <a:cubicBezTo>
                      <a:pt x="3995" y="6741"/>
                      <a:pt x="4653" y="7490"/>
                      <a:pt x="4653" y="8545"/>
                    </a:cubicBezTo>
                    <a:cubicBezTo>
                      <a:pt x="4653" y="9601"/>
                      <a:pt x="3995" y="10338"/>
                      <a:pt x="3076" y="10338"/>
                    </a:cubicBezTo>
                    <a:cubicBezTo>
                      <a:pt x="2475" y="10338"/>
                      <a:pt x="1964" y="9907"/>
                      <a:pt x="1680" y="9589"/>
                    </a:cubicBezTo>
                    <a:cubicBezTo>
                      <a:pt x="1487" y="9396"/>
                      <a:pt x="1238" y="9283"/>
                      <a:pt x="965" y="9283"/>
                    </a:cubicBezTo>
                    <a:cubicBezTo>
                      <a:pt x="432" y="9283"/>
                      <a:pt x="1" y="9725"/>
                      <a:pt x="1" y="10259"/>
                    </a:cubicBezTo>
                    <a:lnTo>
                      <a:pt x="511" y="15547"/>
                    </a:lnTo>
                    <a:lnTo>
                      <a:pt x="557" y="15547"/>
                    </a:lnTo>
                    <a:lnTo>
                      <a:pt x="6412" y="16114"/>
                    </a:lnTo>
                    <a:cubicBezTo>
                      <a:pt x="6417" y="16114"/>
                      <a:pt x="6421" y="16114"/>
                      <a:pt x="6426" y="16114"/>
                    </a:cubicBezTo>
                    <a:cubicBezTo>
                      <a:pt x="7291" y="16114"/>
                      <a:pt x="7714" y="15044"/>
                      <a:pt x="7082" y="14446"/>
                    </a:cubicBezTo>
                    <a:cubicBezTo>
                      <a:pt x="6764" y="14162"/>
                      <a:pt x="6322" y="13652"/>
                      <a:pt x="6322" y="13050"/>
                    </a:cubicBezTo>
                    <a:cubicBezTo>
                      <a:pt x="6322" y="12120"/>
                      <a:pt x="7071" y="11473"/>
                      <a:pt x="8126" y="11473"/>
                    </a:cubicBezTo>
                    <a:cubicBezTo>
                      <a:pt x="9181" y="11473"/>
                      <a:pt x="9919" y="12120"/>
                      <a:pt x="9919" y="13050"/>
                    </a:cubicBezTo>
                    <a:cubicBezTo>
                      <a:pt x="9919" y="13652"/>
                      <a:pt x="9488" y="14162"/>
                      <a:pt x="9170" y="14446"/>
                    </a:cubicBezTo>
                    <a:cubicBezTo>
                      <a:pt x="8538" y="15044"/>
                      <a:pt x="8961" y="16114"/>
                      <a:pt x="9826" y="16114"/>
                    </a:cubicBezTo>
                    <a:cubicBezTo>
                      <a:pt x="9830" y="16114"/>
                      <a:pt x="9835" y="16114"/>
                      <a:pt x="9839" y="16114"/>
                    </a:cubicBezTo>
                    <a:lnTo>
                      <a:pt x="15695" y="15547"/>
                    </a:lnTo>
                    <a:lnTo>
                      <a:pt x="15740" y="15547"/>
                    </a:lnTo>
                    <a:lnTo>
                      <a:pt x="16251" y="10259"/>
                    </a:lnTo>
                    <a:cubicBezTo>
                      <a:pt x="16251" y="9737"/>
                      <a:pt x="15820" y="9306"/>
                      <a:pt x="15286" y="9306"/>
                    </a:cubicBezTo>
                    <a:cubicBezTo>
                      <a:pt x="15274" y="9305"/>
                      <a:pt x="15262" y="9305"/>
                      <a:pt x="15251" y="9305"/>
                    </a:cubicBezTo>
                    <a:cubicBezTo>
                      <a:pt x="15002" y="9305"/>
                      <a:pt x="14756" y="9417"/>
                      <a:pt x="14583" y="9612"/>
                    </a:cubicBezTo>
                    <a:cubicBezTo>
                      <a:pt x="14299" y="9918"/>
                      <a:pt x="13788" y="10361"/>
                      <a:pt x="13187" y="10361"/>
                    </a:cubicBezTo>
                    <a:cubicBezTo>
                      <a:pt x="12256" y="10361"/>
                      <a:pt x="11610" y="9612"/>
                      <a:pt x="11610" y="8557"/>
                    </a:cubicBezTo>
                    <a:cubicBezTo>
                      <a:pt x="11610" y="7501"/>
                      <a:pt x="12256" y="6764"/>
                      <a:pt x="13187" y="6764"/>
                    </a:cubicBezTo>
                    <a:cubicBezTo>
                      <a:pt x="13788" y="6764"/>
                      <a:pt x="14299" y="7195"/>
                      <a:pt x="14583" y="7513"/>
                    </a:cubicBezTo>
                    <a:cubicBezTo>
                      <a:pt x="14764" y="7705"/>
                      <a:pt x="15025" y="7819"/>
                      <a:pt x="15286" y="7819"/>
                    </a:cubicBezTo>
                    <a:cubicBezTo>
                      <a:pt x="15831" y="7819"/>
                      <a:pt x="16262" y="7376"/>
                      <a:pt x="16262" y="6843"/>
                    </a:cubicBezTo>
                    <a:lnTo>
                      <a:pt x="15695" y="999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8966" y="0"/>
                      <a:pt x="8534" y="1078"/>
                      <a:pt x="9170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81" y="4653"/>
                      <a:pt x="8126" y="4653"/>
                    </a:cubicBezTo>
                    <a:cubicBezTo>
                      <a:pt x="7071" y="4653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717" y="1078"/>
                      <a:pt x="7297" y="0"/>
                      <a:pt x="6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5683200" y="2134325"/>
                <a:ext cx="4984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9792" extrusionOk="0">
                    <a:moveTo>
                      <a:pt x="11791" y="1"/>
                    </a:moveTo>
                    <a:cubicBezTo>
                      <a:pt x="10736" y="1"/>
                      <a:pt x="9998" y="659"/>
                      <a:pt x="9998" y="1578"/>
                    </a:cubicBezTo>
                    <a:cubicBezTo>
                      <a:pt x="9998" y="2179"/>
                      <a:pt x="10429" y="2690"/>
                      <a:pt x="10747" y="2974"/>
                    </a:cubicBezTo>
                    <a:cubicBezTo>
                      <a:pt x="11383" y="3587"/>
                      <a:pt x="10951" y="4653"/>
                      <a:pt x="10078" y="4653"/>
                    </a:cubicBezTo>
                    <a:lnTo>
                      <a:pt x="4234" y="4086"/>
                    </a:lnTo>
                    <a:lnTo>
                      <a:pt x="4052" y="4097"/>
                    </a:lnTo>
                    <a:lnTo>
                      <a:pt x="4086" y="4472"/>
                    </a:lnTo>
                    <a:lnTo>
                      <a:pt x="4653" y="10327"/>
                    </a:lnTo>
                    <a:cubicBezTo>
                      <a:pt x="4653" y="10860"/>
                      <a:pt x="4222" y="11292"/>
                      <a:pt x="3689" y="11292"/>
                    </a:cubicBezTo>
                    <a:cubicBezTo>
                      <a:pt x="3416" y="11292"/>
                      <a:pt x="3167" y="11190"/>
                      <a:pt x="2974" y="10985"/>
                    </a:cubicBezTo>
                    <a:cubicBezTo>
                      <a:pt x="2690" y="10679"/>
                      <a:pt x="2180" y="10236"/>
                      <a:pt x="1578" y="10236"/>
                    </a:cubicBezTo>
                    <a:cubicBezTo>
                      <a:pt x="648" y="10236"/>
                      <a:pt x="1" y="10985"/>
                      <a:pt x="1" y="12041"/>
                    </a:cubicBezTo>
                    <a:cubicBezTo>
                      <a:pt x="1" y="13085"/>
                      <a:pt x="659" y="13834"/>
                      <a:pt x="1589" y="13834"/>
                    </a:cubicBezTo>
                    <a:cubicBezTo>
                      <a:pt x="2191" y="13834"/>
                      <a:pt x="2702" y="13391"/>
                      <a:pt x="2985" y="13085"/>
                    </a:cubicBezTo>
                    <a:cubicBezTo>
                      <a:pt x="3167" y="12892"/>
                      <a:pt x="3428" y="12778"/>
                      <a:pt x="3700" y="12778"/>
                    </a:cubicBezTo>
                    <a:cubicBezTo>
                      <a:pt x="4234" y="12778"/>
                      <a:pt x="4665" y="13209"/>
                      <a:pt x="4665" y="13754"/>
                    </a:cubicBezTo>
                    <a:lnTo>
                      <a:pt x="4131" y="19235"/>
                    </a:lnTo>
                    <a:lnTo>
                      <a:pt x="4131" y="19235"/>
                    </a:lnTo>
                    <a:lnTo>
                      <a:pt x="4245" y="19224"/>
                    </a:lnTo>
                    <a:lnTo>
                      <a:pt x="10089" y="19791"/>
                    </a:lnTo>
                    <a:cubicBezTo>
                      <a:pt x="10963" y="19791"/>
                      <a:pt x="11394" y="18725"/>
                      <a:pt x="10759" y="18123"/>
                    </a:cubicBezTo>
                    <a:cubicBezTo>
                      <a:pt x="10441" y="17839"/>
                      <a:pt x="10010" y="17329"/>
                      <a:pt x="10010" y="16727"/>
                    </a:cubicBezTo>
                    <a:cubicBezTo>
                      <a:pt x="10010" y="15797"/>
                      <a:pt x="10747" y="15150"/>
                      <a:pt x="11803" y="15150"/>
                    </a:cubicBezTo>
                    <a:cubicBezTo>
                      <a:pt x="12858" y="15150"/>
                      <a:pt x="13607" y="15797"/>
                      <a:pt x="13607" y="16727"/>
                    </a:cubicBezTo>
                    <a:cubicBezTo>
                      <a:pt x="13607" y="17329"/>
                      <a:pt x="13164" y="17839"/>
                      <a:pt x="12847" y="18123"/>
                    </a:cubicBezTo>
                    <a:cubicBezTo>
                      <a:pt x="12211" y="18725"/>
                      <a:pt x="12642" y="19791"/>
                      <a:pt x="13516" y="19791"/>
                    </a:cubicBezTo>
                    <a:lnTo>
                      <a:pt x="19372" y="19224"/>
                    </a:lnTo>
                    <a:lnTo>
                      <a:pt x="19406" y="19224"/>
                    </a:lnTo>
                    <a:lnTo>
                      <a:pt x="19928" y="13754"/>
                    </a:lnTo>
                    <a:cubicBezTo>
                      <a:pt x="19939" y="13216"/>
                      <a:pt x="19507" y="12778"/>
                      <a:pt x="18972" y="12778"/>
                    </a:cubicBezTo>
                    <a:cubicBezTo>
                      <a:pt x="18965" y="12778"/>
                      <a:pt x="18959" y="12778"/>
                      <a:pt x="18952" y="12778"/>
                    </a:cubicBezTo>
                    <a:cubicBezTo>
                      <a:pt x="18940" y="12778"/>
                      <a:pt x="18928" y="12777"/>
                      <a:pt x="18916" y="12777"/>
                    </a:cubicBezTo>
                    <a:cubicBezTo>
                      <a:pt x="18667" y="12777"/>
                      <a:pt x="18421" y="12890"/>
                      <a:pt x="18248" y="13085"/>
                    </a:cubicBezTo>
                    <a:cubicBezTo>
                      <a:pt x="17964" y="13391"/>
                      <a:pt x="17454" y="13834"/>
                      <a:pt x="16852" y="13834"/>
                    </a:cubicBezTo>
                    <a:cubicBezTo>
                      <a:pt x="15922" y="13834"/>
                      <a:pt x="15275" y="13085"/>
                      <a:pt x="15275" y="12029"/>
                    </a:cubicBezTo>
                    <a:cubicBezTo>
                      <a:pt x="15275" y="10974"/>
                      <a:pt x="15922" y="10236"/>
                      <a:pt x="16852" y="10236"/>
                    </a:cubicBezTo>
                    <a:cubicBezTo>
                      <a:pt x="17454" y="10236"/>
                      <a:pt x="17964" y="10668"/>
                      <a:pt x="18248" y="10985"/>
                    </a:cubicBezTo>
                    <a:cubicBezTo>
                      <a:pt x="18430" y="11178"/>
                      <a:pt x="18691" y="11292"/>
                      <a:pt x="18952" y="11292"/>
                    </a:cubicBezTo>
                    <a:cubicBezTo>
                      <a:pt x="19496" y="11292"/>
                      <a:pt x="19928" y="10849"/>
                      <a:pt x="19928" y="10316"/>
                    </a:cubicBezTo>
                    <a:lnTo>
                      <a:pt x="19360" y="4472"/>
                    </a:lnTo>
                    <a:lnTo>
                      <a:pt x="19326" y="4086"/>
                    </a:lnTo>
                    <a:lnTo>
                      <a:pt x="13505" y="4653"/>
                    </a:lnTo>
                    <a:cubicBezTo>
                      <a:pt x="12631" y="4653"/>
                      <a:pt x="12200" y="3587"/>
                      <a:pt x="12835" y="2974"/>
                    </a:cubicBezTo>
                    <a:cubicBezTo>
                      <a:pt x="13153" y="2690"/>
                      <a:pt x="13584" y="2179"/>
                      <a:pt x="13584" y="1578"/>
                    </a:cubicBezTo>
                    <a:cubicBezTo>
                      <a:pt x="13584" y="659"/>
                      <a:pt x="12847" y="1"/>
                      <a:pt x="11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6153000" y="1846375"/>
                <a:ext cx="3299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602" y="568"/>
                    </a:lnTo>
                    <a:lnTo>
                      <a:pt x="580" y="863"/>
                    </a:lnTo>
                    <a:lnTo>
                      <a:pt x="1" y="6707"/>
                    </a:lnTo>
                    <a:cubicBezTo>
                      <a:pt x="1" y="7299"/>
                      <a:pt x="482" y="7682"/>
                      <a:pt x="981" y="7682"/>
                    </a:cubicBezTo>
                    <a:cubicBezTo>
                      <a:pt x="1229" y="7682"/>
                      <a:pt x="1481" y="7588"/>
                      <a:pt x="1680" y="7377"/>
                    </a:cubicBezTo>
                    <a:cubicBezTo>
                      <a:pt x="1964" y="7059"/>
                      <a:pt x="2475" y="6628"/>
                      <a:pt x="3076" y="6628"/>
                    </a:cubicBezTo>
                    <a:cubicBezTo>
                      <a:pt x="4007" y="6628"/>
                      <a:pt x="4653" y="7365"/>
                      <a:pt x="4653" y="8421"/>
                    </a:cubicBezTo>
                    <a:cubicBezTo>
                      <a:pt x="4653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80" y="9261"/>
                      <a:pt x="1227" y="9165"/>
                      <a:pt x="979" y="9165"/>
                    </a:cubicBezTo>
                    <a:cubicBezTo>
                      <a:pt x="481" y="9165"/>
                      <a:pt x="1" y="9551"/>
                      <a:pt x="1" y="10134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24" y="16171"/>
                    </a:lnTo>
                    <a:cubicBezTo>
                      <a:pt x="7297" y="16171"/>
                      <a:pt x="7729" y="15105"/>
                      <a:pt x="7082" y="14503"/>
                    </a:cubicBezTo>
                    <a:cubicBezTo>
                      <a:pt x="6775" y="14219"/>
                      <a:pt x="6333" y="13697"/>
                      <a:pt x="6333" y="13107"/>
                    </a:cubicBezTo>
                    <a:cubicBezTo>
                      <a:pt x="6333" y="12177"/>
                      <a:pt x="7082" y="11519"/>
                      <a:pt x="8137" y="11519"/>
                    </a:cubicBezTo>
                    <a:cubicBezTo>
                      <a:pt x="9193" y="11519"/>
                      <a:pt x="9930" y="12177"/>
                      <a:pt x="9930" y="13107"/>
                    </a:cubicBezTo>
                    <a:cubicBezTo>
                      <a:pt x="9930" y="13697"/>
                      <a:pt x="9488" y="14208"/>
                      <a:pt x="9181" y="14503"/>
                    </a:cubicBezTo>
                    <a:cubicBezTo>
                      <a:pt x="8546" y="15105"/>
                      <a:pt x="8966" y="16171"/>
                      <a:pt x="9851" y="16171"/>
                    </a:cubicBezTo>
                    <a:lnTo>
                      <a:pt x="13198" y="15853"/>
                    </a:lnTo>
                    <a:lnTo>
                      <a:pt x="13198" y="318"/>
                    </a:lnTo>
                    <a:lnTo>
                      <a:pt x="9851" y="1"/>
                    </a:lnTo>
                    <a:cubicBezTo>
                      <a:pt x="9846" y="1"/>
                      <a:pt x="9842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771425" y="1846375"/>
                <a:ext cx="4979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6172" extrusionOk="0">
                    <a:moveTo>
                      <a:pt x="6574" y="1"/>
                    </a:moveTo>
                    <a:cubicBezTo>
                      <a:pt x="6569" y="1"/>
                      <a:pt x="6565" y="1"/>
                      <a:pt x="6560" y="1"/>
                    </a:cubicBezTo>
                    <a:lnTo>
                      <a:pt x="705" y="568"/>
                    </a:lnTo>
                    <a:lnTo>
                      <a:pt x="534" y="545"/>
                    </a:lnTo>
                    <a:lnTo>
                      <a:pt x="568" y="863"/>
                    </a:lnTo>
                    <a:lnTo>
                      <a:pt x="1" y="6719"/>
                    </a:lnTo>
                    <a:cubicBezTo>
                      <a:pt x="1" y="7252"/>
                      <a:pt x="432" y="7683"/>
                      <a:pt x="966" y="7683"/>
                    </a:cubicBezTo>
                    <a:cubicBezTo>
                      <a:pt x="1238" y="7683"/>
                      <a:pt x="1499" y="7570"/>
                      <a:pt x="1680" y="7377"/>
                    </a:cubicBezTo>
                    <a:cubicBezTo>
                      <a:pt x="1964" y="7070"/>
                      <a:pt x="2475" y="6628"/>
                      <a:pt x="3076" y="6628"/>
                    </a:cubicBezTo>
                    <a:cubicBezTo>
                      <a:pt x="4007" y="6628"/>
                      <a:pt x="4654" y="7377"/>
                      <a:pt x="4654" y="8432"/>
                    </a:cubicBezTo>
                    <a:cubicBezTo>
                      <a:pt x="4654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99" y="9272"/>
                      <a:pt x="1238" y="9170"/>
                      <a:pt x="966" y="9170"/>
                    </a:cubicBezTo>
                    <a:cubicBezTo>
                      <a:pt x="432" y="9170"/>
                      <a:pt x="1" y="9601"/>
                      <a:pt x="1" y="10134"/>
                    </a:cubicBezTo>
                    <a:lnTo>
                      <a:pt x="523" y="15615"/>
                    </a:lnTo>
                    <a:lnTo>
                      <a:pt x="705" y="15604"/>
                    </a:lnTo>
                    <a:lnTo>
                      <a:pt x="6549" y="16171"/>
                    </a:lnTo>
                    <a:cubicBezTo>
                      <a:pt x="7434" y="16171"/>
                      <a:pt x="7854" y="15093"/>
                      <a:pt x="7218" y="14492"/>
                    </a:cubicBezTo>
                    <a:cubicBezTo>
                      <a:pt x="6900" y="14208"/>
                      <a:pt x="6469" y="13697"/>
                      <a:pt x="6469" y="13096"/>
                    </a:cubicBezTo>
                    <a:cubicBezTo>
                      <a:pt x="6469" y="12177"/>
                      <a:pt x="7207" y="11519"/>
                      <a:pt x="8262" y="11519"/>
                    </a:cubicBezTo>
                    <a:cubicBezTo>
                      <a:pt x="9318" y="11519"/>
                      <a:pt x="10067" y="12165"/>
                      <a:pt x="10067" y="13096"/>
                    </a:cubicBezTo>
                    <a:cubicBezTo>
                      <a:pt x="10067" y="13697"/>
                      <a:pt x="9624" y="14208"/>
                      <a:pt x="9306" y="14492"/>
                    </a:cubicBezTo>
                    <a:cubicBezTo>
                      <a:pt x="8671" y="15093"/>
                      <a:pt x="9102" y="16160"/>
                      <a:pt x="9976" y="16160"/>
                    </a:cubicBezTo>
                    <a:lnTo>
                      <a:pt x="15797" y="15592"/>
                    </a:lnTo>
                    <a:lnTo>
                      <a:pt x="15264" y="10134"/>
                    </a:lnTo>
                    <a:cubicBezTo>
                      <a:pt x="15264" y="9543"/>
                      <a:pt x="15740" y="9159"/>
                      <a:pt x="16239" y="9159"/>
                    </a:cubicBezTo>
                    <a:cubicBezTo>
                      <a:pt x="16487" y="9159"/>
                      <a:pt x="16740" y="9254"/>
                      <a:pt x="16943" y="9465"/>
                    </a:cubicBezTo>
                    <a:cubicBezTo>
                      <a:pt x="17227" y="9771"/>
                      <a:pt x="17738" y="10214"/>
                      <a:pt x="18339" y="10214"/>
                    </a:cubicBezTo>
                    <a:cubicBezTo>
                      <a:pt x="19270" y="10214"/>
                      <a:pt x="19916" y="9476"/>
                      <a:pt x="19916" y="8421"/>
                    </a:cubicBezTo>
                    <a:cubicBezTo>
                      <a:pt x="19916" y="7365"/>
                      <a:pt x="19270" y="6628"/>
                      <a:pt x="18339" y="6628"/>
                    </a:cubicBezTo>
                    <a:cubicBezTo>
                      <a:pt x="17738" y="6628"/>
                      <a:pt x="17227" y="7070"/>
                      <a:pt x="16943" y="7377"/>
                    </a:cubicBezTo>
                    <a:cubicBezTo>
                      <a:pt x="16744" y="7588"/>
                      <a:pt x="16492" y="7682"/>
                      <a:pt x="16244" y="7682"/>
                    </a:cubicBezTo>
                    <a:cubicBezTo>
                      <a:pt x="15745" y="7682"/>
                      <a:pt x="15264" y="7299"/>
                      <a:pt x="15264" y="6707"/>
                    </a:cubicBezTo>
                    <a:lnTo>
                      <a:pt x="15831" y="863"/>
                    </a:lnTo>
                    <a:lnTo>
                      <a:pt x="15865" y="557"/>
                    </a:lnTo>
                    <a:lnTo>
                      <a:pt x="15831" y="557"/>
                    </a:lnTo>
                    <a:lnTo>
                      <a:pt x="9987" y="1"/>
                    </a:lnTo>
                    <a:cubicBezTo>
                      <a:pt x="9982" y="1"/>
                      <a:pt x="9978" y="1"/>
                      <a:pt x="9973" y="1"/>
                    </a:cubicBezTo>
                    <a:cubicBezTo>
                      <a:pt x="9098" y="1"/>
                      <a:pt x="8685" y="1070"/>
                      <a:pt x="9318" y="1669"/>
                    </a:cubicBezTo>
                    <a:cubicBezTo>
                      <a:pt x="9624" y="1952"/>
                      <a:pt x="10067" y="2463"/>
                      <a:pt x="10067" y="3065"/>
                    </a:cubicBezTo>
                    <a:cubicBezTo>
                      <a:pt x="10067" y="3995"/>
                      <a:pt x="9329" y="4642"/>
                      <a:pt x="8274" y="4642"/>
                    </a:cubicBezTo>
                    <a:cubicBezTo>
                      <a:pt x="7218" y="4642"/>
                      <a:pt x="6469" y="3995"/>
                      <a:pt x="6469" y="3065"/>
                    </a:cubicBezTo>
                    <a:cubicBezTo>
                      <a:pt x="6469" y="2463"/>
                      <a:pt x="6912" y="1952"/>
                      <a:pt x="7218" y="1669"/>
                    </a:cubicBezTo>
                    <a:cubicBezTo>
                      <a:pt x="7862" y="1070"/>
                      <a:pt x="7438" y="1"/>
                      <a:pt x="6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065050" y="2134050"/>
                <a:ext cx="418200" cy="5830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23321" extrusionOk="0">
                    <a:moveTo>
                      <a:pt x="11644" y="0"/>
                    </a:moveTo>
                    <a:cubicBezTo>
                      <a:pt x="10589" y="0"/>
                      <a:pt x="9851" y="658"/>
                      <a:pt x="9851" y="1578"/>
                    </a:cubicBezTo>
                    <a:cubicBezTo>
                      <a:pt x="9851" y="2179"/>
                      <a:pt x="10282" y="2690"/>
                      <a:pt x="10600" y="2973"/>
                    </a:cubicBezTo>
                    <a:cubicBezTo>
                      <a:pt x="10793" y="3166"/>
                      <a:pt x="10906" y="3416"/>
                      <a:pt x="10906" y="3688"/>
                    </a:cubicBezTo>
                    <a:cubicBezTo>
                      <a:pt x="10906" y="4222"/>
                      <a:pt x="10464" y="4653"/>
                      <a:pt x="9930" y="4653"/>
                    </a:cubicBezTo>
                    <a:lnTo>
                      <a:pt x="4086" y="4097"/>
                    </a:lnTo>
                    <a:lnTo>
                      <a:pt x="4041" y="4097"/>
                    </a:lnTo>
                    <a:lnTo>
                      <a:pt x="4086" y="4483"/>
                    </a:lnTo>
                    <a:lnTo>
                      <a:pt x="4654" y="10327"/>
                    </a:lnTo>
                    <a:cubicBezTo>
                      <a:pt x="4654" y="10860"/>
                      <a:pt x="4211" y="11303"/>
                      <a:pt x="3678" y="11303"/>
                    </a:cubicBezTo>
                    <a:cubicBezTo>
                      <a:pt x="3417" y="11303"/>
                      <a:pt x="3156" y="11189"/>
                      <a:pt x="2974" y="10996"/>
                    </a:cubicBezTo>
                    <a:cubicBezTo>
                      <a:pt x="2690" y="10690"/>
                      <a:pt x="2180" y="10247"/>
                      <a:pt x="1578" y="10247"/>
                    </a:cubicBezTo>
                    <a:cubicBezTo>
                      <a:pt x="648" y="10247"/>
                      <a:pt x="1" y="10996"/>
                      <a:pt x="1" y="12052"/>
                    </a:cubicBezTo>
                    <a:cubicBezTo>
                      <a:pt x="1" y="13096"/>
                      <a:pt x="659" y="13845"/>
                      <a:pt x="1578" y="13845"/>
                    </a:cubicBezTo>
                    <a:cubicBezTo>
                      <a:pt x="2180" y="13845"/>
                      <a:pt x="2690" y="13402"/>
                      <a:pt x="2974" y="13096"/>
                    </a:cubicBezTo>
                    <a:cubicBezTo>
                      <a:pt x="3156" y="12891"/>
                      <a:pt x="3417" y="12789"/>
                      <a:pt x="3689" y="12789"/>
                    </a:cubicBezTo>
                    <a:cubicBezTo>
                      <a:pt x="4222" y="12789"/>
                      <a:pt x="4654" y="13220"/>
                      <a:pt x="4654" y="13754"/>
                    </a:cubicBezTo>
                    <a:lnTo>
                      <a:pt x="4132" y="19235"/>
                    </a:lnTo>
                    <a:lnTo>
                      <a:pt x="9953" y="18667"/>
                    </a:lnTo>
                    <a:cubicBezTo>
                      <a:pt x="10486" y="18667"/>
                      <a:pt x="10918" y="19099"/>
                      <a:pt x="10918" y="19632"/>
                    </a:cubicBezTo>
                    <a:cubicBezTo>
                      <a:pt x="10918" y="19904"/>
                      <a:pt x="10804" y="20165"/>
                      <a:pt x="10611" y="20347"/>
                    </a:cubicBezTo>
                    <a:cubicBezTo>
                      <a:pt x="10305" y="20631"/>
                      <a:pt x="9862" y="21141"/>
                      <a:pt x="9862" y="21743"/>
                    </a:cubicBezTo>
                    <a:cubicBezTo>
                      <a:pt x="9862" y="22673"/>
                      <a:pt x="10611" y="23320"/>
                      <a:pt x="11667" y="23320"/>
                    </a:cubicBezTo>
                    <a:cubicBezTo>
                      <a:pt x="12722" y="23320"/>
                      <a:pt x="13460" y="22673"/>
                      <a:pt x="13460" y="21743"/>
                    </a:cubicBezTo>
                    <a:cubicBezTo>
                      <a:pt x="13460" y="21141"/>
                      <a:pt x="13017" y="20631"/>
                      <a:pt x="12711" y="20347"/>
                    </a:cubicBezTo>
                    <a:cubicBezTo>
                      <a:pt x="12518" y="20165"/>
                      <a:pt x="12404" y="19904"/>
                      <a:pt x="12404" y="19632"/>
                    </a:cubicBezTo>
                    <a:cubicBezTo>
                      <a:pt x="12404" y="19099"/>
                      <a:pt x="12835" y="18667"/>
                      <a:pt x="13369" y="18667"/>
                    </a:cubicBezTo>
                    <a:lnTo>
                      <a:pt x="16728" y="18985"/>
                    </a:lnTo>
                    <a:lnTo>
                      <a:pt x="16716" y="4324"/>
                    </a:lnTo>
                    <a:lnTo>
                      <a:pt x="13369" y="4653"/>
                    </a:lnTo>
                    <a:cubicBezTo>
                      <a:pt x="12824" y="4653"/>
                      <a:pt x="12393" y="4222"/>
                      <a:pt x="12393" y="3688"/>
                    </a:cubicBezTo>
                    <a:cubicBezTo>
                      <a:pt x="12381" y="3416"/>
                      <a:pt x="12495" y="3155"/>
                      <a:pt x="12688" y="2973"/>
                    </a:cubicBezTo>
                    <a:cubicBezTo>
                      <a:pt x="13006" y="2690"/>
                      <a:pt x="13437" y="2179"/>
                      <a:pt x="13437" y="1578"/>
                    </a:cubicBezTo>
                    <a:cubicBezTo>
                      <a:pt x="13437" y="647"/>
                      <a:pt x="12699" y="0"/>
                      <a:pt x="11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5" name="Google Shape;105;p4"/>
          <p:cNvGrpSpPr/>
          <p:nvPr/>
        </p:nvGrpSpPr>
        <p:grpSpPr>
          <a:xfrm rot="5400000">
            <a:off x="5978123" y="-2743607"/>
            <a:ext cx="3769022" cy="3405477"/>
            <a:chOff x="-1890323" y="-289070"/>
            <a:chExt cx="3769022" cy="3405477"/>
          </a:xfrm>
        </p:grpSpPr>
        <p:grpSp>
          <p:nvGrpSpPr>
            <p:cNvPr id="106" name="Google Shape;106;p4"/>
            <p:cNvGrpSpPr/>
            <p:nvPr/>
          </p:nvGrpSpPr>
          <p:grpSpPr>
            <a:xfrm>
              <a:off x="-1890323" y="-289046"/>
              <a:ext cx="3769022" cy="3404529"/>
              <a:chOff x="238125" y="1792075"/>
              <a:chExt cx="2309025" cy="2085725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38125" y="1792075"/>
                <a:ext cx="1928850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4" h="83429" extrusionOk="0">
                    <a:moveTo>
                      <a:pt x="4999" y="30058"/>
                    </a:moveTo>
                    <a:cubicBezTo>
                      <a:pt x="5024" y="30058"/>
                      <a:pt x="5048" y="30059"/>
                      <a:pt x="5072" y="30060"/>
                    </a:cubicBezTo>
                    <a:cubicBezTo>
                      <a:pt x="4823" y="30060"/>
                      <a:pt x="4585" y="30094"/>
                      <a:pt x="4346" y="30174"/>
                    </a:cubicBezTo>
                    <a:cubicBezTo>
                      <a:pt x="4560" y="30102"/>
                      <a:pt x="4783" y="30058"/>
                      <a:pt x="4999" y="30058"/>
                    </a:cubicBezTo>
                    <a:close/>
                    <a:moveTo>
                      <a:pt x="0" y="34395"/>
                    </a:moveTo>
                    <a:lnTo>
                      <a:pt x="3358" y="34713"/>
                    </a:lnTo>
                    <a:lnTo>
                      <a:pt x="3358" y="34713"/>
                    </a:lnTo>
                    <a:cubicBezTo>
                      <a:pt x="3355" y="34713"/>
                      <a:pt x="3351" y="34713"/>
                      <a:pt x="3348" y="34713"/>
                    </a:cubicBezTo>
                    <a:lnTo>
                      <a:pt x="0" y="34395"/>
                    </a:lnTo>
                    <a:close/>
                    <a:moveTo>
                      <a:pt x="5073" y="30060"/>
                    </a:moveTo>
                    <a:cubicBezTo>
                      <a:pt x="6128" y="30060"/>
                      <a:pt x="6877" y="30707"/>
                      <a:pt x="6877" y="31638"/>
                    </a:cubicBezTo>
                    <a:cubicBezTo>
                      <a:pt x="6877" y="32239"/>
                      <a:pt x="6434" y="32750"/>
                      <a:pt x="6128" y="33033"/>
                    </a:cubicBezTo>
                    <a:cubicBezTo>
                      <a:pt x="5924" y="33215"/>
                      <a:pt x="5821" y="33476"/>
                      <a:pt x="5821" y="33737"/>
                    </a:cubicBezTo>
                    <a:cubicBezTo>
                      <a:pt x="5821" y="34282"/>
                      <a:pt x="6253" y="34713"/>
                      <a:pt x="6786" y="34713"/>
                    </a:cubicBezTo>
                    <a:cubicBezTo>
                      <a:pt x="6253" y="34713"/>
                      <a:pt x="5810" y="34282"/>
                      <a:pt x="5821" y="33748"/>
                    </a:cubicBezTo>
                    <a:cubicBezTo>
                      <a:pt x="5810" y="33476"/>
                      <a:pt x="5924" y="33215"/>
                      <a:pt x="6116" y="33033"/>
                    </a:cubicBezTo>
                    <a:cubicBezTo>
                      <a:pt x="6434" y="32750"/>
                      <a:pt x="6865" y="32239"/>
                      <a:pt x="6865" y="31638"/>
                    </a:cubicBezTo>
                    <a:cubicBezTo>
                      <a:pt x="6865" y="30707"/>
                      <a:pt x="6128" y="30060"/>
                      <a:pt x="5073" y="30060"/>
                    </a:cubicBezTo>
                    <a:close/>
                    <a:moveTo>
                      <a:pt x="12074" y="39626"/>
                    </a:moveTo>
                    <a:cubicBezTo>
                      <a:pt x="12074" y="39722"/>
                      <a:pt x="12087" y="39824"/>
                      <a:pt x="12114" y="39917"/>
                    </a:cubicBezTo>
                    <a:lnTo>
                      <a:pt x="12114" y="39917"/>
                    </a:lnTo>
                    <a:cubicBezTo>
                      <a:pt x="12084" y="39820"/>
                      <a:pt x="12065" y="39723"/>
                      <a:pt x="12074" y="39626"/>
                    </a:cubicBezTo>
                    <a:close/>
                    <a:moveTo>
                      <a:pt x="16738" y="41336"/>
                    </a:moveTo>
                    <a:cubicBezTo>
                      <a:pt x="16738" y="41337"/>
                      <a:pt x="16738" y="41339"/>
                      <a:pt x="16738" y="41340"/>
                    </a:cubicBezTo>
                    <a:cubicBezTo>
                      <a:pt x="16738" y="41341"/>
                      <a:pt x="16738" y="41343"/>
                      <a:pt x="16738" y="41344"/>
                    </a:cubicBezTo>
                    <a:lnTo>
                      <a:pt x="16738" y="41344"/>
                    </a:lnTo>
                    <a:cubicBezTo>
                      <a:pt x="16738" y="41341"/>
                      <a:pt x="16738" y="41339"/>
                      <a:pt x="16738" y="41336"/>
                    </a:cubicBezTo>
                    <a:close/>
                    <a:moveTo>
                      <a:pt x="12738" y="42127"/>
                    </a:moveTo>
                    <a:lnTo>
                      <a:pt x="12738" y="42127"/>
                    </a:lnTo>
                    <a:cubicBezTo>
                      <a:pt x="12448" y="42225"/>
                      <a:pt x="12213" y="42460"/>
                      <a:pt x="12119" y="42758"/>
                    </a:cubicBezTo>
                    <a:cubicBezTo>
                      <a:pt x="12213" y="42453"/>
                      <a:pt x="12446" y="42224"/>
                      <a:pt x="12738" y="42127"/>
                    </a:cubicBezTo>
                    <a:close/>
                    <a:moveTo>
                      <a:pt x="13050" y="42077"/>
                    </a:moveTo>
                    <a:cubicBezTo>
                      <a:pt x="13322" y="42077"/>
                      <a:pt x="13572" y="42191"/>
                      <a:pt x="13765" y="42384"/>
                    </a:cubicBezTo>
                    <a:cubicBezTo>
                      <a:pt x="14048" y="42689"/>
                      <a:pt x="14556" y="43130"/>
                      <a:pt x="15156" y="43133"/>
                    </a:cubicBezTo>
                    <a:lnTo>
                      <a:pt x="15156" y="43133"/>
                    </a:lnTo>
                    <a:cubicBezTo>
                      <a:pt x="15153" y="43133"/>
                      <a:pt x="15151" y="43133"/>
                      <a:pt x="15149" y="43133"/>
                    </a:cubicBezTo>
                    <a:cubicBezTo>
                      <a:pt x="14548" y="43133"/>
                      <a:pt x="14037" y="42702"/>
                      <a:pt x="13754" y="42384"/>
                    </a:cubicBezTo>
                    <a:cubicBezTo>
                      <a:pt x="13562" y="42192"/>
                      <a:pt x="13314" y="42079"/>
                      <a:pt x="13044" y="42078"/>
                    </a:cubicBezTo>
                    <a:lnTo>
                      <a:pt x="13044" y="42078"/>
                    </a:lnTo>
                    <a:cubicBezTo>
                      <a:pt x="13046" y="42077"/>
                      <a:pt x="13048" y="42077"/>
                      <a:pt x="13050" y="42077"/>
                    </a:cubicBezTo>
                    <a:close/>
                    <a:moveTo>
                      <a:pt x="7682" y="48807"/>
                    </a:moveTo>
                    <a:lnTo>
                      <a:pt x="12653" y="49283"/>
                    </a:lnTo>
                    <a:lnTo>
                      <a:pt x="12641" y="49283"/>
                    </a:lnTo>
                    <a:lnTo>
                      <a:pt x="7682" y="48807"/>
                    </a:lnTo>
                    <a:close/>
                    <a:moveTo>
                      <a:pt x="3904" y="48886"/>
                    </a:moveTo>
                    <a:cubicBezTo>
                      <a:pt x="4426" y="49238"/>
                      <a:pt x="4482" y="49976"/>
                      <a:pt x="4040" y="50395"/>
                    </a:cubicBezTo>
                    <a:cubicBezTo>
                      <a:pt x="3722" y="50679"/>
                      <a:pt x="3280" y="51201"/>
                      <a:pt x="3280" y="51803"/>
                    </a:cubicBezTo>
                    <a:cubicBezTo>
                      <a:pt x="3280" y="52143"/>
                      <a:pt x="3391" y="52463"/>
                      <a:pt x="3585" y="52720"/>
                    </a:cubicBezTo>
                    <a:lnTo>
                      <a:pt x="3585" y="52720"/>
                    </a:lnTo>
                    <a:cubicBezTo>
                      <a:pt x="3387" y="52459"/>
                      <a:pt x="3274" y="52134"/>
                      <a:pt x="3280" y="51791"/>
                    </a:cubicBezTo>
                    <a:cubicBezTo>
                      <a:pt x="3280" y="51190"/>
                      <a:pt x="3722" y="50679"/>
                      <a:pt x="4028" y="50395"/>
                    </a:cubicBezTo>
                    <a:cubicBezTo>
                      <a:pt x="4482" y="49976"/>
                      <a:pt x="4414" y="49238"/>
                      <a:pt x="3904" y="48886"/>
                    </a:cubicBezTo>
                    <a:close/>
                    <a:moveTo>
                      <a:pt x="20199" y="0"/>
                    </a:moveTo>
                    <a:cubicBezTo>
                      <a:pt x="19144" y="0"/>
                      <a:pt x="18406" y="647"/>
                      <a:pt x="18406" y="1577"/>
                    </a:cubicBezTo>
                    <a:cubicBezTo>
                      <a:pt x="18406" y="2179"/>
                      <a:pt x="18849" y="2689"/>
                      <a:pt x="19155" y="2973"/>
                    </a:cubicBezTo>
                    <a:cubicBezTo>
                      <a:pt x="19791" y="3575"/>
                      <a:pt x="19371" y="4653"/>
                      <a:pt x="18486" y="4653"/>
                    </a:cubicBezTo>
                    <a:lnTo>
                      <a:pt x="12641" y="4085"/>
                    </a:lnTo>
                    <a:lnTo>
                      <a:pt x="12585" y="4085"/>
                    </a:lnTo>
                    <a:lnTo>
                      <a:pt x="6786" y="3518"/>
                    </a:lnTo>
                    <a:cubicBezTo>
                      <a:pt x="6253" y="3518"/>
                      <a:pt x="5810" y="3949"/>
                      <a:pt x="5821" y="4494"/>
                    </a:cubicBezTo>
                    <a:cubicBezTo>
                      <a:pt x="5810" y="4755"/>
                      <a:pt x="5924" y="5016"/>
                      <a:pt x="6116" y="5197"/>
                    </a:cubicBezTo>
                    <a:cubicBezTo>
                      <a:pt x="6434" y="5481"/>
                      <a:pt x="6865" y="5992"/>
                      <a:pt x="6865" y="6593"/>
                    </a:cubicBezTo>
                    <a:cubicBezTo>
                      <a:pt x="6865" y="7524"/>
                      <a:pt x="6128" y="8170"/>
                      <a:pt x="5072" y="8170"/>
                    </a:cubicBezTo>
                    <a:cubicBezTo>
                      <a:pt x="4017" y="8170"/>
                      <a:pt x="3280" y="7524"/>
                      <a:pt x="3280" y="6593"/>
                    </a:cubicBezTo>
                    <a:cubicBezTo>
                      <a:pt x="3280" y="5992"/>
                      <a:pt x="3722" y="5481"/>
                      <a:pt x="4028" y="5197"/>
                    </a:cubicBezTo>
                    <a:cubicBezTo>
                      <a:pt x="4221" y="5016"/>
                      <a:pt x="4335" y="4755"/>
                      <a:pt x="4335" y="4482"/>
                    </a:cubicBezTo>
                    <a:cubicBezTo>
                      <a:pt x="4335" y="3949"/>
                      <a:pt x="3904" y="3518"/>
                      <a:pt x="3359" y="3518"/>
                    </a:cubicBezTo>
                    <a:lnTo>
                      <a:pt x="0" y="3847"/>
                    </a:lnTo>
                    <a:lnTo>
                      <a:pt x="0" y="24409"/>
                    </a:lnTo>
                    <a:cubicBezTo>
                      <a:pt x="896" y="24454"/>
                      <a:pt x="1509" y="25181"/>
                      <a:pt x="1509" y="26213"/>
                    </a:cubicBezTo>
                    <a:cubicBezTo>
                      <a:pt x="1509" y="27235"/>
                      <a:pt x="896" y="27972"/>
                      <a:pt x="0" y="28006"/>
                    </a:cubicBezTo>
                    <a:lnTo>
                      <a:pt x="0" y="34395"/>
                    </a:lnTo>
                    <a:lnTo>
                      <a:pt x="11" y="49045"/>
                    </a:lnTo>
                    <a:lnTo>
                      <a:pt x="0" y="49045"/>
                    </a:lnTo>
                    <a:lnTo>
                      <a:pt x="0" y="69800"/>
                    </a:lnTo>
                    <a:cubicBezTo>
                      <a:pt x="896" y="69834"/>
                      <a:pt x="1509" y="70560"/>
                      <a:pt x="1509" y="71593"/>
                    </a:cubicBezTo>
                    <a:cubicBezTo>
                      <a:pt x="1509" y="72626"/>
                      <a:pt x="896" y="73352"/>
                      <a:pt x="0" y="73386"/>
                    </a:cubicBezTo>
                    <a:lnTo>
                      <a:pt x="0" y="79105"/>
                    </a:lnTo>
                    <a:lnTo>
                      <a:pt x="3359" y="78787"/>
                    </a:lnTo>
                    <a:cubicBezTo>
                      <a:pt x="4233" y="78787"/>
                      <a:pt x="4664" y="79854"/>
                      <a:pt x="4028" y="80456"/>
                    </a:cubicBezTo>
                    <a:cubicBezTo>
                      <a:pt x="3711" y="80739"/>
                      <a:pt x="3268" y="81250"/>
                      <a:pt x="3268" y="81851"/>
                    </a:cubicBezTo>
                    <a:cubicBezTo>
                      <a:pt x="3268" y="82782"/>
                      <a:pt x="4017" y="83429"/>
                      <a:pt x="5072" y="83429"/>
                    </a:cubicBezTo>
                    <a:cubicBezTo>
                      <a:pt x="6128" y="83429"/>
                      <a:pt x="6865" y="82782"/>
                      <a:pt x="6865" y="81851"/>
                    </a:cubicBezTo>
                    <a:cubicBezTo>
                      <a:pt x="6865" y="81250"/>
                      <a:pt x="6434" y="80739"/>
                      <a:pt x="6116" y="80456"/>
                    </a:cubicBezTo>
                    <a:cubicBezTo>
                      <a:pt x="5481" y="79854"/>
                      <a:pt x="5901" y="78787"/>
                      <a:pt x="6786" y="78787"/>
                    </a:cubicBezTo>
                    <a:lnTo>
                      <a:pt x="12630" y="79355"/>
                    </a:lnTo>
                    <a:lnTo>
                      <a:pt x="12653" y="79355"/>
                    </a:lnTo>
                    <a:lnTo>
                      <a:pt x="12641" y="79151"/>
                    </a:lnTo>
                    <a:lnTo>
                      <a:pt x="12074" y="73295"/>
                    </a:lnTo>
                    <a:cubicBezTo>
                      <a:pt x="12074" y="72762"/>
                      <a:pt x="12517" y="72342"/>
                      <a:pt x="13050" y="72342"/>
                    </a:cubicBezTo>
                    <a:cubicBezTo>
                      <a:pt x="13322" y="72342"/>
                      <a:pt x="13572" y="72444"/>
                      <a:pt x="13765" y="72648"/>
                    </a:cubicBezTo>
                    <a:cubicBezTo>
                      <a:pt x="14049" y="72955"/>
                      <a:pt x="14559" y="73397"/>
                      <a:pt x="15161" y="73397"/>
                    </a:cubicBezTo>
                    <a:cubicBezTo>
                      <a:pt x="16091" y="73397"/>
                      <a:pt x="16738" y="72648"/>
                      <a:pt x="16738" y="71593"/>
                    </a:cubicBezTo>
                    <a:cubicBezTo>
                      <a:pt x="16738" y="70549"/>
                      <a:pt x="16080" y="69789"/>
                      <a:pt x="15149" y="69789"/>
                    </a:cubicBezTo>
                    <a:cubicBezTo>
                      <a:pt x="14548" y="69789"/>
                      <a:pt x="14037" y="70231"/>
                      <a:pt x="13754" y="70538"/>
                    </a:cubicBezTo>
                    <a:cubicBezTo>
                      <a:pt x="13561" y="70731"/>
                      <a:pt x="13311" y="70844"/>
                      <a:pt x="13039" y="70844"/>
                    </a:cubicBezTo>
                    <a:cubicBezTo>
                      <a:pt x="12505" y="70844"/>
                      <a:pt x="12074" y="70413"/>
                      <a:pt x="12074" y="69879"/>
                    </a:cubicBezTo>
                    <a:lnTo>
                      <a:pt x="12607" y="64330"/>
                    </a:lnTo>
                    <a:lnTo>
                      <a:pt x="12630" y="64330"/>
                    </a:lnTo>
                    <a:lnTo>
                      <a:pt x="18486" y="64898"/>
                    </a:lnTo>
                    <a:cubicBezTo>
                      <a:pt x="19019" y="64898"/>
                      <a:pt x="19450" y="64467"/>
                      <a:pt x="19450" y="63922"/>
                    </a:cubicBezTo>
                    <a:cubicBezTo>
                      <a:pt x="19462" y="63661"/>
                      <a:pt x="19348" y="63400"/>
                      <a:pt x="19155" y="63218"/>
                    </a:cubicBezTo>
                    <a:cubicBezTo>
                      <a:pt x="18837" y="62935"/>
                      <a:pt x="18395" y="62424"/>
                      <a:pt x="18395" y="61823"/>
                    </a:cubicBezTo>
                    <a:cubicBezTo>
                      <a:pt x="18395" y="60892"/>
                      <a:pt x="19144" y="60245"/>
                      <a:pt x="20199" y="60245"/>
                    </a:cubicBezTo>
                    <a:cubicBezTo>
                      <a:pt x="21255" y="60245"/>
                      <a:pt x="21992" y="60892"/>
                      <a:pt x="21992" y="61823"/>
                    </a:cubicBezTo>
                    <a:cubicBezTo>
                      <a:pt x="21992" y="62424"/>
                      <a:pt x="21561" y="62935"/>
                      <a:pt x="21243" y="63218"/>
                    </a:cubicBezTo>
                    <a:cubicBezTo>
                      <a:pt x="21050" y="63400"/>
                      <a:pt x="20937" y="63661"/>
                      <a:pt x="20937" y="63922"/>
                    </a:cubicBezTo>
                    <a:cubicBezTo>
                      <a:pt x="20937" y="64467"/>
                      <a:pt x="21379" y="64898"/>
                      <a:pt x="21913" y="64898"/>
                    </a:cubicBezTo>
                    <a:lnTo>
                      <a:pt x="27757" y="64330"/>
                    </a:lnTo>
                    <a:lnTo>
                      <a:pt x="27927" y="64342"/>
                    </a:lnTo>
                    <a:lnTo>
                      <a:pt x="28460" y="69879"/>
                    </a:lnTo>
                    <a:cubicBezTo>
                      <a:pt x="28460" y="70413"/>
                      <a:pt x="28029" y="70844"/>
                      <a:pt x="27496" y="70844"/>
                    </a:cubicBezTo>
                    <a:cubicBezTo>
                      <a:pt x="27223" y="70844"/>
                      <a:pt x="26974" y="70742"/>
                      <a:pt x="26781" y="70538"/>
                    </a:cubicBezTo>
                    <a:cubicBezTo>
                      <a:pt x="26497" y="70231"/>
                      <a:pt x="25987" y="69789"/>
                      <a:pt x="25385" y="69789"/>
                    </a:cubicBezTo>
                    <a:cubicBezTo>
                      <a:pt x="24455" y="69789"/>
                      <a:pt x="23808" y="70538"/>
                      <a:pt x="23808" y="71593"/>
                    </a:cubicBezTo>
                    <a:cubicBezTo>
                      <a:pt x="23808" y="72648"/>
                      <a:pt x="24455" y="73386"/>
                      <a:pt x="25385" y="73386"/>
                    </a:cubicBezTo>
                    <a:cubicBezTo>
                      <a:pt x="25987" y="73386"/>
                      <a:pt x="26497" y="72943"/>
                      <a:pt x="26781" y="72637"/>
                    </a:cubicBezTo>
                    <a:cubicBezTo>
                      <a:pt x="26974" y="72444"/>
                      <a:pt x="27223" y="72331"/>
                      <a:pt x="27496" y="72331"/>
                    </a:cubicBezTo>
                    <a:cubicBezTo>
                      <a:pt x="28029" y="72331"/>
                      <a:pt x="28460" y="72762"/>
                      <a:pt x="28460" y="73307"/>
                    </a:cubicBezTo>
                    <a:lnTo>
                      <a:pt x="27893" y="79151"/>
                    </a:lnTo>
                    <a:lnTo>
                      <a:pt x="27882" y="79332"/>
                    </a:lnTo>
                    <a:lnTo>
                      <a:pt x="33612" y="78776"/>
                    </a:lnTo>
                    <a:cubicBezTo>
                      <a:pt x="34486" y="78776"/>
                      <a:pt x="34917" y="79854"/>
                      <a:pt x="34270" y="80456"/>
                    </a:cubicBezTo>
                    <a:cubicBezTo>
                      <a:pt x="33964" y="80739"/>
                      <a:pt x="33522" y="81250"/>
                      <a:pt x="33522" y="81851"/>
                    </a:cubicBezTo>
                    <a:cubicBezTo>
                      <a:pt x="33522" y="82782"/>
                      <a:pt x="34270" y="83429"/>
                      <a:pt x="35326" y="83429"/>
                    </a:cubicBezTo>
                    <a:cubicBezTo>
                      <a:pt x="36370" y="83429"/>
                      <a:pt x="37119" y="82782"/>
                      <a:pt x="37119" y="81851"/>
                    </a:cubicBezTo>
                    <a:cubicBezTo>
                      <a:pt x="37119" y="81250"/>
                      <a:pt x="36676" y="80739"/>
                      <a:pt x="36370" y="80456"/>
                    </a:cubicBezTo>
                    <a:cubicBezTo>
                      <a:pt x="35734" y="79854"/>
                      <a:pt x="36154" y="78776"/>
                      <a:pt x="37039" y="78776"/>
                    </a:cubicBezTo>
                    <a:lnTo>
                      <a:pt x="42861" y="79344"/>
                    </a:lnTo>
                    <a:lnTo>
                      <a:pt x="42883" y="79162"/>
                    </a:lnTo>
                    <a:lnTo>
                      <a:pt x="42316" y="73307"/>
                    </a:lnTo>
                    <a:cubicBezTo>
                      <a:pt x="42316" y="72773"/>
                      <a:pt x="42747" y="72342"/>
                      <a:pt x="43281" y="72342"/>
                    </a:cubicBezTo>
                    <a:cubicBezTo>
                      <a:pt x="43293" y="72341"/>
                      <a:pt x="43306" y="72341"/>
                      <a:pt x="43318" y="72341"/>
                    </a:cubicBezTo>
                    <a:cubicBezTo>
                      <a:pt x="43577" y="72341"/>
                      <a:pt x="43822" y="72453"/>
                      <a:pt x="43996" y="72637"/>
                    </a:cubicBezTo>
                    <a:cubicBezTo>
                      <a:pt x="44279" y="72955"/>
                      <a:pt x="44790" y="73386"/>
                      <a:pt x="45391" y="73386"/>
                    </a:cubicBezTo>
                    <a:cubicBezTo>
                      <a:pt x="46322" y="73386"/>
                      <a:pt x="46969" y="72648"/>
                      <a:pt x="46969" y="71593"/>
                    </a:cubicBezTo>
                    <a:cubicBezTo>
                      <a:pt x="46969" y="70538"/>
                      <a:pt x="46333" y="69789"/>
                      <a:pt x="45403" y="69789"/>
                    </a:cubicBezTo>
                    <a:cubicBezTo>
                      <a:pt x="44801" y="69789"/>
                      <a:pt x="44291" y="70231"/>
                      <a:pt x="44007" y="70538"/>
                    </a:cubicBezTo>
                    <a:cubicBezTo>
                      <a:pt x="43814" y="70731"/>
                      <a:pt x="43564" y="70844"/>
                      <a:pt x="43292" y="70844"/>
                    </a:cubicBezTo>
                    <a:cubicBezTo>
                      <a:pt x="42759" y="70844"/>
                      <a:pt x="42327" y="70413"/>
                      <a:pt x="42327" y="69879"/>
                    </a:cubicBezTo>
                    <a:lnTo>
                      <a:pt x="42861" y="64330"/>
                    </a:lnTo>
                    <a:lnTo>
                      <a:pt x="42883" y="64330"/>
                    </a:lnTo>
                    <a:lnTo>
                      <a:pt x="48739" y="64898"/>
                    </a:lnTo>
                    <a:cubicBezTo>
                      <a:pt x="49272" y="64898"/>
                      <a:pt x="49704" y="64467"/>
                      <a:pt x="49704" y="63922"/>
                    </a:cubicBezTo>
                    <a:cubicBezTo>
                      <a:pt x="49715" y="63661"/>
                      <a:pt x="49601" y="63400"/>
                      <a:pt x="49409" y="63218"/>
                    </a:cubicBezTo>
                    <a:cubicBezTo>
                      <a:pt x="49091" y="62935"/>
                      <a:pt x="48648" y="62424"/>
                      <a:pt x="48648" y="61823"/>
                    </a:cubicBezTo>
                    <a:cubicBezTo>
                      <a:pt x="48648" y="60892"/>
                      <a:pt x="49397" y="60245"/>
                      <a:pt x="50453" y="60245"/>
                    </a:cubicBezTo>
                    <a:cubicBezTo>
                      <a:pt x="51508" y="60245"/>
                      <a:pt x="52245" y="60892"/>
                      <a:pt x="52245" y="61823"/>
                    </a:cubicBezTo>
                    <a:cubicBezTo>
                      <a:pt x="52245" y="62424"/>
                      <a:pt x="51814" y="62935"/>
                      <a:pt x="51497" y="63218"/>
                    </a:cubicBezTo>
                    <a:cubicBezTo>
                      <a:pt x="51304" y="63400"/>
                      <a:pt x="51190" y="63661"/>
                      <a:pt x="51190" y="63922"/>
                    </a:cubicBezTo>
                    <a:cubicBezTo>
                      <a:pt x="51190" y="64467"/>
                      <a:pt x="51633" y="64898"/>
                      <a:pt x="52166" y="64898"/>
                    </a:cubicBezTo>
                    <a:lnTo>
                      <a:pt x="58010" y="64330"/>
                    </a:lnTo>
                    <a:lnTo>
                      <a:pt x="58044" y="64330"/>
                    </a:lnTo>
                    <a:lnTo>
                      <a:pt x="58010" y="64047"/>
                    </a:lnTo>
                    <a:lnTo>
                      <a:pt x="58578" y="58191"/>
                    </a:lnTo>
                    <a:cubicBezTo>
                      <a:pt x="58578" y="57658"/>
                      <a:pt x="58146" y="57227"/>
                      <a:pt x="57613" y="57227"/>
                    </a:cubicBezTo>
                    <a:cubicBezTo>
                      <a:pt x="57341" y="57227"/>
                      <a:pt x="57091" y="57329"/>
                      <a:pt x="56898" y="57533"/>
                    </a:cubicBezTo>
                    <a:cubicBezTo>
                      <a:pt x="56614" y="57840"/>
                      <a:pt x="56104" y="58282"/>
                      <a:pt x="55502" y="58282"/>
                    </a:cubicBezTo>
                    <a:cubicBezTo>
                      <a:pt x="54572" y="58282"/>
                      <a:pt x="53925" y="57533"/>
                      <a:pt x="53925" y="56478"/>
                    </a:cubicBezTo>
                    <a:cubicBezTo>
                      <a:pt x="53925" y="55422"/>
                      <a:pt x="54572" y="54685"/>
                      <a:pt x="55502" y="54685"/>
                    </a:cubicBezTo>
                    <a:cubicBezTo>
                      <a:pt x="56104" y="54685"/>
                      <a:pt x="56614" y="55127"/>
                      <a:pt x="56898" y="55434"/>
                    </a:cubicBezTo>
                    <a:cubicBezTo>
                      <a:pt x="57091" y="55627"/>
                      <a:pt x="57341" y="55740"/>
                      <a:pt x="57613" y="55740"/>
                    </a:cubicBezTo>
                    <a:cubicBezTo>
                      <a:pt x="58146" y="55740"/>
                      <a:pt x="58589" y="55309"/>
                      <a:pt x="58589" y="54764"/>
                    </a:cubicBezTo>
                    <a:lnTo>
                      <a:pt x="58056" y="49283"/>
                    </a:lnTo>
                    <a:lnTo>
                      <a:pt x="58022" y="48920"/>
                    </a:lnTo>
                    <a:lnTo>
                      <a:pt x="58589" y="43065"/>
                    </a:lnTo>
                    <a:cubicBezTo>
                      <a:pt x="58589" y="42531"/>
                      <a:pt x="58158" y="42100"/>
                      <a:pt x="57613" y="42100"/>
                    </a:cubicBezTo>
                    <a:cubicBezTo>
                      <a:pt x="57601" y="42100"/>
                      <a:pt x="57589" y="42099"/>
                      <a:pt x="57577" y="42099"/>
                    </a:cubicBezTo>
                    <a:cubicBezTo>
                      <a:pt x="57328" y="42099"/>
                      <a:pt x="57083" y="42212"/>
                      <a:pt x="56909" y="42407"/>
                    </a:cubicBezTo>
                    <a:cubicBezTo>
                      <a:pt x="56626" y="42713"/>
                      <a:pt x="56115" y="43156"/>
                      <a:pt x="55514" y="43156"/>
                    </a:cubicBezTo>
                    <a:cubicBezTo>
                      <a:pt x="54583" y="43156"/>
                      <a:pt x="53936" y="42407"/>
                      <a:pt x="53936" y="41351"/>
                    </a:cubicBezTo>
                    <a:cubicBezTo>
                      <a:pt x="53936" y="40296"/>
                      <a:pt x="54583" y="39558"/>
                      <a:pt x="55514" y="39558"/>
                    </a:cubicBezTo>
                    <a:cubicBezTo>
                      <a:pt x="56115" y="39558"/>
                      <a:pt x="56626" y="39989"/>
                      <a:pt x="56909" y="40307"/>
                    </a:cubicBezTo>
                    <a:cubicBezTo>
                      <a:pt x="57091" y="40500"/>
                      <a:pt x="57352" y="40614"/>
                      <a:pt x="57613" y="40614"/>
                    </a:cubicBezTo>
                    <a:cubicBezTo>
                      <a:pt x="58158" y="40614"/>
                      <a:pt x="58589" y="40171"/>
                      <a:pt x="58589" y="39638"/>
                    </a:cubicBezTo>
                    <a:lnTo>
                      <a:pt x="58056" y="34145"/>
                    </a:lnTo>
                    <a:lnTo>
                      <a:pt x="63877" y="33578"/>
                    </a:lnTo>
                    <a:cubicBezTo>
                      <a:pt x="64410" y="33578"/>
                      <a:pt x="64842" y="34009"/>
                      <a:pt x="64842" y="34543"/>
                    </a:cubicBezTo>
                    <a:cubicBezTo>
                      <a:pt x="64842" y="34815"/>
                      <a:pt x="64728" y="35065"/>
                      <a:pt x="64535" y="35257"/>
                    </a:cubicBezTo>
                    <a:cubicBezTo>
                      <a:pt x="64229" y="35541"/>
                      <a:pt x="63786" y="36052"/>
                      <a:pt x="63786" y="36653"/>
                    </a:cubicBezTo>
                    <a:cubicBezTo>
                      <a:pt x="63786" y="37584"/>
                      <a:pt x="64535" y="38231"/>
                      <a:pt x="65579" y="38231"/>
                    </a:cubicBezTo>
                    <a:cubicBezTo>
                      <a:pt x="66635" y="38231"/>
                      <a:pt x="67383" y="37584"/>
                      <a:pt x="67383" y="36653"/>
                    </a:cubicBezTo>
                    <a:cubicBezTo>
                      <a:pt x="67383" y="36052"/>
                      <a:pt x="66941" y="35541"/>
                      <a:pt x="66623" y="35257"/>
                    </a:cubicBezTo>
                    <a:cubicBezTo>
                      <a:pt x="66430" y="35076"/>
                      <a:pt x="66317" y="34815"/>
                      <a:pt x="66328" y="34543"/>
                    </a:cubicBezTo>
                    <a:cubicBezTo>
                      <a:pt x="66328" y="34009"/>
                      <a:pt x="66759" y="33578"/>
                      <a:pt x="67293" y="33578"/>
                    </a:cubicBezTo>
                    <a:lnTo>
                      <a:pt x="73103" y="34134"/>
                    </a:lnTo>
                    <a:lnTo>
                      <a:pt x="73069" y="33782"/>
                    </a:lnTo>
                    <a:lnTo>
                      <a:pt x="72501" y="27938"/>
                    </a:lnTo>
                    <a:cubicBezTo>
                      <a:pt x="72501" y="27405"/>
                      <a:pt x="72933" y="26962"/>
                      <a:pt x="73466" y="26962"/>
                    </a:cubicBezTo>
                    <a:cubicBezTo>
                      <a:pt x="73738" y="26962"/>
                      <a:pt x="73988" y="27076"/>
                      <a:pt x="74169" y="27269"/>
                    </a:cubicBezTo>
                    <a:cubicBezTo>
                      <a:pt x="74453" y="27586"/>
                      <a:pt x="74975" y="28018"/>
                      <a:pt x="75577" y="28018"/>
                    </a:cubicBezTo>
                    <a:cubicBezTo>
                      <a:pt x="76496" y="28018"/>
                      <a:pt x="77154" y="27280"/>
                      <a:pt x="77154" y="26225"/>
                    </a:cubicBezTo>
                    <a:cubicBezTo>
                      <a:pt x="77154" y="25169"/>
                      <a:pt x="76496" y="24420"/>
                      <a:pt x="75577" y="24420"/>
                    </a:cubicBezTo>
                    <a:cubicBezTo>
                      <a:pt x="74975" y="24420"/>
                      <a:pt x="74465" y="24863"/>
                      <a:pt x="74169" y="25169"/>
                    </a:cubicBezTo>
                    <a:cubicBezTo>
                      <a:pt x="73996" y="25364"/>
                      <a:pt x="73761" y="25476"/>
                      <a:pt x="73503" y="25476"/>
                    </a:cubicBezTo>
                    <a:cubicBezTo>
                      <a:pt x="73491" y="25476"/>
                      <a:pt x="73478" y="25476"/>
                      <a:pt x="73466" y="25476"/>
                    </a:cubicBezTo>
                    <a:cubicBezTo>
                      <a:pt x="72933" y="25476"/>
                      <a:pt x="72501" y="25045"/>
                      <a:pt x="72501" y="24511"/>
                    </a:cubicBezTo>
                    <a:lnTo>
                      <a:pt x="73023" y="19064"/>
                    </a:lnTo>
                    <a:lnTo>
                      <a:pt x="67293" y="18508"/>
                    </a:lnTo>
                    <a:cubicBezTo>
                      <a:pt x="66759" y="18508"/>
                      <a:pt x="66328" y="18951"/>
                      <a:pt x="66328" y="19484"/>
                    </a:cubicBezTo>
                    <a:cubicBezTo>
                      <a:pt x="66328" y="19745"/>
                      <a:pt x="66430" y="20006"/>
                      <a:pt x="66635" y="20188"/>
                    </a:cubicBezTo>
                    <a:cubicBezTo>
                      <a:pt x="66941" y="20471"/>
                      <a:pt x="67383" y="20993"/>
                      <a:pt x="67383" y="21583"/>
                    </a:cubicBezTo>
                    <a:cubicBezTo>
                      <a:pt x="67383" y="22514"/>
                      <a:pt x="66635" y="23172"/>
                      <a:pt x="65579" y="23172"/>
                    </a:cubicBezTo>
                    <a:cubicBezTo>
                      <a:pt x="64535" y="23172"/>
                      <a:pt x="63786" y="22514"/>
                      <a:pt x="63786" y="21583"/>
                    </a:cubicBezTo>
                    <a:cubicBezTo>
                      <a:pt x="63786" y="20993"/>
                      <a:pt x="64217" y="20471"/>
                      <a:pt x="64535" y="20188"/>
                    </a:cubicBezTo>
                    <a:cubicBezTo>
                      <a:pt x="64728" y="20006"/>
                      <a:pt x="64842" y="19745"/>
                      <a:pt x="64842" y="19484"/>
                    </a:cubicBezTo>
                    <a:cubicBezTo>
                      <a:pt x="64842" y="18951"/>
                      <a:pt x="64410" y="18508"/>
                      <a:pt x="63866" y="18508"/>
                    </a:cubicBezTo>
                    <a:lnTo>
                      <a:pt x="58056" y="19076"/>
                    </a:lnTo>
                    <a:lnTo>
                      <a:pt x="58010" y="18667"/>
                    </a:lnTo>
                    <a:lnTo>
                      <a:pt x="58578" y="12823"/>
                    </a:lnTo>
                    <a:cubicBezTo>
                      <a:pt x="58578" y="12290"/>
                      <a:pt x="58146" y="11847"/>
                      <a:pt x="57613" y="11847"/>
                    </a:cubicBezTo>
                    <a:cubicBezTo>
                      <a:pt x="57341" y="11847"/>
                      <a:pt x="57091" y="11961"/>
                      <a:pt x="56909" y="12153"/>
                    </a:cubicBezTo>
                    <a:cubicBezTo>
                      <a:pt x="56626" y="12471"/>
                      <a:pt x="56104" y="12902"/>
                      <a:pt x="55502" y="12902"/>
                    </a:cubicBezTo>
                    <a:cubicBezTo>
                      <a:pt x="54583" y="12902"/>
                      <a:pt x="53925" y="12165"/>
                      <a:pt x="53925" y="11109"/>
                    </a:cubicBezTo>
                    <a:cubicBezTo>
                      <a:pt x="53925" y="10054"/>
                      <a:pt x="54583" y="9305"/>
                      <a:pt x="55502" y="9305"/>
                    </a:cubicBezTo>
                    <a:cubicBezTo>
                      <a:pt x="56104" y="9305"/>
                      <a:pt x="56614" y="9748"/>
                      <a:pt x="56909" y="10054"/>
                    </a:cubicBezTo>
                    <a:cubicBezTo>
                      <a:pt x="57083" y="10249"/>
                      <a:pt x="57318" y="10361"/>
                      <a:pt x="57576" y="10361"/>
                    </a:cubicBezTo>
                    <a:cubicBezTo>
                      <a:pt x="57588" y="10361"/>
                      <a:pt x="57601" y="10361"/>
                      <a:pt x="57613" y="10361"/>
                    </a:cubicBezTo>
                    <a:cubicBezTo>
                      <a:pt x="58146" y="10361"/>
                      <a:pt x="58589" y="9929"/>
                      <a:pt x="58589" y="9385"/>
                    </a:cubicBezTo>
                    <a:lnTo>
                      <a:pt x="58078" y="4097"/>
                    </a:lnTo>
                    <a:lnTo>
                      <a:pt x="58022" y="4097"/>
                    </a:lnTo>
                    <a:lnTo>
                      <a:pt x="52166" y="3529"/>
                    </a:lnTo>
                    <a:cubicBezTo>
                      <a:pt x="51633" y="3529"/>
                      <a:pt x="51213" y="3960"/>
                      <a:pt x="51213" y="4494"/>
                    </a:cubicBezTo>
                    <a:cubicBezTo>
                      <a:pt x="51201" y="4755"/>
                      <a:pt x="51315" y="5016"/>
                      <a:pt x="51508" y="5197"/>
                    </a:cubicBezTo>
                    <a:cubicBezTo>
                      <a:pt x="51826" y="5481"/>
                      <a:pt x="52257" y="5992"/>
                      <a:pt x="52257" y="6593"/>
                    </a:cubicBezTo>
                    <a:cubicBezTo>
                      <a:pt x="52257" y="7524"/>
                      <a:pt x="51519" y="8170"/>
                      <a:pt x="50464" y="8170"/>
                    </a:cubicBezTo>
                    <a:cubicBezTo>
                      <a:pt x="49409" y="8170"/>
                      <a:pt x="48660" y="7524"/>
                      <a:pt x="48660" y="6593"/>
                    </a:cubicBezTo>
                    <a:cubicBezTo>
                      <a:pt x="48660" y="5992"/>
                      <a:pt x="49091" y="5481"/>
                      <a:pt x="49409" y="5197"/>
                    </a:cubicBezTo>
                    <a:cubicBezTo>
                      <a:pt x="49601" y="5016"/>
                      <a:pt x="49715" y="4755"/>
                      <a:pt x="49704" y="4482"/>
                    </a:cubicBezTo>
                    <a:cubicBezTo>
                      <a:pt x="49704" y="3949"/>
                      <a:pt x="49272" y="3518"/>
                      <a:pt x="48739" y="3518"/>
                    </a:cubicBezTo>
                    <a:lnTo>
                      <a:pt x="42883" y="4085"/>
                    </a:lnTo>
                    <a:lnTo>
                      <a:pt x="42838" y="4085"/>
                    </a:lnTo>
                    <a:lnTo>
                      <a:pt x="37039" y="3529"/>
                    </a:lnTo>
                    <a:cubicBezTo>
                      <a:pt x="36506" y="3529"/>
                      <a:pt x="36075" y="3960"/>
                      <a:pt x="36075" y="4494"/>
                    </a:cubicBezTo>
                    <a:cubicBezTo>
                      <a:pt x="36063" y="4766"/>
                      <a:pt x="36177" y="5016"/>
                      <a:pt x="36370" y="5209"/>
                    </a:cubicBezTo>
                    <a:cubicBezTo>
                      <a:pt x="36688" y="5492"/>
                      <a:pt x="37119" y="6003"/>
                      <a:pt x="37119" y="6604"/>
                    </a:cubicBezTo>
                    <a:cubicBezTo>
                      <a:pt x="37119" y="7535"/>
                      <a:pt x="36381" y="8182"/>
                      <a:pt x="35326" y="8182"/>
                    </a:cubicBezTo>
                    <a:cubicBezTo>
                      <a:pt x="34270" y="8182"/>
                      <a:pt x="33533" y="7524"/>
                      <a:pt x="33533" y="6593"/>
                    </a:cubicBezTo>
                    <a:cubicBezTo>
                      <a:pt x="33533" y="5992"/>
                      <a:pt x="33975" y="5481"/>
                      <a:pt x="34282" y="5197"/>
                    </a:cubicBezTo>
                    <a:cubicBezTo>
                      <a:pt x="34475" y="5016"/>
                      <a:pt x="34588" y="4755"/>
                      <a:pt x="34588" y="4482"/>
                    </a:cubicBezTo>
                    <a:cubicBezTo>
                      <a:pt x="34588" y="3949"/>
                      <a:pt x="34146" y="3518"/>
                      <a:pt x="33624" y="3518"/>
                    </a:cubicBezTo>
                    <a:lnTo>
                      <a:pt x="27961" y="4063"/>
                    </a:lnTo>
                    <a:lnTo>
                      <a:pt x="27768" y="4085"/>
                    </a:lnTo>
                    <a:lnTo>
                      <a:pt x="21913" y="4653"/>
                    </a:lnTo>
                    <a:cubicBezTo>
                      <a:pt x="21039" y="4653"/>
                      <a:pt x="20608" y="3586"/>
                      <a:pt x="21255" y="2984"/>
                    </a:cubicBezTo>
                    <a:cubicBezTo>
                      <a:pt x="21561" y="2701"/>
                      <a:pt x="22003" y="2179"/>
                      <a:pt x="22003" y="1589"/>
                    </a:cubicBezTo>
                    <a:cubicBezTo>
                      <a:pt x="22003" y="647"/>
                      <a:pt x="21255" y="0"/>
                      <a:pt x="2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962700" y="2631525"/>
                <a:ext cx="584150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91" extrusionOk="0">
                    <a:moveTo>
                      <a:pt x="10009" y="0"/>
                    </a:moveTo>
                    <a:lnTo>
                      <a:pt x="4165" y="567"/>
                    </a:lnTo>
                    <a:lnTo>
                      <a:pt x="4108" y="567"/>
                    </a:lnTo>
                    <a:lnTo>
                      <a:pt x="4642" y="6060"/>
                    </a:lnTo>
                    <a:cubicBezTo>
                      <a:pt x="4642" y="6593"/>
                      <a:pt x="4211" y="7024"/>
                      <a:pt x="3677" y="7036"/>
                    </a:cubicBezTo>
                    <a:cubicBezTo>
                      <a:pt x="3416" y="7036"/>
                      <a:pt x="3155" y="6922"/>
                      <a:pt x="2974" y="6729"/>
                    </a:cubicBezTo>
                    <a:cubicBezTo>
                      <a:pt x="2690" y="6411"/>
                      <a:pt x="2179" y="5980"/>
                      <a:pt x="1578" y="5980"/>
                    </a:cubicBezTo>
                    <a:cubicBezTo>
                      <a:pt x="647" y="5980"/>
                      <a:pt x="1" y="6718"/>
                      <a:pt x="1" y="7773"/>
                    </a:cubicBezTo>
                    <a:cubicBezTo>
                      <a:pt x="1" y="8829"/>
                      <a:pt x="647" y="9578"/>
                      <a:pt x="1578" y="9578"/>
                    </a:cubicBezTo>
                    <a:cubicBezTo>
                      <a:pt x="2179" y="9578"/>
                      <a:pt x="2690" y="9135"/>
                      <a:pt x="2974" y="8829"/>
                    </a:cubicBezTo>
                    <a:cubicBezTo>
                      <a:pt x="3155" y="8624"/>
                      <a:pt x="3416" y="8522"/>
                      <a:pt x="3677" y="8522"/>
                    </a:cubicBezTo>
                    <a:cubicBezTo>
                      <a:pt x="4211" y="8522"/>
                      <a:pt x="4653" y="8953"/>
                      <a:pt x="4653" y="9487"/>
                    </a:cubicBezTo>
                    <a:lnTo>
                      <a:pt x="4086" y="15342"/>
                    </a:lnTo>
                    <a:lnTo>
                      <a:pt x="4120" y="15705"/>
                    </a:lnTo>
                    <a:lnTo>
                      <a:pt x="4165" y="15705"/>
                    </a:lnTo>
                    <a:lnTo>
                      <a:pt x="10009" y="15138"/>
                    </a:lnTo>
                    <a:cubicBezTo>
                      <a:pt x="10883" y="15138"/>
                      <a:pt x="11314" y="16205"/>
                      <a:pt x="10679" y="16817"/>
                    </a:cubicBezTo>
                    <a:cubicBezTo>
                      <a:pt x="10361" y="17101"/>
                      <a:pt x="9930" y="17612"/>
                      <a:pt x="9930" y="18213"/>
                    </a:cubicBezTo>
                    <a:cubicBezTo>
                      <a:pt x="9930" y="19144"/>
                      <a:pt x="10668" y="19791"/>
                      <a:pt x="11723" y="19791"/>
                    </a:cubicBezTo>
                    <a:cubicBezTo>
                      <a:pt x="12778" y="19791"/>
                      <a:pt x="13527" y="19144"/>
                      <a:pt x="13527" y="18213"/>
                    </a:cubicBezTo>
                    <a:cubicBezTo>
                      <a:pt x="13527" y="17612"/>
                      <a:pt x="13085" y="17101"/>
                      <a:pt x="12767" y="16817"/>
                    </a:cubicBezTo>
                    <a:cubicBezTo>
                      <a:pt x="12131" y="16205"/>
                      <a:pt x="12563" y="15138"/>
                      <a:pt x="13436" y="15138"/>
                    </a:cubicBezTo>
                    <a:lnTo>
                      <a:pt x="19292" y="15705"/>
                    </a:lnTo>
                    <a:lnTo>
                      <a:pt x="19326" y="15705"/>
                    </a:lnTo>
                    <a:lnTo>
                      <a:pt x="19292" y="15342"/>
                    </a:lnTo>
                    <a:lnTo>
                      <a:pt x="18724" y="9487"/>
                    </a:lnTo>
                    <a:cubicBezTo>
                      <a:pt x="18724" y="8904"/>
                      <a:pt x="19200" y="8518"/>
                      <a:pt x="19694" y="8518"/>
                    </a:cubicBezTo>
                    <a:cubicBezTo>
                      <a:pt x="19941" y="8518"/>
                      <a:pt x="20193" y="8613"/>
                      <a:pt x="20393" y="8829"/>
                    </a:cubicBezTo>
                    <a:cubicBezTo>
                      <a:pt x="20676" y="9135"/>
                      <a:pt x="21187" y="9578"/>
                      <a:pt x="21788" y="9578"/>
                    </a:cubicBezTo>
                    <a:cubicBezTo>
                      <a:pt x="22719" y="9578"/>
                      <a:pt x="23366" y="8829"/>
                      <a:pt x="23366" y="7773"/>
                    </a:cubicBezTo>
                    <a:cubicBezTo>
                      <a:pt x="23366" y="6718"/>
                      <a:pt x="22719" y="5980"/>
                      <a:pt x="21788" y="5980"/>
                    </a:cubicBezTo>
                    <a:cubicBezTo>
                      <a:pt x="21187" y="5980"/>
                      <a:pt x="20676" y="6411"/>
                      <a:pt x="20393" y="6729"/>
                    </a:cubicBezTo>
                    <a:cubicBezTo>
                      <a:pt x="20193" y="6940"/>
                      <a:pt x="19942" y="7035"/>
                      <a:pt x="19696" y="7035"/>
                    </a:cubicBezTo>
                    <a:cubicBezTo>
                      <a:pt x="19201" y="7035"/>
                      <a:pt x="18724" y="6651"/>
                      <a:pt x="18724" y="6060"/>
                    </a:cubicBezTo>
                    <a:lnTo>
                      <a:pt x="19246" y="567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60" y="1237"/>
                      <a:pt x="12574" y="1487"/>
                      <a:pt x="12767" y="1679"/>
                    </a:cubicBezTo>
                    <a:cubicBezTo>
                      <a:pt x="13085" y="1963"/>
                      <a:pt x="13516" y="2474"/>
                      <a:pt x="13516" y="3075"/>
                    </a:cubicBezTo>
                    <a:cubicBezTo>
                      <a:pt x="13516" y="4006"/>
                      <a:pt x="12778" y="4653"/>
                      <a:pt x="11723" y="4653"/>
                    </a:cubicBezTo>
                    <a:cubicBezTo>
                      <a:pt x="10668" y="4653"/>
                      <a:pt x="9930" y="4006"/>
                      <a:pt x="9930" y="3075"/>
                    </a:cubicBezTo>
                    <a:cubicBezTo>
                      <a:pt x="9930" y="2474"/>
                      <a:pt x="10361" y="1963"/>
                      <a:pt x="10679" y="1679"/>
                    </a:cubicBezTo>
                    <a:cubicBezTo>
                      <a:pt x="10872" y="1487"/>
                      <a:pt x="10985" y="1237"/>
                      <a:pt x="10974" y="965"/>
                    </a:cubicBezTo>
                    <a:cubicBezTo>
                      <a:pt x="10974" y="431"/>
                      <a:pt x="10543" y="0"/>
                      <a:pt x="10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962700" y="1880000"/>
                <a:ext cx="5844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8"/>
                    </a:lnTo>
                    <a:cubicBezTo>
                      <a:pt x="4653" y="6401"/>
                      <a:pt x="4211" y="6844"/>
                      <a:pt x="3677" y="6844"/>
                    </a:cubicBezTo>
                    <a:cubicBezTo>
                      <a:pt x="3416" y="6844"/>
                      <a:pt x="3155" y="6730"/>
                      <a:pt x="2974" y="6537"/>
                    </a:cubicBezTo>
                    <a:cubicBezTo>
                      <a:pt x="2690" y="6219"/>
                      <a:pt x="2179" y="5788"/>
                      <a:pt x="1578" y="5788"/>
                    </a:cubicBezTo>
                    <a:cubicBezTo>
                      <a:pt x="647" y="5788"/>
                      <a:pt x="1" y="6526"/>
                      <a:pt x="1" y="7581"/>
                    </a:cubicBezTo>
                    <a:cubicBezTo>
                      <a:pt x="1" y="8636"/>
                      <a:pt x="647" y="9374"/>
                      <a:pt x="1578" y="9374"/>
                    </a:cubicBezTo>
                    <a:cubicBezTo>
                      <a:pt x="2179" y="9374"/>
                      <a:pt x="2690" y="8943"/>
                      <a:pt x="2974" y="8625"/>
                    </a:cubicBezTo>
                    <a:cubicBezTo>
                      <a:pt x="3147" y="8441"/>
                      <a:pt x="3392" y="8329"/>
                      <a:pt x="3641" y="8329"/>
                    </a:cubicBezTo>
                    <a:cubicBezTo>
                      <a:pt x="3653" y="8329"/>
                      <a:pt x="3665" y="8330"/>
                      <a:pt x="3677" y="8330"/>
                    </a:cubicBezTo>
                    <a:cubicBezTo>
                      <a:pt x="4211" y="8330"/>
                      <a:pt x="4653" y="8761"/>
                      <a:pt x="4653" y="9295"/>
                    </a:cubicBezTo>
                    <a:lnTo>
                      <a:pt x="4086" y="15139"/>
                    </a:lnTo>
                    <a:lnTo>
                      <a:pt x="4040" y="15547"/>
                    </a:lnTo>
                    <a:lnTo>
                      <a:pt x="4165" y="15559"/>
                    </a:lnTo>
                    <a:lnTo>
                      <a:pt x="10009" y="16126"/>
                    </a:lnTo>
                    <a:cubicBezTo>
                      <a:pt x="10883" y="16126"/>
                      <a:pt x="11314" y="15048"/>
                      <a:pt x="10679" y="14447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7"/>
                    </a:cubicBezTo>
                    <a:cubicBezTo>
                      <a:pt x="12131" y="15048"/>
                      <a:pt x="12563" y="16126"/>
                      <a:pt x="13436" y="16126"/>
                    </a:cubicBezTo>
                    <a:lnTo>
                      <a:pt x="19292" y="15559"/>
                    </a:lnTo>
                    <a:lnTo>
                      <a:pt x="19326" y="15559"/>
                    </a:lnTo>
                    <a:lnTo>
                      <a:pt x="19292" y="15150"/>
                    </a:lnTo>
                    <a:lnTo>
                      <a:pt x="18724" y="9295"/>
                    </a:lnTo>
                    <a:cubicBezTo>
                      <a:pt x="18724" y="8768"/>
                      <a:pt x="19145" y="8330"/>
                      <a:pt x="19680" y="8330"/>
                    </a:cubicBezTo>
                    <a:cubicBezTo>
                      <a:pt x="19687" y="8330"/>
                      <a:pt x="19694" y="8330"/>
                      <a:pt x="19700" y="8330"/>
                    </a:cubicBezTo>
                    <a:cubicBezTo>
                      <a:pt x="19961" y="8330"/>
                      <a:pt x="20222" y="8432"/>
                      <a:pt x="20404" y="8636"/>
                    </a:cubicBezTo>
                    <a:cubicBezTo>
                      <a:pt x="20688" y="8943"/>
                      <a:pt x="21198" y="9385"/>
                      <a:pt x="21800" y="9385"/>
                    </a:cubicBezTo>
                    <a:cubicBezTo>
                      <a:pt x="22730" y="9385"/>
                      <a:pt x="23377" y="8636"/>
                      <a:pt x="23377" y="7581"/>
                    </a:cubicBezTo>
                    <a:cubicBezTo>
                      <a:pt x="23377" y="6526"/>
                      <a:pt x="22730" y="5788"/>
                      <a:pt x="21800" y="5788"/>
                    </a:cubicBezTo>
                    <a:cubicBezTo>
                      <a:pt x="21198" y="5788"/>
                      <a:pt x="20688" y="6219"/>
                      <a:pt x="20404" y="6537"/>
                    </a:cubicBezTo>
                    <a:cubicBezTo>
                      <a:pt x="20222" y="6730"/>
                      <a:pt x="19961" y="6844"/>
                      <a:pt x="19700" y="6844"/>
                    </a:cubicBezTo>
                    <a:cubicBezTo>
                      <a:pt x="19156" y="6844"/>
                      <a:pt x="18724" y="6401"/>
                      <a:pt x="18724" y="5868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7"/>
                    </a:cubicBezTo>
                    <a:cubicBezTo>
                      <a:pt x="12472" y="1238"/>
                      <a:pt x="12574" y="1499"/>
                      <a:pt x="12778" y="1680"/>
                    </a:cubicBezTo>
                    <a:cubicBezTo>
                      <a:pt x="13085" y="1964"/>
                      <a:pt x="13527" y="2475"/>
                      <a:pt x="13527" y="3076"/>
                    </a:cubicBezTo>
                    <a:cubicBezTo>
                      <a:pt x="13527" y="4007"/>
                      <a:pt x="12778" y="4653"/>
                      <a:pt x="11723" y="4653"/>
                    </a:cubicBezTo>
                    <a:cubicBezTo>
                      <a:pt x="10668" y="4653"/>
                      <a:pt x="9930" y="4007"/>
                      <a:pt x="9930" y="3076"/>
                    </a:cubicBezTo>
                    <a:cubicBezTo>
                      <a:pt x="9930" y="2475"/>
                      <a:pt x="10372" y="1964"/>
                      <a:pt x="10679" y="1680"/>
                    </a:cubicBezTo>
                    <a:cubicBezTo>
                      <a:pt x="10872" y="1499"/>
                      <a:pt x="10985" y="1238"/>
                      <a:pt x="10985" y="965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>
              <a:off x="-1890301" y="-289070"/>
              <a:ext cx="3768994" cy="3405477"/>
              <a:chOff x="1097750" y="1294575"/>
              <a:chExt cx="2308725" cy="208605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2155925" y="1669350"/>
                <a:ext cx="406550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9723" extrusionOk="0">
                    <a:moveTo>
                      <a:pt x="8126" y="0"/>
                    </a:moveTo>
                    <a:cubicBezTo>
                      <a:pt x="7070" y="0"/>
                      <a:pt x="6333" y="658"/>
                      <a:pt x="6333" y="1578"/>
                    </a:cubicBezTo>
                    <a:cubicBezTo>
                      <a:pt x="6333" y="2179"/>
                      <a:pt x="6764" y="2690"/>
                      <a:pt x="7082" y="2985"/>
                    </a:cubicBezTo>
                    <a:cubicBezTo>
                      <a:pt x="7274" y="3166"/>
                      <a:pt x="7388" y="3416"/>
                      <a:pt x="7377" y="3688"/>
                    </a:cubicBezTo>
                    <a:cubicBezTo>
                      <a:pt x="7377" y="4222"/>
                      <a:pt x="6945" y="4653"/>
                      <a:pt x="6412" y="4653"/>
                    </a:cubicBezTo>
                    <a:lnTo>
                      <a:pt x="556" y="4085"/>
                    </a:lnTo>
                    <a:lnTo>
                      <a:pt x="522" y="4085"/>
                    </a:lnTo>
                    <a:lnTo>
                      <a:pt x="0" y="9521"/>
                    </a:lnTo>
                    <a:cubicBezTo>
                      <a:pt x="0" y="10043"/>
                      <a:pt x="443" y="10474"/>
                      <a:pt x="976" y="10474"/>
                    </a:cubicBezTo>
                    <a:cubicBezTo>
                      <a:pt x="988" y="10475"/>
                      <a:pt x="1000" y="10475"/>
                      <a:pt x="1012" y="10475"/>
                    </a:cubicBezTo>
                    <a:cubicBezTo>
                      <a:pt x="1261" y="10475"/>
                      <a:pt x="1507" y="10363"/>
                      <a:pt x="1680" y="10179"/>
                    </a:cubicBezTo>
                    <a:cubicBezTo>
                      <a:pt x="1964" y="9861"/>
                      <a:pt x="2474" y="9430"/>
                      <a:pt x="3076" y="9430"/>
                    </a:cubicBezTo>
                    <a:cubicBezTo>
                      <a:pt x="4006" y="9430"/>
                      <a:pt x="4653" y="10168"/>
                      <a:pt x="4653" y="11223"/>
                    </a:cubicBezTo>
                    <a:cubicBezTo>
                      <a:pt x="4653" y="12279"/>
                      <a:pt x="4006" y="13016"/>
                      <a:pt x="3076" y="13016"/>
                    </a:cubicBezTo>
                    <a:cubicBezTo>
                      <a:pt x="2474" y="13016"/>
                      <a:pt x="1964" y="12585"/>
                      <a:pt x="1680" y="12267"/>
                    </a:cubicBezTo>
                    <a:cubicBezTo>
                      <a:pt x="1507" y="12083"/>
                      <a:pt x="1261" y="11971"/>
                      <a:pt x="1012" y="11971"/>
                    </a:cubicBezTo>
                    <a:cubicBezTo>
                      <a:pt x="1000" y="11971"/>
                      <a:pt x="988" y="11972"/>
                      <a:pt x="976" y="11972"/>
                    </a:cubicBezTo>
                    <a:cubicBezTo>
                      <a:pt x="432" y="11972"/>
                      <a:pt x="0" y="12403"/>
                      <a:pt x="0" y="12937"/>
                    </a:cubicBezTo>
                    <a:lnTo>
                      <a:pt x="568" y="18792"/>
                    </a:lnTo>
                    <a:lnTo>
                      <a:pt x="534" y="19155"/>
                    </a:lnTo>
                    <a:lnTo>
                      <a:pt x="568" y="19155"/>
                    </a:lnTo>
                    <a:lnTo>
                      <a:pt x="6423" y="19723"/>
                    </a:lnTo>
                    <a:cubicBezTo>
                      <a:pt x="7297" y="19723"/>
                      <a:pt x="7728" y="18645"/>
                      <a:pt x="7082" y="18043"/>
                    </a:cubicBezTo>
                    <a:cubicBezTo>
                      <a:pt x="6775" y="17759"/>
                      <a:pt x="6333" y="17249"/>
                      <a:pt x="6333" y="16647"/>
                    </a:cubicBezTo>
                    <a:cubicBezTo>
                      <a:pt x="6333" y="15717"/>
                      <a:pt x="7082" y="15070"/>
                      <a:pt x="8137" y="15070"/>
                    </a:cubicBezTo>
                    <a:cubicBezTo>
                      <a:pt x="9192" y="15070"/>
                      <a:pt x="9930" y="15717"/>
                      <a:pt x="9930" y="16647"/>
                    </a:cubicBezTo>
                    <a:cubicBezTo>
                      <a:pt x="9930" y="17249"/>
                      <a:pt x="9499" y="17759"/>
                      <a:pt x="9181" y="18043"/>
                    </a:cubicBezTo>
                    <a:cubicBezTo>
                      <a:pt x="8545" y="18645"/>
                      <a:pt x="8965" y="19723"/>
                      <a:pt x="9850" y="19723"/>
                    </a:cubicBezTo>
                    <a:lnTo>
                      <a:pt x="15695" y="19167"/>
                    </a:lnTo>
                    <a:lnTo>
                      <a:pt x="15729" y="19167"/>
                    </a:lnTo>
                    <a:lnTo>
                      <a:pt x="15695" y="18815"/>
                    </a:lnTo>
                    <a:lnTo>
                      <a:pt x="16262" y="12959"/>
                    </a:lnTo>
                    <a:cubicBezTo>
                      <a:pt x="16262" y="12374"/>
                      <a:pt x="15777" y="11987"/>
                      <a:pt x="15277" y="11987"/>
                    </a:cubicBezTo>
                    <a:cubicBezTo>
                      <a:pt x="15031" y="11987"/>
                      <a:pt x="14781" y="12080"/>
                      <a:pt x="14582" y="12290"/>
                    </a:cubicBezTo>
                    <a:cubicBezTo>
                      <a:pt x="14299" y="12608"/>
                      <a:pt x="13788" y="13039"/>
                      <a:pt x="13187" y="13039"/>
                    </a:cubicBezTo>
                    <a:cubicBezTo>
                      <a:pt x="12256" y="13039"/>
                      <a:pt x="11609" y="12301"/>
                      <a:pt x="11609" y="11246"/>
                    </a:cubicBezTo>
                    <a:cubicBezTo>
                      <a:pt x="11609" y="10191"/>
                      <a:pt x="12256" y="9453"/>
                      <a:pt x="13187" y="9453"/>
                    </a:cubicBezTo>
                    <a:cubicBezTo>
                      <a:pt x="13788" y="9453"/>
                      <a:pt x="14299" y="9884"/>
                      <a:pt x="14582" y="10202"/>
                    </a:cubicBezTo>
                    <a:cubicBezTo>
                      <a:pt x="14781" y="10411"/>
                      <a:pt x="15031" y="10505"/>
                      <a:pt x="15277" y="10505"/>
                    </a:cubicBezTo>
                    <a:cubicBezTo>
                      <a:pt x="15777" y="10505"/>
                      <a:pt x="16262" y="10118"/>
                      <a:pt x="16262" y="9532"/>
                    </a:cubicBezTo>
                    <a:lnTo>
                      <a:pt x="15729" y="4085"/>
                    </a:lnTo>
                    <a:lnTo>
                      <a:pt x="15695" y="4085"/>
                    </a:lnTo>
                    <a:lnTo>
                      <a:pt x="9839" y="4653"/>
                    </a:lnTo>
                    <a:cubicBezTo>
                      <a:pt x="9306" y="4653"/>
                      <a:pt x="8874" y="4222"/>
                      <a:pt x="8874" y="3688"/>
                    </a:cubicBezTo>
                    <a:cubicBezTo>
                      <a:pt x="8874" y="3416"/>
                      <a:pt x="8977" y="3166"/>
                      <a:pt x="9181" y="2985"/>
                    </a:cubicBezTo>
                    <a:cubicBezTo>
                      <a:pt x="9487" y="2701"/>
                      <a:pt x="9930" y="2179"/>
                      <a:pt x="9930" y="1578"/>
                    </a:cubicBezTo>
                    <a:cubicBezTo>
                      <a:pt x="9930" y="658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445850" y="1757275"/>
                <a:ext cx="580750" cy="493100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24" extrusionOk="0">
                    <a:moveTo>
                      <a:pt x="13369" y="1"/>
                    </a:moveTo>
                    <a:cubicBezTo>
                      <a:pt x="12484" y="1"/>
                      <a:pt x="12064" y="1068"/>
                      <a:pt x="12699" y="1669"/>
                    </a:cubicBezTo>
                    <a:cubicBezTo>
                      <a:pt x="13017" y="1953"/>
                      <a:pt x="13448" y="2475"/>
                      <a:pt x="13448" y="3065"/>
                    </a:cubicBezTo>
                    <a:cubicBezTo>
                      <a:pt x="13448" y="3995"/>
                      <a:pt x="12711" y="4654"/>
                      <a:pt x="11655" y="4654"/>
                    </a:cubicBezTo>
                    <a:cubicBezTo>
                      <a:pt x="10600" y="4654"/>
                      <a:pt x="9862" y="4018"/>
                      <a:pt x="9862" y="3076"/>
                    </a:cubicBezTo>
                    <a:cubicBezTo>
                      <a:pt x="9862" y="2475"/>
                      <a:pt x="10305" y="1964"/>
                      <a:pt x="10611" y="1680"/>
                    </a:cubicBezTo>
                    <a:cubicBezTo>
                      <a:pt x="11243" y="1082"/>
                      <a:pt x="10831" y="12"/>
                      <a:pt x="9956" y="12"/>
                    </a:cubicBezTo>
                    <a:cubicBezTo>
                      <a:pt x="9951" y="12"/>
                      <a:pt x="9946" y="12"/>
                      <a:pt x="9942" y="12"/>
                    </a:cubicBezTo>
                    <a:lnTo>
                      <a:pt x="4132" y="580"/>
                    </a:lnTo>
                    <a:lnTo>
                      <a:pt x="4654" y="6015"/>
                    </a:lnTo>
                    <a:cubicBezTo>
                      <a:pt x="4654" y="6549"/>
                      <a:pt x="4222" y="6980"/>
                      <a:pt x="3689" y="6980"/>
                    </a:cubicBezTo>
                    <a:cubicBezTo>
                      <a:pt x="3417" y="6980"/>
                      <a:pt x="3167" y="6866"/>
                      <a:pt x="2985" y="6674"/>
                    </a:cubicBezTo>
                    <a:cubicBezTo>
                      <a:pt x="2702" y="6367"/>
                      <a:pt x="2191" y="5925"/>
                      <a:pt x="1590" y="5925"/>
                    </a:cubicBezTo>
                    <a:cubicBezTo>
                      <a:pt x="659" y="5925"/>
                      <a:pt x="1" y="6674"/>
                      <a:pt x="1" y="7718"/>
                    </a:cubicBezTo>
                    <a:cubicBezTo>
                      <a:pt x="1" y="8773"/>
                      <a:pt x="659" y="9522"/>
                      <a:pt x="1590" y="9522"/>
                    </a:cubicBezTo>
                    <a:cubicBezTo>
                      <a:pt x="2191" y="9522"/>
                      <a:pt x="2702" y="9079"/>
                      <a:pt x="2985" y="8773"/>
                    </a:cubicBezTo>
                    <a:cubicBezTo>
                      <a:pt x="3185" y="8558"/>
                      <a:pt x="3437" y="8462"/>
                      <a:pt x="3684" y="8462"/>
                    </a:cubicBezTo>
                    <a:cubicBezTo>
                      <a:pt x="4178" y="8462"/>
                      <a:pt x="4654" y="8848"/>
                      <a:pt x="4654" y="9431"/>
                    </a:cubicBezTo>
                    <a:lnTo>
                      <a:pt x="4086" y="15286"/>
                    </a:lnTo>
                    <a:lnTo>
                      <a:pt x="4120" y="15638"/>
                    </a:lnTo>
                    <a:lnTo>
                      <a:pt x="9942" y="15071"/>
                    </a:lnTo>
                    <a:cubicBezTo>
                      <a:pt x="10475" y="15071"/>
                      <a:pt x="10906" y="15502"/>
                      <a:pt x="10906" y="16035"/>
                    </a:cubicBezTo>
                    <a:cubicBezTo>
                      <a:pt x="10906" y="16308"/>
                      <a:pt x="10804" y="16569"/>
                      <a:pt x="10600" y="16750"/>
                    </a:cubicBezTo>
                    <a:cubicBezTo>
                      <a:pt x="10293" y="17034"/>
                      <a:pt x="9851" y="17545"/>
                      <a:pt x="9851" y="18146"/>
                    </a:cubicBezTo>
                    <a:cubicBezTo>
                      <a:pt x="9851" y="19077"/>
                      <a:pt x="10600" y="19723"/>
                      <a:pt x="11655" y="19723"/>
                    </a:cubicBezTo>
                    <a:cubicBezTo>
                      <a:pt x="12711" y="19723"/>
                      <a:pt x="13459" y="19077"/>
                      <a:pt x="13459" y="18146"/>
                    </a:cubicBezTo>
                    <a:cubicBezTo>
                      <a:pt x="13459" y="17545"/>
                      <a:pt x="13017" y="17034"/>
                      <a:pt x="12699" y="16750"/>
                    </a:cubicBezTo>
                    <a:cubicBezTo>
                      <a:pt x="12506" y="16569"/>
                      <a:pt x="12393" y="16308"/>
                      <a:pt x="12404" y="16035"/>
                    </a:cubicBezTo>
                    <a:cubicBezTo>
                      <a:pt x="12404" y="15502"/>
                      <a:pt x="12835" y="15071"/>
                      <a:pt x="13369" y="15071"/>
                    </a:cubicBezTo>
                    <a:lnTo>
                      <a:pt x="19179" y="15627"/>
                    </a:lnTo>
                    <a:lnTo>
                      <a:pt x="19179" y="15627"/>
                    </a:lnTo>
                    <a:lnTo>
                      <a:pt x="19145" y="15275"/>
                    </a:lnTo>
                    <a:lnTo>
                      <a:pt x="18577" y="9431"/>
                    </a:lnTo>
                    <a:cubicBezTo>
                      <a:pt x="18577" y="8898"/>
                      <a:pt x="19009" y="8455"/>
                      <a:pt x="19542" y="8455"/>
                    </a:cubicBezTo>
                    <a:cubicBezTo>
                      <a:pt x="19814" y="8455"/>
                      <a:pt x="20064" y="8569"/>
                      <a:pt x="20245" y="8762"/>
                    </a:cubicBezTo>
                    <a:cubicBezTo>
                      <a:pt x="20529" y="9079"/>
                      <a:pt x="21051" y="9510"/>
                      <a:pt x="21653" y="9510"/>
                    </a:cubicBezTo>
                    <a:cubicBezTo>
                      <a:pt x="22572" y="9510"/>
                      <a:pt x="23230" y="8773"/>
                      <a:pt x="23230" y="7718"/>
                    </a:cubicBezTo>
                    <a:cubicBezTo>
                      <a:pt x="23230" y="6662"/>
                      <a:pt x="22572" y="5913"/>
                      <a:pt x="21653" y="5913"/>
                    </a:cubicBezTo>
                    <a:cubicBezTo>
                      <a:pt x="21051" y="5913"/>
                      <a:pt x="20541" y="6356"/>
                      <a:pt x="20245" y="6662"/>
                    </a:cubicBezTo>
                    <a:cubicBezTo>
                      <a:pt x="20064" y="6866"/>
                      <a:pt x="19814" y="6969"/>
                      <a:pt x="19542" y="6969"/>
                    </a:cubicBezTo>
                    <a:cubicBezTo>
                      <a:pt x="19009" y="6969"/>
                      <a:pt x="18577" y="6537"/>
                      <a:pt x="18577" y="6004"/>
                    </a:cubicBezTo>
                    <a:lnTo>
                      <a:pt x="19099" y="557"/>
                    </a:lnTo>
                    <a:lnTo>
                      <a:pt x="133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693225" y="1757275"/>
                <a:ext cx="579050" cy="49337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735" extrusionOk="0">
                    <a:moveTo>
                      <a:pt x="13209" y="1"/>
                    </a:moveTo>
                    <a:cubicBezTo>
                      <a:pt x="12335" y="1"/>
                      <a:pt x="11904" y="1079"/>
                      <a:pt x="12551" y="1680"/>
                    </a:cubicBezTo>
                    <a:cubicBezTo>
                      <a:pt x="12857" y="1964"/>
                      <a:pt x="13300" y="2475"/>
                      <a:pt x="13300" y="3076"/>
                    </a:cubicBezTo>
                    <a:cubicBezTo>
                      <a:pt x="13300" y="4007"/>
                      <a:pt x="12551" y="4654"/>
                      <a:pt x="11495" y="4654"/>
                    </a:cubicBezTo>
                    <a:cubicBezTo>
                      <a:pt x="10451" y="4654"/>
                      <a:pt x="9714" y="4018"/>
                      <a:pt x="9714" y="3076"/>
                    </a:cubicBezTo>
                    <a:cubicBezTo>
                      <a:pt x="9714" y="2475"/>
                      <a:pt x="10156" y="1964"/>
                      <a:pt x="10463" y="1680"/>
                    </a:cubicBezTo>
                    <a:cubicBezTo>
                      <a:pt x="11095" y="1082"/>
                      <a:pt x="10683" y="12"/>
                      <a:pt x="9807" y="12"/>
                    </a:cubicBezTo>
                    <a:cubicBezTo>
                      <a:pt x="9803" y="12"/>
                      <a:pt x="9798" y="12"/>
                      <a:pt x="9793" y="12"/>
                    </a:cubicBezTo>
                    <a:lnTo>
                      <a:pt x="4119" y="557"/>
                    </a:lnTo>
                    <a:lnTo>
                      <a:pt x="4653" y="6004"/>
                    </a:lnTo>
                    <a:cubicBezTo>
                      <a:pt x="4653" y="6537"/>
                      <a:pt x="4222" y="6969"/>
                      <a:pt x="3677" y="6969"/>
                    </a:cubicBezTo>
                    <a:cubicBezTo>
                      <a:pt x="3416" y="6969"/>
                      <a:pt x="3155" y="6855"/>
                      <a:pt x="2973" y="6662"/>
                    </a:cubicBezTo>
                    <a:cubicBezTo>
                      <a:pt x="2690" y="6356"/>
                      <a:pt x="2179" y="5913"/>
                      <a:pt x="1577" y="5913"/>
                    </a:cubicBezTo>
                    <a:cubicBezTo>
                      <a:pt x="647" y="5913"/>
                      <a:pt x="0" y="6662"/>
                      <a:pt x="0" y="7718"/>
                    </a:cubicBezTo>
                    <a:cubicBezTo>
                      <a:pt x="0" y="8762"/>
                      <a:pt x="647" y="9510"/>
                      <a:pt x="1577" y="9510"/>
                    </a:cubicBezTo>
                    <a:cubicBezTo>
                      <a:pt x="2179" y="9510"/>
                      <a:pt x="2690" y="9068"/>
                      <a:pt x="2973" y="8762"/>
                    </a:cubicBezTo>
                    <a:cubicBezTo>
                      <a:pt x="3155" y="8569"/>
                      <a:pt x="3416" y="8455"/>
                      <a:pt x="3677" y="8455"/>
                    </a:cubicBezTo>
                    <a:cubicBezTo>
                      <a:pt x="4222" y="8455"/>
                      <a:pt x="4653" y="8886"/>
                      <a:pt x="4653" y="9420"/>
                    </a:cubicBezTo>
                    <a:lnTo>
                      <a:pt x="4085" y="15275"/>
                    </a:lnTo>
                    <a:lnTo>
                      <a:pt x="4051" y="15638"/>
                    </a:lnTo>
                    <a:lnTo>
                      <a:pt x="9805" y="15082"/>
                    </a:lnTo>
                    <a:cubicBezTo>
                      <a:pt x="10338" y="15082"/>
                      <a:pt x="10769" y="15513"/>
                      <a:pt x="10769" y="16047"/>
                    </a:cubicBezTo>
                    <a:cubicBezTo>
                      <a:pt x="10769" y="16319"/>
                      <a:pt x="10656" y="16569"/>
                      <a:pt x="10463" y="16750"/>
                    </a:cubicBezTo>
                    <a:cubicBezTo>
                      <a:pt x="10156" y="17034"/>
                      <a:pt x="9714" y="17556"/>
                      <a:pt x="9714" y="18157"/>
                    </a:cubicBezTo>
                    <a:cubicBezTo>
                      <a:pt x="9714" y="19077"/>
                      <a:pt x="10451" y="19735"/>
                      <a:pt x="11507" y="19735"/>
                    </a:cubicBezTo>
                    <a:cubicBezTo>
                      <a:pt x="12562" y="19735"/>
                      <a:pt x="13311" y="19077"/>
                      <a:pt x="13311" y="18157"/>
                    </a:cubicBezTo>
                    <a:cubicBezTo>
                      <a:pt x="13311" y="17556"/>
                      <a:pt x="12869" y="17045"/>
                      <a:pt x="12562" y="16750"/>
                    </a:cubicBezTo>
                    <a:cubicBezTo>
                      <a:pt x="12358" y="16569"/>
                      <a:pt x="12256" y="16319"/>
                      <a:pt x="12256" y="16047"/>
                    </a:cubicBezTo>
                    <a:cubicBezTo>
                      <a:pt x="12256" y="15513"/>
                      <a:pt x="12687" y="15082"/>
                      <a:pt x="13220" y="15082"/>
                    </a:cubicBezTo>
                    <a:lnTo>
                      <a:pt x="19042" y="15650"/>
                    </a:lnTo>
                    <a:lnTo>
                      <a:pt x="19076" y="15275"/>
                    </a:lnTo>
                    <a:lnTo>
                      <a:pt x="18508" y="9431"/>
                    </a:lnTo>
                    <a:cubicBezTo>
                      <a:pt x="18508" y="8886"/>
                      <a:pt x="18940" y="8455"/>
                      <a:pt x="19473" y="8455"/>
                    </a:cubicBezTo>
                    <a:cubicBezTo>
                      <a:pt x="19745" y="8455"/>
                      <a:pt x="20006" y="8569"/>
                      <a:pt x="20188" y="8762"/>
                    </a:cubicBezTo>
                    <a:cubicBezTo>
                      <a:pt x="20472" y="9068"/>
                      <a:pt x="20982" y="9510"/>
                      <a:pt x="21584" y="9510"/>
                    </a:cubicBezTo>
                    <a:cubicBezTo>
                      <a:pt x="22514" y="9510"/>
                      <a:pt x="23161" y="8762"/>
                      <a:pt x="23161" y="7718"/>
                    </a:cubicBezTo>
                    <a:cubicBezTo>
                      <a:pt x="23161" y="6662"/>
                      <a:pt x="22514" y="5913"/>
                      <a:pt x="21584" y="5913"/>
                    </a:cubicBezTo>
                    <a:cubicBezTo>
                      <a:pt x="20982" y="5913"/>
                      <a:pt x="20472" y="6356"/>
                      <a:pt x="20188" y="6662"/>
                    </a:cubicBezTo>
                    <a:cubicBezTo>
                      <a:pt x="20006" y="6866"/>
                      <a:pt x="19745" y="6969"/>
                      <a:pt x="19473" y="6969"/>
                    </a:cubicBezTo>
                    <a:cubicBezTo>
                      <a:pt x="18940" y="6969"/>
                      <a:pt x="18508" y="6537"/>
                      <a:pt x="18508" y="6004"/>
                    </a:cubicBezTo>
                    <a:lnTo>
                      <a:pt x="19030" y="568"/>
                    </a:lnTo>
                    <a:lnTo>
                      <a:pt x="132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1692925" y="25124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794" y="1"/>
                    </a:moveTo>
                    <a:lnTo>
                      <a:pt x="4120" y="546"/>
                    </a:lnTo>
                    <a:lnTo>
                      <a:pt x="4653" y="6027"/>
                    </a:lnTo>
                    <a:cubicBezTo>
                      <a:pt x="4653" y="6560"/>
                      <a:pt x="4222" y="6991"/>
                      <a:pt x="3677" y="6991"/>
                    </a:cubicBezTo>
                    <a:cubicBezTo>
                      <a:pt x="3666" y="6992"/>
                      <a:pt x="3654" y="6992"/>
                      <a:pt x="3642" y="6992"/>
                    </a:cubicBezTo>
                    <a:cubicBezTo>
                      <a:pt x="3393" y="6992"/>
                      <a:pt x="3147" y="6880"/>
                      <a:pt x="2974" y="6696"/>
                    </a:cubicBezTo>
                    <a:cubicBezTo>
                      <a:pt x="2690" y="6378"/>
                      <a:pt x="2180" y="5947"/>
                      <a:pt x="1578" y="5947"/>
                    </a:cubicBezTo>
                    <a:cubicBezTo>
                      <a:pt x="648" y="5947"/>
                      <a:pt x="1" y="6685"/>
                      <a:pt x="1" y="7740"/>
                    </a:cubicBezTo>
                    <a:cubicBezTo>
                      <a:pt x="1" y="8795"/>
                      <a:pt x="659" y="9556"/>
                      <a:pt x="1589" y="9556"/>
                    </a:cubicBezTo>
                    <a:cubicBezTo>
                      <a:pt x="2191" y="9556"/>
                      <a:pt x="2702" y="9113"/>
                      <a:pt x="2985" y="8807"/>
                    </a:cubicBezTo>
                    <a:cubicBezTo>
                      <a:pt x="3159" y="8612"/>
                      <a:pt x="3404" y="8500"/>
                      <a:pt x="3663" y="8500"/>
                    </a:cubicBezTo>
                    <a:cubicBezTo>
                      <a:pt x="3675" y="8500"/>
                      <a:pt x="3688" y="8500"/>
                      <a:pt x="3700" y="8500"/>
                    </a:cubicBezTo>
                    <a:cubicBezTo>
                      <a:pt x="4234" y="8500"/>
                      <a:pt x="4665" y="8932"/>
                      <a:pt x="4665" y="9465"/>
                    </a:cubicBezTo>
                    <a:lnTo>
                      <a:pt x="4097" y="15320"/>
                    </a:lnTo>
                    <a:lnTo>
                      <a:pt x="4131" y="15627"/>
                    </a:lnTo>
                    <a:lnTo>
                      <a:pt x="9817" y="16183"/>
                    </a:lnTo>
                    <a:cubicBezTo>
                      <a:pt x="10350" y="16183"/>
                      <a:pt x="10781" y="15752"/>
                      <a:pt x="10781" y="15207"/>
                    </a:cubicBezTo>
                    <a:cubicBezTo>
                      <a:pt x="10781" y="14946"/>
                      <a:pt x="10668" y="14685"/>
                      <a:pt x="10475" y="14503"/>
                    </a:cubicBezTo>
                    <a:cubicBezTo>
                      <a:pt x="10168" y="14220"/>
                      <a:pt x="9726" y="13709"/>
                      <a:pt x="9726" y="13108"/>
                    </a:cubicBezTo>
                    <a:cubicBezTo>
                      <a:pt x="9726" y="12177"/>
                      <a:pt x="10463" y="11530"/>
                      <a:pt x="11519" y="11530"/>
                    </a:cubicBezTo>
                    <a:cubicBezTo>
                      <a:pt x="12574" y="11530"/>
                      <a:pt x="13323" y="12177"/>
                      <a:pt x="13323" y="13108"/>
                    </a:cubicBezTo>
                    <a:cubicBezTo>
                      <a:pt x="13323" y="13709"/>
                      <a:pt x="12881" y="14220"/>
                      <a:pt x="12574" y="14503"/>
                    </a:cubicBezTo>
                    <a:cubicBezTo>
                      <a:pt x="12370" y="14685"/>
                      <a:pt x="12268" y="14946"/>
                      <a:pt x="12268" y="15207"/>
                    </a:cubicBezTo>
                    <a:cubicBezTo>
                      <a:pt x="12268" y="15752"/>
                      <a:pt x="12699" y="16183"/>
                      <a:pt x="13232" y="16183"/>
                    </a:cubicBezTo>
                    <a:lnTo>
                      <a:pt x="19054" y="15615"/>
                    </a:lnTo>
                    <a:lnTo>
                      <a:pt x="19076" y="15309"/>
                    </a:lnTo>
                    <a:lnTo>
                      <a:pt x="18509" y="9454"/>
                    </a:lnTo>
                    <a:cubicBezTo>
                      <a:pt x="18509" y="8920"/>
                      <a:pt x="18940" y="8489"/>
                      <a:pt x="19485" y="8489"/>
                    </a:cubicBezTo>
                    <a:cubicBezTo>
                      <a:pt x="19746" y="8489"/>
                      <a:pt x="20007" y="8591"/>
                      <a:pt x="20189" y="8795"/>
                    </a:cubicBezTo>
                    <a:cubicBezTo>
                      <a:pt x="20472" y="9102"/>
                      <a:pt x="20983" y="9544"/>
                      <a:pt x="21584" y="9544"/>
                    </a:cubicBezTo>
                    <a:cubicBezTo>
                      <a:pt x="22515" y="9544"/>
                      <a:pt x="23173" y="8795"/>
                      <a:pt x="23173" y="7751"/>
                    </a:cubicBezTo>
                    <a:cubicBezTo>
                      <a:pt x="23173" y="6696"/>
                      <a:pt x="22515" y="5947"/>
                      <a:pt x="21584" y="5947"/>
                    </a:cubicBezTo>
                    <a:cubicBezTo>
                      <a:pt x="20983" y="5947"/>
                      <a:pt x="20472" y="6390"/>
                      <a:pt x="20189" y="6696"/>
                    </a:cubicBezTo>
                    <a:cubicBezTo>
                      <a:pt x="20007" y="6889"/>
                      <a:pt x="19746" y="7002"/>
                      <a:pt x="19485" y="7002"/>
                    </a:cubicBezTo>
                    <a:cubicBezTo>
                      <a:pt x="18940" y="7002"/>
                      <a:pt x="18509" y="6571"/>
                      <a:pt x="18509" y="6038"/>
                    </a:cubicBezTo>
                    <a:lnTo>
                      <a:pt x="19042" y="568"/>
                    </a:lnTo>
                    <a:lnTo>
                      <a:pt x="13221" y="1"/>
                    </a:lnTo>
                    <a:cubicBezTo>
                      <a:pt x="12688" y="1"/>
                      <a:pt x="12256" y="432"/>
                      <a:pt x="12256" y="965"/>
                    </a:cubicBezTo>
                    <a:cubicBezTo>
                      <a:pt x="12245" y="1238"/>
                      <a:pt x="12359" y="1487"/>
                      <a:pt x="12551" y="1680"/>
                    </a:cubicBezTo>
                    <a:cubicBezTo>
                      <a:pt x="12869" y="1964"/>
                      <a:pt x="13312" y="2475"/>
                      <a:pt x="13312" y="3076"/>
                    </a:cubicBezTo>
                    <a:cubicBezTo>
                      <a:pt x="13312" y="4007"/>
                      <a:pt x="12563" y="4653"/>
                      <a:pt x="11507" y="4653"/>
                    </a:cubicBezTo>
                    <a:cubicBezTo>
                      <a:pt x="10452" y="4653"/>
                      <a:pt x="9715" y="4007"/>
                      <a:pt x="9715" y="3076"/>
                    </a:cubicBezTo>
                    <a:cubicBezTo>
                      <a:pt x="9715" y="2475"/>
                      <a:pt x="10146" y="1964"/>
                      <a:pt x="10463" y="1680"/>
                    </a:cubicBezTo>
                    <a:cubicBezTo>
                      <a:pt x="10656" y="1487"/>
                      <a:pt x="10770" y="1238"/>
                      <a:pt x="10770" y="965"/>
                    </a:cubicBezTo>
                    <a:cubicBezTo>
                      <a:pt x="10770" y="432"/>
                      <a:pt x="10327" y="1"/>
                      <a:pt x="9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1693225" y="2801000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507" y="1"/>
                    </a:moveTo>
                    <a:cubicBezTo>
                      <a:pt x="10463" y="1"/>
                      <a:pt x="9714" y="647"/>
                      <a:pt x="9714" y="1578"/>
                    </a:cubicBezTo>
                    <a:cubicBezTo>
                      <a:pt x="9714" y="2179"/>
                      <a:pt x="10156" y="2690"/>
                      <a:pt x="10463" y="2974"/>
                    </a:cubicBezTo>
                    <a:cubicBezTo>
                      <a:pt x="10656" y="3155"/>
                      <a:pt x="10769" y="3416"/>
                      <a:pt x="10769" y="3677"/>
                    </a:cubicBezTo>
                    <a:cubicBezTo>
                      <a:pt x="10769" y="4211"/>
                      <a:pt x="10338" y="4653"/>
                      <a:pt x="9793" y="4653"/>
                    </a:cubicBezTo>
                    <a:lnTo>
                      <a:pt x="4119" y="4097"/>
                    </a:lnTo>
                    <a:lnTo>
                      <a:pt x="4653" y="9635"/>
                    </a:lnTo>
                    <a:cubicBezTo>
                      <a:pt x="4653" y="10168"/>
                      <a:pt x="4222" y="10599"/>
                      <a:pt x="3677" y="10599"/>
                    </a:cubicBezTo>
                    <a:cubicBezTo>
                      <a:pt x="3416" y="10599"/>
                      <a:pt x="3155" y="10497"/>
                      <a:pt x="2973" y="10293"/>
                    </a:cubicBezTo>
                    <a:cubicBezTo>
                      <a:pt x="2690" y="9987"/>
                      <a:pt x="2179" y="9544"/>
                      <a:pt x="1577" y="9544"/>
                    </a:cubicBezTo>
                    <a:cubicBezTo>
                      <a:pt x="647" y="9544"/>
                      <a:pt x="0" y="10293"/>
                      <a:pt x="0" y="11348"/>
                    </a:cubicBezTo>
                    <a:cubicBezTo>
                      <a:pt x="0" y="12404"/>
                      <a:pt x="647" y="13141"/>
                      <a:pt x="1577" y="13141"/>
                    </a:cubicBezTo>
                    <a:cubicBezTo>
                      <a:pt x="2179" y="13141"/>
                      <a:pt x="2690" y="12699"/>
                      <a:pt x="2973" y="12392"/>
                    </a:cubicBezTo>
                    <a:cubicBezTo>
                      <a:pt x="3155" y="12199"/>
                      <a:pt x="3416" y="12086"/>
                      <a:pt x="3677" y="12086"/>
                    </a:cubicBezTo>
                    <a:cubicBezTo>
                      <a:pt x="4222" y="12086"/>
                      <a:pt x="4653" y="12517"/>
                      <a:pt x="4653" y="13062"/>
                    </a:cubicBezTo>
                    <a:lnTo>
                      <a:pt x="4085" y="18906"/>
                    </a:lnTo>
                    <a:lnTo>
                      <a:pt x="4063" y="19088"/>
                    </a:lnTo>
                    <a:lnTo>
                      <a:pt x="4063" y="19088"/>
                    </a:lnTo>
                    <a:lnTo>
                      <a:pt x="9793" y="18532"/>
                    </a:lnTo>
                    <a:cubicBezTo>
                      <a:pt x="10327" y="18532"/>
                      <a:pt x="10758" y="18963"/>
                      <a:pt x="10769" y="19496"/>
                    </a:cubicBezTo>
                    <a:cubicBezTo>
                      <a:pt x="10769" y="19768"/>
                      <a:pt x="10656" y="20018"/>
                      <a:pt x="10463" y="20211"/>
                    </a:cubicBezTo>
                    <a:cubicBezTo>
                      <a:pt x="10156" y="20495"/>
                      <a:pt x="9714" y="21005"/>
                      <a:pt x="9714" y="21607"/>
                    </a:cubicBezTo>
                    <a:cubicBezTo>
                      <a:pt x="9714" y="22537"/>
                      <a:pt x="10451" y="23184"/>
                      <a:pt x="11507" y="23184"/>
                    </a:cubicBezTo>
                    <a:cubicBezTo>
                      <a:pt x="12562" y="23184"/>
                      <a:pt x="13311" y="22537"/>
                      <a:pt x="13311" y="21607"/>
                    </a:cubicBezTo>
                    <a:cubicBezTo>
                      <a:pt x="13311" y="21005"/>
                      <a:pt x="12869" y="20495"/>
                      <a:pt x="12562" y="20211"/>
                    </a:cubicBezTo>
                    <a:cubicBezTo>
                      <a:pt x="12358" y="20018"/>
                      <a:pt x="12256" y="19768"/>
                      <a:pt x="12256" y="19496"/>
                    </a:cubicBezTo>
                    <a:cubicBezTo>
                      <a:pt x="12256" y="18963"/>
                      <a:pt x="12687" y="18532"/>
                      <a:pt x="13220" y="18532"/>
                    </a:cubicBezTo>
                    <a:lnTo>
                      <a:pt x="19053" y="19099"/>
                    </a:lnTo>
                    <a:lnTo>
                      <a:pt x="19076" y="18906"/>
                    </a:lnTo>
                    <a:lnTo>
                      <a:pt x="18508" y="13051"/>
                    </a:lnTo>
                    <a:cubicBezTo>
                      <a:pt x="18508" y="12517"/>
                      <a:pt x="18940" y="12086"/>
                      <a:pt x="19473" y="12086"/>
                    </a:cubicBezTo>
                    <a:cubicBezTo>
                      <a:pt x="19745" y="12086"/>
                      <a:pt x="20006" y="12188"/>
                      <a:pt x="20188" y="12392"/>
                    </a:cubicBezTo>
                    <a:cubicBezTo>
                      <a:pt x="20472" y="12699"/>
                      <a:pt x="20982" y="13141"/>
                      <a:pt x="21584" y="13141"/>
                    </a:cubicBezTo>
                    <a:cubicBezTo>
                      <a:pt x="22514" y="13141"/>
                      <a:pt x="23161" y="12392"/>
                      <a:pt x="23161" y="11337"/>
                    </a:cubicBezTo>
                    <a:cubicBezTo>
                      <a:pt x="23161" y="10293"/>
                      <a:pt x="22514" y="9544"/>
                      <a:pt x="21584" y="9544"/>
                    </a:cubicBezTo>
                    <a:cubicBezTo>
                      <a:pt x="20982" y="9544"/>
                      <a:pt x="20472" y="9987"/>
                      <a:pt x="20188" y="10293"/>
                    </a:cubicBezTo>
                    <a:cubicBezTo>
                      <a:pt x="20006" y="10486"/>
                      <a:pt x="19745" y="10599"/>
                      <a:pt x="19473" y="10599"/>
                    </a:cubicBezTo>
                    <a:cubicBezTo>
                      <a:pt x="18940" y="10599"/>
                      <a:pt x="18508" y="10168"/>
                      <a:pt x="18508" y="9635"/>
                    </a:cubicBezTo>
                    <a:lnTo>
                      <a:pt x="19042" y="4086"/>
                    </a:lnTo>
                    <a:lnTo>
                      <a:pt x="13220" y="4653"/>
                    </a:lnTo>
                    <a:cubicBezTo>
                      <a:pt x="12687" y="4653"/>
                      <a:pt x="12256" y="4211"/>
                      <a:pt x="12256" y="3677"/>
                    </a:cubicBezTo>
                    <a:cubicBezTo>
                      <a:pt x="12256" y="3416"/>
                      <a:pt x="12358" y="3155"/>
                      <a:pt x="12562" y="2974"/>
                    </a:cubicBezTo>
                    <a:cubicBezTo>
                      <a:pt x="12869" y="2690"/>
                      <a:pt x="13311" y="2179"/>
                      <a:pt x="13311" y="1578"/>
                    </a:cubicBezTo>
                    <a:cubicBezTo>
                      <a:pt x="13311" y="647"/>
                      <a:pt x="12562" y="1"/>
                      <a:pt x="1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1781150" y="2134325"/>
                <a:ext cx="491125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791" extrusionOk="0">
                    <a:moveTo>
                      <a:pt x="6288" y="0"/>
                    </a:moveTo>
                    <a:lnTo>
                      <a:pt x="534" y="545"/>
                    </a:lnTo>
                    <a:lnTo>
                      <a:pt x="12" y="6037"/>
                    </a:lnTo>
                    <a:cubicBezTo>
                      <a:pt x="1" y="6571"/>
                      <a:pt x="444" y="7002"/>
                      <a:pt x="977" y="7002"/>
                    </a:cubicBezTo>
                    <a:cubicBezTo>
                      <a:pt x="989" y="7002"/>
                      <a:pt x="1002" y="7003"/>
                      <a:pt x="1014" y="7003"/>
                    </a:cubicBezTo>
                    <a:cubicBezTo>
                      <a:pt x="1272" y="7003"/>
                      <a:pt x="1507" y="6891"/>
                      <a:pt x="1680" y="6707"/>
                    </a:cubicBezTo>
                    <a:cubicBezTo>
                      <a:pt x="1964" y="6389"/>
                      <a:pt x="2486" y="5958"/>
                      <a:pt x="3088" y="5958"/>
                    </a:cubicBezTo>
                    <a:cubicBezTo>
                      <a:pt x="4007" y="5958"/>
                      <a:pt x="4665" y="6695"/>
                      <a:pt x="4665" y="7751"/>
                    </a:cubicBezTo>
                    <a:cubicBezTo>
                      <a:pt x="4665" y="8806"/>
                      <a:pt x="4007" y="9544"/>
                      <a:pt x="3088" y="9544"/>
                    </a:cubicBezTo>
                    <a:cubicBezTo>
                      <a:pt x="2486" y="9544"/>
                      <a:pt x="1975" y="9113"/>
                      <a:pt x="1680" y="8795"/>
                    </a:cubicBezTo>
                    <a:cubicBezTo>
                      <a:pt x="1507" y="8611"/>
                      <a:pt x="1272" y="8499"/>
                      <a:pt x="1014" y="8499"/>
                    </a:cubicBezTo>
                    <a:cubicBezTo>
                      <a:pt x="1002" y="8499"/>
                      <a:pt x="989" y="8499"/>
                      <a:pt x="977" y="8500"/>
                    </a:cubicBezTo>
                    <a:cubicBezTo>
                      <a:pt x="444" y="8500"/>
                      <a:pt x="12" y="8931"/>
                      <a:pt x="12" y="9464"/>
                    </a:cubicBezTo>
                    <a:lnTo>
                      <a:pt x="580" y="15320"/>
                    </a:lnTo>
                    <a:lnTo>
                      <a:pt x="614" y="15683"/>
                    </a:lnTo>
                    <a:lnTo>
                      <a:pt x="6288" y="15138"/>
                    </a:lnTo>
                    <a:cubicBezTo>
                      <a:pt x="6821" y="15138"/>
                      <a:pt x="7252" y="15569"/>
                      <a:pt x="7252" y="16103"/>
                    </a:cubicBezTo>
                    <a:cubicBezTo>
                      <a:pt x="7252" y="16375"/>
                      <a:pt x="7139" y="16625"/>
                      <a:pt x="6946" y="16818"/>
                    </a:cubicBezTo>
                    <a:cubicBezTo>
                      <a:pt x="6639" y="17101"/>
                      <a:pt x="6197" y="17612"/>
                      <a:pt x="6197" y="18213"/>
                    </a:cubicBezTo>
                    <a:cubicBezTo>
                      <a:pt x="6197" y="19144"/>
                      <a:pt x="6934" y="19791"/>
                      <a:pt x="7990" y="19791"/>
                    </a:cubicBezTo>
                    <a:cubicBezTo>
                      <a:pt x="9045" y="19791"/>
                      <a:pt x="9794" y="19144"/>
                      <a:pt x="9794" y="18213"/>
                    </a:cubicBezTo>
                    <a:cubicBezTo>
                      <a:pt x="9794" y="17612"/>
                      <a:pt x="9352" y="17101"/>
                      <a:pt x="9045" y="16818"/>
                    </a:cubicBezTo>
                    <a:cubicBezTo>
                      <a:pt x="8841" y="16625"/>
                      <a:pt x="8739" y="16375"/>
                      <a:pt x="8739" y="16103"/>
                    </a:cubicBezTo>
                    <a:cubicBezTo>
                      <a:pt x="8739" y="15569"/>
                      <a:pt x="9170" y="15138"/>
                      <a:pt x="9703" y="15138"/>
                    </a:cubicBezTo>
                    <a:lnTo>
                      <a:pt x="15525" y="15706"/>
                    </a:lnTo>
                    <a:lnTo>
                      <a:pt x="15559" y="15320"/>
                    </a:lnTo>
                    <a:lnTo>
                      <a:pt x="14991" y="9464"/>
                    </a:lnTo>
                    <a:cubicBezTo>
                      <a:pt x="14991" y="8931"/>
                      <a:pt x="15423" y="8500"/>
                      <a:pt x="15956" y="8500"/>
                    </a:cubicBezTo>
                    <a:cubicBezTo>
                      <a:pt x="16228" y="8500"/>
                      <a:pt x="16489" y="8602"/>
                      <a:pt x="16671" y="8806"/>
                    </a:cubicBezTo>
                    <a:cubicBezTo>
                      <a:pt x="16955" y="9113"/>
                      <a:pt x="17465" y="9555"/>
                      <a:pt x="18067" y="9555"/>
                    </a:cubicBezTo>
                    <a:cubicBezTo>
                      <a:pt x="18997" y="9555"/>
                      <a:pt x="19644" y="8806"/>
                      <a:pt x="19644" y="7751"/>
                    </a:cubicBezTo>
                    <a:cubicBezTo>
                      <a:pt x="19644" y="6707"/>
                      <a:pt x="18997" y="5958"/>
                      <a:pt x="18067" y="5958"/>
                    </a:cubicBezTo>
                    <a:cubicBezTo>
                      <a:pt x="17465" y="5958"/>
                      <a:pt x="16955" y="6389"/>
                      <a:pt x="16671" y="6707"/>
                    </a:cubicBezTo>
                    <a:cubicBezTo>
                      <a:pt x="16487" y="6891"/>
                      <a:pt x="16251" y="7003"/>
                      <a:pt x="15993" y="7003"/>
                    </a:cubicBezTo>
                    <a:cubicBezTo>
                      <a:pt x="15981" y="7003"/>
                      <a:pt x="15969" y="7002"/>
                      <a:pt x="15956" y="7002"/>
                    </a:cubicBezTo>
                    <a:cubicBezTo>
                      <a:pt x="15423" y="7002"/>
                      <a:pt x="14991" y="6571"/>
                      <a:pt x="14991" y="6037"/>
                    </a:cubicBezTo>
                    <a:lnTo>
                      <a:pt x="15525" y="568"/>
                    </a:lnTo>
                    <a:lnTo>
                      <a:pt x="9703" y="0"/>
                    </a:lnTo>
                    <a:cubicBezTo>
                      <a:pt x="9170" y="0"/>
                      <a:pt x="8739" y="431"/>
                      <a:pt x="8739" y="965"/>
                    </a:cubicBezTo>
                    <a:cubicBezTo>
                      <a:pt x="8739" y="1237"/>
                      <a:pt x="8841" y="1487"/>
                      <a:pt x="9045" y="1668"/>
                    </a:cubicBezTo>
                    <a:cubicBezTo>
                      <a:pt x="9352" y="1952"/>
                      <a:pt x="9794" y="2474"/>
                      <a:pt x="9794" y="3075"/>
                    </a:cubicBezTo>
                    <a:cubicBezTo>
                      <a:pt x="9794" y="3995"/>
                      <a:pt x="9045" y="4653"/>
                      <a:pt x="7990" y="4653"/>
                    </a:cubicBezTo>
                    <a:cubicBezTo>
                      <a:pt x="6934" y="4653"/>
                      <a:pt x="6197" y="3995"/>
                      <a:pt x="6197" y="3075"/>
                    </a:cubicBezTo>
                    <a:cubicBezTo>
                      <a:pt x="6197" y="2474"/>
                      <a:pt x="6639" y="1963"/>
                      <a:pt x="6946" y="1668"/>
                    </a:cubicBezTo>
                    <a:cubicBezTo>
                      <a:pt x="7139" y="1487"/>
                      <a:pt x="7252" y="1237"/>
                      <a:pt x="7252" y="965"/>
                    </a:cubicBezTo>
                    <a:cubicBezTo>
                      <a:pt x="7252" y="431"/>
                      <a:pt x="6821" y="0"/>
                      <a:pt x="6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55925" y="2046375"/>
                <a:ext cx="40655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23309" extrusionOk="0">
                    <a:moveTo>
                      <a:pt x="8126" y="0"/>
                    </a:moveTo>
                    <a:cubicBezTo>
                      <a:pt x="7070" y="0"/>
                      <a:pt x="6333" y="636"/>
                      <a:pt x="6333" y="1566"/>
                    </a:cubicBezTo>
                    <a:cubicBezTo>
                      <a:pt x="6333" y="2168"/>
                      <a:pt x="6764" y="2678"/>
                      <a:pt x="7082" y="2962"/>
                    </a:cubicBezTo>
                    <a:cubicBezTo>
                      <a:pt x="7717" y="3564"/>
                      <a:pt x="7286" y="4642"/>
                      <a:pt x="6412" y="4642"/>
                    </a:cubicBezTo>
                    <a:lnTo>
                      <a:pt x="556" y="4074"/>
                    </a:lnTo>
                    <a:lnTo>
                      <a:pt x="522" y="4074"/>
                    </a:lnTo>
                    <a:lnTo>
                      <a:pt x="0" y="9555"/>
                    </a:lnTo>
                    <a:cubicBezTo>
                      <a:pt x="0" y="10089"/>
                      <a:pt x="432" y="10520"/>
                      <a:pt x="965" y="10520"/>
                    </a:cubicBezTo>
                    <a:cubicBezTo>
                      <a:pt x="978" y="10520"/>
                      <a:pt x="990" y="10521"/>
                      <a:pt x="1002" y="10521"/>
                    </a:cubicBezTo>
                    <a:cubicBezTo>
                      <a:pt x="1261" y="10521"/>
                      <a:pt x="1507" y="10409"/>
                      <a:pt x="1680" y="10225"/>
                    </a:cubicBezTo>
                    <a:cubicBezTo>
                      <a:pt x="1964" y="9907"/>
                      <a:pt x="2474" y="9476"/>
                      <a:pt x="3076" y="9476"/>
                    </a:cubicBezTo>
                    <a:cubicBezTo>
                      <a:pt x="4006" y="9476"/>
                      <a:pt x="4653" y="10213"/>
                      <a:pt x="4653" y="11269"/>
                    </a:cubicBezTo>
                    <a:cubicBezTo>
                      <a:pt x="4653" y="12324"/>
                      <a:pt x="4006" y="13062"/>
                      <a:pt x="3076" y="13062"/>
                    </a:cubicBezTo>
                    <a:cubicBezTo>
                      <a:pt x="2474" y="13062"/>
                      <a:pt x="1964" y="12631"/>
                      <a:pt x="1680" y="12313"/>
                    </a:cubicBezTo>
                    <a:cubicBezTo>
                      <a:pt x="1507" y="12129"/>
                      <a:pt x="1261" y="12017"/>
                      <a:pt x="1002" y="12017"/>
                    </a:cubicBezTo>
                    <a:cubicBezTo>
                      <a:pt x="990" y="12017"/>
                      <a:pt x="978" y="12017"/>
                      <a:pt x="965" y="12018"/>
                    </a:cubicBezTo>
                    <a:cubicBezTo>
                      <a:pt x="432" y="12018"/>
                      <a:pt x="0" y="12449"/>
                      <a:pt x="0" y="12982"/>
                    </a:cubicBezTo>
                    <a:lnTo>
                      <a:pt x="568" y="18838"/>
                    </a:lnTo>
                    <a:lnTo>
                      <a:pt x="534" y="19212"/>
                    </a:lnTo>
                    <a:lnTo>
                      <a:pt x="568" y="19212"/>
                    </a:lnTo>
                    <a:lnTo>
                      <a:pt x="6412" y="18656"/>
                    </a:lnTo>
                    <a:cubicBezTo>
                      <a:pt x="6957" y="18656"/>
                      <a:pt x="7388" y="19087"/>
                      <a:pt x="7388" y="19621"/>
                    </a:cubicBezTo>
                    <a:cubicBezTo>
                      <a:pt x="7388" y="19893"/>
                      <a:pt x="7274" y="20143"/>
                      <a:pt x="7082" y="20336"/>
                    </a:cubicBezTo>
                    <a:cubicBezTo>
                      <a:pt x="6775" y="20619"/>
                      <a:pt x="6333" y="21130"/>
                      <a:pt x="6333" y="21731"/>
                    </a:cubicBezTo>
                    <a:cubicBezTo>
                      <a:pt x="6333" y="22662"/>
                      <a:pt x="7070" y="23309"/>
                      <a:pt x="8126" y="23309"/>
                    </a:cubicBezTo>
                    <a:cubicBezTo>
                      <a:pt x="9181" y="23309"/>
                      <a:pt x="9930" y="22662"/>
                      <a:pt x="9930" y="21731"/>
                    </a:cubicBezTo>
                    <a:cubicBezTo>
                      <a:pt x="9930" y="21130"/>
                      <a:pt x="9487" y="20619"/>
                      <a:pt x="9181" y="20336"/>
                    </a:cubicBezTo>
                    <a:cubicBezTo>
                      <a:pt x="8977" y="20143"/>
                      <a:pt x="8874" y="19893"/>
                      <a:pt x="8874" y="19621"/>
                    </a:cubicBezTo>
                    <a:cubicBezTo>
                      <a:pt x="8874" y="19087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5695" y="18849"/>
                    </a:lnTo>
                    <a:lnTo>
                      <a:pt x="16262" y="13005"/>
                    </a:lnTo>
                    <a:cubicBezTo>
                      <a:pt x="16262" y="12414"/>
                      <a:pt x="15781" y="12030"/>
                      <a:pt x="15282" y="12030"/>
                    </a:cubicBezTo>
                    <a:cubicBezTo>
                      <a:pt x="15034" y="12030"/>
                      <a:pt x="14782" y="12125"/>
                      <a:pt x="14582" y="12335"/>
                    </a:cubicBezTo>
                    <a:cubicBezTo>
                      <a:pt x="14299" y="12653"/>
                      <a:pt x="13788" y="13084"/>
                      <a:pt x="13187" y="13084"/>
                    </a:cubicBezTo>
                    <a:cubicBezTo>
                      <a:pt x="12256" y="13084"/>
                      <a:pt x="11609" y="12347"/>
                      <a:pt x="11609" y="11291"/>
                    </a:cubicBezTo>
                    <a:cubicBezTo>
                      <a:pt x="11609" y="10236"/>
                      <a:pt x="12256" y="9487"/>
                      <a:pt x="13187" y="9487"/>
                    </a:cubicBezTo>
                    <a:cubicBezTo>
                      <a:pt x="13788" y="9487"/>
                      <a:pt x="14299" y="9930"/>
                      <a:pt x="14582" y="10247"/>
                    </a:cubicBezTo>
                    <a:cubicBezTo>
                      <a:pt x="14781" y="10457"/>
                      <a:pt x="15031" y="10551"/>
                      <a:pt x="15277" y="10551"/>
                    </a:cubicBezTo>
                    <a:cubicBezTo>
                      <a:pt x="15777" y="10551"/>
                      <a:pt x="16262" y="10164"/>
                      <a:pt x="16262" y="9578"/>
                    </a:cubicBezTo>
                    <a:lnTo>
                      <a:pt x="15729" y="4086"/>
                    </a:lnTo>
                    <a:lnTo>
                      <a:pt x="15695" y="4086"/>
                    </a:lnTo>
                    <a:lnTo>
                      <a:pt x="9839" y="4653"/>
                    </a:lnTo>
                    <a:cubicBezTo>
                      <a:pt x="8965" y="4653"/>
                      <a:pt x="8534" y="3575"/>
                      <a:pt x="9181" y="2974"/>
                    </a:cubicBezTo>
                    <a:cubicBezTo>
                      <a:pt x="9487" y="2690"/>
                      <a:pt x="9930" y="2179"/>
                      <a:pt x="9930" y="1578"/>
                    </a:cubicBezTo>
                    <a:cubicBezTo>
                      <a:pt x="9930" y="647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2155925" y="2512475"/>
                <a:ext cx="4065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83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22" y="568"/>
                    </a:lnTo>
                    <a:lnTo>
                      <a:pt x="0" y="6038"/>
                    </a:lnTo>
                    <a:cubicBezTo>
                      <a:pt x="0" y="6571"/>
                      <a:pt x="432" y="7014"/>
                      <a:pt x="965" y="7014"/>
                    </a:cubicBezTo>
                    <a:cubicBezTo>
                      <a:pt x="1237" y="7014"/>
                      <a:pt x="1498" y="6900"/>
                      <a:pt x="1680" y="6707"/>
                    </a:cubicBezTo>
                    <a:cubicBezTo>
                      <a:pt x="1964" y="6390"/>
                      <a:pt x="2474" y="5958"/>
                      <a:pt x="3076" y="5958"/>
                    </a:cubicBezTo>
                    <a:cubicBezTo>
                      <a:pt x="4006" y="5958"/>
                      <a:pt x="4653" y="6696"/>
                      <a:pt x="4653" y="7751"/>
                    </a:cubicBezTo>
                    <a:cubicBezTo>
                      <a:pt x="4653" y="8807"/>
                      <a:pt x="4006" y="9556"/>
                      <a:pt x="3076" y="9556"/>
                    </a:cubicBezTo>
                    <a:cubicBezTo>
                      <a:pt x="2474" y="9556"/>
                      <a:pt x="1964" y="9113"/>
                      <a:pt x="1680" y="8807"/>
                    </a:cubicBezTo>
                    <a:cubicBezTo>
                      <a:pt x="1496" y="8612"/>
                      <a:pt x="1260" y="8500"/>
                      <a:pt x="1002" y="8500"/>
                    </a:cubicBezTo>
                    <a:cubicBezTo>
                      <a:pt x="990" y="8500"/>
                      <a:pt x="977" y="8500"/>
                      <a:pt x="965" y="8500"/>
                    </a:cubicBezTo>
                    <a:cubicBezTo>
                      <a:pt x="432" y="8500"/>
                      <a:pt x="0" y="8932"/>
                      <a:pt x="0" y="9465"/>
                    </a:cubicBezTo>
                    <a:lnTo>
                      <a:pt x="568" y="15320"/>
                    </a:lnTo>
                    <a:lnTo>
                      <a:pt x="534" y="15615"/>
                    </a:lnTo>
                    <a:lnTo>
                      <a:pt x="568" y="15615"/>
                    </a:lnTo>
                    <a:lnTo>
                      <a:pt x="6412" y="16183"/>
                    </a:lnTo>
                    <a:cubicBezTo>
                      <a:pt x="6957" y="16183"/>
                      <a:pt x="7388" y="15752"/>
                      <a:pt x="7388" y="15207"/>
                    </a:cubicBezTo>
                    <a:cubicBezTo>
                      <a:pt x="7388" y="14946"/>
                      <a:pt x="7274" y="14685"/>
                      <a:pt x="7082" y="14503"/>
                    </a:cubicBezTo>
                    <a:cubicBezTo>
                      <a:pt x="6775" y="14220"/>
                      <a:pt x="6333" y="13709"/>
                      <a:pt x="6333" y="13108"/>
                    </a:cubicBezTo>
                    <a:cubicBezTo>
                      <a:pt x="6333" y="12177"/>
                      <a:pt x="7070" y="11530"/>
                      <a:pt x="8126" y="11530"/>
                    </a:cubicBezTo>
                    <a:cubicBezTo>
                      <a:pt x="9181" y="11530"/>
                      <a:pt x="9930" y="12177"/>
                      <a:pt x="9930" y="13108"/>
                    </a:cubicBezTo>
                    <a:cubicBezTo>
                      <a:pt x="9930" y="13709"/>
                      <a:pt x="9487" y="14220"/>
                      <a:pt x="9181" y="14503"/>
                    </a:cubicBezTo>
                    <a:cubicBezTo>
                      <a:pt x="8977" y="14685"/>
                      <a:pt x="8874" y="14946"/>
                      <a:pt x="8874" y="15207"/>
                    </a:cubicBezTo>
                    <a:cubicBezTo>
                      <a:pt x="8874" y="15752"/>
                      <a:pt x="9306" y="16183"/>
                      <a:pt x="9839" y="16183"/>
                    </a:cubicBezTo>
                    <a:lnTo>
                      <a:pt x="15695" y="15615"/>
                    </a:lnTo>
                    <a:lnTo>
                      <a:pt x="15717" y="15615"/>
                    </a:lnTo>
                    <a:lnTo>
                      <a:pt x="15695" y="15332"/>
                    </a:lnTo>
                    <a:lnTo>
                      <a:pt x="16262" y="9476"/>
                    </a:lnTo>
                    <a:cubicBezTo>
                      <a:pt x="16262" y="8893"/>
                      <a:pt x="15782" y="8507"/>
                      <a:pt x="15284" y="8507"/>
                    </a:cubicBezTo>
                    <a:cubicBezTo>
                      <a:pt x="15035" y="8507"/>
                      <a:pt x="14782" y="8603"/>
                      <a:pt x="14582" y="8818"/>
                    </a:cubicBezTo>
                    <a:cubicBezTo>
                      <a:pt x="14299" y="9125"/>
                      <a:pt x="13788" y="9567"/>
                      <a:pt x="13187" y="9567"/>
                    </a:cubicBezTo>
                    <a:cubicBezTo>
                      <a:pt x="12256" y="9567"/>
                      <a:pt x="11609" y="8818"/>
                      <a:pt x="11609" y="7763"/>
                    </a:cubicBezTo>
                    <a:cubicBezTo>
                      <a:pt x="11609" y="6707"/>
                      <a:pt x="12256" y="5970"/>
                      <a:pt x="13187" y="5970"/>
                    </a:cubicBezTo>
                    <a:cubicBezTo>
                      <a:pt x="13788" y="5970"/>
                      <a:pt x="14299" y="6401"/>
                      <a:pt x="14582" y="6719"/>
                    </a:cubicBezTo>
                    <a:cubicBezTo>
                      <a:pt x="14782" y="6930"/>
                      <a:pt x="15034" y="7024"/>
                      <a:pt x="15282" y="7024"/>
                    </a:cubicBezTo>
                    <a:cubicBezTo>
                      <a:pt x="15781" y="7024"/>
                      <a:pt x="16262" y="6641"/>
                      <a:pt x="16262" y="6049"/>
                    </a:cubicBez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1"/>
                    </a:lnTo>
                    <a:cubicBezTo>
                      <a:pt x="9306" y="1"/>
                      <a:pt x="8874" y="432"/>
                      <a:pt x="8874" y="965"/>
                    </a:cubicBezTo>
                    <a:cubicBezTo>
                      <a:pt x="8874" y="1238"/>
                      <a:pt x="8988" y="1499"/>
                      <a:pt x="9181" y="1680"/>
                    </a:cubicBezTo>
                    <a:cubicBezTo>
                      <a:pt x="9487" y="1964"/>
                      <a:pt x="9930" y="2475"/>
                      <a:pt x="9930" y="3076"/>
                    </a:cubicBezTo>
                    <a:cubicBezTo>
                      <a:pt x="9930" y="4007"/>
                      <a:pt x="9181" y="4653"/>
                      <a:pt x="8137" y="4653"/>
                    </a:cubicBezTo>
                    <a:cubicBezTo>
                      <a:pt x="7082" y="4653"/>
                      <a:pt x="6333" y="4007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4" y="1499"/>
                      <a:pt x="7388" y="1238"/>
                      <a:pt x="7377" y="977"/>
                    </a:cubicBezTo>
                    <a:cubicBezTo>
                      <a:pt x="7377" y="443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2822325" y="2134325"/>
                <a:ext cx="584150" cy="49450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80" extrusionOk="0">
                    <a:moveTo>
                      <a:pt x="10009" y="0"/>
                    </a:moveTo>
                    <a:lnTo>
                      <a:pt x="4165" y="568"/>
                    </a:lnTo>
                    <a:lnTo>
                      <a:pt x="4120" y="568"/>
                    </a:lnTo>
                    <a:lnTo>
                      <a:pt x="4653" y="6060"/>
                    </a:lnTo>
                    <a:cubicBezTo>
                      <a:pt x="4642" y="6593"/>
                      <a:pt x="4211" y="7025"/>
                      <a:pt x="3677" y="7025"/>
                    </a:cubicBezTo>
                    <a:cubicBezTo>
                      <a:pt x="3416" y="7025"/>
                      <a:pt x="3155" y="6911"/>
                      <a:pt x="2974" y="6718"/>
                    </a:cubicBezTo>
                    <a:cubicBezTo>
                      <a:pt x="2690" y="6412"/>
                      <a:pt x="2179" y="5969"/>
                      <a:pt x="1578" y="5969"/>
                    </a:cubicBezTo>
                    <a:cubicBezTo>
                      <a:pt x="647" y="5969"/>
                      <a:pt x="1" y="6718"/>
                      <a:pt x="1" y="7762"/>
                    </a:cubicBezTo>
                    <a:cubicBezTo>
                      <a:pt x="1" y="8817"/>
                      <a:pt x="647" y="9566"/>
                      <a:pt x="1578" y="9566"/>
                    </a:cubicBezTo>
                    <a:cubicBezTo>
                      <a:pt x="2179" y="9566"/>
                      <a:pt x="2690" y="9124"/>
                      <a:pt x="2974" y="8817"/>
                    </a:cubicBezTo>
                    <a:cubicBezTo>
                      <a:pt x="3155" y="8613"/>
                      <a:pt x="3416" y="8511"/>
                      <a:pt x="3677" y="8511"/>
                    </a:cubicBezTo>
                    <a:cubicBezTo>
                      <a:pt x="4211" y="8511"/>
                      <a:pt x="4653" y="8942"/>
                      <a:pt x="4653" y="9476"/>
                    </a:cubicBezTo>
                    <a:lnTo>
                      <a:pt x="4086" y="15331"/>
                    </a:lnTo>
                    <a:lnTo>
                      <a:pt x="4120" y="15694"/>
                    </a:lnTo>
                    <a:lnTo>
                      <a:pt x="4165" y="15694"/>
                    </a:lnTo>
                    <a:lnTo>
                      <a:pt x="10009" y="15127"/>
                    </a:lnTo>
                    <a:cubicBezTo>
                      <a:pt x="10543" y="15127"/>
                      <a:pt x="10985" y="15558"/>
                      <a:pt x="10985" y="16103"/>
                    </a:cubicBezTo>
                    <a:cubicBezTo>
                      <a:pt x="10985" y="16364"/>
                      <a:pt x="10872" y="16625"/>
                      <a:pt x="10679" y="16806"/>
                    </a:cubicBezTo>
                    <a:cubicBezTo>
                      <a:pt x="10361" y="17090"/>
                      <a:pt x="9930" y="17601"/>
                      <a:pt x="9930" y="18202"/>
                    </a:cubicBezTo>
                    <a:cubicBezTo>
                      <a:pt x="9930" y="19133"/>
                      <a:pt x="10668" y="19779"/>
                      <a:pt x="11723" y="19779"/>
                    </a:cubicBezTo>
                    <a:cubicBezTo>
                      <a:pt x="12778" y="19779"/>
                      <a:pt x="13527" y="19133"/>
                      <a:pt x="13527" y="18202"/>
                    </a:cubicBezTo>
                    <a:cubicBezTo>
                      <a:pt x="13527" y="17601"/>
                      <a:pt x="13085" y="17090"/>
                      <a:pt x="12767" y="16806"/>
                    </a:cubicBezTo>
                    <a:cubicBezTo>
                      <a:pt x="12574" y="16625"/>
                      <a:pt x="12460" y="16364"/>
                      <a:pt x="12472" y="16103"/>
                    </a:cubicBezTo>
                    <a:cubicBezTo>
                      <a:pt x="12472" y="15558"/>
                      <a:pt x="12903" y="15127"/>
                      <a:pt x="13436" y="15127"/>
                    </a:cubicBezTo>
                    <a:lnTo>
                      <a:pt x="19292" y="15694"/>
                    </a:lnTo>
                    <a:lnTo>
                      <a:pt x="19326" y="15694"/>
                    </a:lnTo>
                    <a:lnTo>
                      <a:pt x="19292" y="15331"/>
                    </a:lnTo>
                    <a:lnTo>
                      <a:pt x="18724" y="9476"/>
                    </a:lnTo>
                    <a:cubicBezTo>
                      <a:pt x="18724" y="8893"/>
                      <a:pt x="19200" y="8506"/>
                      <a:pt x="19694" y="8506"/>
                    </a:cubicBezTo>
                    <a:cubicBezTo>
                      <a:pt x="19941" y="8506"/>
                      <a:pt x="20193" y="8602"/>
                      <a:pt x="20393" y="8817"/>
                    </a:cubicBezTo>
                    <a:cubicBezTo>
                      <a:pt x="20676" y="9124"/>
                      <a:pt x="21187" y="9566"/>
                      <a:pt x="21788" y="9566"/>
                    </a:cubicBezTo>
                    <a:cubicBezTo>
                      <a:pt x="22719" y="9566"/>
                      <a:pt x="23366" y="8817"/>
                      <a:pt x="23366" y="7762"/>
                    </a:cubicBezTo>
                    <a:cubicBezTo>
                      <a:pt x="23366" y="6707"/>
                      <a:pt x="22719" y="5969"/>
                      <a:pt x="21788" y="5969"/>
                    </a:cubicBezTo>
                    <a:cubicBezTo>
                      <a:pt x="21187" y="5969"/>
                      <a:pt x="20676" y="6400"/>
                      <a:pt x="20393" y="6718"/>
                    </a:cubicBezTo>
                    <a:cubicBezTo>
                      <a:pt x="20193" y="6929"/>
                      <a:pt x="19942" y="7024"/>
                      <a:pt x="19696" y="7024"/>
                    </a:cubicBezTo>
                    <a:cubicBezTo>
                      <a:pt x="19201" y="7024"/>
                      <a:pt x="18724" y="6640"/>
                      <a:pt x="18724" y="6049"/>
                    </a:cubicBezTo>
                    <a:lnTo>
                      <a:pt x="19258" y="568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72" y="1237"/>
                      <a:pt x="12574" y="1487"/>
                      <a:pt x="12778" y="1668"/>
                    </a:cubicBezTo>
                    <a:cubicBezTo>
                      <a:pt x="13085" y="1952"/>
                      <a:pt x="13527" y="2474"/>
                      <a:pt x="13527" y="3075"/>
                    </a:cubicBezTo>
                    <a:cubicBezTo>
                      <a:pt x="13527" y="3995"/>
                      <a:pt x="12778" y="4653"/>
                      <a:pt x="11734" y="4653"/>
                    </a:cubicBezTo>
                    <a:cubicBezTo>
                      <a:pt x="10679" y="4653"/>
                      <a:pt x="9930" y="3995"/>
                      <a:pt x="9930" y="3075"/>
                    </a:cubicBezTo>
                    <a:cubicBezTo>
                      <a:pt x="9930" y="2474"/>
                      <a:pt x="10372" y="1963"/>
                      <a:pt x="10679" y="1668"/>
                    </a:cubicBezTo>
                    <a:cubicBezTo>
                      <a:pt x="10872" y="1487"/>
                      <a:pt x="10985" y="1237"/>
                      <a:pt x="10985" y="965"/>
                    </a:cubicBezTo>
                    <a:cubicBezTo>
                      <a:pt x="10985" y="431"/>
                      <a:pt x="10554" y="0"/>
                      <a:pt x="10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097750" y="1382525"/>
                <a:ext cx="4184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19655" extrusionOk="0">
                    <a:moveTo>
                      <a:pt x="3359" y="1"/>
                    </a:moveTo>
                    <a:lnTo>
                      <a:pt x="0" y="330"/>
                    </a:lnTo>
                    <a:lnTo>
                      <a:pt x="0" y="15320"/>
                    </a:lnTo>
                    <a:lnTo>
                      <a:pt x="3359" y="14991"/>
                    </a:lnTo>
                    <a:cubicBezTo>
                      <a:pt x="3892" y="14991"/>
                      <a:pt x="4335" y="15422"/>
                      <a:pt x="4335" y="15967"/>
                    </a:cubicBezTo>
                    <a:cubicBezTo>
                      <a:pt x="4335" y="16239"/>
                      <a:pt x="4221" y="16489"/>
                      <a:pt x="4028" y="16670"/>
                    </a:cubicBezTo>
                    <a:cubicBezTo>
                      <a:pt x="3722" y="16954"/>
                      <a:pt x="3280" y="17476"/>
                      <a:pt x="3280" y="18066"/>
                    </a:cubicBezTo>
                    <a:cubicBezTo>
                      <a:pt x="3280" y="18997"/>
                      <a:pt x="4017" y="19655"/>
                      <a:pt x="5072" y="19655"/>
                    </a:cubicBezTo>
                    <a:cubicBezTo>
                      <a:pt x="6128" y="19655"/>
                      <a:pt x="6877" y="19008"/>
                      <a:pt x="6877" y="18066"/>
                    </a:cubicBezTo>
                    <a:cubicBezTo>
                      <a:pt x="6877" y="17465"/>
                      <a:pt x="6434" y="16954"/>
                      <a:pt x="6128" y="16670"/>
                    </a:cubicBezTo>
                    <a:cubicBezTo>
                      <a:pt x="5484" y="16072"/>
                      <a:pt x="5908" y="15002"/>
                      <a:pt x="6772" y="15002"/>
                    </a:cubicBezTo>
                    <a:cubicBezTo>
                      <a:pt x="6777" y="15002"/>
                      <a:pt x="6781" y="15002"/>
                      <a:pt x="6786" y="15002"/>
                    </a:cubicBezTo>
                    <a:lnTo>
                      <a:pt x="12641" y="15570"/>
                    </a:lnTo>
                    <a:lnTo>
                      <a:pt x="12687" y="15570"/>
                    </a:lnTo>
                    <a:lnTo>
                      <a:pt x="12641" y="15139"/>
                    </a:lnTo>
                    <a:lnTo>
                      <a:pt x="12074" y="9283"/>
                    </a:lnTo>
                    <a:cubicBezTo>
                      <a:pt x="12063" y="8756"/>
                      <a:pt x="12494" y="8318"/>
                      <a:pt x="13030" y="8318"/>
                    </a:cubicBezTo>
                    <a:cubicBezTo>
                      <a:pt x="13036" y="8318"/>
                      <a:pt x="13043" y="8318"/>
                      <a:pt x="13050" y="8318"/>
                    </a:cubicBezTo>
                    <a:cubicBezTo>
                      <a:pt x="13063" y="8318"/>
                      <a:pt x="13075" y="8318"/>
                      <a:pt x="13087" y="8318"/>
                    </a:cubicBezTo>
                    <a:cubicBezTo>
                      <a:pt x="13345" y="8318"/>
                      <a:pt x="13581" y="8429"/>
                      <a:pt x="13765" y="8614"/>
                    </a:cubicBezTo>
                    <a:cubicBezTo>
                      <a:pt x="14049" y="8931"/>
                      <a:pt x="14559" y="9362"/>
                      <a:pt x="15161" y="9362"/>
                    </a:cubicBezTo>
                    <a:cubicBezTo>
                      <a:pt x="16091" y="9362"/>
                      <a:pt x="16738" y="8625"/>
                      <a:pt x="16738" y="7570"/>
                    </a:cubicBezTo>
                    <a:cubicBezTo>
                      <a:pt x="16738" y="6514"/>
                      <a:pt x="16091" y="5777"/>
                      <a:pt x="15161" y="5777"/>
                    </a:cubicBezTo>
                    <a:cubicBezTo>
                      <a:pt x="14559" y="5777"/>
                      <a:pt x="14049" y="6208"/>
                      <a:pt x="13765" y="6526"/>
                    </a:cubicBezTo>
                    <a:cubicBezTo>
                      <a:pt x="13581" y="6710"/>
                      <a:pt x="13345" y="6821"/>
                      <a:pt x="13087" y="6821"/>
                    </a:cubicBezTo>
                    <a:cubicBezTo>
                      <a:pt x="13075" y="6821"/>
                      <a:pt x="13063" y="6821"/>
                      <a:pt x="13050" y="6821"/>
                    </a:cubicBezTo>
                    <a:cubicBezTo>
                      <a:pt x="12517" y="6821"/>
                      <a:pt x="12085" y="6389"/>
                      <a:pt x="12085" y="5856"/>
                    </a:cubicBezTo>
                    <a:lnTo>
                      <a:pt x="12585" y="568"/>
                    </a:lnTo>
                    <a:lnTo>
                      <a:pt x="6786" y="1"/>
                    </a:lnTo>
                    <a:cubicBezTo>
                      <a:pt x="6253" y="1"/>
                      <a:pt x="5810" y="432"/>
                      <a:pt x="5821" y="976"/>
                    </a:cubicBezTo>
                    <a:cubicBezTo>
                      <a:pt x="5810" y="1249"/>
                      <a:pt x="5924" y="1498"/>
                      <a:pt x="6116" y="1680"/>
                    </a:cubicBezTo>
                    <a:cubicBezTo>
                      <a:pt x="6434" y="1964"/>
                      <a:pt x="6865" y="2486"/>
                      <a:pt x="6865" y="3087"/>
                    </a:cubicBezTo>
                    <a:cubicBezTo>
                      <a:pt x="6865" y="4006"/>
                      <a:pt x="6128" y="4664"/>
                      <a:pt x="5072" y="4664"/>
                    </a:cubicBezTo>
                    <a:cubicBezTo>
                      <a:pt x="4017" y="4664"/>
                      <a:pt x="3280" y="4006"/>
                      <a:pt x="3280" y="3087"/>
                    </a:cubicBezTo>
                    <a:cubicBezTo>
                      <a:pt x="3280" y="2486"/>
                      <a:pt x="3711" y="1975"/>
                      <a:pt x="4028" y="1680"/>
                    </a:cubicBezTo>
                    <a:cubicBezTo>
                      <a:pt x="4221" y="1498"/>
                      <a:pt x="4335" y="1249"/>
                      <a:pt x="4324" y="976"/>
                    </a:cubicBezTo>
                    <a:cubicBezTo>
                      <a:pt x="4324" y="443"/>
                      <a:pt x="3892" y="1"/>
                      <a:pt x="3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097750" y="1757575"/>
                <a:ext cx="330225" cy="405125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205" extrusionOk="0">
                    <a:moveTo>
                      <a:pt x="3373" y="0"/>
                    </a:moveTo>
                    <a:cubicBezTo>
                      <a:pt x="3368" y="0"/>
                      <a:pt x="3364" y="0"/>
                      <a:pt x="3359" y="0"/>
                    </a:cubicBezTo>
                    <a:lnTo>
                      <a:pt x="0" y="318"/>
                    </a:lnTo>
                    <a:lnTo>
                      <a:pt x="0" y="5890"/>
                    </a:lnTo>
                    <a:cubicBezTo>
                      <a:pt x="896" y="5924"/>
                      <a:pt x="1509" y="6662"/>
                      <a:pt x="1509" y="7694"/>
                    </a:cubicBezTo>
                    <a:cubicBezTo>
                      <a:pt x="1509" y="8715"/>
                      <a:pt x="896" y="9453"/>
                      <a:pt x="0" y="9487"/>
                    </a:cubicBezTo>
                    <a:lnTo>
                      <a:pt x="0" y="15876"/>
                    </a:lnTo>
                    <a:lnTo>
                      <a:pt x="3359" y="16205"/>
                    </a:lnTo>
                    <a:cubicBezTo>
                      <a:pt x="4244" y="16205"/>
                      <a:pt x="4664" y="15127"/>
                      <a:pt x="4028" y="14526"/>
                    </a:cubicBezTo>
                    <a:cubicBezTo>
                      <a:pt x="3722" y="14242"/>
                      <a:pt x="3280" y="13731"/>
                      <a:pt x="3280" y="13130"/>
                    </a:cubicBezTo>
                    <a:cubicBezTo>
                      <a:pt x="3280" y="12199"/>
                      <a:pt x="4017" y="11552"/>
                      <a:pt x="5072" y="11552"/>
                    </a:cubicBezTo>
                    <a:cubicBezTo>
                      <a:pt x="6128" y="11552"/>
                      <a:pt x="6877" y="12199"/>
                      <a:pt x="6877" y="13130"/>
                    </a:cubicBezTo>
                    <a:cubicBezTo>
                      <a:pt x="6877" y="13731"/>
                      <a:pt x="6434" y="14242"/>
                      <a:pt x="6128" y="14526"/>
                    </a:cubicBezTo>
                    <a:cubicBezTo>
                      <a:pt x="5481" y="15127"/>
                      <a:pt x="5912" y="16205"/>
                      <a:pt x="6786" y="16205"/>
                    </a:cubicBezTo>
                    <a:lnTo>
                      <a:pt x="12607" y="15638"/>
                    </a:lnTo>
                    <a:lnTo>
                      <a:pt x="12641" y="15263"/>
                    </a:lnTo>
                    <a:lnTo>
                      <a:pt x="13209" y="9408"/>
                    </a:lnTo>
                    <a:cubicBezTo>
                      <a:pt x="13209" y="8874"/>
                      <a:pt x="12778" y="8443"/>
                      <a:pt x="12244" y="8443"/>
                    </a:cubicBezTo>
                    <a:cubicBezTo>
                      <a:pt x="12232" y="8443"/>
                      <a:pt x="12219" y="8442"/>
                      <a:pt x="12207" y="8442"/>
                    </a:cubicBezTo>
                    <a:cubicBezTo>
                      <a:pt x="11948" y="8442"/>
                      <a:pt x="11703" y="8554"/>
                      <a:pt x="11529" y="8738"/>
                    </a:cubicBezTo>
                    <a:cubicBezTo>
                      <a:pt x="11246" y="9056"/>
                      <a:pt x="10735" y="9487"/>
                      <a:pt x="10134" y="9487"/>
                    </a:cubicBezTo>
                    <a:cubicBezTo>
                      <a:pt x="9203" y="9487"/>
                      <a:pt x="8556" y="8750"/>
                      <a:pt x="8556" y="7694"/>
                    </a:cubicBezTo>
                    <a:cubicBezTo>
                      <a:pt x="8556" y="6639"/>
                      <a:pt x="9203" y="5901"/>
                      <a:pt x="10134" y="5901"/>
                    </a:cubicBezTo>
                    <a:cubicBezTo>
                      <a:pt x="10735" y="5901"/>
                      <a:pt x="11246" y="6332"/>
                      <a:pt x="11529" y="6650"/>
                    </a:cubicBezTo>
                    <a:cubicBezTo>
                      <a:pt x="11703" y="6834"/>
                      <a:pt x="11948" y="6946"/>
                      <a:pt x="12207" y="6946"/>
                    </a:cubicBezTo>
                    <a:cubicBezTo>
                      <a:pt x="12219" y="6946"/>
                      <a:pt x="12232" y="6946"/>
                      <a:pt x="12244" y="6945"/>
                    </a:cubicBezTo>
                    <a:cubicBezTo>
                      <a:pt x="12766" y="6945"/>
                      <a:pt x="13198" y="6514"/>
                      <a:pt x="13209" y="5992"/>
                    </a:cubicBezTo>
                    <a:lnTo>
                      <a:pt x="12687" y="568"/>
                    </a:lnTo>
                    <a:lnTo>
                      <a:pt x="12641" y="568"/>
                    </a:lnTo>
                    <a:lnTo>
                      <a:pt x="6786" y="0"/>
                    </a:lnTo>
                    <a:cubicBezTo>
                      <a:pt x="5912" y="0"/>
                      <a:pt x="5481" y="1067"/>
                      <a:pt x="6128" y="1668"/>
                    </a:cubicBezTo>
                    <a:cubicBezTo>
                      <a:pt x="6434" y="1952"/>
                      <a:pt x="6877" y="2463"/>
                      <a:pt x="6877" y="3064"/>
                    </a:cubicBezTo>
                    <a:cubicBezTo>
                      <a:pt x="6877" y="3995"/>
                      <a:pt x="6128" y="4642"/>
                      <a:pt x="5072" y="4642"/>
                    </a:cubicBezTo>
                    <a:cubicBezTo>
                      <a:pt x="4017" y="4642"/>
                      <a:pt x="3280" y="4006"/>
                      <a:pt x="3280" y="3064"/>
                    </a:cubicBezTo>
                    <a:cubicBezTo>
                      <a:pt x="3280" y="2463"/>
                      <a:pt x="3722" y="1952"/>
                      <a:pt x="4028" y="1668"/>
                    </a:cubicBezTo>
                    <a:cubicBezTo>
                      <a:pt x="4661" y="1070"/>
                      <a:pt x="4248" y="0"/>
                      <a:pt x="3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1097750" y="2800725"/>
                <a:ext cx="41847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196" extrusionOk="0">
                    <a:moveTo>
                      <a:pt x="5084" y="0"/>
                    </a:moveTo>
                    <a:cubicBezTo>
                      <a:pt x="4028" y="0"/>
                      <a:pt x="3291" y="647"/>
                      <a:pt x="3291" y="1578"/>
                    </a:cubicBezTo>
                    <a:cubicBezTo>
                      <a:pt x="3291" y="2179"/>
                      <a:pt x="3722" y="2690"/>
                      <a:pt x="4040" y="2973"/>
                    </a:cubicBezTo>
                    <a:cubicBezTo>
                      <a:pt x="4233" y="3166"/>
                      <a:pt x="4346" y="3416"/>
                      <a:pt x="4346" y="3688"/>
                    </a:cubicBezTo>
                    <a:cubicBezTo>
                      <a:pt x="4346" y="4222"/>
                      <a:pt x="3915" y="4653"/>
                      <a:pt x="3370" y="4653"/>
                    </a:cubicBezTo>
                    <a:lnTo>
                      <a:pt x="0" y="4324"/>
                    </a:lnTo>
                    <a:lnTo>
                      <a:pt x="0" y="9555"/>
                    </a:lnTo>
                    <a:cubicBezTo>
                      <a:pt x="896" y="9589"/>
                      <a:pt x="1509" y="10315"/>
                      <a:pt x="1509" y="11348"/>
                    </a:cubicBezTo>
                    <a:cubicBezTo>
                      <a:pt x="1509" y="12381"/>
                      <a:pt x="896" y="13107"/>
                      <a:pt x="0" y="13141"/>
                    </a:cubicBezTo>
                    <a:lnTo>
                      <a:pt x="0" y="18872"/>
                    </a:lnTo>
                    <a:lnTo>
                      <a:pt x="3359" y="18543"/>
                    </a:lnTo>
                    <a:cubicBezTo>
                      <a:pt x="3904" y="18543"/>
                      <a:pt x="4335" y="18974"/>
                      <a:pt x="4335" y="19507"/>
                    </a:cubicBezTo>
                    <a:cubicBezTo>
                      <a:pt x="4335" y="19779"/>
                      <a:pt x="4221" y="20029"/>
                      <a:pt x="4028" y="20222"/>
                    </a:cubicBezTo>
                    <a:cubicBezTo>
                      <a:pt x="3722" y="20506"/>
                      <a:pt x="3280" y="21016"/>
                      <a:pt x="3280" y="21618"/>
                    </a:cubicBezTo>
                    <a:cubicBezTo>
                      <a:pt x="3280" y="22548"/>
                      <a:pt x="4017" y="23195"/>
                      <a:pt x="5072" y="23195"/>
                    </a:cubicBezTo>
                    <a:cubicBezTo>
                      <a:pt x="6128" y="23195"/>
                      <a:pt x="6877" y="22548"/>
                      <a:pt x="6877" y="21618"/>
                    </a:cubicBezTo>
                    <a:cubicBezTo>
                      <a:pt x="6877" y="21016"/>
                      <a:pt x="6434" y="20506"/>
                      <a:pt x="6128" y="20222"/>
                    </a:cubicBezTo>
                    <a:cubicBezTo>
                      <a:pt x="5924" y="20029"/>
                      <a:pt x="5821" y="19779"/>
                      <a:pt x="5821" y="19507"/>
                    </a:cubicBezTo>
                    <a:cubicBezTo>
                      <a:pt x="5821" y="18974"/>
                      <a:pt x="6253" y="18543"/>
                      <a:pt x="6786" y="18543"/>
                    </a:cubicBezTo>
                    <a:lnTo>
                      <a:pt x="12641" y="19110"/>
                    </a:lnTo>
                    <a:lnTo>
                      <a:pt x="12664" y="19110"/>
                    </a:lnTo>
                    <a:lnTo>
                      <a:pt x="12641" y="18917"/>
                    </a:lnTo>
                    <a:lnTo>
                      <a:pt x="12074" y="13062"/>
                    </a:lnTo>
                    <a:cubicBezTo>
                      <a:pt x="12074" y="12524"/>
                      <a:pt x="12494" y="12097"/>
                      <a:pt x="13029" y="12097"/>
                    </a:cubicBezTo>
                    <a:cubicBezTo>
                      <a:pt x="13036" y="12097"/>
                      <a:pt x="13043" y="12097"/>
                      <a:pt x="13050" y="12097"/>
                    </a:cubicBezTo>
                    <a:cubicBezTo>
                      <a:pt x="13063" y="12097"/>
                      <a:pt x="13075" y="12096"/>
                      <a:pt x="13087" y="12096"/>
                    </a:cubicBezTo>
                    <a:cubicBezTo>
                      <a:pt x="13345" y="12096"/>
                      <a:pt x="13581" y="12208"/>
                      <a:pt x="13765" y="12392"/>
                    </a:cubicBezTo>
                    <a:cubicBezTo>
                      <a:pt x="14049" y="12710"/>
                      <a:pt x="14559" y="13141"/>
                      <a:pt x="15161" y="13141"/>
                    </a:cubicBezTo>
                    <a:cubicBezTo>
                      <a:pt x="16091" y="13141"/>
                      <a:pt x="16738" y="12403"/>
                      <a:pt x="16738" y="11348"/>
                    </a:cubicBezTo>
                    <a:cubicBezTo>
                      <a:pt x="16738" y="10293"/>
                      <a:pt x="16091" y="9555"/>
                      <a:pt x="15161" y="9555"/>
                    </a:cubicBezTo>
                    <a:cubicBezTo>
                      <a:pt x="14559" y="9555"/>
                      <a:pt x="14049" y="9986"/>
                      <a:pt x="13765" y="10304"/>
                    </a:cubicBezTo>
                    <a:cubicBezTo>
                      <a:pt x="13572" y="10497"/>
                      <a:pt x="13322" y="10610"/>
                      <a:pt x="13050" y="10610"/>
                    </a:cubicBezTo>
                    <a:cubicBezTo>
                      <a:pt x="12517" y="10610"/>
                      <a:pt x="12085" y="10168"/>
                      <a:pt x="12085" y="9635"/>
                    </a:cubicBezTo>
                    <a:lnTo>
                      <a:pt x="12619" y="4085"/>
                    </a:lnTo>
                    <a:lnTo>
                      <a:pt x="6797" y="4653"/>
                    </a:lnTo>
                    <a:cubicBezTo>
                      <a:pt x="6264" y="4653"/>
                      <a:pt x="5833" y="4222"/>
                      <a:pt x="5833" y="3688"/>
                    </a:cubicBezTo>
                    <a:cubicBezTo>
                      <a:pt x="5833" y="3416"/>
                      <a:pt x="5935" y="3166"/>
                      <a:pt x="6139" y="2973"/>
                    </a:cubicBezTo>
                    <a:cubicBezTo>
                      <a:pt x="6446" y="2690"/>
                      <a:pt x="6888" y="2179"/>
                      <a:pt x="6888" y="1578"/>
                    </a:cubicBezTo>
                    <a:cubicBezTo>
                      <a:pt x="6888" y="647"/>
                      <a:pt x="6139" y="0"/>
                      <a:pt x="5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311350" y="1669350"/>
                <a:ext cx="498200" cy="58130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52" extrusionOk="0">
                    <a:moveTo>
                      <a:pt x="11655" y="0"/>
                    </a:moveTo>
                    <a:cubicBezTo>
                      <a:pt x="10600" y="0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3"/>
                    </a:cubicBezTo>
                    <a:cubicBezTo>
                      <a:pt x="10804" y="3166"/>
                      <a:pt x="10918" y="3416"/>
                      <a:pt x="10918" y="3688"/>
                    </a:cubicBezTo>
                    <a:cubicBezTo>
                      <a:pt x="10918" y="4222"/>
                      <a:pt x="10486" y="4653"/>
                      <a:pt x="9942" y="4653"/>
                    </a:cubicBezTo>
                    <a:lnTo>
                      <a:pt x="4143" y="4097"/>
                    </a:lnTo>
                    <a:lnTo>
                      <a:pt x="4665" y="9521"/>
                    </a:lnTo>
                    <a:cubicBezTo>
                      <a:pt x="4654" y="10054"/>
                      <a:pt x="4222" y="10486"/>
                      <a:pt x="3689" y="10486"/>
                    </a:cubicBezTo>
                    <a:cubicBezTo>
                      <a:pt x="3417" y="10486"/>
                      <a:pt x="3167" y="10372"/>
                      <a:pt x="2985" y="10179"/>
                    </a:cubicBezTo>
                    <a:cubicBezTo>
                      <a:pt x="2702" y="9873"/>
                      <a:pt x="2191" y="9430"/>
                      <a:pt x="1590" y="9430"/>
                    </a:cubicBezTo>
                    <a:cubicBezTo>
                      <a:pt x="659" y="9430"/>
                      <a:pt x="1" y="10179"/>
                      <a:pt x="1" y="11235"/>
                    </a:cubicBezTo>
                    <a:cubicBezTo>
                      <a:pt x="1" y="12279"/>
                      <a:pt x="659" y="13027"/>
                      <a:pt x="1590" y="13027"/>
                    </a:cubicBezTo>
                    <a:cubicBezTo>
                      <a:pt x="2191" y="13027"/>
                      <a:pt x="2690" y="12585"/>
                      <a:pt x="2985" y="12279"/>
                    </a:cubicBezTo>
                    <a:cubicBezTo>
                      <a:pt x="3167" y="12086"/>
                      <a:pt x="3417" y="11972"/>
                      <a:pt x="3689" y="11972"/>
                    </a:cubicBezTo>
                    <a:cubicBezTo>
                      <a:pt x="4222" y="11972"/>
                      <a:pt x="4665" y="12403"/>
                      <a:pt x="4665" y="12937"/>
                    </a:cubicBezTo>
                    <a:lnTo>
                      <a:pt x="4097" y="18792"/>
                    </a:lnTo>
                    <a:lnTo>
                      <a:pt x="4063" y="19167"/>
                    </a:lnTo>
                    <a:lnTo>
                      <a:pt x="4097" y="19167"/>
                    </a:lnTo>
                    <a:lnTo>
                      <a:pt x="9942" y="18599"/>
                    </a:lnTo>
                    <a:cubicBezTo>
                      <a:pt x="10486" y="18599"/>
                      <a:pt x="10918" y="19030"/>
                      <a:pt x="10918" y="19564"/>
                    </a:cubicBezTo>
                    <a:cubicBezTo>
                      <a:pt x="10918" y="19836"/>
                      <a:pt x="10804" y="20086"/>
                      <a:pt x="10611" y="20267"/>
                    </a:cubicBezTo>
                    <a:cubicBezTo>
                      <a:pt x="10305" y="20551"/>
                      <a:pt x="9862" y="21073"/>
                      <a:pt x="9862" y="21674"/>
                    </a:cubicBezTo>
                    <a:cubicBezTo>
                      <a:pt x="9862" y="22594"/>
                      <a:pt x="10600" y="23252"/>
                      <a:pt x="11655" y="23252"/>
                    </a:cubicBezTo>
                    <a:cubicBezTo>
                      <a:pt x="12711" y="23252"/>
                      <a:pt x="13459" y="22594"/>
                      <a:pt x="13459" y="21674"/>
                    </a:cubicBezTo>
                    <a:cubicBezTo>
                      <a:pt x="13459" y="21073"/>
                      <a:pt x="13017" y="20562"/>
                      <a:pt x="12711" y="20267"/>
                    </a:cubicBezTo>
                    <a:cubicBezTo>
                      <a:pt x="12506" y="20086"/>
                      <a:pt x="12404" y="19836"/>
                      <a:pt x="12404" y="19564"/>
                    </a:cubicBezTo>
                    <a:cubicBezTo>
                      <a:pt x="12404" y="19030"/>
                      <a:pt x="12835" y="18599"/>
                      <a:pt x="13369" y="18599"/>
                    </a:cubicBezTo>
                    <a:lnTo>
                      <a:pt x="19224" y="19167"/>
                    </a:lnTo>
                    <a:lnTo>
                      <a:pt x="19326" y="19155"/>
                    </a:lnTo>
                    <a:lnTo>
                      <a:pt x="19360" y="18792"/>
                    </a:lnTo>
                    <a:lnTo>
                      <a:pt x="19928" y="12937"/>
                    </a:lnTo>
                    <a:cubicBezTo>
                      <a:pt x="19928" y="12403"/>
                      <a:pt x="19497" y="11972"/>
                      <a:pt x="18963" y="11972"/>
                    </a:cubicBezTo>
                    <a:cubicBezTo>
                      <a:pt x="18691" y="11972"/>
                      <a:pt x="18430" y="12074"/>
                      <a:pt x="18248" y="12279"/>
                    </a:cubicBezTo>
                    <a:cubicBezTo>
                      <a:pt x="17965" y="12585"/>
                      <a:pt x="17454" y="13027"/>
                      <a:pt x="16852" y="13027"/>
                    </a:cubicBezTo>
                    <a:cubicBezTo>
                      <a:pt x="15922" y="13027"/>
                      <a:pt x="15275" y="12279"/>
                      <a:pt x="15275" y="11223"/>
                    </a:cubicBezTo>
                    <a:cubicBezTo>
                      <a:pt x="15275" y="10179"/>
                      <a:pt x="15922" y="9430"/>
                      <a:pt x="16852" y="9430"/>
                    </a:cubicBezTo>
                    <a:cubicBezTo>
                      <a:pt x="17454" y="9430"/>
                      <a:pt x="17965" y="9873"/>
                      <a:pt x="18248" y="10179"/>
                    </a:cubicBezTo>
                    <a:cubicBezTo>
                      <a:pt x="18430" y="10372"/>
                      <a:pt x="18691" y="10486"/>
                      <a:pt x="18963" y="10486"/>
                    </a:cubicBezTo>
                    <a:cubicBezTo>
                      <a:pt x="19497" y="10486"/>
                      <a:pt x="19928" y="10054"/>
                      <a:pt x="19928" y="9521"/>
                    </a:cubicBezTo>
                    <a:lnTo>
                      <a:pt x="19406" y="4074"/>
                    </a:lnTo>
                    <a:lnTo>
                      <a:pt x="19224" y="4085"/>
                    </a:lnTo>
                    <a:lnTo>
                      <a:pt x="13369" y="4653"/>
                    </a:lnTo>
                    <a:cubicBezTo>
                      <a:pt x="12835" y="4653"/>
                      <a:pt x="12404" y="4222"/>
                      <a:pt x="12404" y="3688"/>
                    </a:cubicBezTo>
                    <a:cubicBezTo>
                      <a:pt x="12404" y="3416"/>
                      <a:pt x="12506" y="3166"/>
                      <a:pt x="12711" y="2973"/>
                    </a:cubicBezTo>
                    <a:cubicBezTo>
                      <a:pt x="13017" y="2690"/>
                      <a:pt x="13459" y="2179"/>
                      <a:pt x="13459" y="1578"/>
                    </a:cubicBezTo>
                    <a:cubicBezTo>
                      <a:pt x="13459" y="647"/>
                      <a:pt x="12711" y="0"/>
                      <a:pt x="11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2822325" y="1382525"/>
                <a:ext cx="5841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7"/>
                    </a:lnTo>
                    <a:cubicBezTo>
                      <a:pt x="4653" y="6401"/>
                      <a:pt x="4211" y="6843"/>
                      <a:pt x="3677" y="6843"/>
                    </a:cubicBezTo>
                    <a:cubicBezTo>
                      <a:pt x="3416" y="6843"/>
                      <a:pt x="3155" y="6730"/>
                      <a:pt x="2974" y="6537"/>
                    </a:cubicBezTo>
                    <a:cubicBezTo>
                      <a:pt x="2690" y="6230"/>
                      <a:pt x="2179" y="5788"/>
                      <a:pt x="1578" y="5788"/>
                    </a:cubicBezTo>
                    <a:cubicBezTo>
                      <a:pt x="647" y="5788"/>
                      <a:pt x="1" y="6537"/>
                      <a:pt x="1" y="7581"/>
                    </a:cubicBezTo>
                    <a:cubicBezTo>
                      <a:pt x="1" y="8636"/>
                      <a:pt x="647" y="9385"/>
                      <a:pt x="1578" y="9385"/>
                    </a:cubicBezTo>
                    <a:cubicBezTo>
                      <a:pt x="2179" y="9385"/>
                      <a:pt x="2690" y="8943"/>
                      <a:pt x="2974" y="8636"/>
                    </a:cubicBezTo>
                    <a:cubicBezTo>
                      <a:pt x="3155" y="8432"/>
                      <a:pt x="3416" y="8330"/>
                      <a:pt x="3677" y="8330"/>
                    </a:cubicBezTo>
                    <a:cubicBezTo>
                      <a:pt x="4211" y="8330"/>
                      <a:pt x="4653" y="8761"/>
                      <a:pt x="4653" y="9294"/>
                    </a:cubicBezTo>
                    <a:lnTo>
                      <a:pt x="4086" y="15150"/>
                    </a:lnTo>
                    <a:lnTo>
                      <a:pt x="4040" y="15547"/>
                    </a:lnTo>
                    <a:lnTo>
                      <a:pt x="4165" y="15558"/>
                    </a:lnTo>
                    <a:lnTo>
                      <a:pt x="10009" y="16126"/>
                    </a:lnTo>
                    <a:cubicBezTo>
                      <a:pt x="10543" y="16126"/>
                      <a:pt x="10985" y="15695"/>
                      <a:pt x="10985" y="15161"/>
                    </a:cubicBezTo>
                    <a:cubicBezTo>
                      <a:pt x="10985" y="14889"/>
                      <a:pt x="10872" y="14639"/>
                      <a:pt x="10679" y="14446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6"/>
                    </a:cubicBezTo>
                    <a:cubicBezTo>
                      <a:pt x="12574" y="14639"/>
                      <a:pt x="12460" y="14889"/>
                      <a:pt x="12472" y="15161"/>
                    </a:cubicBezTo>
                    <a:cubicBezTo>
                      <a:pt x="12472" y="15695"/>
                      <a:pt x="12903" y="16126"/>
                      <a:pt x="13436" y="16126"/>
                    </a:cubicBezTo>
                    <a:lnTo>
                      <a:pt x="19292" y="15558"/>
                    </a:lnTo>
                    <a:lnTo>
                      <a:pt x="19326" y="15558"/>
                    </a:lnTo>
                    <a:lnTo>
                      <a:pt x="19292" y="15150"/>
                    </a:lnTo>
                    <a:lnTo>
                      <a:pt x="18724" y="9306"/>
                    </a:lnTo>
                    <a:cubicBezTo>
                      <a:pt x="18724" y="8714"/>
                      <a:pt x="19201" y="8331"/>
                      <a:pt x="19696" y="8331"/>
                    </a:cubicBezTo>
                    <a:cubicBezTo>
                      <a:pt x="19942" y="8331"/>
                      <a:pt x="20193" y="8425"/>
                      <a:pt x="20393" y="8636"/>
                    </a:cubicBezTo>
                    <a:cubicBezTo>
                      <a:pt x="20676" y="8954"/>
                      <a:pt x="21187" y="9385"/>
                      <a:pt x="21788" y="9385"/>
                    </a:cubicBezTo>
                    <a:cubicBezTo>
                      <a:pt x="22719" y="9385"/>
                      <a:pt x="23366" y="8648"/>
                      <a:pt x="23366" y="7592"/>
                    </a:cubicBezTo>
                    <a:cubicBezTo>
                      <a:pt x="23366" y="6537"/>
                      <a:pt x="22719" y="5788"/>
                      <a:pt x="21788" y="5788"/>
                    </a:cubicBezTo>
                    <a:cubicBezTo>
                      <a:pt x="21187" y="5788"/>
                      <a:pt x="20676" y="6230"/>
                      <a:pt x="20393" y="6537"/>
                    </a:cubicBezTo>
                    <a:cubicBezTo>
                      <a:pt x="20193" y="6752"/>
                      <a:pt x="19941" y="6848"/>
                      <a:pt x="19694" y="6848"/>
                    </a:cubicBezTo>
                    <a:cubicBezTo>
                      <a:pt x="19200" y="6848"/>
                      <a:pt x="18724" y="6462"/>
                      <a:pt x="18724" y="5879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6"/>
                    </a:cubicBezTo>
                    <a:cubicBezTo>
                      <a:pt x="12472" y="1237"/>
                      <a:pt x="12574" y="1498"/>
                      <a:pt x="12778" y="1680"/>
                    </a:cubicBezTo>
                    <a:cubicBezTo>
                      <a:pt x="13085" y="1964"/>
                      <a:pt x="13527" y="2474"/>
                      <a:pt x="13527" y="3076"/>
                    </a:cubicBezTo>
                    <a:cubicBezTo>
                      <a:pt x="13527" y="4006"/>
                      <a:pt x="12778" y="4664"/>
                      <a:pt x="11723" y="4664"/>
                    </a:cubicBezTo>
                    <a:cubicBezTo>
                      <a:pt x="10679" y="4664"/>
                      <a:pt x="9930" y="4006"/>
                      <a:pt x="9930" y="3076"/>
                    </a:cubicBezTo>
                    <a:cubicBezTo>
                      <a:pt x="9930" y="2474"/>
                      <a:pt x="10372" y="1964"/>
                      <a:pt x="10679" y="1680"/>
                    </a:cubicBezTo>
                    <a:cubicBezTo>
                      <a:pt x="10872" y="1498"/>
                      <a:pt x="10985" y="1237"/>
                      <a:pt x="10985" y="976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693225" y="1382525"/>
                <a:ext cx="5790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44" extrusionOk="0">
                    <a:moveTo>
                      <a:pt x="9793" y="1"/>
                    </a:moveTo>
                    <a:lnTo>
                      <a:pt x="4142" y="545"/>
                    </a:lnTo>
                    <a:lnTo>
                      <a:pt x="4653" y="5856"/>
                    </a:lnTo>
                    <a:cubicBezTo>
                      <a:pt x="4653" y="6389"/>
                      <a:pt x="4222" y="6821"/>
                      <a:pt x="3677" y="6821"/>
                    </a:cubicBezTo>
                    <a:cubicBezTo>
                      <a:pt x="3665" y="6821"/>
                      <a:pt x="3653" y="6821"/>
                      <a:pt x="3641" y="6821"/>
                    </a:cubicBezTo>
                    <a:cubicBezTo>
                      <a:pt x="3392" y="6821"/>
                      <a:pt x="3146" y="6710"/>
                      <a:pt x="2973" y="6526"/>
                    </a:cubicBezTo>
                    <a:cubicBezTo>
                      <a:pt x="2690" y="6208"/>
                      <a:pt x="2179" y="5777"/>
                      <a:pt x="1577" y="5777"/>
                    </a:cubicBezTo>
                    <a:cubicBezTo>
                      <a:pt x="647" y="5777"/>
                      <a:pt x="0" y="6514"/>
                      <a:pt x="0" y="7570"/>
                    </a:cubicBezTo>
                    <a:cubicBezTo>
                      <a:pt x="0" y="8625"/>
                      <a:pt x="647" y="9362"/>
                      <a:pt x="1577" y="9362"/>
                    </a:cubicBezTo>
                    <a:cubicBezTo>
                      <a:pt x="2179" y="9362"/>
                      <a:pt x="2690" y="8931"/>
                      <a:pt x="2973" y="8614"/>
                    </a:cubicBezTo>
                    <a:cubicBezTo>
                      <a:pt x="3146" y="8429"/>
                      <a:pt x="3392" y="8318"/>
                      <a:pt x="3641" y="8318"/>
                    </a:cubicBezTo>
                    <a:cubicBezTo>
                      <a:pt x="3653" y="8318"/>
                      <a:pt x="3665" y="8318"/>
                      <a:pt x="3677" y="8318"/>
                    </a:cubicBezTo>
                    <a:cubicBezTo>
                      <a:pt x="4222" y="8318"/>
                      <a:pt x="4653" y="8750"/>
                      <a:pt x="4653" y="9283"/>
                    </a:cubicBezTo>
                    <a:lnTo>
                      <a:pt x="4085" y="15139"/>
                    </a:lnTo>
                    <a:lnTo>
                      <a:pt x="4119" y="15547"/>
                    </a:lnTo>
                    <a:lnTo>
                      <a:pt x="9793" y="15002"/>
                    </a:lnTo>
                    <a:cubicBezTo>
                      <a:pt x="9798" y="15002"/>
                      <a:pt x="9803" y="15002"/>
                      <a:pt x="9807" y="15002"/>
                    </a:cubicBezTo>
                    <a:cubicBezTo>
                      <a:pt x="10683" y="15002"/>
                      <a:pt x="11095" y="16072"/>
                      <a:pt x="10463" y="16670"/>
                    </a:cubicBezTo>
                    <a:cubicBezTo>
                      <a:pt x="10145" y="16954"/>
                      <a:pt x="9714" y="17465"/>
                      <a:pt x="9714" y="18066"/>
                    </a:cubicBezTo>
                    <a:cubicBezTo>
                      <a:pt x="9714" y="18997"/>
                      <a:pt x="10451" y="19644"/>
                      <a:pt x="11507" y="19644"/>
                    </a:cubicBezTo>
                    <a:cubicBezTo>
                      <a:pt x="12562" y="19644"/>
                      <a:pt x="13311" y="18997"/>
                      <a:pt x="13311" y="18066"/>
                    </a:cubicBezTo>
                    <a:cubicBezTo>
                      <a:pt x="13311" y="17465"/>
                      <a:pt x="12869" y="16954"/>
                      <a:pt x="12551" y="16670"/>
                    </a:cubicBezTo>
                    <a:cubicBezTo>
                      <a:pt x="11919" y="16072"/>
                      <a:pt x="12342" y="15002"/>
                      <a:pt x="13207" y="15002"/>
                    </a:cubicBezTo>
                    <a:cubicBezTo>
                      <a:pt x="13211" y="15002"/>
                      <a:pt x="13216" y="15002"/>
                      <a:pt x="13220" y="15002"/>
                    </a:cubicBezTo>
                    <a:lnTo>
                      <a:pt x="19042" y="15570"/>
                    </a:lnTo>
                    <a:lnTo>
                      <a:pt x="19076" y="15139"/>
                    </a:lnTo>
                    <a:lnTo>
                      <a:pt x="18508" y="9283"/>
                    </a:lnTo>
                    <a:cubicBezTo>
                      <a:pt x="18508" y="8750"/>
                      <a:pt x="18940" y="8318"/>
                      <a:pt x="19473" y="8318"/>
                    </a:cubicBezTo>
                    <a:cubicBezTo>
                      <a:pt x="19745" y="8318"/>
                      <a:pt x="20006" y="8421"/>
                      <a:pt x="20188" y="8625"/>
                    </a:cubicBezTo>
                    <a:cubicBezTo>
                      <a:pt x="20472" y="8931"/>
                      <a:pt x="20982" y="9374"/>
                      <a:pt x="21584" y="9374"/>
                    </a:cubicBezTo>
                    <a:cubicBezTo>
                      <a:pt x="22514" y="9374"/>
                      <a:pt x="23161" y="8625"/>
                      <a:pt x="23161" y="7581"/>
                    </a:cubicBezTo>
                    <a:cubicBezTo>
                      <a:pt x="23161" y="6526"/>
                      <a:pt x="22514" y="5777"/>
                      <a:pt x="21584" y="5777"/>
                    </a:cubicBezTo>
                    <a:cubicBezTo>
                      <a:pt x="20982" y="5777"/>
                      <a:pt x="20472" y="6219"/>
                      <a:pt x="20188" y="6526"/>
                    </a:cubicBezTo>
                    <a:cubicBezTo>
                      <a:pt x="20006" y="6718"/>
                      <a:pt x="19745" y="6832"/>
                      <a:pt x="19473" y="6832"/>
                    </a:cubicBezTo>
                    <a:cubicBezTo>
                      <a:pt x="18940" y="6832"/>
                      <a:pt x="18508" y="6401"/>
                      <a:pt x="18508" y="5856"/>
                    </a:cubicBezTo>
                    <a:lnTo>
                      <a:pt x="19019" y="568"/>
                    </a:lnTo>
                    <a:lnTo>
                      <a:pt x="13220" y="1"/>
                    </a:lnTo>
                    <a:cubicBezTo>
                      <a:pt x="12687" y="1"/>
                      <a:pt x="12256" y="432"/>
                      <a:pt x="12256" y="976"/>
                    </a:cubicBezTo>
                    <a:cubicBezTo>
                      <a:pt x="12256" y="1237"/>
                      <a:pt x="12358" y="1498"/>
                      <a:pt x="12562" y="1680"/>
                    </a:cubicBezTo>
                    <a:cubicBezTo>
                      <a:pt x="12869" y="1964"/>
                      <a:pt x="13311" y="2474"/>
                      <a:pt x="13311" y="3076"/>
                    </a:cubicBezTo>
                    <a:cubicBezTo>
                      <a:pt x="13311" y="4006"/>
                      <a:pt x="12562" y="4664"/>
                      <a:pt x="11507" y="4664"/>
                    </a:cubicBezTo>
                    <a:cubicBezTo>
                      <a:pt x="10451" y="4664"/>
                      <a:pt x="9714" y="4006"/>
                      <a:pt x="9714" y="3076"/>
                    </a:cubicBezTo>
                    <a:cubicBezTo>
                      <a:pt x="9714" y="2474"/>
                      <a:pt x="10156" y="1964"/>
                      <a:pt x="10463" y="1680"/>
                    </a:cubicBezTo>
                    <a:cubicBezTo>
                      <a:pt x="10656" y="1498"/>
                      <a:pt x="10769" y="1237"/>
                      <a:pt x="10769" y="976"/>
                    </a:cubicBezTo>
                    <a:cubicBezTo>
                      <a:pt x="10769" y="432"/>
                      <a:pt x="10338" y="1"/>
                      <a:pt x="9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399600" y="1294575"/>
                <a:ext cx="4099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6398" h="19644" extrusionOk="0">
                    <a:moveTo>
                      <a:pt x="8137" y="1"/>
                    </a:moveTo>
                    <a:cubicBezTo>
                      <a:pt x="7081" y="1"/>
                      <a:pt x="6332" y="648"/>
                      <a:pt x="6332" y="1578"/>
                    </a:cubicBezTo>
                    <a:cubicBezTo>
                      <a:pt x="6332" y="2179"/>
                      <a:pt x="6775" y="2690"/>
                      <a:pt x="7081" y="2974"/>
                    </a:cubicBezTo>
                    <a:cubicBezTo>
                      <a:pt x="7728" y="3575"/>
                      <a:pt x="7297" y="4653"/>
                      <a:pt x="6423" y="4653"/>
                    </a:cubicBezTo>
                    <a:lnTo>
                      <a:pt x="567" y="4086"/>
                    </a:lnTo>
                    <a:lnTo>
                      <a:pt x="511" y="4086"/>
                    </a:lnTo>
                    <a:lnTo>
                      <a:pt x="0" y="9374"/>
                    </a:lnTo>
                    <a:cubicBezTo>
                      <a:pt x="0" y="9901"/>
                      <a:pt x="432" y="10339"/>
                      <a:pt x="956" y="10339"/>
                    </a:cubicBezTo>
                    <a:cubicBezTo>
                      <a:pt x="963" y="10339"/>
                      <a:pt x="969" y="10339"/>
                      <a:pt x="976" y="10339"/>
                    </a:cubicBezTo>
                    <a:cubicBezTo>
                      <a:pt x="989" y="10339"/>
                      <a:pt x="1001" y="10339"/>
                      <a:pt x="1013" y="10339"/>
                    </a:cubicBezTo>
                    <a:cubicBezTo>
                      <a:pt x="1271" y="10339"/>
                      <a:pt x="1507" y="10228"/>
                      <a:pt x="1691" y="10044"/>
                    </a:cubicBezTo>
                    <a:cubicBezTo>
                      <a:pt x="1975" y="9726"/>
                      <a:pt x="2485" y="9295"/>
                      <a:pt x="3087" y="9295"/>
                    </a:cubicBezTo>
                    <a:cubicBezTo>
                      <a:pt x="4017" y="9295"/>
                      <a:pt x="4664" y="10032"/>
                      <a:pt x="4664" y="11088"/>
                    </a:cubicBezTo>
                    <a:cubicBezTo>
                      <a:pt x="4664" y="12143"/>
                      <a:pt x="4017" y="12880"/>
                      <a:pt x="3087" y="12880"/>
                    </a:cubicBezTo>
                    <a:cubicBezTo>
                      <a:pt x="2485" y="12880"/>
                      <a:pt x="1975" y="12449"/>
                      <a:pt x="1691" y="12132"/>
                    </a:cubicBezTo>
                    <a:cubicBezTo>
                      <a:pt x="1507" y="11947"/>
                      <a:pt x="1271" y="11836"/>
                      <a:pt x="1013" y="11836"/>
                    </a:cubicBezTo>
                    <a:cubicBezTo>
                      <a:pt x="1001" y="11836"/>
                      <a:pt x="989" y="11836"/>
                      <a:pt x="976" y="11836"/>
                    </a:cubicBezTo>
                    <a:cubicBezTo>
                      <a:pt x="443" y="11836"/>
                      <a:pt x="11" y="12268"/>
                      <a:pt x="11" y="12801"/>
                    </a:cubicBezTo>
                    <a:lnTo>
                      <a:pt x="579" y="18657"/>
                    </a:lnTo>
                    <a:lnTo>
                      <a:pt x="613" y="19076"/>
                    </a:lnTo>
                    <a:lnTo>
                      <a:pt x="6423" y="19632"/>
                    </a:lnTo>
                    <a:cubicBezTo>
                      <a:pt x="6956" y="19632"/>
                      <a:pt x="7376" y="19201"/>
                      <a:pt x="7388" y="18679"/>
                    </a:cubicBezTo>
                    <a:cubicBezTo>
                      <a:pt x="7388" y="18407"/>
                      <a:pt x="7274" y="18146"/>
                      <a:pt x="7081" y="17964"/>
                    </a:cubicBezTo>
                    <a:cubicBezTo>
                      <a:pt x="6775" y="17681"/>
                      <a:pt x="6332" y="17170"/>
                      <a:pt x="6332" y="16569"/>
                    </a:cubicBezTo>
                    <a:cubicBezTo>
                      <a:pt x="6332" y="15638"/>
                      <a:pt x="7070" y="14991"/>
                      <a:pt x="8125" y="14991"/>
                    </a:cubicBezTo>
                    <a:cubicBezTo>
                      <a:pt x="9181" y="14991"/>
                      <a:pt x="9929" y="15638"/>
                      <a:pt x="9929" y="16569"/>
                    </a:cubicBezTo>
                    <a:cubicBezTo>
                      <a:pt x="9929" y="17170"/>
                      <a:pt x="9487" y="17681"/>
                      <a:pt x="9181" y="17964"/>
                    </a:cubicBezTo>
                    <a:cubicBezTo>
                      <a:pt x="8976" y="18146"/>
                      <a:pt x="8874" y="18407"/>
                      <a:pt x="8874" y="18679"/>
                    </a:cubicBezTo>
                    <a:cubicBezTo>
                      <a:pt x="8874" y="19213"/>
                      <a:pt x="9305" y="19644"/>
                      <a:pt x="9839" y="19644"/>
                    </a:cubicBezTo>
                    <a:lnTo>
                      <a:pt x="15694" y="19076"/>
                    </a:lnTo>
                    <a:lnTo>
                      <a:pt x="15876" y="19054"/>
                    </a:lnTo>
                    <a:lnTo>
                      <a:pt x="15830" y="18645"/>
                    </a:lnTo>
                    <a:lnTo>
                      <a:pt x="16398" y="12801"/>
                    </a:lnTo>
                    <a:cubicBezTo>
                      <a:pt x="16398" y="12256"/>
                      <a:pt x="15967" y="11825"/>
                      <a:pt x="15433" y="11825"/>
                    </a:cubicBezTo>
                    <a:cubicBezTo>
                      <a:pt x="15161" y="11825"/>
                      <a:pt x="14900" y="11939"/>
                      <a:pt x="14718" y="12132"/>
                    </a:cubicBezTo>
                    <a:cubicBezTo>
                      <a:pt x="14435" y="12438"/>
                      <a:pt x="13924" y="12880"/>
                      <a:pt x="13322" y="12880"/>
                    </a:cubicBezTo>
                    <a:cubicBezTo>
                      <a:pt x="12392" y="12880"/>
                      <a:pt x="11745" y="12143"/>
                      <a:pt x="11745" y="11088"/>
                    </a:cubicBezTo>
                    <a:cubicBezTo>
                      <a:pt x="11745" y="10032"/>
                      <a:pt x="12392" y="9283"/>
                      <a:pt x="13322" y="9283"/>
                    </a:cubicBezTo>
                    <a:cubicBezTo>
                      <a:pt x="13924" y="9283"/>
                      <a:pt x="14435" y="9726"/>
                      <a:pt x="14718" y="10032"/>
                    </a:cubicBezTo>
                    <a:cubicBezTo>
                      <a:pt x="14900" y="10236"/>
                      <a:pt x="15161" y="10339"/>
                      <a:pt x="15433" y="10339"/>
                    </a:cubicBezTo>
                    <a:cubicBezTo>
                      <a:pt x="15967" y="10339"/>
                      <a:pt x="16398" y="9907"/>
                      <a:pt x="16398" y="9374"/>
                    </a:cubicBezTo>
                    <a:lnTo>
                      <a:pt x="15887" y="4063"/>
                    </a:lnTo>
                    <a:lnTo>
                      <a:pt x="15694" y="4086"/>
                    </a:lnTo>
                    <a:lnTo>
                      <a:pt x="9850" y="4653"/>
                    </a:lnTo>
                    <a:cubicBezTo>
                      <a:pt x="8965" y="4653"/>
                      <a:pt x="8545" y="3575"/>
                      <a:pt x="9181" y="2974"/>
                    </a:cubicBezTo>
                    <a:cubicBezTo>
                      <a:pt x="9487" y="2690"/>
                      <a:pt x="9929" y="2179"/>
                      <a:pt x="9929" y="1578"/>
                    </a:cubicBezTo>
                    <a:cubicBezTo>
                      <a:pt x="9929" y="648"/>
                      <a:pt x="9181" y="1"/>
                      <a:pt x="8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2155925" y="1382525"/>
                <a:ext cx="4065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26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11" y="568"/>
                    </a:lnTo>
                    <a:lnTo>
                      <a:pt x="0" y="5856"/>
                    </a:lnTo>
                    <a:cubicBezTo>
                      <a:pt x="0" y="6383"/>
                      <a:pt x="421" y="6821"/>
                      <a:pt x="956" y="6821"/>
                    </a:cubicBezTo>
                    <a:cubicBezTo>
                      <a:pt x="963" y="6821"/>
                      <a:pt x="970" y="6821"/>
                      <a:pt x="976" y="6821"/>
                    </a:cubicBezTo>
                    <a:cubicBezTo>
                      <a:pt x="988" y="6821"/>
                      <a:pt x="1000" y="6821"/>
                      <a:pt x="1012" y="6821"/>
                    </a:cubicBezTo>
                    <a:cubicBezTo>
                      <a:pt x="1261" y="6821"/>
                      <a:pt x="1507" y="6710"/>
                      <a:pt x="1680" y="6526"/>
                    </a:cubicBezTo>
                    <a:cubicBezTo>
                      <a:pt x="1964" y="6208"/>
                      <a:pt x="2474" y="5777"/>
                      <a:pt x="3076" y="5777"/>
                    </a:cubicBezTo>
                    <a:cubicBezTo>
                      <a:pt x="4006" y="5777"/>
                      <a:pt x="4653" y="6514"/>
                      <a:pt x="4653" y="7570"/>
                    </a:cubicBezTo>
                    <a:cubicBezTo>
                      <a:pt x="4653" y="8625"/>
                      <a:pt x="4006" y="9362"/>
                      <a:pt x="3076" y="9362"/>
                    </a:cubicBezTo>
                    <a:cubicBezTo>
                      <a:pt x="2474" y="9362"/>
                      <a:pt x="1964" y="8931"/>
                      <a:pt x="1680" y="8614"/>
                    </a:cubicBezTo>
                    <a:cubicBezTo>
                      <a:pt x="1507" y="8429"/>
                      <a:pt x="1261" y="8318"/>
                      <a:pt x="1012" y="8318"/>
                    </a:cubicBezTo>
                    <a:cubicBezTo>
                      <a:pt x="1000" y="8318"/>
                      <a:pt x="988" y="8318"/>
                      <a:pt x="976" y="8318"/>
                    </a:cubicBezTo>
                    <a:cubicBezTo>
                      <a:pt x="432" y="8318"/>
                      <a:pt x="0" y="8750"/>
                      <a:pt x="0" y="9283"/>
                    </a:cubicBezTo>
                    <a:lnTo>
                      <a:pt x="568" y="15139"/>
                    </a:lnTo>
                    <a:lnTo>
                      <a:pt x="534" y="15558"/>
                    </a:lnTo>
                    <a:lnTo>
                      <a:pt x="568" y="15558"/>
                    </a:lnTo>
                    <a:lnTo>
                      <a:pt x="6423" y="16126"/>
                    </a:lnTo>
                    <a:cubicBezTo>
                      <a:pt x="6957" y="16126"/>
                      <a:pt x="7388" y="15695"/>
                      <a:pt x="7388" y="15161"/>
                    </a:cubicBezTo>
                    <a:cubicBezTo>
                      <a:pt x="7388" y="14889"/>
                      <a:pt x="7286" y="14628"/>
                      <a:pt x="7082" y="14446"/>
                    </a:cubicBezTo>
                    <a:cubicBezTo>
                      <a:pt x="6775" y="14163"/>
                      <a:pt x="6333" y="13652"/>
                      <a:pt x="6333" y="13051"/>
                    </a:cubicBezTo>
                    <a:cubicBezTo>
                      <a:pt x="6333" y="12120"/>
                      <a:pt x="7082" y="11473"/>
                      <a:pt x="8137" y="11473"/>
                    </a:cubicBezTo>
                    <a:cubicBezTo>
                      <a:pt x="9192" y="11473"/>
                      <a:pt x="9930" y="12120"/>
                      <a:pt x="9930" y="13051"/>
                    </a:cubicBezTo>
                    <a:cubicBezTo>
                      <a:pt x="9930" y="13652"/>
                      <a:pt x="9499" y="14163"/>
                      <a:pt x="9181" y="14446"/>
                    </a:cubicBezTo>
                    <a:cubicBezTo>
                      <a:pt x="8988" y="14628"/>
                      <a:pt x="8874" y="14889"/>
                      <a:pt x="8874" y="15161"/>
                    </a:cubicBezTo>
                    <a:cubicBezTo>
                      <a:pt x="8874" y="15695"/>
                      <a:pt x="9306" y="16126"/>
                      <a:pt x="9850" y="16126"/>
                    </a:cubicBezTo>
                    <a:lnTo>
                      <a:pt x="15695" y="15558"/>
                    </a:lnTo>
                    <a:lnTo>
                      <a:pt x="15740" y="15558"/>
                    </a:lnTo>
                    <a:lnTo>
                      <a:pt x="15695" y="15150"/>
                    </a:lnTo>
                    <a:lnTo>
                      <a:pt x="16262" y="9294"/>
                    </a:lnTo>
                    <a:cubicBezTo>
                      <a:pt x="16262" y="8711"/>
                      <a:pt x="15787" y="8325"/>
                      <a:pt x="15292" y="8325"/>
                    </a:cubicBezTo>
                    <a:cubicBezTo>
                      <a:pt x="15045" y="8325"/>
                      <a:pt x="14794" y="8421"/>
                      <a:pt x="14594" y="8636"/>
                    </a:cubicBezTo>
                    <a:cubicBezTo>
                      <a:pt x="14310" y="8943"/>
                      <a:pt x="13799" y="9385"/>
                      <a:pt x="13198" y="9385"/>
                    </a:cubicBezTo>
                    <a:cubicBezTo>
                      <a:pt x="12267" y="9385"/>
                      <a:pt x="11609" y="8636"/>
                      <a:pt x="11609" y="7592"/>
                    </a:cubicBezTo>
                    <a:cubicBezTo>
                      <a:pt x="11609" y="6537"/>
                      <a:pt x="12267" y="5788"/>
                      <a:pt x="13198" y="5788"/>
                    </a:cubicBezTo>
                    <a:cubicBezTo>
                      <a:pt x="13799" y="5788"/>
                      <a:pt x="14310" y="6230"/>
                      <a:pt x="14594" y="6537"/>
                    </a:cubicBezTo>
                    <a:cubicBezTo>
                      <a:pt x="14794" y="6748"/>
                      <a:pt x="15045" y="6843"/>
                      <a:pt x="15292" y="6843"/>
                    </a:cubicBezTo>
                    <a:cubicBezTo>
                      <a:pt x="15787" y="6843"/>
                      <a:pt x="16262" y="6462"/>
                      <a:pt x="16262" y="5879"/>
                    </a:cubicBezTo>
                    <a:lnTo>
                      <a:pt x="15751" y="579"/>
                    </a:lnTo>
                    <a:lnTo>
                      <a:pt x="15695" y="579"/>
                    </a:lnTo>
                    <a:lnTo>
                      <a:pt x="9850" y="12"/>
                    </a:lnTo>
                    <a:cubicBezTo>
                      <a:pt x="9317" y="12"/>
                      <a:pt x="8886" y="443"/>
                      <a:pt x="8886" y="976"/>
                    </a:cubicBezTo>
                    <a:cubicBezTo>
                      <a:pt x="8874" y="1249"/>
                      <a:pt x="8988" y="1498"/>
                      <a:pt x="9181" y="1691"/>
                    </a:cubicBezTo>
                    <a:cubicBezTo>
                      <a:pt x="9499" y="1975"/>
                      <a:pt x="9930" y="2486"/>
                      <a:pt x="9930" y="3087"/>
                    </a:cubicBezTo>
                    <a:cubicBezTo>
                      <a:pt x="9930" y="4018"/>
                      <a:pt x="9192" y="4664"/>
                      <a:pt x="8137" y="4664"/>
                    </a:cubicBezTo>
                    <a:cubicBezTo>
                      <a:pt x="7082" y="4664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274" y="1498"/>
                      <a:pt x="7388" y="1237"/>
                      <a:pt x="7377" y="965"/>
                    </a:cubicBezTo>
                    <a:cubicBezTo>
                      <a:pt x="7377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399600" y="2134025"/>
                <a:ext cx="4981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27" h="19792" extrusionOk="0">
                    <a:moveTo>
                      <a:pt x="6412" y="1"/>
                    </a:moveTo>
                    <a:lnTo>
                      <a:pt x="567" y="580"/>
                    </a:lnTo>
                    <a:lnTo>
                      <a:pt x="533" y="580"/>
                    </a:lnTo>
                    <a:lnTo>
                      <a:pt x="0" y="6049"/>
                    </a:lnTo>
                    <a:cubicBezTo>
                      <a:pt x="0" y="6576"/>
                      <a:pt x="432" y="7014"/>
                      <a:pt x="956" y="7014"/>
                    </a:cubicBezTo>
                    <a:cubicBezTo>
                      <a:pt x="963" y="7014"/>
                      <a:pt x="969" y="7014"/>
                      <a:pt x="976" y="7014"/>
                    </a:cubicBezTo>
                    <a:cubicBezTo>
                      <a:pt x="989" y="7014"/>
                      <a:pt x="1001" y="7015"/>
                      <a:pt x="1013" y="7015"/>
                    </a:cubicBezTo>
                    <a:cubicBezTo>
                      <a:pt x="1271" y="7015"/>
                      <a:pt x="1507" y="6903"/>
                      <a:pt x="1691" y="6719"/>
                    </a:cubicBezTo>
                    <a:cubicBezTo>
                      <a:pt x="1975" y="6401"/>
                      <a:pt x="2485" y="5970"/>
                      <a:pt x="3087" y="5970"/>
                    </a:cubicBezTo>
                    <a:cubicBezTo>
                      <a:pt x="4017" y="5970"/>
                      <a:pt x="4664" y="6707"/>
                      <a:pt x="4664" y="7763"/>
                    </a:cubicBezTo>
                    <a:cubicBezTo>
                      <a:pt x="4664" y="8818"/>
                      <a:pt x="4017" y="9556"/>
                      <a:pt x="3087" y="9556"/>
                    </a:cubicBezTo>
                    <a:cubicBezTo>
                      <a:pt x="2485" y="9556"/>
                      <a:pt x="1975" y="9125"/>
                      <a:pt x="1691" y="8807"/>
                    </a:cubicBezTo>
                    <a:cubicBezTo>
                      <a:pt x="1507" y="8623"/>
                      <a:pt x="1271" y="8511"/>
                      <a:pt x="1013" y="8511"/>
                    </a:cubicBezTo>
                    <a:cubicBezTo>
                      <a:pt x="1001" y="8511"/>
                      <a:pt x="989" y="8511"/>
                      <a:pt x="976" y="8512"/>
                    </a:cubicBezTo>
                    <a:cubicBezTo>
                      <a:pt x="443" y="8512"/>
                      <a:pt x="11" y="8943"/>
                      <a:pt x="11" y="9476"/>
                    </a:cubicBezTo>
                    <a:lnTo>
                      <a:pt x="579" y="15332"/>
                    </a:lnTo>
                    <a:lnTo>
                      <a:pt x="613" y="15706"/>
                    </a:lnTo>
                    <a:lnTo>
                      <a:pt x="6423" y="15139"/>
                    </a:lnTo>
                    <a:cubicBezTo>
                      <a:pt x="6968" y="15139"/>
                      <a:pt x="7399" y="15570"/>
                      <a:pt x="7399" y="16115"/>
                    </a:cubicBezTo>
                    <a:cubicBezTo>
                      <a:pt x="7399" y="16376"/>
                      <a:pt x="7285" y="16637"/>
                      <a:pt x="7093" y="16818"/>
                    </a:cubicBezTo>
                    <a:cubicBezTo>
                      <a:pt x="6786" y="17102"/>
                      <a:pt x="6344" y="17613"/>
                      <a:pt x="6344" y="18214"/>
                    </a:cubicBezTo>
                    <a:cubicBezTo>
                      <a:pt x="6344" y="19145"/>
                      <a:pt x="7081" y="19791"/>
                      <a:pt x="8137" y="19791"/>
                    </a:cubicBezTo>
                    <a:cubicBezTo>
                      <a:pt x="9192" y="19791"/>
                      <a:pt x="9941" y="19145"/>
                      <a:pt x="9941" y="18214"/>
                    </a:cubicBezTo>
                    <a:cubicBezTo>
                      <a:pt x="9941" y="17613"/>
                      <a:pt x="9498" y="17102"/>
                      <a:pt x="9192" y="16818"/>
                    </a:cubicBezTo>
                    <a:cubicBezTo>
                      <a:pt x="8988" y="16637"/>
                      <a:pt x="8885" y="16376"/>
                      <a:pt x="8885" y="16115"/>
                    </a:cubicBezTo>
                    <a:cubicBezTo>
                      <a:pt x="8885" y="15570"/>
                      <a:pt x="9317" y="15139"/>
                      <a:pt x="9850" y="15139"/>
                    </a:cubicBezTo>
                    <a:lnTo>
                      <a:pt x="15706" y="15706"/>
                    </a:lnTo>
                    <a:lnTo>
                      <a:pt x="15876" y="15695"/>
                    </a:lnTo>
                    <a:lnTo>
                      <a:pt x="15842" y="15320"/>
                    </a:lnTo>
                    <a:lnTo>
                      <a:pt x="15274" y="9476"/>
                    </a:lnTo>
                    <a:cubicBezTo>
                      <a:pt x="15274" y="8932"/>
                      <a:pt x="15706" y="8500"/>
                      <a:pt x="16239" y="8500"/>
                    </a:cubicBezTo>
                    <a:cubicBezTo>
                      <a:pt x="16511" y="8500"/>
                      <a:pt x="16772" y="8614"/>
                      <a:pt x="16954" y="8807"/>
                    </a:cubicBezTo>
                    <a:cubicBezTo>
                      <a:pt x="17237" y="9125"/>
                      <a:pt x="17748" y="9556"/>
                      <a:pt x="18350" y="9556"/>
                    </a:cubicBezTo>
                    <a:cubicBezTo>
                      <a:pt x="19280" y="9556"/>
                      <a:pt x="19927" y="8818"/>
                      <a:pt x="19927" y="7763"/>
                    </a:cubicBezTo>
                    <a:cubicBezTo>
                      <a:pt x="19927" y="6707"/>
                      <a:pt x="19269" y="5970"/>
                      <a:pt x="18338" y="5970"/>
                    </a:cubicBezTo>
                    <a:cubicBezTo>
                      <a:pt x="17737" y="5970"/>
                      <a:pt x="17226" y="6401"/>
                      <a:pt x="16942" y="6719"/>
                    </a:cubicBezTo>
                    <a:cubicBezTo>
                      <a:pt x="16769" y="6903"/>
                      <a:pt x="16524" y="7015"/>
                      <a:pt x="16265" y="7015"/>
                    </a:cubicBezTo>
                    <a:cubicBezTo>
                      <a:pt x="16252" y="7015"/>
                      <a:pt x="16240" y="7014"/>
                      <a:pt x="16228" y="7014"/>
                    </a:cubicBezTo>
                    <a:cubicBezTo>
                      <a:pt x="15694" y="7014"/>
                      <a:pt x="15263" y="6583"/>
                      <a:pt x="15263" y="6049"/>
                    </a:cubicBezTo>
                    <a:lnTo>
                      <a:pt x="15785" y="557"/>
                    </a:lnTo>
                    <a:lnTo>
                      <a:pt x="15683" y="568"/>
                    </a:lnTo>
                    <a:lnTo>
                      <a:pt x="9839" y="1"/>
                    </a:lnTo>
                    <a:cubicBezTo>
                      <a:pt x="9305" y="1"/>
                      <a:pt x="8863" y="432"/>
                      <a:pt x="8863" y="977"/>
                    </a:cubicBezTo>
                    <a:cubicBezTo>
                      <a:pt x="8863" y="1238"/>
                      <a:pt x="8976" y="1499"/>
                      <a:pt x="9169" y="1680"/>
                    </a:cubicBezTo>
                    <a:cubicBezTo>
                      <a:pt x="9487" y="1964"/>
                      <a:pt x="9918" y="2475"/>
                      <a:pt x="9918" y="3076"/>
                    </a:cubicBezTo>
                    <a:cubicBezTo>
                      <a:pt x="9918" y="4007"/>
                      <a:pt x="9181" y="4653"/>
                      <a:pt x="8125" y="4653"/>
                    </a:cubicBezTo>
                    <a:cubicBezTo>
                      <a:pt x="7070" y="4653"/>
                      <a:pt x="6321" y="4007"/>
                      <a:pt x="6321" y="3076"/>
                    </a:cubicBezTo>
                    <a:cubicBezTo>
                      <a:pt x="6321" y="2475"/>
                      <a:pt x="6763" y="1964"/>
                      <a:pt x="7070" y="1680"/>
                    </a:cubicBezTo>
                    <a:cubicBezTo>
                      <a:pt x="7274" y="1499"/>
                      <a:pt x="7388" y="1238"/>
                      <a:pt x="7376" y="977"/>
                    </a:cubicBezTo>
                    <a:cubicBezTo>
                      <a:pt x="7376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097750" y="2512475"/>
                <a:ext cx="3302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172" extrusionOk="0">
                    <a:moveTo>
                      <a:pt x="6786" y="1"/>
                    </a:moveTo>
                    <a:cubicBezTo>
                      <a:pt x="6253" y="1"/>
                      <a:pt x="5810" y="443"/>
                      <a:pt x="5821" y="977"/>
                    </a:cubicBezTo>
                    <a:cubicBezTo>
                      <a:pt x="5810" y="1249"/>
                      <a:pt x="5924" y="1499"/>
                      <a:pt x="6116" y="1692"/>
                    </a:cubicBezTo>
                    <a:cubicBezTo>
                      <a:pt x="6434" y="1975"/>
                      <a:pt x="6865" y="2486"/>
                      <a:pt x="6865" y="3087"/>
                    </a:cubicBezTo>
                    <a:cubicBezTo>
                      <a:pt x="6865" y="4018"/>
                      <a:pt x="6128" y="4665"/>
                      <a:pt x="5072" y="4665"/>
                    </a:cubicBezTo>
                    <a:cubicBezTo>
                      <a:pt x="4017" y="4665"/>
                      <a:pt x="3280" y="4018"/>
                      <a:pt x="3280" y="3087"/>
                    </a:cubicBezTo>
                    <a:cubicBezTo>
                      <a:pt x="3280" y="2486"/>
                      <a:pt x="3711" y="1975"/>
                      <a:pt x="4028" y="1692"/>
                    </a:cubicBezTo>
                    <a:cubicBezTo>
                      <a:pt x="4221" y="1499"/>
                      <a:pt x="4335" y="1249"/>
                      <a:pt x="4324" y="977"/>
                    </a:cubicBezTo>
                    <a:cubicBezTo>
                      <a:pt x="4324" y="443"/>
                      <a:pt x="3892" y="12"/>
                      <a:pt x="3359" y="12"/>
                    </a:cubicBezTo>
                    <a:lnTo>
                      <a:pt x="0" y="330"/>
                    </a:lnTo>
                    <a:lnTo>
                      <a:pt x="0" y="15854"/>
                    </a:lnTo>
                    <a:lnTo>
                      <a:pt x="3359" y="16172"/>
                    </a:lnTo>
                    <a:cubicBezTo>
                      <a:pt x="3892" y="16172"/>
                      <a:pt x="4324" y="15740"/>
                      <a:pt x="4324" y="15207"/>
                    </a:cubicBezTo>
                    <a:cubicBezTo>
                      <a:pt x="4335" y="14935"/>
                      <a:pt x="4221" y="14685"/>
                      <a:pt x="4028" y="14503"/>
                    </a:cubicBezTo>
                    <a:cubicBezTo>
                      <a:pt x="3711" y="14220"/>
                      <a:pt x="3268" y="13698"/>
                      <a:pt x="3268" y="13096"/>
                    </a:cubicBezTo>
                    <a:cubicBezTo>
                      <a:pt x="3268" y="12177"/>
                      <a:pt x="4017" y="11519"/>
                      <a:pt x="5072" y="11519"/>
                    </a:cubicBezTo>
                    <a:cubicBezTo>
                      <a:pt x="6128" y="11519"/>
                      <a:pt x="6865" y="12177"/>
                      <a:pt x="6865" y="13096"/>
                    </a:cubicBezTo>
                    <a:cubicBezTo>
                      <a:pt x="6865" y="13698"/>
                      <a:pt x="6434" y="14208"/>
                      <a:pt x="6116" y="14503"/>
                    </a:cubicBezTo>
                    <a:cubicBezTo>
                      <a:pt x="5924" y="14685"/>
                      <a:pt x="5810" y="14935"/>
                      <a:pt x="5810" y="15207"/>
                    </a:cubicBezTo>
                    <a:cubicBezTo>
                      <a:pt x="5810" y="15740"/>
                      <a:pt x="6253" y="16172"/>
                      <a:pt x="6786" y="16172"/>
                    </a:cubicBezTo>
                    <a:lnTo>
                      <a:pt x="12596" y="15604"/>
                    </a:lnTo>
                    <a:lnTo>
                      <a:pt x="12630" y="15309"/>
                    </a:lnTo>
                    <a:lnTo>
                      <a:pt x="13209" y="9465"/>
                    </a:lnTo>
                    <a:cubicBezTo>
                      <a:pt x="13209" y="8932"/>
                      <a:pt x="12766" y="8500"/>
                      <a:pt x="12233" y="8500"/>
                    </a:cubicBezTo>
                    <a:cubicBezTo>
                      <a:pt x="12220" y="8500"/>
                      <a:pt x="12208" y="8500"/>
                      <a:pt x="12196" y="8500"/>
                    </a:cubicBezTo>
                    <a:cubicBezTo>
                      <a:pt x="11938" y="8500"/>
                      <a:pt x="11703" y="8611"/>
                      <a:pt x="11529" y="8795"/>
                    </a:cubicBezTo>
                    <a:cubicBezTo>
                      <a:pt x="11246" y="9113"/>
                      <a:pt x="10735" y="9544"/>
                      <a:pt x="10134" y="9544"/>
                    </a:cubicBezTo>
                    <a:cubicBezTo>
                      <a:pt x="9203" y="9544"/>
                      <a:pt x="8545" y="8807"/>
                      <a:pt x="8545" y="7751"/>
                    </a:cubicBezTo>
                    <a:cubicBezTo>
                      <a:pt x="8545" y="6696"/>
                      <a:pt x="9203" y="5958"/>
                      <a:pt x="10134" y="5958"/>
                    </a:cubicBezTo>
                    <a:cubicBezTo>
                      <a:pt x="10735" y="5958"/>
                      <a:pt x="11234" y="6390"/>
                      <a:pt x="11529" y="6707"/>
                    </a:cubicBezTo>
                    <a:cubicBezTo>
                      <a:pt x="11703" y="6891"/>
                      <a:pt x="11938" y="7003"/>
                      <a:pt x="12196" y="7003"/>
                    </a:cubicBezTo>
                    <a:cubicBezTo>
                      <a:pt x="12208" y="7003"/>
                      <a:pt x="12220" y="7003"/>
                      <a:pt x="12233" y="7002"/>
                    </a:cubicBezTo>
                    <a:cubicBezTo>
                      <a:pt x="12766" y="7002"/>
                      <a:pt x="13209" y="6571"/>
                      <a:pt x="13209" y="6038"/>
                    </a:cubicBezTo>
                    <a:lnTo>
                      <a:pt x="12676" y="568"/>
                    </a:lnTo>
                    <a:lnTo>
                      <a:pt x="12641" y="568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311650" y="2512775"/>
                <a:ext cx="49790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19916" h="16171" extrusionOk="0">
                    <a:moveTo>
                      <a:pt x="9941" y="0"/>
                    </a:moveTo>
                    <a:lnTo>
                      <a:pt x="4120" y="568"/>
                    </a:lnTo>
                    <a:lnTo>
                      <a:pt x="4653" y="6026"/>
                    </a:lnTo>
                    <a:cubicBezTo>
                      <a:pt x="4653" y="6559"/>
                      <a:pt x="4222" y="7002"/>
                      <a:pt x="3677" y="7002"/>
                    </a:cubicBezTo>
                    <a:cubicBezTo>
                      <a:pt x="3416" y="7002"/>
                      <a:pt x="3155" y="6888"/>
                      <a:pt x="2973" y="6695"/>
                    </a:cubicBezTo>
                    <a:cubicBezTo>
                      <a:pt x="2690" y="6389"/>
                      <a:pt x="2179" y="5946"/>
                      <a:pt x="1578" y="5946"/>
                    </a:cubicBezTo>
                    <a:cubicBezTo>
                      <a:pt x="647" y="5946"/>
                      <a:pt x="0" y="6684"/>
                      <a:pt x="0" y="7739"/>
                    </a:cubicBezTo>
                    <a:cubicBezTo>
                      <a:pt x="0" y="8795"/>
                      <a:pt x="647" y="9544"/>
                      <a:pt x="1578" y="9544"/>
                    </a:cubicBezTo>
                    <a:cubicBezTo>
                      <a:pt x="2179" y="9544"/>
                      <a:pt x="2690" y="9101"/>
                      <a:pt x="2973" y="8795"/>
                    </a:cubicBezTo>
                    <a:cubicBezTo>
                      <a:pt x="3147" y="8600"/>
                      <a:pt x="3392" y="8488"/>
                      <a:pt x="3651" y="8488"/>
                    </a:cubicBezTo>
                    <a:cubicBezTo>
                      <a:pt x="3663" y="8488"/>
                      <a:pt x="3676" y="8488"/>
                      <a:pt x="3688" y="8488"/>
                    </a:cubicBezTo>
                    <a:cubicBezTo>
                      <a:pt x="4222" y="8488"/>
                      <a:pt x="4653" y="8920"/>
                      <a:pt x="4653" y="9453"/>
                    </a:cubicBezTo>
                    <a:lnTo>
                      <a:pt x="4085" y="15308"/>
                    </a:lnTo>
                    <a:lnTo>
                      <a:pt x="4051" y="15603"/>
                    </a:lnTo>
                    <a:lnTo>
                      <a:pt x="4085" y="15603"/>
                    </a:lnTo>
                    <a:lnTo>
                      <a:pt x="9930" y="16171"/>
                    </a:lnTo>
                    <a:cubicBezTo>
                      <a:pt x="10474" y="16171"/>
                      <a:pt x="10906" y="15740"/>
                      <a:pt x="10906" y="15195"/>
                    </a:cubicBezTo>
                    <a:cubicBezTo>
                      <a:pt x="10906" y="14934"/>
                      <a:pt x="10792" y="14673"/>
                      <a:pt x="10599" y="14491"/>
                    </a:cubicBezTo>
                    <a:cubicBezTo>
                      <a:pt x="10293" y="14208"/>
                      <a:pt x="9850" y="13697"/>
                      <a:pt x="9850" y="13096"/>
                    </a:cubicBezTo>
                    <a:cubicBezTo>
                      <a:pt x="9850" y="12165"/>
                      <a:pt x="10588" y="11518"/>
                      <a:pt x="11643" y="11518"/>
                    </a:cubicBezTo>
                    <a:cubicBezTo>
                      <a:pt x="12699" y="11518"/>
                      <a:pt x="13447" y="12165"/>
                      <a:pt x="13447" y="13096"/>
                    </a:cubicBezTo>
                    <a:cubicBezTo>
                      <a:pt x="13447" y="13697"/>
                      <a:pt x="13005" y="14208"/>
                      <a:pt x="12699" y="14491"/>
                    </a:cubicBezTo>
                    <a:cubicBezTo>
                      <a:pt x="12494" y="14673"/>
                      <a:pt x="12392" y="14934"/>
                      <a:pt x="12392" y="15195"/>
                    </a:cubicBezTo>
                    <a:cubicBezTo>
                      <a:pt x="12392" y="15740"/>
                      <a:pt x="12823" y="16171"/>
                      <a:pt x="13357" y="16171"/>
                    </a:cubicBezTo>
                    <a:lnTo>
                      <a:pt x="19212" y="15603"/>
                    </a:lnTo>
                    <a:lnTo>
                      <a:pt x="19382" y="15615"/>
                    </a:lnTo>
                    <a:lnTo>
                      <a:pt x="19348" y="15297"/>
                    </a:lnTo>
                    <a:lnTo>
                      <a:pt x="19916" y="9453"/>
                    </a:lnTo>
                    <a:cubicBezTo>
                      <a:pt x="19916" y="8908"/>
                      <a:pt x="19485" y="8477"/>
                      <a:pt x="18951" y="8477"/>
                    </a:cubicBezTo>
                    <a:cubicBezTo>
                      <a:pt x="18679" y="8477"/>
                      <a:pt x="18418" y="8591"/>
                      <a:pt x="18236" y="8783"/>
                    </a:cubicBezTo>
                    <a:cubicBezTo>
                      <a:pt x="17953" y="9101"/>
                      <a:pt x="17442" y="9532"/>
                      <a:pt x="16840" y="9532"/>
                    </a:cubicBezTo>
                    <a:cubicBezTo>
                      <a:pt x="15910" y="9532"/>
                      <a:pt x="15263" y="8795"/>
                      <a:pt x="15263" y="7739"/>
                    </a:cubicBezTo>
                    <a:cubicBezTo>
                      <a:pt x="15263" y="6684"/>
                      <a:pt x="15910" y="5935"/>
                      <a:pt x="16840" y="5935"/>
                    </a:cubicBezTo>
                    <a:cubicBezTo>
                      <a:pt x="17442" y="5935"/>
                      <a:pt x="17953" y="6378"/>
                      <a:pt x="18236" y="6684"/>
                    </a:cubicBezTo>
                    <a:cubicBezTo>
                      <a:pt x="18418" y="6888"/>
                      <a:pt x="18679" y="6990"/>
                      <a:pt x="18951" y="6990"/>
                    </a:cubicBezTo>
                    <a:cubicBezTo>
                      <a:pt x="19485" y="6990"/>
                      <a:pt x="19916" y="6559"/>
                      <a:pt x="19916" y="6026"/>
                    </a:cubicBezTo>
                    <a:lnTo>
                      <a:pt x="19394" y="545"/>
                    </a:lnTo>
                    <a:lnTo>
                      <a:pt x="19212" y="568"/>
                    </a:lnTo>
                    <a:lnTo>
                      <a:pt x="13368" y="0"/>
                    </a:lnTo>
                    <a:cubicBezTo>
                      <a:pt x="12823" y="0"/>
                      <a:pt x="12392" y="431"/>
                      <a:pt x="12392" y="965"/>
                    </a:cubicBezTo>
                    <a:cubicBezTo>
                      <a:pt x="12392" y="1237"/>
                      <a:pt x="12506" y="1487"/>
                      <a:pt x="12699" y="1668"/>
                    </a:cubicBezTo>
                    <a:cubicBezTo>
                      <a:pt x="13005" y="1952"/>
                      <a:pt x="13447" y="2474"/>
                      <a:pt x="13447" y="3075"/>
                    </a:cubicBezTo>
                    <a:cubicBezTo>
                      <a:pt x="13447" y="3995"/>
                      <a:pt x="12699" y="4653"/>
                      <a:pt x="11655" y="4653"/>
                    </a:cubicBezTo>
                    <a:cubicBezTo>
                      <a:pt x="10599" y="4653"/>
                      <a:pt x="9850" y="3995"/>
                      <a:pt x="9850" y="3075"/>
                    </a:cubicBezTo>
                    <a:cubicBezTo>
                      <a:pt x="9850" y="2474"/>
                      <a:pt x="10293" y="1963"/>
                      <a:pt x="10599" y="1668"/>
                    </a:cubicBezTo>
                    <a:cubicBezTo>
                      <a:pt x="10803" y="1487"/>
                      <a:pt x="10906" y="1237"/>
                      <a:pt x="10906" y="965"/>
                    </a:cubicBezTo>
                    <a:cubicBezTo>
                      <a:pt x="10906" y="431"/>
                      <a:pt x="10474" y="0"/>
                      <a:pt x="9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1097750" y="2046100"/>
                <a:ext cx="418475" cy="5830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320" extrusionOk="0">
                    <a:moveTo>
                      <a:pt x="5072" y="0"/>
                    </a:moveTo>
                    <a:cubicBezTo>
                      <a:pt x="4017" y="0"/>
                      <a:pt x="3268" y="647"/>
                      <a:pt x="3268" y="1577"/>
                    </a:cubicBezTo>
                    <a:cubicBezTo>
                      <a:pt x="3268" y="2179"/>
                      <a:pt x="3711" y="2689"/>
                      <a:pt x="4028" y="2973"/>
                    </a:cubicBezTo>
                    <a:cubicBezTo>
                      <a:pt x="4221" y="3155"/>
                      <a:pt x="4335" y="3416"/>
                      <a:pt x="4324" y="3688"/>
                    </a:cubicBezTo>
                    <a:cubicBezTo>
                      <a:pt x="4324" y="4221"/>
                      <a:pt x="3892" y="4653"/>
                      <a:pt x="3359" y="4664"/>
                    </a:cubicBezTo>
                    <a:lnTo>
                      <a:pt x="0" y="4335"/>
                    </a:lnTo>
                    <a:lnTo>
                      <a:pt x="11" y="18996"/>
                    </a:lnTo>
                    <a:lnTo>
                      <a:pt x="3370" y="18667"/>
                    </a:lnTo>
                    <a:cubicBezTo>
                      <a:pt x="3904" y="18667"/>
                      <a:pt x="4335" y="19098"/>
                      <a:pt x="4335" y="19643"/>
                    </a:cubicBezTo>
                    <a:cubicBezTo>
                      <a:pt x="4346" y="19904"/>
                      <a:pt x="4233" y="20165"/>
                      <a:pt x="4040" y="20347"/>
                    </a:cubicBezTo>
                    <a:cubicBezTo>
                      <a:pt x="3722" y="20630"/>
                      <a:pt x="3280" y="21141"/>
                      <a:pt x="3280" y="21742"/>
                    </a:cubicBezTo>
                    <a:cubicBezTo>
                      <a:pt x="3280" y="22673"/>
                      <a:pt x="4028" y="23320"/>
                      <a:pt x="5084" y="23320"/>
                    </a:cubicBezTo>
                    <a:cubicBezTo>
                      <a:pt x="6139" y="23320"/>
                      <a:pt x="6888" y="22673"/>
                      <a:pt x="6877" y="21731"/>
                    </a:cubicBezTo>
                    <a:cubicBezTo>
                      <a:pt x="6877" y="21141"/>
                      <a:pt x="6446" y="20630"/>
                      <a:pt x="6128" y="20335"/>
                    </a:cubicBezTo>
                    <a:cubicBezTo>
                      <a:pt x="5935" y="20154"/>
                      <a:pt x="5821" y="19904"/>
                      <a:pt x="5821" y="19632"/>
                    </a:cubicBezTo>
                    <a:cubicBezTo>
                      <a:pt x="5821" y="19098"/>
                      <a:pt x="6264" y="18667"/>
                      <a:pt x="6797" y="18656"/>
                    </a:cubicBezTo>
                    <a:lnTo>
                      <a:pt x="12641" y="19223"/>
                    </a:lnTo>
                    <a:lnTo>
                      <a:pt x="12687" y="19223"/>
                    </a:lnTo>
                    <a:lnTo>
                      <a:pt x="12641" y="18849"/>
                    </a:lnTo>
                    <a:lnTo>
                      <a:pt x="12074" y="12993"/>
                    </a:lnTo>
                    <a:cubicBezTo>
                      <a:pt x="12074" y="12449"/>
                      <a:pt x="12517" y="12017"/>
                      <a:pt x="13050" y="12017"/>
                    </a:cubicBezTo>
                    <a:cubicBezTo>
                      <a:pt x="13322" y="12017"/>
                      <a:pt x="13572" y="12131"/>
                      <a:pt x="13765" y="12324"/>
                    </a:cubicBezTo>
                    <a:cubicBezTo>
                      <a:pt x="14049" y="12630"/>
                      <a:pt x="14559" y="13073"/>
                      <a:pt x="15161" y="13073"/>
                    </a:cubicBezTo>
                    <a:cubicBezTo>
                      <a:pt x="16091" y="13073"/>
                      <a:pt x="16738" y="12324"/>
                      <a:pt x="16738" y="11280"/>
                    </a:cubicBezTo>
                    <a:cubicBezTo>
                      <a:pt x="16738" y="10224"/>
                      <a:pt x="16069" y="9487"/>
                      <a:pt x="15149" y="9487"/>
                    </a:cubicBezTo>
                    <a:cubicBezTo>
                      <a:pt x="14548" y="9487"/>
                      <a:pt x="14037" y="9918"/>
                      <a:pt x="13754" y="10236"/>
                    </a:cubicBezTo>
                    <a:cubicBezTo>
                      <a:pt x="13561" y="10429"/>
                      <a:pt x="13311" y="10542"/>
                      <a:pt x="13039" y="10542"/>
                    </a:cubicBezTo>
                    <a:cubicBezTo>
                      <a:pt x="12505" y="10542"/>
                      <a:pt x="12074" y="10100"/>
                      <a:pt x="12074" y="9566"/>
                    </a:cubicBezTo>
                    <a:lnTo>
                      <a:pt x="12596" y="4097"/>
                    </a:lnTo>
                    <a:lnTo>
                      <a:pt x="6786" y="4664"/>
                    </a:lnTo>
                    <a:cubicBezTo>
                      <a:pt x="6241" y="4653"/>
                      <a:pt x="5810" y="4221"/>
                      <a:pt x="5821" y="3688"/>
                    </a:cubicBezTo>
                    <a:cubicBezTo>
                      <a:pt x="5810" y="3416"/>
                      <a:pt x="5924" y="3155"/>
                      <a:pt x="6116" y="2973"/>
                    </a:cubicBezTo>
                    <a:cubicBezTo>
                      <a:pt x="6434" y="2689"/>
                      <a:pt x="6865" y="2179"/>
                      <a:pt x="6865" y="1577"/>
                    </a:cubicBezTo>
                    <a:cubicBezTo>
                      <a:pt x="6865" y="647"/>
                      <a:pt x="6128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-15025" y="-42375"/>
            <a:ext cx="9189023" cy="5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115200" y="-757700"/>
            <a:ext cx="8913600" cy="6658800"/>
          </a:xfrm>
          <a:prstGeom prst="ellipse">
            <a:avLst/>
          </a:prstGeom>
          <a:gradFill>
            <a:gsLst>
              <a:gs pos="0">
                <a:srgbClr val="9788E9">
                  <a:alpha val="25098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type="subTitle" idx="1"/>
          </p:nvPr>
        </p:nvSpPr>
        <p:spPr>
          <a:xfrm>
            <a:off x="5075535" y="3145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type="subTitle" idx="2"/>
          </p:nvPr>
        </p:nvSpPr>
        <p:spPr>
          <a:xfrm>
            <a:off x="1562863" y="3145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type="subTitle" idx="3"/>
          </p:nvPr>
        </p:nvSpPr>
        <p:spPr>
          <a:xfrm>
            <a:off x="1562863" y="2728175"/>
            <a:ext cx="2505600" cy="3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9" name="Google Shape;139;p5"/>
          <p:cNvSpPr txBox="1"/>
          <p:nvPr>
            <p:ph type="subTitle" idx="4"/>
          </p:nvPr>
        </p:nvSpPr>
        <p:spPr>
          <a:xfrm>
            <a:off x="5075538" y="2728175"/>
            <a:ext cx="2505600" cy="3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140" name="Google Shape;140;p5"/>
          <p:cNvGrpSpPr/>
          <p:nvPr/>
        </p:nvGrpSpPr>
        <p:grpSpPr>
          <a:xfrm>
            <a:off x="7811952" y="2780479"/>
            <a:ext cx="3739004" cy="3378386"/>
            <a:chOff x="6966952" y="2919379"/>
            <a:chExt cx="3739004" cy="3378386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6978714" y="2930504"/>
              <a:ext cx="3715452" cy="3356140"/>
              <a:chOff x="5066900" y="1835475"/>
              <a:chExt cx="2309025" cy="2085725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5066900" y="2587250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1246" y="3575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5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416" y="11269"/>
                      <a:pt x="3167" y="11167"/>
                      <a:pt x="2974" y="10963"/>
                    </a:cubicBezTo>
                    <a:cubicBezTo>
                      <a:pt x="2690" y="10656"/>
                      <a:pt x="2179" y="10214"/>
                      <a:pt x="1578" y="10214"/>
                    </a:cubicBezTo>
                    <a:cubicBezTo>
                      <a:pt x="647" y="10214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74" y="13062"/>
                    </a:cubicBezTo>
                    <a:cubicBezTo>
                      <a:pt x="3167" y="12869"/>
                      <a:pt x="3416" y="12756"/>
                      <a:pt x="3689" y="12756"/>
                    </a:cubicBezTo>
                    <a:cubicBezTo>
                      <a:pt x="4222" y="12756"/>
                      <a:pt x="4653" y="13187"/>
                      <a:pt x="4653" y="13732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475" y="19791"/>
                      <a:pt x="10906" y="19360"/>
                      <a:pt x="10906" y="18827"/>
                    </a:cubicBezTo>
                    <a:cubicBezTo>
                      <a:pt x="10917" y="18554"/>
                      <a:pt x="10804" y="18293"/>
                      <a:pt x="10611" y="18112"/>
                    </a:cubicBezTo>
                    <a:cubicBezTo>
                      <a:pt x="10293" y="17828"/>
                      <a:pt x="9851" y="17317"/>
                      <a:pt x="9851" y="16716"/>
                    </a:cubicBezTo>
                    <a:cubicBezTo>
                      <a:pt x="9851" y="15785"/>
                      <a:pt x="10600" y="15139"/>
                      <a:pt x="11655" y="15139"/>
                    </a:cubicBezTo>
                    <a:cubicBezTo>
                      <a:pt x="12710" y="15139"/>
                      <a:pt x="13448" y="15785"/>
                      <a:pt x="13448" y="16716"/>
                    </a:cubicBezTo>
                    <a:cubicBezTo>
                      <a:pt x="13448" y="17317"/>
                      <a:pt x="13017" y="17828"/>
                      <a:pt x="12699" y="18112"/>
                    </a:cubicBezTo>
                    <a:cubicBezTo>
                      <a:pt x="12506" y="18293"/>
                      <a:pt x="12392" y="18554"/>
                      <a:pt x="12392" y="18827"/>
                    </a:cubicBezTo>
                    <a:cubicBezTo>
                      <a:pt x="12392" y="19360"/>
                      <a:pt x="12835" y="19791"/>
                      <a:pt x="13368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32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14"/>
                      <a:pt x="21800" y="10214"/>
                    </a:cubicBezTo>
                    <a:cubicBezTo>
                      <a:pt x="21198" y="10214"/>
                      <a:pt x="20688" y="10656"/>
                      <a:pt x="20404" y="10963"/>
                    </a:cubicBezTo>
                    <a:cubicBezTo>
                      <a:pt x="20222" y="11167"/>
                      <a:pt x="19961" y="11269"/>
                      <a:pt x="19700" y="11269"/>
                    </a:cubicBezTo>
                    <a:cubicBezTo>
                      <a:pt x="19156" y="11269"/>
                      <a:pt x="18725" y="10838"/>
                      <a:pt x="18725" y="10305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75"/>
                      <a:pt x="12699" y="2974"/>
                    </a:cubicBezTo>
                    <a:cubicBezTo>
                      <a:pt x="13017" y="2690"/>
                      <a:pt x="13448" y="2180"/>
                      <a:pt x="13448" y="1578"/>
                    </a:cubicBezTo>
                    <a:cubicBezTo>
                      <a:pt x="13448" y="648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447050" y="1835475"/>
                <a:ext cx="1928875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5" h="83429" extrusionOk="0">
                    <a:moveTo>
                      <a:pt x="72797" y="30174"/>
                    </a:moveTo>
                    <a:cubicBezTo>
                      <a:pt x="73444" y="30367"/>
                      <a:pt x="73887" y="30968"/>
                      <a:pt x="73875" y="31638"/>
                    </a:cubicBezTo>
                    <a:cubicBezTo>
                      <a:pt x="73875" y="32239"/>
                      <a:pt x="73433" y="32750"/>
                      <a:pt x="73126" y="33034"/>
                    </a:cubicBezTo>
                    <a:cubicBezTo>
                      <a:pt x="72933" y="33226"/>
                      <a:pt x="72820" y="33476"/>
                      <a:pt x="72820" y="33748"/>
                    </a:cubicBezTo>
                    <a:cubicBezTo>
                      <a:pt x="72808" y="33476"/>
                      <a:pt x="72922" y="33215"/>
                      <a:pt x="73115" y="33034"/>
                    </a:cubicBezTo>
                    <a:cubicBezTo>
                      <a:pt x="73433" y="32750"/>
                      <a:pt x="73864" y="32239"/>
                      <a:pt x="73864" y="31638"/>
                    </a:cubicBezTo>
                    <a:cubicBezTo>
                      <a:pt x="73875" y="30968"/>
                      <a:pt x="73433" y="30378"/>
                      <a:pt x="72797" y="30174"/>
                    </a:cubicBezTo>
                    <a:close/>
                    <a:moveTo>
                      <a:pt x="62005" y="40307"/>
                    </a:moveTo>
                    <a:cubicBezTo>
                      <a:pt x="62607" y="40307"/>
                      <a:pt x="63117" y="40739"/>
                      <a:pt x="63401" y="41056"/>
                    </a:cubicBezTo>
                    <a:cubicBezTo>
                      <a:pt x="63117" y="40750"/>
                      <a:pt x="62607" y="40307"/>
                      <a:pt x="62005" y="40307"/>
                    </a:cubicBezTo>
                    <a:close/>
                    <a:moveTo>
                      <a:pt x="63409" y="41064"/>
                    </a:moveTo>
                    <a:cubicBezTo>
                      <a:pt x="63588" y="41251"/>
                      <a:pt x="63844" y="41361"/>
                      <a:pt x="64110" y="41363"/>
                    </a:cubicBezTo>
                    <a:lnTo>
                      <a:pt x="64110" y="41363"/>
                    </a:lnTo>
                    <a:cubicBezTo>
                      <a:pt x="64108" y="41363"/>
                      <a:pt x="64107" y="41363"/>
                      <a:pt x="64105" y="41363"/>
                    </a:cubicBezTo>
                    <a:cubicBezTo>
                      <a:pt x="63847" y="41363"/>
                      <a:pt x="63590" y="41252"/>
                      <a:pt x="63409" y="41064"/>
                    </a:cubicBezTo>
                    <a:close/>
                    <a:moveTo>
                      <a:pt x="62005" y="40307"/>
                    </a:moveTo>
                    <a:cubicBezTo>
                      <a:pt x="61075" y="40307"/>
                      <a:pt x="60428" y="41056"/>
                      <a:pt x="60428" y="42112"/>
                    </a:cubicBezTo>
                    <a:lnTo>
                      <a:pt x="60428" y="42100"/>
                    </a:lnTo>
                    <a:cubicBezTo>
                      <a:pt x="60428" y="41045"/>
                      <a:pt x="61075" y="40307"/>
                      <a:pt x="62005" y="40307"/>
                    </a:cubicBezTo>
                    <a:close/>
                    <a:moveTo>
                      <a:pt x="65014" y="43444"/>
                    </a:moveTo>
                    <a:cubicBezTo>
                      <a:pt x="65059" y="43557"/>
                      <a:pt x="65081" y="43691"/>
                      <a:pt x="65092" y="43814"/>
                    </a:cubicBezTo>
                    <a:lnTo>
                      <a:pt x="64559" y="49295"/>
                    </a:lnTo>
                    <a:lnTo>
                      <a:pt x="65081" y="43814"/>
                    </a:lnTo>
                    <a:cubicBezTo>
                      <a:pt x="65081" y="43691"/>
                      <a:pt x="65059" y="43557"/>
                      <a:pt x="65014" y="43444"/>
                    </a:cubicBezTo>
                    <a:close/>
                    <a:moveTo>
                      <a:pt x="70369" y="48727"/>
                    </a:moveTo>
                    <a:cubicBezTo>
                      <a:pt x="70902" y="48727"/>
                      <a:pt x="71333" y="49159"/>
                      <a:pt x="71333" y="49692"/>
                    </a:cubicBezTo>
                    <a:cubicBezTo>
                      <a:pt x="71345" y="49964"/>
                      <a:pt x="71231" y="50225"/>
                      <a:pt x="71038" y="50407"/>
                    </a:cubicBezTo>
                    <a:cubicBezTo>
                      <a:pt x="70720" y="50691"/>
                      <a:pt x="70289" y="51201"/>
                      <a:pt x="70289" y="51803"/>
                    </a:cubicBezTo>
                    <a:cubicBezTo>
                      <a:pt x="70289" y="52733"/>
                      <a:pt x="71027" y="53380"/>
                      <a:pt x="72082" y="53380"/>
                    </a:cubicBezTo>
                    <a:cubicBezTo>
                      <a:pt x="71027" y="53380"/>
                      <a:pt x="70278" y="52733"/>
                      <a:pt x="70278" y="51803"/>
                    </a:cubicBezTo>
                    <a:cubicBezTo>
                      <a:pt x="70278" y="51201"/>
                      <a:pt x="70720" y="50691"/>
                      <a:pt x="71027" y="50407"/>
                    </a:cubicBezTo>
                    <a:cubicBezTo>
                      <a:pt x="71660" y="49808"/>
                      <a:pt x="71246" y="48736"/>
                      <a:pt x="70368" y="48728"/>
                    </a:cubicBezTo>
                    <a:lnTo>
                      <a:pt x="70368" y="48728"/>
                    </a:lnTo>
                    <a:lnTo>
                      <a:pt x="70369" y="48727"/>
                    </a:lnTo>
                    <a:close/>
                    <a:moveTo>
                      <a:pt x="41818" y="0"/>
                    </a:moveTo>
                    <a:cubicBezTo>
                      <a:pt x="40762" y="0"/>
                      <a:pt x="40025" y="647"/>
                      <a:pt x="40025" y="1578"/>
                    </a:cubicBezTo>
                    <a:cubicBezTo>
                      <a:pt x="40025" y="2179"/>
                      <a:pt x="40456" y="2690"/>
                      <a:pt x="40774" y="2973"/>
                    </a:cubicBezTo>
                    <a:cubicBezTo>
                      <a:pt x="41409" y="3575"/>
                      <a:pt x="40989" y="4653"/>
                      <a:pt x="40104" y="4653"/>
                    </a:cubicBezTo>
                    <a:lnTo>
                      <a:pt x="34271" y="4085"/>
                    </a:lnTo>
                    <a:lnTo>
                      <a:pt x="34260" y="4278"/>
                    </a:lnTo>
                    <a:lnTo>
                      <a:pt x="34827" y="10122"/>
                    </a:lnTo>
                    <a:cubicBezTo>
                      <a:pt x="34827" y="10656"/>
                      <a:pt x="34396" y="11098"/>
                      <a:pt x="33851" y="11098"/>
                    </a:cubicBezTo>
                    <a:cubicBezTo>
                      <a:pt x="33590" y="11098"/>
                      <a:pt x="33329" y="10985"/>
                      <a:pt x="33148" y="10792"/>
                    </a:cubicBezTo>
                    <a:cubicBezTo>
                      <a:pt x="32864" y="10474"/>
                      <a:pt x="32353" y="10043"/>
                      <a:pt x="31752" y="10043"/>
                    </a:cubicBezTo>
                    <a:cubicBezTo>
                      <a:pt x="30821" y="10043"/>
                      <a:pt x="30175" y="10781"/>
                      <a:pt x="30175" y="11836"/>
                    </a:cubicBezTo>
                    <a:cubicBezTo>
                      <a:pt x="30175" y="12891"/>
                      <a:pt x="30821" y="13640"/>
                      <a:pt x="31752" y="13640"/>
                    </a:cubicBezTo>
                    <a:cubicBezTo>
                      <a:pt x="32353" y="13640"/>
                      <a:pt x="32864" y="13198"/>
                      <a:pt x="33148" y="12880"/>
                    </a:cubicBezTo>
                    <a:cubicBezTo>
                      <a:pt x="33321" y="12696"/>
                      <a:pt x="33567" y="12584"/>
                      <a:pt x="33815" y="12584"/>
                    </a:cubicBezTo>
                    <a:cubicBezTo>
                      <a:pt x="33827" y="12584"/>
                      <a:pt x="33839" y="12584"/>
                      <a:pt x="33851" y="12585"/>
                    </a:cubicBezTo>
                    <a:cubicBezTo>
                      <a:pt x="34396" y="12585"/>
                      <a:pt x="34827" y="13016"/>
                      <a:pt x="34827" y="13549"/>
                    </a:cubicBezTo>
                    <a:lnTo>
                      <a:pt x="34294" y="19098"/>
                    </a:lnTo>
                    <a:lnTo>
                      <a:pt x="34260" y="19098"/>
                    </a:lnTo>
                    <a:lnTo>
                      <a:pt x="28416" y="18531"/>
                    </a:lnTo>
                    <a:cubicBezTo>
                      <a:pt x="27871" y="18531"/>
                      <a:pt x="27440" y="18962"/>
                      <a:pt x="27440" y="19496"/>
                    </a:cubicBezTo>
                    <a:cubicBezTo>
                      <a:pt x="27440" y="19768"/>
                      <a:pt x="27553" y="20018"/>
                      <a:pt x="27746" y="20211"/>
                    </a:cubicBezTo>
                    <a:cubicBezTo>
                      <a:pt x="28053" y="20494"/>
                      <a:pt x="28495" y="21005"/>
                      <a:pt x="28495" y="21606"/>
                    </a:cubicBezTo>
                    <a:cubicBezTo>
                      <a:pt x="28495" y="22537"/>
                      <a:pt x="27758" y="23184"/>
                      <a:pt x="26702" y="23184"/>
                    </a:cubicBezTo>
                    <a:cubicBezTo>
                      <a:pt x="25647" y="23184"/>
                      <a:pt x="24898" y="22537"/>
                      <a:pt x="24898" y="21606"/>
                    </a:cubicBezTo>
                    <a:cubicBezTo>
                      <a:pt x="24898" y="21005"/>
                      <a:pt x="25340" y="20494"/>
                      <a:pt x="25647" y="20211"/>
                    </a:cubicBezTo>
                    <a:cubicBezTo>
                      <a:pt x="25851" y="20018"/>
                      <a:pt x="25953" y="19768"/>
                      <a:pt x="25953" y="19496"/>
                    </a:cubicBezTo>
                    <a:cubicBezTo>
                      <a:pt x="25942" y="18980"/>
                      <a:pt x="25522" y="18554"/>
                      <a:pt x="25009" y="18554"/>
                    </a:cubicBezTo>
                    <a:cubicBezTo>
                      <a:pt x="25002" y="18554"/>
                      <a:pt x="24995" y="18554"/>
                      <a:pt x="24989" y="18554"/>
                    </a:cubicBezTo>
                    <a:lnTo>
                      <a:pt x="19133" y="19121"/>
                    </a:lnTo>
                    <a:lnTo>
                      <a:pt x="19110" y="19121"/>
                    </a:lnTo>
                    <a:lnTo>
                      <a:pt x="19133" y="19405"/>
                    </a:lnTo>
                    <a:lnTo>
                      <a:pt x="18566" y="25249"/>
                    </a:lnTo>
                    <a:cubicBezTo>
                      <a:pt x="18566" y="25835"/>
                      <a:pt x="19045" y="26222"/>
                      <a:pt x="19546" y="26222"/>
                    </a:cubicBezTo>
                    <a:cubicBezTo>
                      <a:pt x="19792" y="26222"/>
                      <a:pt x="20043" y="26128"/>
                      <a:pt x="20245" y="25918"/>
                    </a:cubicBezTo>
                    <a:cubicBezTo>
                      <a:pt x="20529" y="25601"/>
                      <a:pt x="21040" y="25170"/>
                      <a:pt x="21641" y="25170"/>
                    </a:cubicBezTo>
                    <a:cubicBezTo>
                      <a:pt x="22560" y="25170"/>
                      <a:pt x="23218" y="25907"/>
                      <a:pt x="23218" y="26962"/>
                    </a:cubicBezTo>
                    <a:cubicBezTo>
                      <a:pt x="23218" y="28018"/>
                      <a:pt x="22572" y="28767"/>
                      <a:pt x="21641" y="28767"/>
                    </a:cubicBezTo>
                    <a:cubicBezTo>
                      <a:pt x="21040" y="28767"/>
                      <a:pt x="20529" y="28324"/>
                      <a:pt x="20245" y="28006"/>
                    </a:cubicBezTo>
                    <a:cubicBezTo>
                      <a:pt x="20047" y="27797"/>
                      <a:pt x="19797" y="27703"/>
                      <a:pt x="19551" y="27703"/>
                    </a:cubicBezTo>
                    <a:cubicBezTo>
                      <a:pt x="19050" y="27703"/>
                      <a:pt x="18566" y="28090"/>
                      <a:pt x="18566" y="28676"/>
                    </a:cubicBezTo>
                    <a:lnTo>
                      <a:pt x="19099" y="34157"/>
                    </a:lnTo>
                    <a:lnTo>
                      <a:pt x="19133" y="34531"/>
                    </a:lnTo>
                    <a:lnTo>
                      <a:pt x="18566" y="40376"/>
                    </a:lnTo>
                    <a:cubicBezTo>
                      <a:pt x="18566" y="40961"/>
                      <a:pt x="19050" y="41348"/>
                      <a:pt x="19551" y="41348"/>
                    </a:cubicBezTo>
                    <a:cubicBezTo>
                      <a:pt x="19797" y="41348"/>
                      <a:pt x="20047" y="41255"/>
                      <a:pt x="20245" y="41045"/>
                    </a:cubicBezTo>
                    <a:cubicBezTo>
                      <a:pt x="20529" y="40727"/>
                      <a:pt x="21040" y="40296"/>
                      <a:pt x="21641" y="40296"/>
                    </a:cubicBezTo>
                    <a:cubicBezTo>
                      <a:pt x="22572" y="40296"/>
                      <a:pt x="23218" y="41034"/>
                      <a:pt x="23218" y="42089"/>
                    </a:cubicBezTo>
                    <a:cubicBezTo>
                      <a:pt x="23218" y="43144"/>
                      <a:pt x="22572" y="43893"/>
                      <a:pt x="21641" y="43893"/>
                    </a:cubicBezTo>
                    <a:cubicBezTo>
                      <a:pt x="21040" y="43893"/>
                      <a:pt x="20529" y="43451"/>
                      <a:pt x="20245" y="43133"/>
                    </a:cubicBezTo>
                    <a:cubicBezTo>
                      <a:pt x="20047" y="42924"/>
                      <a:pt x="19797" y="42830"/>
                      <a:pt x="19551" y="42830"/>
                    </a:cubicBezTo>
                    <a:cubicBezTo>
                      <a:pt x="19050" y="42830"/>
                      <a:pt x="18566" y="43217"/>
                      <a:pt x="18566" y="43803"/>
                    </a:cubicBezTo>
                    <a:lnTo>
                      <a:pt x="19099" y="49295"/>
                    </a:lnTo>
                    <a:lnTo>
                      <a:pt x="13278" y="49862"/>
                    </a:lnTo>
                    <a:cubicBezTo>
                      <a:pt x="12744" y="49862"/>
                      <a:pt x="12313" y="49431"/>
                      <a:pt x="12313" y="48898"/>
                    </a:cubicBezTo>
                    <a:cubicBezTo>
                      <a:pt x="12313" y="48625"/>
                      <a:pt x="12415" y="48376"/>
                      <a:pt x="12620" y="48194"/>
                    </a:cubicBezTo>
                    <a:cubicBezTo>
                      <a:pt x="12926" y="47910"/>
                      <a:pt x="13368" y="47388"/>
                      <a:pt x="13368" y="46798"/>
                    </a:cubicBezTo>
                    <a:cubicBezTo>
                      <a:pt x="13368" y="45868"/>
                      <a:pt x="12620" y="45210"/>
                      <a:pt x="11576" y="45210"/>
                    </a:cubicBezTo>
                    <a:cubicBezTo>
                      <a:pt x="10520" y="45210"/>
                      <a:pt x="9771" y="45868"/>
                      <a:pt x="9771" y="46798"/>
                    </a:cubicBezTo>
                    <a:cubicBezTo>
                      <a:pt x="9771" y="47388"/>
                      <a:pt x="10214" y="47899"/>
                      <a:pt x="10520" y="48194"/>
                    </a:cubicBezTo>
                    <a:cubicBezTo>
                      <a:pt x="10713" y="48376"/>
                      <a:pt x="10827" y="48625"/>
                      <a:pt x="10827" y="48898"/>
                    </a:cubicBezTo>
                    <a:cubicBezTo>
                      <a:pt x="10827" y="49431"/>
                      <a:pt x="10395" y="49862"/>
                      <a:pt x="9862" y="49862"/>
                    </a:cubicBezTo>
                    <a:lnTo>
                      <a:pt x="4052" y="49295"/>
                    </a:lnTo>
                    <a:lnTo>
                      <a:pt x="4086" y="49658"/>
                    </a:lnTo>
                    <a:lnTo>
                      <a:pt x="4653" y="55502"/>
                    </a:lnTo>
                    <a:cubicBezTo>
                      <a:pt x="4653" y="56035"/>
                      <a:pt x="4222" y="56467"/>
                      <a:pt x="3689" y="56467"/>
                    </a:cubicBezTo>
                    <a:cubicBezTo>
                      <a:pt x="3676" y="56467"/>
                      <a:pt x="3664" y="56467"/>
                      <a:pt x="3651" y="56467"/>
                    </a:cubicBezTo>
                    <a:cubicBezTo>
                      <a:pt x="3393" y="56467"/>
                      <a:pt x="3147" y="56356"/>
                      <a:pt x="2974" y="56172"/>
                    </a:cubicBezTo>
                    <a:cubicBezTo>
                      <a:pt x="2690" y="55854"/>
                      <a:pt x="2180" y="55411"/>
                      <a:pt x="1578" y="55411"/>
                    </a:cubicBezTo>
                    <a:cubicBezTo>
                      <a:pt x="648" y="55411"/>
                      <a:pt x="1" y="56160"/>
                      <a:pt x="1" y="57216"/>
                    </a:cubicBezTo>
                    <a:cubicBezTo>
                      <a:pt x="1" y="58271"/>
                      <a:pt x="648" y="59009"/>
                      <a:pt x="1578" y="59009"/>
                    </a:cubicBezTo>
                    <a:cubicBezTo>
                      <a:pt x="2180" y="59009"/>
                      <a:pt x="2690" y="58577"/>
                      <a:pt x="2974" y="58260"/>
                    </a:cubicBezTo>
                    <a:cubicBezTo>
                      <a:pt x="3147" y="58076"/>
                      <a:pt x="3393" y="57964"/>
                      <a:pt x="3651" y="57964"/>
                    </a:cubicBezTo>
                    <a:cubicBezTo>
                      <a:pt x="3664" y="57964"/>
                      <a:pt x="3676" y="57964"/>
                      <a:pt x="3689" y="57965"/>
                    </a:cubicBezTo>
                    <a:cubicBezTo>
                      <a:pt x="4222" y="57965"/>
                      <a:pt x="4653" y="58396"/>
                      <a:pt x="4653" y="58929"/>
                    </a:cubicBezTo>
                    <a:lnTo>
                      <a:pt x="4131" y="64376"/>
                    </a:lnTo>
                    <a:lnTo>
                      <a:pt x="9862" y="64932"/>
                    </a:lnTo>
                    <a:cubicBezTo>
                      <a:pt x="10395" y="64932"/>
                      <a:pt x="10838" y="64490"/>
                      <a:pt x="10838" y="63956"/>
                    </a:cubicBezTo>
                    <a:cubicBezTo>
                      <a:pt x="10838" y="63684"/>
                      <a:pt x="10724" y="63434"/>
                      <a:pt x="10532" y="63253"/>
                    </a:cubicBezTo>
                    <a:cubicBezTo>
                      <a:pt x="10214" y="62969"/>
                      <a:pt x="9783" y="62447"/>
                      <a:pt x="9783" y="61857"/>
                    </a:cubicBezTo>
                    <a:cubicBezTo>
                      <a:pt x="9783" y="60926"/>
                      <a:pt x="10520" y="60268"/>
                      <a:pt x="11576" y="60268"/>
                    </a:cubicBezTo>
                    <a:cubicBezTo>
                      <a:pt x="12631" y="60268"/>
                      <a:pt x="13380" y="60926"/>
                      <a:pt x="13380" y="61857"/>
                    </a:cubicBezTo>
                    <a:cubicBezTo>
                      <a:pt x="13380" y="62447"/>
                      <a:pt x="12937" y="62958"/>
                      <a:pt x="12631" y="63253"/>
                    </a:cubicBezTo>
                    <a:cubicBezTo>
                      <a:pt x="12427" y="63434"/>
                      <a:pt x="12313" y="63684"/>
                      <a:pt x="12324" y="63956"/>
                    </a:cubicBezTo>
                    <a:cubicBezTo>
                      <a:pt x="12324" y="64490"/>
                      <a:pt x="12756" y="64932"/>
                      <a:pt x="13289" y="64932"/>
                    </a:cubicBezTo>
                    <a:lnTo>
                      <a:pt x="19110" y="64365"/>
                    </a:lnTo>
                    <a:lnTo>
                      <a:pt x="19145" y="64773"/>
                    </a:lnTo>
                    <a:lnTo>
                      <a:pt x="18577" y="70629"/>
                    </a:lnTo>
                    <a:cubicBezTo>
                      <a:pt x="18577" y="71212"/>
                      <a:pt x="19057" y="71598"/>
                      <a:pt x="19556" y="71598"/>
                    </a:cubicBezTo>
                    <a:cubicBezTo>
                      <a:pt x="19804" y="71598"/>
                      <a:pt x="20057" y="71502"/>
                      <a:pt x="20257" y="71287"/>
                    </a:cubicBezTo>
                    <a:cubicBezTo>
                      <a:pt x="20540" y="70980"/>
                      <a:pt x="21051" y="70538"/>
                      <a:pt x="21652" y="70538"/>
                    </a:cubicBezTo>
                    <a:cubicBezTo>
                      <a:pt x="22583" y="70538"/>
                      <a:pt x="23230" y="71287"/>
                      <a:pt x="23230" y="72342"/>
                    </a:cubicBezTo>
                    <a:cubicBezTo>
                      <a:pt x="23230" y="73398"/>
                      <a:pt x="22583" y="74135"/>
                      <a:pt x="21652" y="74135"/>
                    </a:cubicBezTo>
                    <a:cubicBezTo>
                      <a:pt x="21051" y="74135"/>
                      <a:pt x="20540" y="73693"/>
                      <a:pt x="20257" y="73386"/>
                    </a:cubicBezTo>
                    <a:cubicBezTo>
                      <a:pt x="20064" y="73193"/>
                      <a:pt x="19814" y="73080"/>
                      <a:pt x="19542" y="73080"/>
                    </a:cubicBezTo>
                    <a:cubicBezTo>
                      <a:pt x="19008" y="73080"/>
                      <a:pt x="18577" y="73511"/>
                      <a:pt x="18577" y="74056"/>
                    </a:cubicBezTo>
                    <a:lnTo>
                      <a:pt x="19088" y="79344"/>
                    </a:lnTo>
                    <a:lnTo>
                      <a:pt x="19145" y="79344"/>
                    </a:lnTo>
                    <a:lnTo>
                      <a:pt x="24989" y="79911"/>
                    </a:lnTo>
                    <a:cubicBezTo>
                      <a:pt x="25522" y="79911"/>
                      <a:pt x="25953" y="79480"/>
                      <a:pt x="25953" y="78947"/>
                    </a:cubicBezTo>
                    <a:cubicBezTo>
                      <a:pt x="25965" y="78674"/>
                      <a:pt x="25851" y="78425"/>
                      <a:pt x="25658" y="78243"/>
                    </a:cubicBezTo>
                    <a:cubicBezTo>
                      <a:pt x="25340" y="77959"/>
                      <a:pt x="24898" y="77437"/>
                      <a:pt x="24898" y="76836"/>
                    </a:cubicBezTo>
                    <a:cubicBezTo>
                      <a:pt x="24898" y="75917"/>
                      <a:pt x="25647" y="75259"/>
                      <a:pt x="26702" y="75259"/>
                    </a:cubicBezTo>
                    <a:cubicBezTo>
                      <a:pt x="27758" y="75259"/>
                      <a:pt x="28495" y="75917"/>
                      <a:pt x="28495" y="76836"/>
                    </a:cubicBezTo>
                    <a:cubicBezTo>
                      <a:pt x="28495" y="77437"/>
                      <a:pt x="28064" y="77948"/>
                      <a:pt x="27746" y="78243"/>
                    </a:cubicBezTo>
                    <a:cubicBezTo>
                      <a:pt x="27553" y="78425"/>
                      <a:pt x="27440" y="78674"/>
                      <a:pt x="27451" y="78947"/>
                    </a:cubicBezTo>
                    <a:cubicBezTo>
                      <a:pt x="27451" y="79480"/>
                      <a:pt x="27882" y="79911"/>
                      <a:pt x="28416" y="79911"/>
                    </a:cubicBezTo>
                    <a:lnTo>
                      <a:pt x="34260" y="79344"/>
                    </a:lnTo>
                    <a:lnTo>
                      <a:pt x="34317" y="79344"/>
                    </a:lnTo>
                    <a:lnTo>
                      <a:pt x="40115" y="79911"/>
                    </a:lnTo>
                    <a:cubicBezTo>
                      <a:pt x="40649" y="79911"/>
                      <a:pt x="41080" y="79480"/>
                      <a:pt x="41080" y="78935"/>
                    </a:cubicBezTo>
                    <a:cubicBezTo>
                      <a:pt x="41091" y="78674"/>
                      <a:pt x="40978" y="78413"/>
                      <a:pt x="40785" y="78232"/>
                    </a:cubicBezTo>
                    <a:cubicBezTo>
                      <a:pt x="40467" y="77948"/>
                      <a:pt x="40025" y="77437"/>
                      <a:pt x="40025" y="76836"/>
                    </a:cubicBezTo>
                    <a:cubicBezTo>
                      <a:pt x="40025" y="75905"/>
                      <a:pt x="40774" y="75259"/>
                      <a:pt x="41829" y="75259"/>
                    </a:cubicBezTo>
                    <a:cubicBezTo>
                      <a:pt x="42884" y="75259"/>
                      <a:pt x="43622" y="75905"/>
                      <a:pt x="43622" y="76836"/>
                    </a:cubicBezTo>
                    <a:cubicBezTo>
                      <a:pt x="43622" y="77437"/>
                      <a:pt x="43191" y="77948"/>
                      <a:pt x="42873" y="78232"/>
                    </a:cubicBezTo>
                    <a:cubicBezTo>
                      <a:pt x="42680" y="78413"/>
                      <a:pt x="42566" y="78674"/>
                      <a:pt x="42566" y="78935"/>
                    </a:cubicBezTo>
                    <a:cubicBezTo>
                      <a:pt x="42566" y="79480"/>
                      <a:pt x="43009" y="79911"/>
                      <a:pt x="43542" y="79911"/>
                    </a:cubicBezTo>
                    <a:lnTo>
                      <a:pt x="49205" y="79366"/>
                    </a:lnTo>
                    <a:lnTo>
                      <a:pt x="49387" y="79344"/>
                    </a:lnTo>
                    <a:lnTo>
                      <a:pt x="55242" y="78776"/>
                    </a:lnTo>
                    <a:cubicBezTo>
                      <a:pt x="56116" y="78776"/>
                      <a:pt x="56547" y="79843"/>
                      <a:pt x="55912" y="80456"/>
                    </a:cubicBezTo>
                    <a:cubicBezTo>
                      <a:pt x="55594" y="80740"/>
                      <a:pt x="55151" y="81250"/>
                      <a:pt x="55151" y="81852"/>
                    </a:cubicBezTo>
                    <a:cubicBezTo>
                      <a:pt x="55151" y="82782"/>
                      <a:pt x="55900" y="83429"/>
                      <a:pt x="56956" y="83429"/>
                    </a:cubicBezTo>
                    <a:cubicBezTo>
                      <a:pt x="58011" y="83429"/>
                      <a:pt x="58749" y="82782"/>
                      <a:pt x="58749" y="81852"/>
                    </a:cubicBezTo>
                    <a:cubicBezTo>
                      <a:pt x="58749" y="81250"/>
                      <a:pt x="58317" y="80740"/>
                      <a:pt x="58000" y="80456"/>
                    </a:cubicBezTo>
                    <a:cubicBezTo>
                      <a:pt x="57364" y="79843"/>
                      <a:pt x="57795" y="78776"/>
                      <a:pt x="58669" y="78776"/>
                    </a:cubicBezTo>
                    <a:lnTo>
                      <a:pt x="64525" y="79344"/>
                    </a:lnTo>
                    <a:lnTo>
                      <a:pt x="64570" y="79344"/>
                    </a:lnTo>
                    <a:lnTo>
                      <a:pt x="70369" y="79900"/>
                    </a:lnTo>
                    <a:cubicBezTo>
                      <a:pt x="70902" y="79900"/>
                      <a:pt x="71333" y="79469"/>
                      <a:pt x="71333" y="78935"/>
                    </a:cubicBezTo>
                    <a:cubicBezTo>
                      <a:pt x="71345" y="78663"/>
                      <a:pt x="71231" y="78413"/>
                      <a:pt x="71038" y="78232"/>
                    </a:cubicBezTo>
                    <a:cubicBezTo>
                      <a:pt x="70720" y="77948"/>
                      <a:pt x="70289" y="77426"/>
                      <a:pt x="70289" y="76825"/>
                    </a:cubicBezTo>
                    <a:cubicBezTo>
                      <a:pt x="70289" y="75905"/>
                      <a:pt x="71027" y="75247"/>
                      <a:pt x="72082" y="75247"/>
                    </a:cubicBezTo>
                    <a:cubicBezTo>
                      <a:pt x="73138" y="75247"/>
                      <a:pt x="73875" y="75905"/>
                      <a:pt x="73875" y="76825"/>
                    </a:cubicBezTo>
                    <a:cubicBezTo>
                      <a:pt x="73875" y="77426"/>
                      <a:pt x="73444" y="77937"/>
                      <a:pt x="73126" y="78232"/>
                    </a:cubicBezTo>
                    <a:cubicBezTo>
                      <a:pt x="72933" y="78413"/>
                      <a:pt x="72820" y="78663"/>
                      <a:pt x="72831" y="78935"/>
                    </a:cubicBezTo>
                    <a:cubicBezTo>
                      <a:pt x="72831" y="79469"/>
                      <a:pt x="73262" y="79900"/>
                      <a:pt x="73796" y="79900"/>
                    </a:cubicBezTo>
                    <a:lnTo>
                      <a:pt x="77155" y="79582"/>
                    </a:lnTo>
                    <a:lnTo>
                      <a:pt x="77155" y="59009"/>
                    </a:lnTo>
                    <a:cubicBezTo>
                      <a:pt x="76258" y="58975"/>
                      <a:pt x="75634" y="58248"/>
                      <a:pt x="75634" y="57216"/>
                    </a:cubicBezTo>
                    <a:cubicBezTo>
                      <a:pt x="75634" y="56194"/>
                      <a:pt x="76258" y="55457"/>
                      <a:pt x="77155" y="55423"/>
                    </a:cubicBezTo>
                    <a:lnTo>
                      <a:pt x="77155" y="49045"/>
                    </a:lnTo>
                    <a:lnTo>
                      <a:pt x="77143" y="34395"/>
                    </a:lnTo>
                    <a:lnTo>
                      <a:pt x="77143" y="13640"/>
                    </a:lnTo>
                    <a:cubicBezTo>
                      <a:pt x="76247" y="13606"/>
                      <a:pt x="75634" y="12880"/>
                      <a:pt x="75634" y="11847"/>
                    </a:cubicBezTo>
                    <a:cubicBezTo>
                      <a:pt x="75634" y="10815"/>
                      <a:pt x="76247" y="10088"/>
                      <a:pt x="77143" y="10054"/>
                    </a:cubicBezTo>
                    <a:lnTo>
                      <a:pt x="77143" y="4335"/>
                    </a:lnTo>
                    <a:lnTo>
                      <a:pt x="73784" y="4653"/>
                    </a:lnTo>
                    <a:cubicBezTo>
                      <a:pt x="73251" y="4653"/>
                      <a:pt x="72820" y="4222"/>
                      <a:pt x="72820" y="3688"/>
                    </a:cubicBezTo>
                    <a:cubicBezTo>
                      <a:pt x="72808" y="3416"/>
                      <a:pt x="72922" y="3166"/>
                      <a:pt x="73126" y="2973"/>
                    </a:cubicBezTo>
                    <a:cubicBezTo>
                      <a:pt x="73433" y="2690"/>
                      <a:pt x="73875" y="2179"/>
                      <a:pt x="73875" y="1578"/>
                    </a:cubicBezTo>
                    <a:cubicBezTo>
                      <a:pt x="73875" y="647"/>
                      <a:pt x="73126" y="0"/>
                      <a:pt x="72071" y="0"/>
                    </a:cubicBezTo>
                    <a:cubicBezTo>
                      <a:pt x="71016" y="0"/>
                      <a:pt x="70278" y="647"/>
                      <a:pt x="70278" y="1578"/>
                    </a:cubicBezTo>
                    <a:cubicBezTo>
                      <a:pt x="70278" y="2179"/>
                      <a:pt x="70709" y="2690"/>
                      <a:pt x="71027" y="2973"/>
                    </a:cubicBezTo>
                    <a:cubicBezTo>
                      <a:pt x="71662" y="3575"/>
                      <a:pt x="71231" y="4653"/>
                      <a:pt x="70357" y="4653"/>
                    </a:cubicBezTo>
                    <a:lnTo>
                      <a:pt x="64513" y="4085"/>
                    </a:lnTo>
                    <a:lnTo>
                      <a:pt x="64491" y="4085"/>
                    </a:lnTo>
                    <a:lnTo>
                      <a:pt x="64513" y="4278"/>
                    </a:lnTo>
                    <a:lnTo>
                      <a:pt x="65081" y="10134"/>
                    </a:lnTo>
                    <a:cubicBezTo>
                      <a:pt x="65081" y="10667"/>
                      <a:pt x="64638" y="11098"/>
                      <a:pt x="64105" y="11098"/>
                    </a:cubicBezTo>
                    <a:cubicBezTo>
                      <a:pt x="63844" y="11098"/>
                      <a:pt x="63583" y="10996"/>
                      <a:pt x="63401" y="10792"/>
                    </a:cubicBezTo>
                    <a:cubicBezTo>
                      <a:pt x="63117" y="10486"/>
                      <a:pt x="62607" y="10043"/>
                      <a:pt x="62005" y="10043"/>
                    </a:cubicBezTo>
                    <a:cubicBezTo>
                      <a:pt x="61075" y="10043"/>
                      <a:pt x="60428" y="10792"/>
                      <a:pt x="60428" y="11847"/>
                    </a:cubicBezTo>
                    <a:cubicBezTo>
                      <a:pt x="60428" y="12891"/>
                      <a:pt x="61075" y="13640"/>
                      <a:pt x="62005" y="13640"/>
                    </a:cubicBezTo>
                    <a:cubicBezTo>
                      <a:pt x="62607" y="13640"/>
                      <a:pt x="63117" y="13198"/>
                      <a:pt x="63401" y="12891"/>
                    </a:cubicBezTo>
                    <a:cubicBezTo>
                      <a:pt x="63583" y="12698"/>
                      <a:pt x="63844" y="12585"/>
                      <a:pt x="64105" y="12585"/>
                    </a:cubicBezTo>
                    <a:cubicBezTo>
                      <a:pt x="64638" y="12585"/>
                      <a:pt x="65081" y="13016"/>
                      <a:pt x="65081" y="13561"/>
                    </a:cubicBezTo>
                    <a:lnTo>
                      <a:pt x="64547" y="19098"/>
                    </a:lnTo>
                    <a:lnTo>
                      <a:pt x="64513" y="19098"/>
                    </a:lnTo>
                    <a:lnTo>
                      <a:pt x="58658" y="18531"/>
                    </a:lnTo>
                    <a:cubicBezTo>
                      <a:pt x="58124" y="18531"/>
                      <a:pt x="57693" y="18962"/>
                      <a:pt x="57693" y="19507"/>
                    </a:cubicBezTo>
                    <a:cubicBezTo>
                      <a:pt x="57693" y="19768"/>
                      <a:pt x="57795" y="20029"/>
                      <a:pt x="58000" y="20211"/>
                    </a:cubicBezTo>
                    <a:cubicBezTo>
                      <a:pt x="58306" y="20494"/>
                      <a:pt x="58749" y="21005"/>
                      <a:pt x="58749" y="21606"/>
                    </a:cubicBezTo>
                    <a:cubicBezTo>
                      <a:pt x="58749" y="22537"/>
                      <a:pt x="58000" y="23195"/>
                      <a:pt x="56956" y="23195"/>
                    </a:cubicBezTo>
                    <a:cubicBezTo>
                      <a:pt x="55900" y="23195"/>
                      <a:pt x="55151" y="22537"/>
                      <a:pt x="55151" y="21606"/>
                    </a:cubicBezTo>
                    <a:cubicBezTo>
                      <a:pt x="55151" y="21005"/>
                      <a:pt x="55594" y="20494"/>
                      <a:pt x="55900" y="20211"/>
                    </a:cubicBezTo>
                    <a:cubicBezTo>
                      <a:pt x="56093" y="20029"/>
                      <a:pt x="56207" y="19768"/>
                      <a:pt x="56207" y="19507"/>
                    </a:cubicBezTo>
                    <a:cubicBezTo>
                      <a:pt x="56207" y="18962"/>
                      <a:pt x="55775" y="18531"/>
                      <a:pt x="55242" y="18531"/>
                    </a:cubicBezTo>
                    <a:lnTo>
                      <a:pt x="49387" y="19098"/>
                    </a:lnTo>
                    <a:lnTo>
                      <a:pt x="49216" y="19087"/>
                    </a:lnTo>
                    <a:lnTo>
                      <a:pt x="48683" y="13549"/>
                    </a:lnTo>
                    <a:cubicBezTo>
                      <a:pt x="48683" y="12966"/>
                      <a:pt x="49158" y="12580"/>
                      <a:pt x="49656" y="12580"/>
                    </a:cubicBezTo>
                    <a:cubicBezTo>
                      <a:pt x="49905" y="12580"/>
                      <a:pt x="50159" y="12676"/>
                      <a:pt x="50362" y="12891"/>
                    </a:cubicBezTo>
                    <a:cubicBezTo>
                      <a:pt x="50646" y="13198"/>
                      <a:pt x="51157" y="13640"/>
                      <a:pt x="51747" y="13640"/>
                    </a:cubicBezTo>
                    <a:cubicBezTo>
                      <a:pt x="52677" y="13640"/>
                      <a:pt x="53336" y="12891"/>
                      <a:pt x="53336" y="11836"/>
                    </a:cubicBezTo>
                    <a:cubicBezTo>
                      <a:pt x="53336" y="10792"/>
                      <a:pt x="52689" y="10043"/>
                      <a:pt x="51747" y="10043"/>
                    </a:cubicBezTo>
                    <a:cubicBezTo>
                      <a:pt x="51157" y="10043"/>
                      <a:pt x="50646" y="10486"/>
                      <a:pt x="50362" y="10792"/>
                    </a:cubicBezTo>
                    <a:cubicBezTo>
                      <a:pt x="50170" y="10985"/>
                      <a:pt x="49920" y="11098"/>
                      <a:pt x="49648" y="11098"/>
                    </a:cubicBezTo>
                    <a:cubicBezTo>
                      <a:pt x="49114" y="11098"/>
                      <a:pt x="48683" y="10667"/>
                      <a:pt x="48683" y="10134"/>
                    </a:cubicBezTo>
                    <a:lnTo>
                      <a:pt x="49250" y="4278"/>
                    </a:lnTo>
                    <a:lnTo>
                      <a:pt x="49262" y="4097"/>
                    </a:lnTo>
                    <a:lnTo>
                      <a:pt x="43531" y="4653"/>
                    </a:lnTo>
                    <a:cubicBezTo>
                      <a:pt x="42657" y="4653"/>
                      <a:pt x="42226" y="3575"/>
                      <a:pt x="42873" y="2973"/>
                    </a:cubicBezTo>
                    <a:cubicBezTo>
                      <a:pt x="43179" y="2690"/>
                      <a:pt x="43622" y="2179"/>
                      <a:pt x="43622" y="1578"/>
                    </a:cubicBezTo>
                    <a:cubicBezTo>
                      <a:pt x="43622" y="647"/>
                      <a:pt x="42873" y="0"/>
                      <a:pt x="4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066900" y="3430400"/>
                <a:ext cx="584725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16126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601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25"/>
                    </a:lnTo>
                    <a:cubicBezTo>
                      <a:pt x="10475" y="16125"/>
                      <a:pt x="10906" y="15683"/>
                      <a:pt x="10906" y="15150"/>
                    </a:cubicBezTo>
                    <a:cubicBezTo>
                      <a:pt x="10917" y="14877"/>
                      <a:pt x="10804" y="14628"/>
                      <a:pt x="10600" y="14446"/>
                    </a:cubicBezTo>
                    <a:cubicBezTo>
                      <a:pt x="10293" y="14162"/>
                      <a:pt x="9851" y="13640"/>
                      <a:pt x="9851" y="13050"/>
                    </a:cubicBezTo>
                    <a:cubicBezTo>
                      <a:pt x="9851" y="12120"/>
                      <a:pt x="10600" y="11462"/>
                      <a:pt x="11655" y="11462"/>
                    </a:cubicBezTo>
                    <a:cubicBezTo>
                      <a:pt x="12710" y="11462"/>
                      <a:pt x="13448" y="12120"/>
                      <a:pt x="13448" y="13050"/>
                    </a:cubicBezTo>
                    <a:cubicBezTo>
                      <a:pt x="13448" y="13640"/>
                      <a:pt x="13017" y="14151"/>
                      <a:pt x="12699" y="14446"/>
                    </a:cubicBezTo>
                    <a:cubicBezTo>
                      <a:pt x="12506" y="14628"/>
                      <a:pt x="12392" y="14877"/>
                      <a:pt x="12392" y="15150"/>
                    </a:cubicBezTo>
                    <a:cubicBezTo>
                      <a:pt x="12392" y="15683"/>
                      <a:pt x="12835" y="16125"/>
                      <a:pt x="13368" y="16125"/>
                    </a:cubicBezTo>
                    <a:lnTo>
                      <a:pt x="19213" y="15558"/>
                    </a:lnTo>
                    <a:lnTo>
                      <a:pt x="19247" y="15558"/>
                    </a:lnTo>
                    <a:lnTo>
                      <a:pt x="18736" y="10259"/>
                    </a:lnTo>
                    <a:cubicBezTo>
                      <a:pt x="18736" y="9714"/>
                      <a:pt x="19167" y="9283"/>
                      <a:pt x="19700" y="9283"/>
                    </a:cubicBezTo>
                    <a:cubicBezTo>
                      <a:pt x="19973" y="9283"/>
                      <a:pt x="20222" y="9396"/>
                      <a:pt x="20404" y="9589"/>
                    </a:cubicBezTo>
                    <a:cubicBezTo>
                      <a:pt x="20688" y="9896"/>
                      <a:pt x="21210" y="10338"/>
                      <a:pt x="21800" y="10338"/>
                    </a:cubicBezTo>
                    <a:cubicBezTo>
                      <a:pt x="22730" y="10338"/>
                      <a:pt x="23389" y="9601"/>
                      <a:pt x="23389" y="8545"/>
                    </a:cubicBezTo>
                    <a:cubicBezTo>
                      <a:pt x="23389" y="7490"/>
                      <a:pt x="22730" y="6741"/>
                      <a:pt x="21800" y="6741"/>
                    </a:cubicBezTo>
                    <a:cubicBezTo>
                      <a:pt x="21210" y="6741"/>
                      <a:pt x="20699" y="7183"/>
                      <a:pt x="20404" y="7490"/>
                    </a:cubicBezTo>
                    <a:cubicBezTo>
                      <a:pt x="20222" y="7694"/>
                      <a:pt x="19973" y="7796"/>
                      <a:pt x="19700" y="7796"/>
                    </a:cubicBezTo>
                    <a:cubicBezTo>
                      <a:pt x="19167" y="7796"/>
                      <a:pt x="18736" y="7365"/>
                      <a:pt x="18736" y="6832"/>
                    </a:cubicBezTo>
                    <a:lnTo>
                      <a:pt x="19303" y="976"/>
                    </a:lnTo>
                    <a:lnTo>
                      <a:pt x="19337" y="579"/>
                    </a:lnTo>
                    <a:lnTo>
                      <a:pt x="19224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05" y="1963"/>
                      <a:pt x="13448" y="2474"/>
                      <a:pt x="13448" y="3076"/>
                    </a:cubicBezTo>
                    <a:cubicBezTo>
                      <a:pt x="13448" y="3995"/>
                      <a:pt x="12710" y="4653"/>
                      <a:pt x="11655" y="4653"/>
                    </a:cubicBezTo>
                    <a:cubicBezTo>
                      <a:pt x="10600" y="4653"/>
                      <a:pt x="9851" y="3995"/>
                      <a:pt x="9851" y="3076"/>
                    </a:cubicBezTo>
                    <a:cubicBezTo>
                      <a:pt x="9851" y="2474"/>
                      <a:pt x="10293" y="1963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6966952" y="2919379"/>
              <a:ext cx="3739004" cy="3378386"/>
              <a:chOff x="4174225" y="1382525"/>
              <a:chExt cx="2309025" cy="2086325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5018500" y="2600725"/>
                <a:ext cx="406575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9723" extrusionOk="0">
                    <a:moveTo>
                      <a:pt x="6424" y="0"/>
                    </a:moveTo>
                    <a:lnTo>
                      <a:pt x="568" y="568"/>
                    </a:lnTo>
                    <a:lnTo>
                      <a:pt x="534" y="568"/>
                    </a:lnTo>
                    <a:lnTo>
                      <a:pt x="568" y="920"/>
                    </a:lnTo>
                    <a:lnTo>
                      <a:pt x="1" y="6775"/>
                    </a:lnTo>
                    <a:cubicBezTo>
                      <a:pt x="1" y="7308"/>
                      <a:pt x="432" y="7740"/>
                      <a:pt x="965" y="7740"/>
                    </a:cubicBezTo>
                    <a:cubicBezTo>
                      <a:pt x="1238" y="7740"/>
                      <a:pt x="1499" y="7626"/>
                      <a:pt x="1680" y="7433"/>
                    </a:cubicBezTo>
                    <a:cubicBezTo>
                      <a:pt x="1964" y="7127"/>
                      <a:pt x="2475" y="6684"/>
                      <a:pt x="3076" y="6684"/>
                    </a:cubicBezTo>
                    <a:cubicBezTo>
                      <a:pt x="4007" y="6684"/>
                      <a:pt x="4653" y="7433"/>
                      <a:pt x="4653" y="8489"/>
                    </a:cubicBezTo>
                    <a:cubicBezTo>
                      <a:pt x="4653" y="9533"/>
                      <a:pt x="4007" y="10282"/>
                      <a:pt x="3076" y="10282"/>
                    </a:cubicBezTo>
                    <a:cubicBezTo>
                      <a:pt x="2475" y="10282"/>
                      <a:pt x="1964" y="9839"/>
                      <a:pt x="1680" y="9533"/>
                    </a:cubicBezTo>
                    <a:cubicBezTo>
                      <a:pt x="1499" y="9340"/>
                      <a:pt x="1238" y="9226"/>
                      <a:pt x="965" y="9226"/>
                    </a:cubicBezTo>
                    <a:cubicBezTo>
                      <a:pt x="432" y="9226"/>
                      <a:pt x="1" y="9657"/>
                      <a:pt x="1" y="10191"/>
                    </a:cubicBezTo>
                    <a:lnTo>
                      <a:pt x="523" y="15638"/>
                    </a:lnTo>
                    <a:lnTo>
                      <a:pt x="568" y="15638"/>
                    </a:lnTo>
                    <a:lnTo>
                      <a:pt x="6412" y="15070"/>
                    </a:lnTo>
                    <a:cubicBezTo>
                      <a:pt x="7297" y="15070"/>
                      <a:pt x="7717" y="16137"/>
                      <a:pt x="7082" y="16738"/>
                    </a:cubicBezTo>
                    <a:cubicBezTo>
                      <a:pt x="6764" y="17022"/>
                      <a:pt x="6333" y="17544"/>
                      <a:pt x="6333" y="18134"/>
                    </a:cubicBezTo>
                    <a:cubicBezTo>
                      <a:pt x="6333" y="19065"/>
                      <a:pt x="7071" y="19723"/>
                      <a:pt x="8126" y="19723"/>
                    </a:cubicBezTo>
                    <a:cubicBezTo>
                      <a:pt x="9181" y="19723"/>
                      <a:pt x="9930" y="19065"/>
                      <a:pt x="9930" y="18134"/>
                    </a:cubicBezTo>
                    <a:cubicBezTo>
                      <a:pt x="9930" y="17544"/>
                      <a:pt x="9488" y="17034"/>
                      <a:pt x="9181" y="16738"/>
                    </a:cubicBezTo>
                    <a:cubicBezTo>
                      <a:pt x="8534" y="16137"/>
                      <a:pt x="8966" y="15070"/>
                      <a:pt x="9839" y="15070"/>
                    </a:cubicBezTo>
                    <a:lnTo>
                      <a:pt x="15695" y="15638"/>
                    </a:lnTo>
                    <a:lnTo>
                      <a:pt x="15729" y="15638"/>
                    </a:lnTo>
                    <a:lnTo>
                      <a:pt x="16251" y="10213"/>
                    </a:lnTo>
                    <a:cubicBezTo>
                      <a:pt x="16251" y="9680"/>
                      <a:pt x="15820" y="9249"/>
                      <a:pt x="15286" y="9249"/>
                    </a:cubicBezTo>
                    <a:cubicBezTo>
                      <a:pt x="15274" y="9248"/>
                      <a:pt x="15262" y="9248"/>
                      <a:pt x="15251" y="9248"/>
                    </a:cubicBezTo>
                    <a:cubicBezTo>
                      <a:pt x="15002" y="9248"/>
                      <a:pt x="14756" y="9360"/>
                      <a:pt x="14583" y="9555"/>
                    </a:cubicBezTo>
                    <a:cubicBezTo>
                      <a:pt x="14299" y="9862"/>
                      <a:pt x="13788" y="10304"/>
                      <a:pt x="13187" y="10304"/>
                    </a:cubicBezTo>
                    <a:cubicBezTo>
                      <a:pt x="12256" y="10304"/>
                      <a:pt x="11610" y="9555"/>
                      <a:pt x="11610" y="8500"/>
                    </a:cubicBezTo>
                    <a:cubicBezTo>
                      <a:pt x="11610" y="7445"/>
                      <a:pt x="12256" y="6707"/>
                      <a:pt x="13187" y="6707"/>
                    </a:cubicBezTo>
                    <a:cubicBezTo>
                      <a:pt x="13788" y="6707"/>
                      <a:pt x="14299" y="7138"/>
                      <a:pt x="14583" y="7456"/>
                    </a:cubicBezTo>
                    <a:cubicBezTo>
                      <a:pt x="14764" y="7649"/>
                      <a:pt x="15025" y="7762"/>
                      <a:pt x="15286" y="7762"/>
                    </a:cubicBezTo>
                    <a:cubicBezTo>
                      <a:pt x="15831" y="7762"/>
                      <a:pt x="16262" y="7320"/>
                      <a:pt x="16262" y="6786"/>
                    </a:cubicBezTo>
                    <a:lnTo>
                      <a:pt x="15695" y="942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9306" y="0"/>
                      <a:pt x="8875" y="443"/>
                      <a:pt x="8875" y="976"/>
                    </a:cubicBezTo>
                    <a:cubicBezTo>
                      <a:pt x="8863" y="1237"/>
                      <a:pt x="8977" y="1498"/>
                      <a:pt x="9181" y="1680"/>
                    </a:cubicBezTo>
                    <a:cubicBezTo>
                      <a:pt x="9488" y="1964"/>
                      <a:pt x="9930" y="2486"/>
                      <a:pt x="9930" y="3076"/>
                    </a:cubicBezTo>
                    <a:cubicBezTo>
                      <a:pt x="9930" y="4006"/>
                      <a:pt x="9181" y="4664"/>
                      <a:pt x="8126" y="4664"/>
                    </a:cubicBezTo>
                    <a:cubicBezTo>
                      <a:pt x="7071" y="4664"/>
                      <a:pt x="6333" y="4006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5" y="1498"/>
                      <a:pt x="7388" y="1237"/>
                      <a:pt x="7388" y="976"/>
                    </a:cubicBezTo>
                    <a:cubicBezTo>
                      <a:pt x="7388" y="443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4554375" y="2513050"/>
                <a:ext cx="580750" cy="4928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13" extrusionOk="0">
                    <a:moveTo>
                      <a:pt x="11576" y="1"/>
                    </a:moveTo>
                    <a:cubicBezTo>
                      <a:pt x="10520" y="1"/>
                      <a:pt x="9771" y="648"/>
                      <a:pt x="9771" y="1578"/>
                    </a:cubicBezTo>
                    <a:cubicBezTo>
                      <a:pt x="9771" y="2180"/>
                      <a:pt x="10214" y="2690"/>
                      <a:pt x="10532" y="2974"/>
                    </a:cubicBezTo>
                    <a:cubicBezTo>
                      <a:pt x="11167" y="3576"/>
                      <a:pt x="10736" y="4642"/>
                      <a:pt x="9862" y="4642"/>
                    </a:cubicBezTo>
                    <a:lnTo>
                      <a:pt x="4052" y="4075"/>
                    </a:lnTo>
                    <a:lnTo>
                      <a:pt x="4086" y="4427"/>
                    </a:lnTo>
                    <a:lnTo>
                      <a:pt x="4653" y="10282"/>
                    </a:lnTo>
                    <a:cubicBezTo>
                      <a:pt x="4653" y="10815"/>
                      <a:pt x="4222" y="11247"/>
                      <a:pt x="3689" y="11247"/>
                    </a:cubicBezTo>
                    <a:cubicBezTo>
                      <a:pt x="3676" y="11247"/>
                      <a:pt x="3664" y="11247"/>
                      <a:pt x="3652" y="11247"/>
                    </a:cubicBezTo>
                    <a:cubicBezTo>
                      <a:pt x="3394" y="11247"/>
                      <a:pt x="3158" y="11135"/>
                      <a:pt x="2974" y="10940"/>
                    </a:cubicBezTo>
                    <a:cubicBezTo>
                      <a:pt x="2690" y="10634"/>
                      <a:pt x="2180" y="10191"/>
                      <a:pt x="1578" y="10191"/>
                    </a:cubicBezTo>
                    <a:cubicBezTo>
                      <a:pt x="648" y="10191"/>
                      <a:pt x="1" y="10940"/>
                      <a:pt x="1" y="11996"/>
                    </a:cubicBezTo>
                    <a:cubicBezTo>
                      <a:pt x="1" y="13051"/>
                      <a:pt x="648" y="13789"/>
                      <a:pt x="1578" y="13789"/>
                    </a:cubicBezTo>
                    <a:cubicBezTo>
                      <a:pt x="2180" y="13789"/>
                      <a:pt x="2690" y="13357"/>
                      <a:pt x="2974" y="13040"/>
                    </a:cubicBezTo>
                    <a:cubicBezTo>
                      <a:pt x="3167" y="12847"/>
                      <a:pt x="3416" y="12733"/>
                      <a:pt x="3689" y="12733"/>
                    </a:cubicBezTo>
                    <a:cubicBezTo>
                      <a:pt x="4222" y="12733"/>
                      <a:pt x="4653" y="13176"/>
                      <a:pt x="4653" y="13709"/>
                    </a:cubicBezTo>
                    <a:lnTo>
                      <a:pt x="4131" y="19156"/>
                    </a:lnTo>
                    <a:lnTo>
                      <a:pt x="9862" y="19712"/>
                    </a:lnTo>
                    <a:cubicBezTo>
                      <a:pt x="10395" y="19712"/>
                      <a:pt x="10838" y="19281"/>
                      <a:pt x="10838" y="18736"/>
                    </a:cubicBezTo>
                    <a:cubicBezTo>
                      <a:pt x="10838" y="18475"/>
                      <a:pt x="10724" y="18214"/>
                      <a:pt x="10532" y="18033"/>
                    </a:cubicBezTo>
                    <a:cubicBezTo>
                      <a:pt x="10214" y="17749"/>
                      <a:pt x="9783" y="17238"/>
                      <a:pt x="9783" y="16637"/>
                    </a:cubicBezTo>
                    <a:cubicBezTo>
                      <a:pt x="9783" y="15706"/>
                      <a:pt x="10520" y="15060"/>
                      <a:pt x="11576" y="15060"/>
                    </a:cubicBezTo>
                    <a:cubicBezTo>
                      <a:pt x="12631" y="15060"/>
                      <a:pt x="13380" y="15706"/>
                      <a:pt x="13380" y="16637"/>
                    </a:cubicBezTo>
                    <a:cubicBezTo>
                      <a:pt x="13380" y="17238"/>
                      <a:pt x="12937" y="17749"/>
                      <a:pt x="12620" y="18033"/>
                    </a:cubicBezTo>
                    <a:cubicBezTo>
                      <a:pt x="12427" y="18214"/>
                      <a:pt x="12313" y="18475"/>
                      <a:pt x="12324" y="18736"/>
                    </a:cubicBezTo>
                    <a:cubicBezTo>
                      <a:pt x="12324" y="19281"/>
                      <a:pt x="12756" y="19712"/>
                      <a:pt x="13289" y="19712"/>
                    </a:cubicBezTo>
                    <a:lnTo>
                      <a:pt x="19110" y="19145"/>
                    </a:lnTo>
                    <a:lnTo>
                      <a:pt x="18577" y="13698"/>
                    </a:lnTo>
                    <a:cubicBezTo>
                      <a:pt x="18588" y="13176"/>
                      <a:pt x="19008" y="12745"/>
                      <a:pt x="19542" y="12733"/>
                    </a:cubicBezTo>
                    <a:cubicBezTo>
                      <a:pt x="19803" y="12733"/>
                      <a:pt x="20064" y="12847"/>
                      <a:pt x="20245" y="13040"/>
                    </a:cubicBezTo>
                    <a:cubicBezTo>
                      <a:pt x="20529" y="13357"/>
                      <a:pt x="21040" y="13789"/>
                      <a:pt x="21641" y="13789"/>
                    </a:cubicBezTo>
                    <a:cubicBezTo>
                      <a:pt x="22572" y="13789"/>
                      <a:pt x="23230" y="13051"/>
                      <a:pt x="23230" y="11996"/>
                    </a:cubicBezTo>
                    <a:cubicBezTo>
                      <a:pt x="23230" y="10940"/>
                      <a:pt x="22572" y="10191"/>
                      <a:pt x="21641" y="10191"/>
                    </a:cubicBezTo>
                    <a:cubicBezTo>
                      <a:pt x="21040" y="10191"/>
                      <a:pt x="20529" y="10634"/>
                      <a:pt x="20245" y="10940"/>
                    </a:cubicBezTo>
                    <a:cubicBezTo>
                      <a:pt x="20072" y="11135"/>
                      <a:pt x="19826" y="11247"/>
                      <a:pt x="19578" y="11247"/>
                    </a:cubicBezTo>
                    <a:cubicBezTo>
                      <a:pt x="19566" y="11247"/>
                      <a:pt x="19554" y="11247"/>
                      <a:pt x="19542" y="11247"/>
                    </a:cubicBezTo>
                    <a:cubicBezTo>
                      <a:pt x="19008" y="11247"/>
                      <a:pt x="18566" y="10815"/>
                      <a:pt x="18566" y="10282"/>
                    </a:cubicBezTo>
                    <a:lnTo>
                      <a:pt x="19133" y="4427"/>
                    </a:lnTo>
                    <a:lnTo>
                      <a:pt x="19099" y="4075"/>
                    </a:lnTo>
                    <a:lnTo>
                      <a:pt x="13289" y="4642"/>
                    </a:lnTo>
                    <a:cubicBezTo>
                      <a:pt x="12415" y="4642"/>
                      <a:pt x="11984" y="3576"/>
                      <a:pt x="12620" y="2974"/>
                    </a:cubicBezTo>
                    <a:cubicBezTo>
                      <a:pt x="12937" y="2690"/>
                      <a:pt x="13368" y="2180"/>
                      <a:pt x="13368" y="1578"/>
                    </a:cubicBezTo>
                    <a:cubicBezTo>
                      <a:pt x="13368" y="648"/>
                      <a:pt x="12631" y="1"/>
                      <a:pt x="11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308725" y="2512775"/>
                <a:ext cx="579325" cy="49280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9712" extrusionOk="0">
                    <a:moveTo>
                      <a:pt x="11655" y="1"/>
                    </a:moveTo>
                    <a:cubicBezTo>
                      <a:pt x="10600" y="1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4"/>
                    </a:cubicBezTo>
                    <a:cubicBezTo>
                      <a:pt x="11246" y="3575"/>
                      <a:pt x="10815" y="4642"/>
                      <a:pt x="9941" y="4642"/>
                    </a:cubicBezTo>
                    <a:lnTo>
                      <a:pt x="4120" y="4074"/>
                    </a:lnTo>
                    <a:lnTo>
                      <a:pt x="4086" y="4449"/>
                    </a:lnTo>
                    <a:lnTo>
                      <a:pt x="4653" y="10293"/>
                    </a:lnTo>
                    <a:cubicBezTo>
                      <a:pt x="4653" y="10826"/>
                      <a:pt x="4222" y="11269"/>
                      <a:pt x="3689" y="11269"/>
                    </a:cubicBezTo>
                    <a:cubicBezTo>
                      <a:pt x="3416" y="11269"/>
                      <a:pt x="3167" y="11156"/>
                      <a:pt x="2985" y="10963"/>
                    </a:cubicBezTo>
                    <a:cubicBezTo>
                      <a:pt x="2701" y="10645"/>
                      <a:pt x="2179" y="10214"/>
                      <a:pt x="1578" y="10214"/>
                    </a:cubicBezTo>
                    <a:cubicBezTo>
                      <a:pt x="659" y="10214"/>
                      <a:pt x="1" y="10951"/>
                      <a:pt x="1" y="12007"/>
                    </a:cubicBezTo>
                    <a:cubicBezTo>
                      <a:pt x="1" y="13062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85" y="13062"/>
                    </a:cubicBezTo>
                    <a:cubicBezTo>
                      <a:pt x="3158" y="12867"/>
                      <a:pt x="3394" y="12755"/>
                      <a:pt x="3651" y="12755"/>
                    </a:cubicBezTo>
                    <a:cubicBezTo>
                      <a:pt x="3664" y="12755"/>
                      <a:pt x="3676" y="12755"/>
                      <a:pt x="3689" y="12756"/>
                    </a:cubicBezTo>
                    <a:cubicBezTo>
                      <a:pt x="4222" y="12756"/>
                      <a:pt x="4653" y="13187"/>
                      <a:pt x="4653" y="13720"/>
                    </a:cubicBezTo>
                    <a:lnTo>
                      <a:pt x="4131" y="19144"/>
                    </a:lnTo>
                    <a:lnTo>
                      <a:pt x="9953" y="19712"/>
                    </a:lnTo>
                    <a:cubicBezTo>
                      <a:pt x="10486" y="19712"/>
                      <a:pt x="10917" y="19281"/>
                      <a:pt x="10917" y="18747"/>
                    </a:cubicBezTo>
                    <a:cubicBezTo>
                      <a:pt x="10917" y="18475"/>
                      <a:pt x="10815" y="18225"/>
                      <a:pt x="10611" y="18032"/>
                    </a:cubicBezTo>
                    <a:cubicBezTo>
                      <a:pt x="10304" y="17749"/>
                      <a:pt x="9862" y="17238"/>
                      <a:pt x="9862" y="16648"/>
                    </a:cubicBezTo>
                    <a:cubicBezTo>
                      <a:pt x="9862" y="15717"/>
                      <a:pt x="10611" y="15059"/>
                      <a:pt x="11666" y="15059"/>
                    </a:cubicBezTo>
                    <a:cubicBezTo>
                      <a:pt x="12722" y="15059"/>
                      <a:pt x="13459" y="15706"/>
                      <a:pt x="13459" y="16648"/>
                    </a:cubicBezTo>
                    <a:cubicBezTo>
                      <a:pt x="13459" y="17238"/>
                      <a:pt x="13028" y="17749"/>
                      <a:pt x="12710" y="18032"/>
                    </a:cubicBezTo>
                    <a:cubicBezTo>
                      <a:pt x="12517" y="18225"/>
                      <a:pt x="12404" y="18475"/>
                      <a:pt x="12404" y="18747"/>
                    </a:cubicBezTo>
                    <a:cubicBezTo>
                      <a:pt x="12404" y="19281"/>
                      <a:pt x="12835" y="19712"/>
                      <a:pt x="13380" y="19712"/>
                    </a:cubicBezTo>
                    <a:lnTo>
                      <a:pt x="19054" y="19167"/>
                    </a:lnTo>
                    <a:lnTo>
                      <a:pt x="18520" y="13731"/>
                    </a:lnTo>
                    <a:cubicBezTo>
                      <a:pt x="18520" y="13198"/>
                      <a:pt x="18963" y="12756"/>
                      <a:pt x="19496" y="12756"/>
                    </a:cubicBezTo>
                    <a:cubicBezTo>
                      <a:pt x="19757" y="12756"/>
                      <a:pt x="20018" y="12869"/>
                      <a:pt x="20200" y="13062"/>
                    </a:cubicBezTo>
                    <a:cubicBezTo>
                      <a:pt x="20484" y="13380"/>
                      <a:pt x="20994" y="13811"/>
                      <a:pt x="21596" y="13811"/>
                    </a:cubicBezTo>
                    <a:cubicBezTo>
                      <a:pt x="22526" y="13811"/>
                      <a:pt x="23173" y="13073"/>
                      <a:pt x="23173" y="12018"/>
                    </a:cubicBezTo>
                    <a:cubicBezTo>
                      <a:pt x="23173" y="10963"/>
                      <a:pt x="22526" y="10214"/>
                      <a:pt x="21596" y="10214"/>
                    </a:cubicBezTo>
                    <a:cubicBezTo>
                      <a:pt x="20994" y="10214"/>
                      <a:pt x="20484" y="10656"/>
                      <a:pt x="20200" y="10974"/>
                    </a:cubicBezTo>
                    <a:cubicBezTo>
                      <a:pt x="20018" y="11167"/>
                      <a:pt x="19757" y="11269"/>
                      <a:pt x="19496" y="11269"/>
                    </a:cubicBezTo>
                    <a:cubicBezTo>
                      <a:pt x="18963" y="11269"/>
                      <a:pt x="18520" y="10838"/>
                      <a:pt x="18520" y="10304"/>
                    </a:cubicBezTo>
                    <a:lnTo>
                      <a:pt x="19088" y="4449"/>
                    </a:lnTo>
                    <a:lnTo>
                      <a:pt x="19122" y="4097"/>
                    </a:lnTo>
                    <a:lnTo>
                      <a:pt x="19122" y="4097"/>
                    </a:lnTo>
                    <a:lnTo>
                      <a:pt x="13368" y="4653"/>
                    </a:lnTo>
                    <a:cubicBezTo>
                      <a:pt x="12824" y="4653"/>
                      <a:pt x="12392" y="4211"/>
                      <a:pt x="12404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5309000" y="18463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930" y="1"/>
                    </a:moveTo>
                    <a:lnTo>
                      <a:pt x="4109" y="568"/>
                    </a:lnTo>
                    <a:lnTo>
                      <a:pt x="4086" y="874"/>
                    </a:lnTo>
                    <a:lnTo>
                      <a:pt x="4654" y="6719"/>
                    </a:lnTo>
                    <a:cubicBezTo>
                      <a:pt x="4654" y="7252"/>
                      <a:pt x="4222" y="7694"/>
                      <a:pt x="3689" y="7694"/>
                    </a:cubicBezTo>
                    <a:cubicBezTo>
                      <a:pt x="3417" y="7694"/>
                      <a:pt x="3156" y="7581"/>
                      <a:pt x="2974" y="7388"/>
                    </a:cubicBezTo>
                    <a:cubicBezTo>
                      <a:pt x="2690" y="7070"/>
                      <a:pt x="2180" y="6639"/>
                      <a:pt x="1578" y="6639"/>
                    </a:cubicBezTo>
                    <a:cubicBezTo>
                      <a:pt x="648" y="6639"/>
                      <a:pt x="1" y="7377"/>
                      <a:pt x="1" y="8432"/>
                    </a:cubicBezTo>
                    <a:cubicBezTo>
                      <a:pt x="1" y="9487"/>
                      <a:pt x="648" y="10236"/>
                      <a:pt x="1578" y="10236"/>
                    </a:cubicBezTo>
                    <a:cubicBezTo>
                      <a:pt x="2180" y="10236"/>
                      <a:pt x="2690" y="9794"/>
                      <a:pt x="2974" y="9476"/>
                    </a:cubicBezTo>
                    <a:cubicBezTo>
                      <a:pt x="3147" y="9292"/>
                      <a:pt x="3393" y="9180"/>
                      <a:pt x="3652" y="9180"/>
                    </a:cubicBezTo>
                    <a:cubicBezTo>
                      <a:pt x="3664" y="9180"/>
                      <a:pt x="3677" y="9180"/>
                      <a:pt x="3689" y="9181"/>
                    </a:cubicBezTo>
                    <a:cubicBezTo>
                      <a:pt x="4222" y="9181"/>
                      <a:pt x="4654" y="9612"/>
                      <a:pt x="4654" y="10146"/>
                    </a:cubicBezTo>
                    <a:lnTo>
                      <a:pt x="4132" y="15615"/>
                    </a:lnTo>
                    <a:lnTo>
                      <a:pt x="9942" y="16183"/>
                    </a:lnTo>
                    <a:cubicBezTo>
                      <a:pt x="10815" y="16183"/>
                      <a:pt x="11247" y="15105"/>
                      <a:pt x="10611" y="14503"/>
                    </a:cubicBezTo>
                    <a:cubicBezTo>
                      <a:pt x="10293" y="14219"/>
                      <a:pt x="9862" y="13709"/>
                      <a:pt x="9862" y="13107"/>
                    </a:cubicBezTo>
                    <a:cubicBezTo>
                      <a:pt x="9862" y="12188"/>
                      <a:pt x="10600" y="11530"/>
                      <a:pt x="11655" y="11530"/>
                    </a:cubicBezTo>
                    <a:cubicBezTo>
                      <a:pt x="12711" y="11530"/>
                      <a:pt x="13460" y="12188"/>
                      <a:pt x="13460" y="13107"/>
                    </a:cubicBezTo>
                    <a:cubicBezTo>
                      <a:pt x="13460" y="13709"/>
                      <a:pt x="13017" y="14219"/>
                      <a:pt x="12699" y="14503"/>
                    </a:cubicBezTo>
                    <a:cubicBezTo>
                      <a:pt x="12064" y="15105"/>
                      <a:pt x="12495" y="16183"/>
                      <a:pt x="13369" y="16183"/>
                    </a:cubicBezTo>
                    <a:lnTo>
                      <a:pt x="19043" y="15638"/>
                    </a:lnTo>
                    <a:lnTo>
                      <a:pt x="18509" y="10157"/>
                    </a:lnTo>
                    <a:cubicBezTo>
                      <a:pt x="18509" y="9612"/>
                      <a:pt x="18952" y="9181"/>
                      <a:pt x="19485" y="9181"/>
                    </a:cubicBezTo>
                    <a:cubicBezTo>
                      <a:pt x="19746" y="9181"/>
                      <a:pt x="20007" y="9294"/>
                      <a:pt x="20189" y="9487"/>
                    </a:cubicBezTo>
                    <a:cubicBezTo>
                      <a:pt x="20473" y="9805"/>
                      <a:pt x="20983" y="10236"/>
                      <a:pt x="21585" y="10236"/>
                    </a:cubicBezTo>
                    <a:cubicBezTo>
                      <a:pt x="22515" y="10236"/>
                      <a:pt x="23173" y="9499"/>
                      <a:pt x="23173" y="8443"/>
                    </a:cubicBezTo>
                    <a:cubicBezTo>
                      <a:pt x="23173" y="7388"/>
                      <a:pt x="22504" y="6628"/>
                      <a:pt x="21573" y="6628"/>
                    </a:cubicBezTo>
                    <a:cubicBezTo>
                      <a:pt x="20972" y="6628"/>
                      <a:pt x="20461" y="7070"/>
                      <a:pt x="20177" y="7377"/>
                    </a:cubicBezTo>
                    <a:cubicBezTo>
                      <a:pt x="19985" y="7570"/>
                      <a:pt x="19735" y="7683"/>
                      <a:pt x="19463" y="7683"/>
                    </a:cubicBezTo>
                    <a:cubicBezTo>
                      <a:pt x="18929" y="7683"/>
                      <a:pt x="18498" y="7252"/>
                      <a:pt x="18498" y="6707"/>
                    </a:cubicBezTo>
                    <a:lnTo>
                      <a:pt x="19065" y="863"/>
                    </a:lnTo>
                    <a:lnTo>
                      <a:pt x="19031" y="545"/>
                    </a:lnTo>
                    <a:lnTo>
                      <a:pt x="13357" y="1"/>
                    </a:lnTo>
                    <a:cubicBezTo>
                      <a:pt x="12824" y="1"/>
                      <a:pt x="12393" y="432"/>
                      <a:pt x="12393" y="965"/>
                    </a:cubicBezTo>
                    <a:cubicBezTo>
                      <a:pt x="12381" y="1238"/>
                      <a:pt x="12495" y="1487"/>
                      <a:pt x="12688" y="1669"/>
                    </a:cubicBezTo>
                    <a:cubicBezTo>
                      <a:pt x="13006" y="1952"/>
                      <a:pt x="13437" y="2474"/>
                      <a:pt x="13437" y="3065"/>
                    </a:cubicBezTo>
                    <a:cubicBezTo>
                      <a:pt x="13437" y="3995"/>
                      <a:pt x="12699" y="4653"/>
                      <a:pt x="11644" y="4653"/>
                    </a:cubicBezTo>
                    <a:cubicBezTo>
                      <a:pt x="10589" y="4653"/>
                      <a:pt x="9851" y="3995"/>
                      <a:pt x="9851" y="3065"/>
                    </a:cubicBezTo>
                    <a:cubicBezTo>
                      <a:pt x="9851" y="2474"/>
                      <a:pt x="10282" y="1964"/>
                      <a:pt x="10600" y="1669"/>
                    </a:cubicBezTo>
                    <a:cubicBezTo>
                      <a:pt x="11235" y="1067"/>
                      <a:pt x="10804" y="1"/>
                      <a:pt x="9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5308725" y="1382525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655" y="1"/>
                    </a:moveTo>
                    <a:cubicBezTo>
                      <a:pt x="10600" y="1"/>
                      <a:pt x="9862" y="659"/>
                      <a:pt x="9862" y="1578"/>
                    </a:cubicBezTo>
                    <a:cubicBezTo>
                      <a:pt x="9862" y="2180"/>
                      <a:pt x="10293" y="2690"/>
                      <a:pt x="10611" y="2985"/>
                    </a:cubicBezTo>
                    <a:cubicBezTo>
                      <a:pt x="10804" y="3167"/>
                      <a:pt x="10917" y="3417"/>
                      <a:pt x="10906" y="3689"/>
                    </a:cubicBezTo>
                    <a:cubicBezTo>
                      <a:pt x="10906" y="4222"/>
                      <a:pt x="10475" y="4654"/>
                      <a:pt x="9941" y="4654"/>
                    </a:cubicBezTo>
                    <a:lnTo>
                      <a:pt x="4109" y="4086"/>
                    </a:lnTo>
                    <a:lnTo>
                      <a:pt x="4097" y="4279"/>
                    </a:lnTo>
                    <a:lnTo>
                      <a:pt x="4665" y="10135"/>
                    </a:lnTo>
                    <a:cubicBezTo>
                      <a:pt x="4665" y="10668"/>
                      <a:pt x="4222" y="11099"/>
                      <a:pt x="3689" y="11099"/>
                    </a:cubicBezTo>
                    <a:cubicBezTo>
                      <a:pt x="3416" y="11099"/>
                      <a:pt x="3167" y="10997"/>
                      <a:pt x="2985" y="10793"/>
                    </a:cubicBezTo>
                    <a:cubicBezTo>
                      <a:pt x="2701" y="10486"/>
                      <a:pt x="2179" y="10044"/>
                      <a:pt x="1589" y="10044"/>
                    </a:cubicBezTo>
                    <a:cubicBezTo>
                      <a:pt x="659" y="10044"/>
                      <a:pt x="1" y="10793"/>
                      <a:pt x="1" y="11848"/>
                    </a:cubicBezTo>
                    <a:cubicBezTo>
                      <a:pt x="1" y="12903"/>
                      <a:pt x="659" y="13641"/>
                      <a:pt x="1589" y="13641"/>
                    </a:cubicBezTo>
                    <a:cubicBezTo>
                      <a:pt x="2179" y="13641"/>
                      <a:pt x="2690" y="13210"/>
                      <a:pt x="2985" y="12892"/>
                    </a:cubicBezTo>
                    <a:cubicBezTo>
                      <a:pt x="3167" y="12699"/>
                      <a:pt x="3416" y="12586"/>
                      <a:pt x="3689" y="12586"/>
                    </a:cubicBezTo>
                    <a:cubicBezTo>
                      <a:pt x="4222" y="12586"/>
                      <a:pt x="4665" y="13017"/>
                      <a:pt x="4665" y="13562"/>
                    </a:cubicBezTo>
                    <a:lnTo>
                      <a:pt x="4120" y="19111"/>
                    </a:lnTo>
                    <a:lnTo>
                      <a:pt x="9941" y="18543"/>
                    </a:lnTo>
                    <a:cubicBezTo>
                      <a:pt x="9946" y="18543"/>
                      <a:pt x="9950" y="18543"/>
                      <a:pt x="9955" y="18543"/>
                    </a:cubicBezTo>
                    <a:cubicBezTo>
                      <a:pt x="10820" y="18543"/>
                      <a:pt x="11243" y="19613"/>
                      <a:pt x="10611" y="20211"/>
                    </a:cubicBezTo>
                    <a:cubicBezTo>
                      <a:pt x="10293" y="20495"/>
                      <a:pt x="9851" y="21006"/>
                      <a:pt x="9851" y="21607"/>
                    </a:cubicBezTo>
                    <a:cubicBezTo>
                      <a:pt x="9851" y="22538"/>
                      <a:pt x="10600" y="23185"/>
                      <a:pt x="11655" y="23185"/>
                    </a:cubicBezTo>
                    <a:cubicBezTo>
                      <a:pt x="12710" y="23185"/>
                      <a:pt x="13448" y="22538"/>
                      <a:pt x="13448" y="21607"/>
                    </a:cubicBezTo>
                    <a:cubicBezTo>
                      <a:pt x="13448" y="21006"/>
                      <a:pt x="13017" y="20495"/>
                      <a:pt x="12699" y="20211"/>
                    </a:cubicBezTo>
                    <a:cubicBezTo>
                      <a:pt x="12067" y="19613"/>
                      <a:pt x="12479" y="18543"/>
                      <a:pt x="13355" y="18543"/>
                    </a:cubicBezTo>
                    <a:cubicBezTo>
                      <a:pt x="13359" y="18543"/>
                      <a:pt x="13364" y="18543"/>
                      <a:pt x="13368" y="18543"/>
                    </a:cubicBezTo>
                    <a:lnTo>
                      <a:pt x="19042" y="19088"/>
                    </a:lnTo>
                    <a:lnTo>
                      <a:pt x="19042" y="19088"/>
                    </a:lnTo>
                    <a:lnTo>
                      <a:pt x="18509" y="13550"/>
                    </a:lnTo>
                    <a:cubicBezTo>
                      <a:pt x="18509" y="13017"/>
                      <a:pt x="18940" y="12586"/>
                      <a:pt x="19474" y="12586"/>
                    </a:cubicBezTo>
                    <a:cubicBezTo>
                      <a:pt x="19746" y="12586"/>
                      <a:pt x="19996" y="12688"/>
                      <a:pt x="20188" y="12892"/>
                    </a:cubicBezTo>
                    <a:cubicBezTo>
                      <a:pt x="20472" y="13198"/>
                      <a:pt x="20983" y="13641"/>
                      <a:pt x="21584" y="13641"/>
                    </a:cubicBezTo>
                    <a:cubicBezTo>
                      <a:pt x="22515" y="13641"/>
                      <a:pt x="23162" y="12892"/>
                      <a:pt x="23162" y="11837"/>
                    </a:cubicBezTo>
                    <a:cubicBezTo>
                      <a:pt x="23162" y="10793"/>
                      <a:pt x="22515" y="10044"/>
                      <a:pt x="21584" y="10044"/>
                    </a:cubicBezTo>
                    <a:cubicBezTo>
                      <a:pt x="20983" y="10044"/>
                      <a:pt x="20472" y="10486"/>
                      <a:pt x="20188" y="10793"/>
                    </a:cubicBezTo>
                    <a:cubicBezTo>
                      <a:pt x="19996" y="10986"/>
                      <a:pt x="19746" y="11099"/>
                      <a:pt x="19474" y="11099"/>
                    </a:cubicBezTo>
                    <a:cubicBezTo>
                      <a:pt x="18940" y="11099"/>
                      <a:pt x="18509" y="10668"/>
                      <a:pt x="18509" y="10123"/>
                    </a:cubicBezTo>
                    <a:lnTo>
                      <a:pt x="19076" y="4279"/>
                    </a:lnTo>
                    <a:lnTo>
                      <a:pt x="19088" y="4097"/>
                    </a:lnTo>
                    <a:lnTo>
                      <a:pt x="13357" y="4654"/>
                    </a:lnTo>
                    <a:cubicBezTo>
                      <a:pt x="12835" y="4642"/>
                      <a:pt x="12404" y="4222"/>
                      <a:pt x="12404" y="3689"/>
                    </a:cubicBezTo>
                    <a:cubicBezTo>
                      <a:pt x="12392" y="3417"/>
                      <a:pt x="12506" y="3167"/>
                      <a:pt x="12699" y="2985"/>
                    </a:cubicBezTo>
                    <a:cubicBezTo>
                      <a:pt x="13017" y="2702"/>
                      <a:pt x="13448" y="2180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308725" y="2134050"/>
                <a:ext cx="491100" cy="495075"/>
              </a:xfrm>
              <a:custGeom>
                <a:avLst/>
                <a:gdLst/>
                <a:ahLst/>
                <a:cxnLst/>
                <a:rect l="l" t="t" r="r" b="b"/>
                <a:pathLst>
                  <a:path w="19644" h="19803" extrusionOk="0">
                    <a:moveTo>
                      <a:pt x="11655" y="0"/>
                    </a:moveTo>
                    <a:cubicBezTo>
                      <a:pt x="10600" y="0"/>
                      <a:pt x="9862" y="658"/>
                      <a:pt x="9862" y="1589"/>
                    </a:cubicBezTo>
                    <a:cubicBezTo>
                      <a:pt x="9862" y="2179"/>
                      <a:pt x="10293" y="2690"/>
                      <a:pt x="10611" y="2985"/>
                    </a:cubicBezTo>
                    <a:cubicBezTo>
                      <a:pt x="11246" y="3586"/>
                      <a:pt x="10815" y="4653"/>
                      <a:pt x="9941" y="4653"/>
                    </a:cubicBezTo>
                    <a:lnTo>
                      <a:pt x="4120" y="4085"/>
                    </a:lnTo>
                    <a:lnTo>
                      <a:pt x="4086" y="4471"/>
                    </a:lnTo>
                    <a:lnTo>
                      <a:pt x="4653" y="10315"/>
                    </a:lnTo>
                    <a:cubicBezTo>
                      <a:pt x="4653" y="10849"/>
                      <a:pt x="4222" y="11291"/>
                      <a:pt x="3689" y="11291"/>
                    </a:cubicBezTo>
                    <a:cubicBezTo>
                      <a:pt x="3416" y="11291"/>
                      <a:pt x="3167" y="11178"/>
                      <a:pt x="2974" y="10985"/>
                    </a:cubicBezTo>
                    <a:cubicBezTo>
                      <a:pt x="2690" y="10667"/>
                      <a:pt x="2179" y="10236"/>
                      <a:pt x="1578" y="10236"/>
                    </a:cubicBezTo>
                    <a:cubicBezTo>
                      <a:pt x="647" y="10236"/>
                      <a:pt x="1" y="10974"/>
                      <a:pt x="1" y="12029"/>
                    </a:cubicBezTo>
                    <a:cubicBezTo>
                      <a:pt x="1" y="13084"/>
                      <a:pt x="647" y="13833"/>
                      <a:pt x="1578" y="13833"/>
                    </a:cubicBezTo>
                    <a:cubicBezTo>
                      <a:pt x="2179" y="13833"/>
                      <a:pt x="2690" y="13391"/>
                      <a:pt x="2974" y="13084"/>
                    </a:cubicBezTo>
                    <a:cubicBezTo>
                      <a:pt x="3147" y="12889"/>
                      <a:pt x="3393" y="12777"/>
                      <a:pt x="3651" y="12777"/>
                    </a:cubicBezTo>
                    <a:cubicBezTo>
                      <a:pt x="3664" y="12777"/>
                      <a:pt x="3676" y="12777"/>
                      <a:pt x="3689" y="12778"/>
                    </a:cubicBezTo>
                    <a:cubicBezTo>
                      <a:pt x="4222" y="12778"/>
                      <a:pt x="4653" y="13209"/>
                      <a:pt x="4653" y="13742"/>
                    </a:cubicBezTo>
                    <a:lnTo>
                      <a:pt x="4120" y="19235"/>
                    </a:lnTo>
                    <a:lnTo>
                      <a:pt x="9941" y="19802"/>
                    </a:lnTo>
                    <a:cubicBezTo>
                      <a:pt x="10815" y="19802"/>
                      <a:pt x="11246" y="18736"/>
                      <a:pt x="10600" y="18134"/>
                    </a:cubicBezTo>
                    <a:cubicBezTo>
                      <a:pt x="10293" y="17850"/>
                      <a:pt x="9851" y="17328"/>
                      <a:pt x="9851" y="16738"/>
                    </a:cubicBezTo>
                    <a:cubicBezTo>
                      <a:pt x="9851" y="15808"/>
                      <a:pt x="10600" y="15150"/>
                      <a:pt x="11655" y="15150"/>
                    </a:cubicBezTo>
                    <a:cubicBezTo>
                      <a:pt x="12710" y="15150"/>
                      <a:pt x="13448" y="15808"/>
                      <a:pt x="13448" y="16738"/>
                    </a:cubicBezTo>
                    <a:cubicBezTo>
                      <a:pt x="13448" y="17328"/>
                      <a:pt x="13017" y="17839"/>
                      <a:pt x="12699" y="18134"/>
                    </a:cubicBezTo>
                    <a:cubicBezTo>
                      <a:pt x="12063" y="18736"/>
                      <a:pt x="12483" y="19802"/>
                      <a:pt x="13368" y="19802"/>
                    </a:cubicBezTo>
                    <a:lnTo>
                      <a:pt x="19110" y="19246"/>
                    </a:lnTo>
                    <a:lnTo>
                      <a:pt x="19644" y="13754"/>
                    </a:lnTo>
                    <a:cubicBezTo>
                      <a:pt x="19644" y="13220"/>
                      <a:pt x="19201" y="12789"/>
                      <a:pt x="18668" y="12789"/>
                    </a:cubicBezTo>
                    <a:cubicBezTo>
                      <a:pt x="18407" y="12789"/>
                      <a:pt x="18146" y="12891"/>
                      <a:pt x="17964" y="13096"/>
                    </a:cubicBezTo>
                    <a:cubicBezTo>
                      <a:pt x="17681" y="13402"/>
                      <a:pt x="17170" y="13845"/>
                      <a:pt x="16568" y="13845"/>
                    </a:cubicBezTo>
                    <a:cubicBezTo>
                      <a:pt x="15638" y="13845"/>
                      <a:pt x="14991" y="13096"/>
                      <a:pt x="14991" y="12052"/>
                    </a:cubicBezTo>
                    <a:cubicBezTo>
                      <a:pt x="14991" y="10996"/>
                      <a:pt x="15638" y="10247"/>
                      <a:pt x="16568" y="10247"/>
                    </a:cubicBezTo>
                    <a:cubicBezTo>
                      <a:pt x="17170" y="10247"/>
                      <a:pt x="17681" y="10690"/>
                      <a:pt x="17964" y="10996"/>
                    </a:cubicBezTo>
                    <a:cubicBezTo>
                      <a:pt x="18146" y="11189"/>
                      <a:pt x="18407" y="11303"/>
                      <a:pt x="18668" y="11303"/>
                    </a:cubicBezTo>
                    <a:cubicBezTo>
                      <a:pt x="19201" y="11303"/>
                      <a:pt x="19644" y="10871"/>
                      <a:pt x="19644" y="10327"/>
                    </a:cubicBezTo>
                    <a:lnTo>
                      <a:pt x="19076" y="4483"/>
                    </a:lnTo>
                    <a:lnTo>
                      <a:pt x="19042" y="4108"/>
                    </a:lnTo>
                    <a:lnTo>
                      <a:pt x="13368" y="4664"/>
                    </a:lnTo>
                    <a:cubicBezTo>
                      <a:pt x="12824" y="4653"/>
                      <a:pt x="12392" y="4222"/>
                      <a:pt x="12404" y="3688"/>
                    </a:cubicBezTo>
                    <a:cubicBezTo>
                      <a:pt x="12392" y="3416"/>
                      <a:pt x="12506" y="3166"/>
                      <a:pt x="12699" y="2985"/>
                    </a:cubicBezTo>
                    <a:cubicBezTo>
                      <a:pt x="13017" y="2701"/>
                      <a:pt x="13448" y="2179"/>
                      <a:pt x="13448" y="1589"/>
                    </a:cubicBezTo>
                    <a:cubicBezTo>
                      <a:pt x="13448" y="658"/>
                      <a:pt x="12710" y="0"/>
                      <a:pt x="1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018500" y="2134325"/>
                <a:ext cx="406275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6251" h="23310" extrusionOk="0">
                    <a:moveTo>
                      <a:pt x="8137" y="1"/>
                    </a:moveTo>
                    <a:cubicBezTo>
                      <a:pt x="7082" y="1"/>
                      <a:pt x="6333" y="647"/>
                      <a:pt x="6333" y="1578"/>
                    </a:cubicBezTo>
                    <a:cubicBezTo>
                      <a:pt x="6333" y="2179"/>
                      <a:pt x="6775" y="2690"/>
                      <a:pt x="7082" y="2974"/>
                    </a:cubicBezTo>
                    <a:cubicBezTo>
                      <a:pt x="7729" y="3575"/>
                      <a:pt x="7297" y="4642"/>
                      <a:pt x="6424" y="4642"/>
                    </a:cubicBezTo>
                    <a:lnTo>
                      <a:pt x="568" y="4074"/>
                    </a:lnTo>
                    <a:lnTo>
                      <a:pt x="534" y="4074"/>
                    </a:lnTo>
                    <a:lnTo>
                      <a:pt x="568" y="4449"/>
                    </a:lnTo>
                    <a:lnTo>
                      <a:pt x="1" y="10293"/>
                    </a:lnTo>
                    <a:cubicBezTo>
                      <a:pt x="1" y="10838"/>
                      <a:pt x="432" y="11269"/>
                      <a:pt x="965" y="11269"/>
                    </a:cubicBezTo>
                    <a:cubicBezTo>
                      <a:pt x="1238" y="11269"/>
                      <a:pt x="1499" y="11156"/>
                      <a:pt x="1680" y="10963"/>
                    </a:cubicBezTo>
                    <a:cubicBezTo>
                      <a:pt x="1964" y="10656"/>
                      <a:pt x="2475" y="10214"/>
                      <a:pt x="3076" y="10214"/>
                    </a:cubicBezTo>
                    <a:cubicBezTo>
                      <a:pt x="4007" y="10214"/>
                      <a:pt x="4653" y="10951"/>
                      <a:pt x="4653" y="12007"/>
                    </a:cubicBezTo>
                    <a:cubicBezTo>
                      <a:pt x="4653" y="13062"/>
                      <a:pt x="4007" y="13811"/>
                      <a:pt x="3076" y="13811"/>
                    </a:cubicBezTo>
                    <a:cubicBezTo>
                      <a:pt x="2475" y="13811"/>
                      <a:pt x="1964" y="13368"/>
                      <a:pt x="1680" y="13062"/>
                    </a:cubicBezTo>
                    <a:cubicBezTo>
                      <a:pt x="1499" y="12858"/>
                      <a:pt x="1238" y="12756"/>
                      <a:pt x="965" y="12756"/>
                    </a:cubicBezTo>
                    <a:cubicBezTo>
                      <a:pt x="432" y="12756"/>
                      <a:pt x="1" y="13187"/>
                      <a:pt x="1" y="13720"/>
                    </a:cubicBezTo>
                    <a:lnTo>
                      <a:pt x="534" y="19224"/>
                    </a:lnTo>
                    <a:lnTo>
                      <a:pt x="568" y="19224"/>
                    </a:lnTo>
                    <a:lnTo>
                      <a:pt x="6412" y="18656"/>
                    </a:lnTo>
                    <a:cubicBezTo>
                      <a:pt x="6957" y="18656"/>
                      <a:pt x="7388" y="19088"/>
                      <a:pt x="7388" y="19621"/>
                    </a:cubicBezTo>
                    <a:cubicBezTo>
                      <a:pt x="7388" y="19893"/>
                      <a:pt x="7275" y="20143"/>
                      <a:pt x="7082" y="20336"/>
                    </a:cubicBezTo>
                    <a:cubicBezTo>
                      <a:pt x="6764" y="20620"/>
                      <a:pt x="6333" y="21130"/>
                      <a:pt x="6333" y="21732"/>
                    </a:cubicBezTo>
                    <a:cubicBezTo>
                      <a:pt x="6333" y="22662"/>
                      <a:pt x="7071" y="23309"/>
                      <a:pt x="8126" y="23309"/>
                    </a:cubicBezTo>
                    <a:cubicBezTo>
                      <a:pt x="9181" y="23309"/>
                      <a:pt x="9930" y="22662"/>
                      <a:pt x="9930" y="21732"/>
                    </a:cubicBezTo>
                    <a:cubicBezTo>
                      <a:pt x="9930" y="21130"/>
                      <a:pt x="9488" y="20620"/>
                      <a:pt x="9181" y="20336"/>
                    </a:cubicBezTo>
                    <a:cubicBezTo>
                      <a:pt x="8977" y="20143"/>
                      <a:pt x="8875" y="19893"/>
                      <a:pt x="8875" y="19621"/>
                    </a:cubicBezTo>
                    <a:cubicBezTo>
                      <a:pt x="8875" y="19088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6251" y="13743"/>
                    </a:lnTo>
                    <a:cubicBezTo>
                      <a:pt x="16251" y="13198"/>
                      <a:pt x="15820" y="12767"/>
                      <a:pt x="15286" y="12767"/>
                    </a:cubicBezTo>
                    <a:cubicBezTo>
                      <a:pt x="15014" y="12767"/>
                      <a:pt x="14764" y="12880"/>
                      <a:pt x="14583" y="13073"/>
                    </a:cubicBezTo>
                    <a:cubicBezTo>
                      <a:pt x="14299" y="13380"/>
                      <a:pt x="13777" y="13822"/>
                      <a:pt x="13176" y="13822"/>
                    </a:cubicBezTo>
                    <a:cubicBezTo>
                      <a:pt x="12256" y="13822"/>
                      <a:pt x="11598" y="13085"/>
                      <a:pt x="11598" y="12029"/>
                    </a:cubicBezTo>
                    <a:cubicBezTo>
                      <a:pt x="11598" y="10974"/>
                      <a:pt x="12256" y="10225"/>
                      <a:pt x="13176" y="10225"/>
                    </a:cubicBezTo>
                    <a:cubicBezTo>
                      <a:pt x="13777" y="10225"/>
                      <a:pt x="14288" y="10668"/>
                      <a:pt x="14583" y="10974"/>
                    </a:cubicBezTo>
                    <a:cubicBezTo>
                      <a:pt x="14764" y="11178"/>
                      <a:pt x="15014" y="11280"/>
                      <a:pt x="15286" y="11280"/>
                    </a:cubicBezTo>
                    <a:cubicBezTo>
                      <a:pt x="15820" y="11280"/>
                      <a:pt x="16251" y="10849"/>
                      <a:pt x="16251" y="10316"/>
                    </a:cubicBezTo>
                    <a:lnTo>
                      <a:pt x="15684" y="4460"/>
                    </a:lnTo>
                    <a:lnTo>
                      <a:pt x="15729" y="4074"/>
                    </a:lnTo>
                    <a:lnTo>
                      <a:pt x="15684" y="4074"/>
                    </a:lnTo>
                    <a:lnTo>
                      <a:pt x="9851" y="4642"/>
                    </a:lnTo>
                    <a:cubicBezTo>
                      <a:pt x="8966" y="4642"/>
                      <a:pt x="8546" y="3575"/>
                      <a:pt x="9181" y="2974"/>
                    </a:cubicBezTo>
                    <a:cubicBezTo>
                      <a:pt x="9488" y="2690"/>
                      <a:pt x="9930" y="2179"/>
                      <a:pt x="9930" y="1578"/>
                    </a:cubicBezTo>
                    <a:cubicBezTo>
                      <a:pt x="9930" y="647"/>
                      <a:pt x="9193" y="1"/>
                      <a:pt x="81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018500" y="1846375"/>
                <a:ext cx="4065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568" y="568"/>
                    </a:lnTo>
                    <a:lnTo>
                      <a:pt x="545" y="568"/>
                    </a:lnTo>
                    <a:lnTo>
                      <a:pt x="568" y="852"/>
                    </a:lnTo>
                    <a:lnTo>
                      <a:pt x="1" y="6696"/>
                    </a:lnTo>
                    <a:cubicBezTo>
                      <a:pt x="1" y="7229"/>
                      <a:pt x="432" y="7660"/>
                      <a:pt x="965" y="7660"/>
                    </a:cubicBezTo>
                    <a:cubicBezTo>
                      <a:pt x="978" y="7661"/>
                      <a:pt x="990" y="7661"/>
                      <a:pt x="1003" y="7661"/>
                    </a:cubicBezTo>
                    <a:cubicBezTo>
                      <a:pt x="1261" y="7661"/>
                      <a:pt x="1507" y="7549"/>
                      <a:pt x="1680" y="7365"/>
                    </a:cubicBezTo>
                    <a:cubicBezTo>
                      <a:pt x="1964" y="7048"/>
                      <a:pt x="2475" y="6616"/>
                      <a:pt x="3076" y="6616"/>
                    </a:cubicBezTo>
                    <a:cubicBezTo>
                      <a:pt x="4007" y="6616"/>
                      <a:pt x="4653" y="7354"/>
                      <a:pt x="4653" y="8409"/>
                    </a:cubicBezTo>
                    <a:cubicBezTo>
                      <a:pt x="4653" y="9465"/>
                      <a:pt x="4007" y="10202"/>
                      <a:pt x="3076" y="10202"/>
                    </a:cubicBezTo>
                    <a:cubicBezTo>
                      <a:pt x="2475" y="10202"/>
                      <a:pt x="1964" y="9771"/>
                      <a:pt x="1680" y="9453"/>
                    </a:cubicBezTo>
                    <a:cubicBezTo>
                      <a:pt x="1507" y="9269"/>
                      <a:pt x="1261" y="9158"/>
                      <a:pt x="1003" y="9158"/>
                    </a:cubicBezTo>
                    <a:cubicBezTo>
                      <a:pt x="990" y="9158"/>
                      <a:pt x="978" y="9158"/>
                      <a:pt x="965" y="9158"/>
                    </a:cubicBezTo>
                    <a:cubicBezTo>
                      <a:pt x="432" y="9158"/>
                      <a:pt x="1" y="9589"/>
                      <a:pt x="1" y="10123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12" y="16171"/>
                    </a:lnTo>
                    <a:cubicBezTo>
                      <a:pt x="7297" y="16171"/>
                      <a:pt x="7717" y="15105"/>
                      <a:pt x="7082" y="14503"/>
                    </a:cubicBezTo>
                    <a:cubicBezTo>
                      <a:pt x="6764" y="14219"/>
                      <a:pt x="6333" y="13709"/>
                      <a:pt x="6333" y="13107"/>
                    </a:cubicBezTo>
                    <a:cubicBezTo>
                      <a:pt x="6333" y="12177"/>
                      <a:pt x="7082" y="11519"/>
                      <a:pt x="8126" y="11519"/>
                    </a:cubicBezTo>
                    <a:cubicBezTo>
                      <a:pt x="9181" y="11519"/>
                      <a:pt x="9930" y="12177"/>
                      <a:pt x="9930" y="13107"/>
                    </a:cubicBezTo>
                    <a:cubicBezTo>
                      <a:pt x="9930" y="13709"/>
                      <a:pt x="9488" y="14219"/>
                      <a:pt x="9181" y="14503"/>
                    </a:cubicBezTo>
                    <a:cubicBezTo>
                      <a:pt x="8534" y="15105"/>
                      <a:pt x="8966" y="16171"/>
                      <a:pt x="9839" y="16171"/>
                    </a:cubicBezTo>
                    <a:lnTo>
                      <a:pt x="15695" y="15604"/>
                    </a:lnTo>
                    <a:lnTo>
                      <a:pt x="15729" y="15604"/>
                    </a:lnTo>
                    <a:lnTo>
                      <a:pt x="16262" y="10134"/>
                    </a:lnTo>
                    <a:cubicBezTo>
                      <a:pt x="16262" y="9601"/>
                      <a:pt x="15820" y="9170"/>
                      <a:pt x="15286" y="9170"/>
                    </a:cubicBezTo>
                    <a:cubicBezTo>
                      <a:pt x="15014" y="9170"/>
                      <a:pt x="14764" y="9272"/>
                      <a:pt x="14583" y="9476"/>
                    </a:cubicBezTo>
                    <a:cubicBezTo>
                      <a:pt x="14299" y="9782"/>
                      <a:pt x="13777" y="10225"/>
                      <a:pt x="13187" y="10225"/>
                    </a:cubicBezTo>
                    <a:cubicBezTo>
                      <a:pt x="12256" y="10225"/>
                      <a:pt x="11598" y="9476"/>
                      <a:pt x="11598" y="8421"/>
                    </a:cubicBezTo>
                    <a:cubicBezTo>
                      <a:pt x="11598" y="7377"/>
                      <a:pt x="12256" y="6628"/>
                      <a:pt x="13187" y="6628"/>
                    </a:cubicBezTo>
                    <a:cubicBezTo>
                      <a:pt x="13777" y="6628"/>
                      <a:pt x="14288" y="7070"/>
                      <a:pt x="14583" y="7377"/>
                    </a:cubicBezTo>
                    <a:cubicBezTo>
                      <a:pt x="14764" y="7570"/>
                      <a:pt x="15014" y="7683"/>
                      <a:pt x="15286" y="7683"/>
                    </a:cubicBezTo>
                    <a:cubicBezTo>
                      <a:pt x="15820" y="7683"/>
                      <a:pt x="16262" y="7252"/>
                      <a:pt x="16262" y="6707"/>
                    </a:cubicBezTo>
                    <a:lnTo>
                      <a:pt x="15695" y="863"/>
                    </a:lnTo>
                    <a:lnTo>
                      <a:pt x="15718" y="557"/>
                    </a:lnTo>
                    <a:lnTo>
                      <a:pt x="15695" y="557"/>
                    </a:lnTo>
                    <a:lnTo>
                      <a:pt x="9851" y="1"/>
                    </a:lnTo>
                    <a:cubicBezTo>
                      <a:pt x="9846" y="1"/>
                      <a:pt x="9841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4174225" y="2134325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59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1246" y="3587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4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676" y="11270"/>
                      <a:pt x="3664" y="11270"/>
                      <a:pt x="3651" y="11270"/>
                    </a:cubicBezTo>
                    <a:cubicBezTo>
                      <a:pt x="3393" y="11270"/>
                      <a:pt x="3147" y="11158"/>
                      <a:pt x="2974" y="10974"/>
                    </a:cubicBezTo>
                    <a:cubicBezTo>
                      <a:pt x="2690" y="10656"/>
                      <a:pt x="2179" y="10225"/>
                      <a:pt x="1578" y="10225"/>
                    </a:cubicBezTo>
                    <a:cubicBezTo>
                      <a:pt x="647" y="10225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80"/>
                      <a:pt x="2974" y="13062"/>
                    </a:cubicBezTo>
                    <a:cubicBezTo>
                      <a:pt x="3155" y="12869"/>
                      <a:pt x="3416" y="12756"/>
                      <a:pt x="3689" y="12756"/>
                    </a:cubicBezTo>
                    <a:cubicBezTo>
                      <a:pt x="4222" y="12756"/>
                      <a:pt x="4653" y="13198"/>
                      <a:pt x="4653" y="13731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815" y="19791"/>
                      <a:pt x="11235" y="18725"/>
                      <a:pt x="10600" y="18123"/>
                    </a:cubicBezTo>
                    <a:cubicBezTo>
                      <a:pt x="10293" y="17839"/>
                      <a:pt x="9851" y="17317"/>
                      <a:pt x="9851" y="16727"/>
                    </a:cubicBezTo>
                    <a:cubicBezTo>
                      <a:pt x="9851" y="15797"/>
                      <a:pt x="10600" y="15139"/>
                      <a:pt x="11644" y="15139"/>
                    </a:cubicBezTo>
                    <a:cubicBezTo>
                      <a:pt x="12699" y="15139"/>
                      <a:pt x="13448" y="15797"/>
                      <a:pt x="13448" y="16727"/>
                    </a:cubicBezTo>
                    <a:cubicBezTo>
                      <a:pt x="13448" y="17317"/>
                      <a:pt x="13005" y="17828"/>
                      <a:pt x="12699" y="18123"/>
                    </a:cubicBezTo>
                    <a:cubicBezTo>
                      <a:pt x="12052" y="18725"/>
                      <a:pt x="12483" y="19791"/>
                      <a:pt x="13357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20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25"/>
                      <a:pt x="21800" y="10225"/>
                    </a:cubicBezTo>
                    <a:cubicBezTo>
                      <a:pt x="21198" y="10225"/>
                      <a:pt x="20688" y="10656"/>
                      <a:pt x="20404" y="10974"/>
                    </a:cubicBezTo>
                    <a:cubicBezTo>
                      <a:pt x="20231" y="11158"/>
                      <a:pt x="19985" y="11270"/>
                      <a:pt x="19736" y="11270"/>
                    </a:cubicBezTo>
                    <a:cubicBezTo>
                      <a:pt x="19724" y="11270"/>
                      <a:pt x="19712" y="11270"/>
                      <a:pt x="19700" y="11269"/>
                    </a:cubicBezTo>
                    <a:cubicBezTo>
                      <a:pt x="19156" y="11269"/>
                      <a:pt x="18725" y="10838"/>
                      <a:pt x="18725" y="10304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87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6065050" y="2889525"/>
                <a:ext cx="41820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2" y="4653"/>
                    </a:cubicBezTo>
                    <a:lnTo>
                      <a:pt x="4086" y="4086"/>
                    </a:lnTo>
                    <a:lnTo>
                      <a:pt x="4041" y="4086"/>
                    </a:lnTo>
                    <a:lnTo>
                      <a:pt x="4086" y="4506"/>
                    </a:lnTo>
                    <a:lnTo>
                      <a:pt x="4654" y="10361"/>
                    </a:lnTo>
                    <a:cubicBezTo>
                      <a:pt x="4654" y="10894"/>
                      <a:pt x="4222" y="11326"/>
                      <a:pt x="3689" y="11326"/>
                    </a:cubicBezTo>
                    <a:cubicBezTo>
                      <a:pt x="3417" y="11326"/>
                      <a:pt x="3156" y="11223"/>
                      <a:pt x="2974" y="11019"/>
                    </a:cubicBezTo>
                    <a:cubicBezTo>
                      <a:pt x="2690" y="10713"/>
                      <a:pt x="2180" y="10270"/>
                      <a:pt x="1578" y="10270"/>
                    </a:cubicBezTo>
                    <a:cubicBezTo>
                      <a:pt x="648" y="10270"/>
                      <a:pt x="1" y="11019"/>
                      <a:pt x="1" y="12075"/>
                    </a:cubicBezTo>
                    <a:cubicBezTo>
                      <a:pt x="1" y="13130"/>
                      <a:pt x="648" y="13868"/>
                      <a:pt x="1578" y="13868"/>
                    </a:cubicBezTo>
                    <a:cubicBezTo>
                      <a:pt x="2180" y="13868"/>
                      <a:pt x="2690" y="13436"/>
                      <a:pt x="2974" y="13119"/>
                    </a:cubicBezTo>
                    <a:cubicBezTo>
                      <a:pt x="3156" y="12926"/>
                      <a:pt x="3417" y="12812"/>
                      <a:pt x="3689" y="12812"/>
                    </a:cubicBezTo>
                    <a:cubicBezTo>
                      <a:pt x="4222" y="12812"/>
                      <a:pt x="4654" y="13243"/>
                      <a:pt x="4654" y="13788"/>
                    </a:cubicBezTo>
                    <a:lnTo>
                      <a:pt x="4143" y="19076"/>
                    </a:lnTo>
                    <a:lnTo>
                      <a:pt x="9942" y="19632"/>
                    </a:lnTo>
                    <a:cubicBezTo>
                      <a:pt x="10815" y="19632"/>
                      <a:pt x="11247" y="18566"/>
                      <a:pt x="10611" y="17964"/>
                    </a:cubicBezTo>
                    <a:cubicBezTo>
                      <a:pt x="10293" y="17680"/>
                      <a:pt x="9862" y="17170"/>
                      <a:pt x="9862" y="16568"/>
                    </a:cubicBezTo>
                    <a:cubicBezTo>
                      <a:pt x="9862" y="15638"/>
                      <a:pt x="10600" y="14991"/>
                      <a:pt x="11655" y="14991"/>
                    </a:cubicBezTo>
                    <a:cubicBezTo>
                      <a:pt x="12711" y="14991"/>
                      <a:pt x="13448" y="15638"/>
                      <a:pt x="13448" y="16568"/>
                    </a:cubicBezTo>
                    <a:cubicBezTo>
                      <a:pt x="13448" y="17170"/>
                      <a:pt x="13017" y="17680"/>
                      <a:pt x="12699" y="17964"/>
                    </a:cubicBezTo>
                    <a:cubicBezTo>
                      <a:pt x="12064" y="18566"/>
                      <a:pt x="12495" y="19632"/>
                      <a:pt x="13369" y="19632"/>
                    </a:cubicBezTo>
                    <a:lnTo>
                      <a:pt x="16728" y="19314"/>
                    </a:lnTo>
                    <a:lnTo>
                      <a:pt x="16728" y="4324"/>
                    </a:lnTo>
                    <a:lnTo>
                      <a:pt x="13369" y="4653"/>
                    </a:lnTo>
                    <a:cubicBezTo>
                      <a:pt x="12835" y="4653"/>
                      <a:pt x="12393" y="4222"/>
                      <a:pt x="12393" y="3677"/>
                    </a:cubicBezTo>
                    <a:cubicBezTo>
                      <a:pt x="12393" y="3416"/>
                      <a:pt x="12506" y="3155"/>
                      <a:pt x="12699" y="2974"/>
                    </a:cubicBezTo>
                    <a:cubicBezTo>
                      <a:pt x="13006" y="2690"/>
                      <a:pt x="13448" y="2179"/>
                      <a:pt x="13448" y="1578"/>
                    </a:cubicBezTo>
                    <a:cubicBezTo>
                      <a:pt x="13448" y="647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6153000" y="2600725"/>
                <a:ext cx="329975" cy="40515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206" extrusionOk="0">
                    <a:moveTo>
                      <a:pt x="6424" y="0"/>
                    </a:moveTo>
                    <a:lnTo>
                      <a:pt x="602" y="568"/>
                    </a:lnTo>
                    <a:lnTo>
                      <a:pt x="568" y="942"/>
                    </a:lnTo>
                    <a:lnTo>
                      <a:pt x="1" y="6786"/>
                    </a:lnTo>
                    <a:cubicBezTo>
                      <a:pt x="1" y="7378"/>
                      <a:pt x="477" y="7762"/>
                      <a:pt x="976" y="7762"/>
                    </a:cubicBezTo>
                    <a:cubicBezTo>
                      <a:pt x="1224" y="7762"/>
                      <a:pt x="1477" y="7667"/>
                      <a:pt x="1680" y="7456"/>
                    </a:cubicBezTo>
                    <a:cubicBezTo>
                      <a:pt x="1964" y="7150"/>
                      <a:pt x="2475" y="6707"/>
                      <a:pt x="3076" y="6707"/>
                    </a:cubicBezTo>
                    <a:cubicBezTo>
                      <a:pt x="4007" y="6707"/>
                      <a:pt x="4653" y="7456"/>
                      <a:pt x="4653" y="8511"/>
                    </a:cubicBezTo>
                    <a:cubicBezTo>
                      <a:pt x="4653" y="9555"/>
                      <a:pt x="4007" y="10304"/>
                      <a:pt x="3076" y="10304"/>
                    </a:cubicBezTo>
                    <a:cubicBezTo>
                      <a:pt x="2475" y="10304"/>
                      <a:pt x="1964" y="9862"/>
                      <a:pt x="1680" y="9555"/>
                    </a:cubicBezTo>
                    <a:cubicBezTo>
                      <a:pt x="1487" y="9362"/>
                      <a:pt x="1238" y="9249"/>
                      <a:pt x="965" y="9249"/>
                    </a:cubicBezTo>
                    <a:cubicBezTo>
                      <a:pt x="432" y="9249"/>
                      <a:pt x="1" y="9680"/>
                      <a:pt x="1" y="10213"/>
                    </a:cubicBezTo>
                    <a:lnTo>
                      <a:pt x="523" y="15638"/>
                    </a:lnTo>
                    <a:lnTo>
                      <a:pt x="557" y="15638"/>
                    </a:lnTo>
                    <a:lnTo>
                      <a:pt x="6412" y="16205"/>
                    </a:lnTo>
                    <a:cubicBezTo>
                      <a:pt x="6946" y="16205"/>
                      <a:pt x="7377" y="15774"/>
                      <a:pt x="7377" y="15241"/>
                    </a:cubicBezTo>
                    <a:cubicBezTo>
                      <a:pt x="7388" y="14968"/>
                      <a:pt x="7275" y="14707"/>
                      <a:pt x="7082" y="14526"/>
                    </a:cubicBezTo>
                    <a:cubicBezTo>
                      <a:pt x="6764" y="14242"/>
                      <a:pt x="6322" y="13731"/>
                      <a:pt x="6322" y="13130"/>
                    </a:cubicBezTo>
                    <a:cubicBezTo>
                      <a:pt x="6322" y="12199"/>
                      <a:pt x="7071" y="11553"/>
                      <a:pt x="8126" y="11553"/>
                    </a:cubicBezTo>
                    <a:cubicBezTo>
                      <a:pt x="9181" y="11553"/>
                      <a:pt x="9919" y="12199"/>
                      <a:pt x="9919" y="13130"/>
                    </a:cubicBezTo>
                    <a:cubicBezTo>
                      <a:pt x="9919" y="13731"/>
                      <a:pt x="9488" y="14242"/>
                      <a:pt x="9170" y="14526"/>
                    </a:cubicBezTo>
                    <a:cubicBezTo>
                      <a:pt x="8977" y="14707"/>
                      <a:pt x="8863" y="14968"/>
                      <a:pt x="8863" y="15241"/>
                    </a:cubicBezTo>
                    <a:cubicBezTo>
                      <a:pt x="8863" y="15774"/>
                      <a:pt x="9306" y="16205"/>
                      <a:pt x="9839" y="16205"/>
                    </a:cubicBezTo>
                    <a:lnTo>
                      <a:pt x="13198" y="15876"/>
                    </a:lnTo>
                    <a:lnTo>
                      <a:pt x="13198" y="10304"/>
                    </a:lnTo>
                    <a:cubicBezTo>
                      <a:pt x="12302" y="10259"/>
                      <a:pt x="11678" y="9533"/>
                      <a:pt x="11678" y="8500"/>
                    </a:cubicBezTo>
                    <a:cubicBezTo>
                      <a:pt x="11678" y="7479"/>
                      <a:pt x="12302" y="6741"/>
                      <a:pt x="13198" y="6707"/>
                    </a:cubicBezTo>
                    <a:lnTo>
                      <a:pt x="13198" y="330"/>
                    </a:lnTo>
                    <a:lnTo>
                      <a:pt x="9851" y="0"/>
                    </a:lnTo>
                    <a:cubicBezTo>
                      <a:pt x="9306" y="0"/>
                      <a:pt x="8875" y="432"/>
                      <a:pt x="8875" y="965"/>
                    </a:cubicBezTo>
                    <a:cubicBezTo>
                      <a:pt x="8875" y="1237"/>
                      <a:pt x="8988" y="1498"/>
                      <a:pt x="9181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93" y="4653"/>
                      <a:pt x="8137" y="4653"/>
                    </a:cubicBezTo>
                    <a:cubicBezTo>
                      <a:pt x="7082" y="4653"/>
                      <a:pt x="6333" y="4006"/>
                      <a:pt x="6333" y="3076"/>
                    </a:cubicBezTo>
                    <a:cubicBezTo>
                      <a:pt x="6333" y="2474"/>
                      <a:pt x="6775" y="1964"/>
                      <a:pt x="7082" y="1680"/>
                    </a:cubicBezTo>
                    <a:cubicBezTo>
                      <a:pt x="7286" y="1498"/>
                      <a:pt x="7388" y="1237"/>
                      <a:pt x="7388" y="965"/>
                    </a:cubicBezTo>
                    <a:cubicBezTo>
                      <a:pt x="7388" y="432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6065050" y="1382525"/>
                <a:ext cx="41792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23196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0804" y="3167"/>
                      <a:pt x="10906" y="3417"/>
                      <a:pt x="10906" y="3689"/>
                    </a:cubicBezTo>
                    <a:cubicBezTo>
                      <a:pt x="10906" y="4222"/>
                      <a:pt x="10475" y="4654"/>
                      <a:pt x="9942" y="4654"/>
                    </a:cubicBezTo>
                    <a:lnTo>
                      <a:pt x="4086" y="4086"/>
                    </a:lnTo>
                    <a:lnTo>
                      <a:pt x="4064" y="4086"/>
                    </a:lnTo>
                    <a:lnTo>
                      <a:pt x="4086" y="4290"/>
                    </a:lnTo>
                    <a:lnTo>
                      <a:pt x="4654" y="10135"/>
                    </a:lnTo>
                    <a:cubicBezTo>
                      <a:pt x="4654" y="10668"/>
                      <a:pt x="4222" y="11110"/>
                      <a:pt x="3689" y="11110"/>
                    </a:cubicBezTo>
                    <a:cubicBezTo>
                      <a:pt x="3417" y="11110"/>
                      <a:pt x="3156" y="10997"/>
                      <a:pt x="2974" y="10804"/>
                    </a:cubicBezTo>
                    <a:cubicBezTo>
                      <a:pt x="2690" y="10486"/>
                      <a:pt x="2180" y="10055"/>
                      <a:pt x="1578" y="10055"/>
                    </a:cubicBezTo>
                    <a:cubicBezTo>
                      <a:pt x="648" y="10055"/>
                      <a:pt x="1" y="10793"/>
                      <a:pt x="1" y="11848"/>
                    </a:cubicBezTo>
                    <a:cubicBezTo>
                      <a:pt x="1" y="12903"/>
                      <a:pt x="648" y="13652"/>
                      <a:pt x="1578" y="13652"/>
                    </a:cubicBezTo>
                    <a:cubicBezTo>
                      <a:pt x="2180" y="13652"/>
                      <a:pt x="2690" y="13210"/>
                      <a:pt x="2974" y="12892"/>
                    </a:cubicBezTo>
                    <a:cubicBezTo>
                      <a:pt x="3147" y="12708"/>
                      <a:pt x="3393" y="12596"/>
                      <a:pt x="3652" y="12596"/>
                    </a:cubicBezTo>
                    <a:cubicBezTo>
                      <a:pt x="3664" y="12596"/>
                      <a:pt x="3677" y="12596"/>
                      <a:pt x="3689" y="12597"/>
                    </a:cubicBezTo>
                    <a:cubicBezTo>
                      <a:pt x="4222" y="12597"/>
                      <a:pt x="4654" y="13028"/>
                      <a:pt x="4654" y="13562"/>
                    </a:cubicBezTo>
                    <a:lnTo>
                      <a:pt x="4120" y="19111"/>
                    </a:lnTo>
                    <a:lnTo>
                      <a:pt x="9942" y="18543"/>
                    </a:lnTo>
                    <a:cubicBezTo>
                      <a:pt x="10815" y="18543"/>
                      <a:pt x="11235" y="19610"/>
                      <a:pt x="10600" y="20211"/>
                    </a:cubicBezTo>
                    <a:cubicBezTo>
                      <a:pt x="10293" y="20495"/>
                      <a:pt x="9851" y="21017"/>
                      <a:pt x="9851" y="21607"/>
                    </a:cubicBezTo>
                    <a:cubicBezTo>
                      <a:pt x="9851" y="22538"/>
                      <a:pt x="10600" y="23196"/>
                      <a:pt x="11655" y="23196"/>
                    </a:cubicBezTo>
                    <a:cubicBezTo>
                      <a:pt x="12699" y="23196"/>
                      <a:pt x="13448" y="22538"/>
                      <a:pt x="13448" y="21607"/>
                    </a:cubicBezTo>
                    <a:cubicBezTo>
                      <a:pt x="13448" y="21017"/>
                      <a:pt x="13006" y="20506"/>
                      <a:pt x="12699" y="20211"/>
                    </a:cubicBezTo>
                    <a:cubicBezTo>
                      <a:pt x="12052" y="19610"/>
                      <a:pt x="12484" y="18543"/>
                      <a:pt x="13357" y="18543"/>
                    </a:cubicBezTo>
                    <a:lnTo>
                      <a:pt x="16716" y="18861"/>
                    </a:lnTo>
                    <a:lnTo>
                      <a:pt x="16716" y="13641"/>
                    </a:lnTo>
                    <a:cubicBezTo>
                      <a:pt x="15831" y="13607"/>
                      <a:pt x="15207" y="12881"/>
                      <a:pt x="15207" y="11848"/>
                    </a:cubicBezTo>
                    <a:cubicBezTo>
                      <a:pt x="15207" y="10827"/>
                      <a:pt x="15831" y="10089"/>
                      <a:pt x="16716" y="10055"/>
                    </a:cubicBezTo>
                    <a:lnTo>
                      <a:pt x="16716" y="4336"/>
                    </a:lnTo>
                    <a:lnTo>
                      <a:pt x="13369" y="4654"/>
                    </a:lnTo>
                    <a:cubicBezTo>
                      <a:pt x="12824" y="4654"/>
                      <a:pt x="12393" y="4222"/>
                      <a:pt x="12393" y="3689"/>
                    </a:cubicBezTo>
                    <a:cubicBezTo>
                      <a:pt x="12393" y="3417"/>
                      <a:pt x="12506" y="3167"/>
                      <a:pt x="12699" y="2974"/>
                    </a:cubicBezTo>
                    <a:cubicBezTo>
                      <a:pt x="13006" y="2690"/>
                      <a:pt x="13448" y="2180"/>
                      <a:pt x="13448" y="1578"/>
                    </a:cubicBezTo>
                    <a:cubicBezTo>
                      <a:pt x="13448" y="648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771425" y="2512775"/>
                <a:ext cx="49820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41" extrusionOk="0">
                    <a:moveTo>
                      <a:pt x="8274" y="1"/>
                    </a:moveTo>
                    <a:cubicBezTo>
                      <a:pt x="7218" y="1"/>
                      <a:pt x="6469" y="659"/>
                      <a:pt x="6469" y="1589"/>
                    </a:cubicBezTo>
                    <a:cubicBezTo>
                      <a:pt x="6469" y="2179"/>
                      <a:pt x="6912" y="2690"/>
                      <a:pt x="7218" y="2985"/>
                    </a:cubicBezTo>
                    <a:cubicBezTo>
                      <a:pt x="7865" y="3587"/>
                      <a:pt x="7434" y="4653"/>
                      <a:pt x="6560" y="4653"/>
                    </a:cubicBezTo>
                    <a:lnTo>
                      <a:pt x="705" y="4086"/>
                    </a:lnTo>
                    <a:lnTo>
                      <a:pt x="602" y="4097"/>
                    </a:lnTo>
                    <a:lnTo>
                      <a:pt x="568" y="4460"/>
                    </a:lnTo>
                    <a:lnTo>
                      <a:pt x="1" y="10304"/>
                    </a:lnTo>
                    <a:cubicBezTo>
                      <a:pt x="1" y="10838"/>
                      <a:pt x="432" y="11280"/>
                      <a:pt x="966" y="11280"/>
                    </a:cubicBezTo>
                    <a:cubicBezTo>
                      <a:pt x="1238" y="11280"/>
                      <a:pt x="1499" y="11167"/>
                      <a:pt x="1680" y="10974"/>
                    </a:cubicBezTo>
                    <a:cubicBezTo>
                      <a:pt x="1964" y="10656"/>
                      <a:pt x="2475" y="10225"/>
                      <a:pt x="3076" y="10225"/>
                    </a:cubicBezTo>
                    <a:cubicBezTo>
                      <a:pt x="4007" y="10225"/>
                      <a:pt x="4654" y="10963"/>
                      <a:pt x="4654" y="12018"/>
                    </a:cubicBezTo>
                    <a:cubicBezTo>
                      <a:pt x="4654" y="13073"/>
                      <a:pt x="4007" y="13822"/>
                      <a:pt x="3076" y="13822"/>
                    </a:cubicBezTo>
                    <a:cubicBezTo>
                      <a:pt x="2475" y="13822"/>
                      <a:pt x="1964" y="13380"/>
                      <a:pt x="1680" y="13073"/>
                    </a:cubicBezTo>
                    <a:cubicBezTo>
                      <a:pt x="1499" y="12869"/>
                      <a:pt x="1238" y="12767"/>
                      <a:pt x="966" y="12767"/>
                    </a:cubicBezTo>
                    <a:cubicBezTo>
                      <a:pt x="432" y="12767"/>
                      <a:pt x="1" y="13198"/>
                      <a:pt x="1" y="13731"/>
                    </a:cubicBezTo>
                    <a:lnTo>
                      <a:pt x="523" y="19167"/>
                    </a:lnTo>
                    <a:lnTo>
                      <a:pt x="705" y="19156"/>
                    </a:lnTo>
                    <a:lnTo>
                      <a:pt x="6549" y="18588"/>
                    </a:lnTo>
                    <a:cubicBezTo>
                      <a:pt x="7434" y="18588"/>
                      <a:pt x="7854" y="19655"/>
                      <a:pt x="7218" y="20256"/>
                    </a:cubicBezTo>
                    <a:cubicBezTo>
                      <a:pt x="6900" y="20540"/>
                      <a:pt x="6469" y="21062"/>
                      <a:pt x="6469" y="21652"/>
                    </a:cubicBezTo>
                    <a:cubicBezTo>
                      <a:pt x="6469" y="22583"/>
                      <a:pt x="7207" y="23241"/>
                      <a:pt x="8262" y="23241"/>
                    </a:cubicBezTo>
                    <a:cubicBezTo>
                      <a:pt x="9318" y="23241"/>
                      <a:pt x="10067" y="22583"/>
                      <a:pt x="10067" y="21652"/>
                    </a:cubicBezTo>
                    <a:cubicBezTo>
                      <a:pt x="10067" y="21062"/>
                      <a:pt x="9624" y="20552"/>
                      <a:pt x="9318" y="20256"/>
                    </a:cubicBezTo>
                    <a:cubicBezTo>
                      <a:pt x="8671" y="19655"/>
                      <a:pt x="9102" y="18588"/>
                      <a:pt x="9976" y="18588"/>
                    </a:cubicBezTo>
                    <a:lnTo>
                      <a:pt x="15797" y="19156"/>
                    </a:lnTo>
                    <a:lnTo>
                      <a:pt x="15797" y="19156"/>
                    </a:lnTo>
                    <a:lnTo>
                      <a:pt x="15275" y="13731"/>
                    </a:lnTo>
                    <a:cubicBezTo>
                      <a:pt x="15275" y="13198"/>
                      <a:pt x="15706" y="12767"/>
                      <a:pt x="16240" y="12767"/>
                    </a:cubicBezTo>
                    <a:cubicBezTo>
                      <a:pt x="16512" y="12767"/>
                      <a:pt x="16762" y="12880"/>
                      <a:pt x="16955" y="13073"/>
                    </a:cubicBezTo>
                    <a:cubicBezTo>
                      <a:pt x="17238" y="13380"/>
                      <a:pt x="17749" y="13822"/>
                      <a:pt x="18350" y="13822"/>
                    </a:cubicBezTo>
                    <a:cubicBezTo>
                      <a:pt x="19281" y="13822"/>
                      <a:pt x="19928" y="13073"/>
                      <a:pt x="19928" y="12029"/>
                    </a:cubicBezTo>
                    <a:cubicBezTo>
                      <a:pt x="19928" y="10974"/>
                      <a:pt x="19281" y="10225"/>
                      <a:pt x="18350" y="10225"/>
                    </a:cubicBezTo>
                    <a:cubicBezTo>
                      <a:pt x="17749" y="10225"/>
                      <a:pt x="17238" y="10668"/>
                      <a:pt x="16955" y="10974"/>
                    </a:cubicBezTo>
                    <a:cubicBezTo>
                      <a:pt x="16755" y="11189"/>
                      <a:pt x="16502" y="11285"/>
                      <a:pt x="16254" y="11285"/>
                    </a:cubicBezTo>
                    <a:cubicBezTo>
                      <a:pt x="15755" y="11285"/>
                      <a:pt x="15275" y="10899"/>
                      <a:pt x="15275" y="10316"/>
                    </a:cubicBezTo>
                    <a:lnTo>
                      <a:pt x="15843" y="4460"/>
                    </a:lnTo>
                    <a:lnTo>
                      <a:pt x="15877" y="4086"/>
                    </a:lnTo>
                    <a:lnTo>
                      <a:pt x="15843" y="4086"/>
                    </a:lnTo>
                    <a:lnTo>
                      <a:pt x="9987" y="4653"/>
                    </a:lnTo>
                    <a:cubicBezTo>
                      <a:pt x="9102" y="4653"/>
                      <a:pt x="8682" y="3587"/>
                      <a:pt x="9318" y="2985"/>
                    </a:cubicBezTo>
                    <a:cubicBezTo>
                      <a:pt x="9624" y="2701"/>
                      <a:pt x="10067" y="2179"/>
                      <a:pt x="10067" y="1589"/>
                    </a:cubicBezTo>
                    <a:cubicBezTo>
                      <a:pt x="10067" y="659"/>
                      <a:pt x="9329" y="1"/>
                      <a:pt x="8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74225" y="2977475"/>
                <a:ext cx="5844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15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589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14"/>
                    </a:lnTo>
                    <a:cubicBezTo>
                      <a:pt x="10815" y="16114"/>
                      <a:pt x="11246" y="15048"/>
                      <a:pt x="10611" y="14446"/>
                    </a:cubicBezTo>
                    <a:cubicBezTo>
                      <a:pt x="10293" y="14162"/>
                      <a:pt x="9862" y="13652"/>
                      <a:pt x="9862" y="13050"/>
                    </a:cubicBezTo>
                    <a:cubicBezTo>
                      <a:pt x="9862" y="12120"/>
                      <a:pt x="10600" y="11473"/>
                      <a:pt x="11655" y="11473"/>
                    </a:cubicBezTo>
                    <a:cubicBezTo>
                      <a:pt x="12710" y="11473"/>
                      <a:pt x="13459" y="12120"/>
                      <a:pt x="13459" y="13050"/>
                    </a:cubicBezTo>
                    <a:cubicBezTo>
                      <a:pt x="13459" y="13652"/>
                      <a:pt x="13017" y="14162"/>
                      <a:pt x="12699" y="14446"/>
                    </a:cubicBezTo>
                    <a:cubicBezTo>
                      <a:pt x="12063" y="15048"/>
                      <a:pt x="12495" y="16114"/>
                      <a:pt x="13368" y="16114"/>
                    </a:cubicBezTo>
                    <a:lnTo>
                      <a:pt x="19224" y="15547"/>
                    </a:lnTo>
                    <a:lnTo>
                      <a:pt x="19247" y="15547"/>
                    </a:lnTo>
                    <a:lnTo>
                      <a:pt x="18736" y="10259"/>
                    </a:lnTo>
                    <a:cubicBezTo>
                      <a:pt x="18736" y="9725"/>
                      <a:pt x="19167" y="9294"/>
                      <a:pt x="19700" y="9294"/>
                    </a:cubicBezTo>
                    <a:cubicBezTo>
                      <a:pt x="19712" y="9294"/>
                      <a:pt x="19724" y="9293"/>
                      <a:pt x="19736" y="9293"/>
                    </a:cubicBezTo>
                    <a:cubicBezTo>
                      <a:pt x="19985" y="9293"/>
                      <a:pt x="20231" y="9405"/>
                      <a:pt x="20404" y="9589"/>
                    </a:cubicBezTo>
                    <a:cubicBezTo>
                      <a:pt x="20688" y="9907"/>
                      <a:pt x="21198" y="10338"/>
                      <a:pt x="21800" y="10338"/>
                    </a:cubicBezTo>
                    <a:cubicBezTo>
                      <a:pt x="22730" y="10338"/>
                      <a:pt x="23377" y="9601"/>
                      <a:pt x="23377" y="8545"/>
                    </a:cubicBezTo>
                    <a:cubicBezTo>
                      <a:pt x="23377" y="7490"/>
                      <a:pt x="22730" y="6752"/>
                      <a:pt x="21800" y="6752"/>
                    </a:cubicBezTo>
                    <a:cubicBezTo>
                      <a:pt x="21198" y="6752"/>
                      <a:pt x="20688" y="7183"/>
                      <a:pt x="20404" y="7501"/>
                    </a:cubicBezTo>
                    <a:cubicBezTo>
                      <a:pt x="20231" y="7685"/>
                      <a:pt x="19985" y="7797"/>
                      <a:pt x="19736" y="7797"/>
                    </a:cubicBezTo>
                    <a:cubicBezTo>
                      <a:pt x="19724" y="7797"/>
                      <a:pt x="19712" y="7797"/>
                      <a:pt x="19700" y="7796"/>
                    </a:cubicBezTo>
                    <a:cubicBezTo>
                      <a:pt x="19156" y="7796"/>
                      <a:pt x="18725" y="7365"/>
                      <a:pt x="18725" y="6832"/>
                    </a:cubicBezTo>
                    <a:lnTo>
                      <a:pt x="19292" y="976"/>
                    </a:lnTo>
                    <a:lnTo>
                      <a:pt x="19337" y="579"/>
                    </a:lnTo>
                    <a:lnTo>
                      <a:pt x="19213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17" y="1964"/>
                      <a:pt x="13448" y="2474"/>
                      <a:pt x="13448" y="3076"/>
                    </a:cubicBezTo>
                    <a:cubicBezTo>
                      <a:pt x="13448" y="4006"/>
                      <a:pt x="12710" y="4653"/>
                      <a:pt x="11655" y="4653"/>
                    </a:cubicBezTo>
                    <a:cubicBezTo>
                      <a:pt x="10600" y="4653"/>
                      <a:pt x="9851" y="4006"/>
                      <a:pt x="9851" y="3076"/>
                    </a:cubicBezTo>
                    <a:cubicBezTo>
                      <a:pt x="9851" y="2474"/>
                      <a:pt x="10293" y="1964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308725" y="2889525"/>
                <a:ext cx="57905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1" y="4653"/>
                    </a:cubicBezTo>
                    <a:lnTo>
                      <a:pt x="4120" y="4086"/>
                    </a:lnTo>
                    <a:lnTo>
                      <a:pt x="4086" y="4506"/>
                    </a:lnTo>
                    <a:lnTo>
                      <a:pt x="4653" y="10361"/>
                    </a:lnTo>
                    <a:cubicBezTo>
                      <a:pt x="4653" y="10894"/>
                      <a:pt x="4222" y="11326"/>
                      <a:pt x="3677" y="11326"/>
                    </a:cubicBezTo>
                    <a:cubicBezTo>
                      <a:pt x="3416" y="11326"/>
                      <a:pt x="3155" y="11223"/>
                      <a:pt x="2974" y="11019"/>
                    </a:cubicBezTo>
                    <a:cubicBezTo>
                      <a:pt x="2690" y="10713"/>
                      <a:pt x="2179" y="10270"/>
                      <a:pt x="1578" y="10270"/>
                    </a:cubicBezTo>
                    <a:cubicBezTo>
                      <a:pt x="647" y="10270"/>
                      <a:pt x="1" y="11019"/>
                      <a:pt x="1" y="12075"/>
                    </a:cubicBezTo>
                    <a:cubicBezTo>
                      <a:pt x="1" y="13130"/>
                      <a:pt x="647" y="13868"/>
                      <a:pt x="1578" y="13868"/>
                    </a:cubicBezTo>
                    <a:cubicBezTo>
                      <a:pt x="2179" y="13868"/>
                      <a:pt x="2690" y="13425"/>
                      <a:pt x="2974" y="13119"/>
                    </a:cubicBezTo>
                    <a:cubicBezTo>
                      <a:pt x="3155" y="12926"/>
                      <a:pt x="3416" y="12812"/>
                      <a:pt x="3677" y="12812"/>
                    </a:cubicBezTo>
                    <a:cubicBezTo>
                      <a:pt x="4222" y="12812"/>
                      <a:pt x="4653" y="13243"/>
                      <a:pt x="4653" y="13788"/>
                    </a:cubicBezTo>
                    <a:lnTo>
                      <a:pt x="4143" y="19076"/>
                    </a:lnTo>
                    <a:lnTo>
                      <a:pt x="9941" y="19632"/>
                    </a:lnTo>
                    <a:cubicBezTo>
                      <a:pt x="10815" y="19632"/>
                      <a:pt x="11246" y="18566"/>
                      <a:pt x="10600" y="17964"/>
                    </a:cubicBezTo>
                    <a:cubicBezTo>
                      <a:pt x="10293" y="17680"/>
                      <a:pt x="9851" y="17170"/>
                      <a:pt x="9851" y="16568"/>
                    </a:cubicBezTo>
                    <a:cubicBezTo>
                      <a:pt x="9851" y="15638"/>
                      <a:pt x="10600" y="14980"/>
                      <a:pt x="11655" y="14980"/>
                    </a:cubicBezTo>
                    <a:cubicBezTo>
                      <a:pt x="12710" y="14980"/>
                      <a:pt x="13448" y="15638"/>
                      <a:pt x="13448" y="16568"/>
                    </a:cubicBezTo>
                    <a:cubicBezTo>
                      <a:pt x="13448" y="17170"/>
                      <a:pt x="13005" y="17669"/>
                      <a:pt x="12699" y="17964"/>
                    </a:cubicBezTo>
                    <a:cubicBezTo>
                      <a:pt x="12063" y="18566"/>
                      <a:pt x="12483" y="19632"/>
                      <a:pt x="13368" y="19632"/>
                    </a:cubicBezTo>
                    <a:lnTo>
                      <a:pt x="19020" y="19088"/>
                    </a:lnTo>
                    <a:lnTo>
                      <a:pt x="18509" y="13788"/>
                    </a:lnTo>
                    <a:cubicBezTo>
                      <a:pt x="18509" y="13255"/>
                      <a:pt x="18952" y="12824"/>
                      <a:pt x="19485" y="12824"/>
                    </a:cubicBezTo>
                    <a:cubicBezTo>
                      <a:pt x="19746" y="12824"/>
                      <a:pt x="20007" y="12926"/>
                      <a:pt x="20188" y="13130"/>
                    </a:cubicBezTo>
                    <a:cubicBezTo>
                      <a:pt x="20472" y="13436"/>
                      <a:pt x="20983" y="13879"/>
                      <a:pt x="21584" y="13879"/>
                    </a:cubicBezTo>
                    <a:cubicBezTo>
                      <a:pt x="22515" y="13879"/>
                      <a:pt x="23162" y="13130"/>
                      <a:pt x="23162" y="12075"/>
                    </a:cubicBezTo>
                    <a:cubicBezTo>
                      <a:pt x="23162" y="11019"/>
                      <a:pt x="22515" y="10282"/>
                      <a:pt x="21584" y="10282"/>
                    </a:cubicBezTo>
                    <a:cubicBezTo>
                      <a:pt x="20983" y="10282"/>
                      <a:pt x="20472" y="10713"/>
                      <a:pt x="20188" y="11031"/>
                    </a:cubicBezTo>
                    <a:cubicBezTo>
                      <a:pt x="20007" y="11223"/>
                      <a:pt x="19746" y="11337"/>
                      <a:pt x="19485" y="11337"/>
                    </a:cubicBezTo>
                    <a:cubicBezTo>
                      <a:pt x="18940" y="11337"/>
                      <a:pt x="18509" y="10894"/>
                      <a:pt x="18509" y="10361"/>
                    </a:cubicBezTo>
                    <a:lnTo>
                      <a:pt x="19076" y="4517"/>
                    </a:lnTo>
                    <a:lnTo>
                      <a:pt x="19042" y="4097"/>
                    </a:lnTo>
                    <a:lnTo>
                      <a:pt x="13368" y="4653"/>
                    </a:lnTo>
                    <a:cubicBezTo>
                      <a:pt x="12824" y="4653"/>
                      <a:pt x="12392" y="4222"/>
                      <a:pt x="12392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5771425" y="2977475"/>
                <a:ext cx="4099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399" h="19655" extrusionOk="0">
                    <a:moveTo>
                      <a:pt x="9964" y="0"/>
                    </a:moveTo>
                    <a:cubicBezTo>
                      <a:pt x="9442" y="12"/>
                      <a:pt x="9011" y="443"/>
                      <a:pt x="9011" y="976"/>
                    </a:cubicBezTo>
                    <a:cubicBezTo>
                      <a:pt x="9011" y="1237"/>
                      <a:pt x="9125" y="1498"/>
                      <a:pt x="9318" y="1680"/>
                    </a:cubicBezTo>
                    <a:cubicBezTo>
                      <a:pt x="9624" y="1964"/>
                      <a:pt x="10067" y="2474"/>
                      <a:pt x="10067" y="3076"/>
                    </a:cubicBezTo>
                    <a:cubicBezTo>
                      <a:pt x="10067" y="4006"/>
                      <a:pt x="9329" y="4653"/>
                      <a:pt x="8274" y="4653"/>
                    </a:cubicBezTo>
                    <a:cubicBezTo>
                      <a:pt x="7218" y="4653"/>
                      <a:pt x="6469" y="4006"/>
                      <a:pt x="6469" y="3076"/>
                    </a:cubicBezTo>
                    <a:cubicBezTo>
                      <a:pt x="6469" y="2474"/>
                      <a:pt x="6912" y="1964"/>
                      <a:pt x="7218" y="1680"/>
                    </a:cubicBezTo>
                    <a:cubicBezTo>
                      <a:pt x="7865" y="1078"/>
                      <a:pt x="7434" y="12"/>
                      <a:pt x="6560" y="12"/>
                    </a:cubicBezTo>
                    <a:lnTo>
                      <a:pt x="705" y="579"/>
                    </a:lnTo>
                    <a:lnTo>
                      <a:pt x="523" y="590"/>
                    </a:lnTo>
                    <a:lnTo>
                      <a:pt x="568" y="999"/>
                    </a:lnTo>
                    <a:lnTo>
                      <a:pt x="1" y="6854"/>
                    </a:lnTo>
                    <a:cubicBezTo>
                      <a:pt x="1" y="7388"/>
                      <a:pt x="432" y="7819"/>
                      <a:pt x="966" y="7819"/>
                    </a:cubicBezTo>
                    <a:cubicBezTo>
                      <a:pt x="1238" y="7819"/>
                      <a:pt x="1499" y="7717"/>
                      <a:pt x="1680" y="7513"/>
                    </a:cubicBezTo>
                    <a:cubicBezTo>
                      <a:pt x="1964" y="7206"/>
                      <a:pt x="2475" y="6764"/>
                      <a:pt x="3076" y="6764"/>
                    </a:cubicBezTo>
                    <a:cubicBezTo>
                      <a:pt x="4007" y="6764"/>
                      <a:pt x="4654" y="7513"/>
                      <a:pt x="4654" y="8568"/>
                    </a:cubicBezTo>
                    <a:cubicBezTo>
                      <a:pt x="4654" y="9623"/>
                      <a:pt x="4007" y="10361"/>
                      <a:pt x="3076" y="10361"/>
                    </a:cubicBezTo>
                    <a:cubicBezTo>
                      <a:pt x="2475" y="10361"/>
                      <a:pt x="1964" y="9930"/>
                      <a:pt x="1680" y="9612"/>
                    </a:cubicBezTo>
                    <a:cubicBezTo>
                      <a:pt x="1499" y="9419"/>
                      <a:pt x="1238" y="9306"/>
                      <a:pt x="966" y="9306"/>
                    </a:cubicBezTo>
                    <a:cubicBezTo>
                      <a:pt x="432" y="9306"/>
                      <a:pt x="1" y="9748"/>
                      <a:pt x="1" y="10281"/>
                    </a:cubicBezTo>
                    <a:lnTo>
                      <a:pt x="512" y="15581"/>
                    </a:lnTo>
                    <a:lnTo>
                      <a:pt x="705" y="15570"/>
                    </a:lnTo>
                    <a:lnTo>
                      <a:pt x="6549" y="15002"/>
                    </a:lnTo>
                    <a:cubicBezTo>
                      <a:pt x="7093" y="15002"/>
                      <a:pt x="7525" y="15433"/>
                      <a:pt x="7525" y="15967"/>
                    </a:cubicBezTo>
                    <a:cubicBezTo>
                      <a:pt x="7525" y="16239"/>
                      <a:pt x="7411" y="16489"/>
                      <a:pt x="7218" y="16670"/>
                    </a:cubicBezTo>
                    <a:cubicBezTo>
                      <a:pt x="6900" y="16954"/>
                      <a:pt x="6469" y="17476"/>
                      <a:pt x="6469" y="18077"/>
                    </a:cubicBezTo>
                    <a:cubicBezTo>
                      <a:pt x="6469" y="18997"/>
                      <a:pt x="7207" y="19655"/>
                      <a:pt x="8262" y="19655"/>
                    </a:cubicBezTo>
                    <a:cubicBezTo>
                      <a:pt x="9318" y="19655"/>
                      <a:pt x="10067" y="18997"/>
                      <a:pt x="10067" y="18077"/>
                    </a:cubicBezTo>
                    <a:cubicBezTo>
                      <a:pt x="10067" y="17476"/>
                      <a:pt x="9624" y="16965"/>
                      <a:pt x="9318" y="16670"/>
                    </a:cubicBezTo>
                    <a:cubicBezTo>
                      <a:pt x="9113" y="16489"/>
                      <a:pt x="9011" y="16239"/>
                      <a:pt x="9011" y="15967"/>
                    </a:cubicBezTo>
                    <a:cubicBezTo>
                      <a:pt x="9011" y="15433"/>
                      <a:pt x="9442" y="15002"/>
                      <a:pt x="9976" y="15002"/>
                    </a:cubicBezTo>
                    <a:lnTo>
                      <a:pt x="15831" y="15570"/>
                    </a:lnTo>
                    <a:lnTo>
                      <a:pt x="15888" y="15570"/>
                    </a:lnTo>
                    <a:lnTo>
                      <a:pt x="16387" y="10270"/>
                    </a:lnTo>
                    <a:cubicBezTo>
                      <a:pt x="16387" y="9737"/>
                      <a:pt x="15956" y="9306"/>
                      <a:pt x="15423" y="9306"/>
                    </a:cubicBezTo>
                    <a:cubicBezTo>
                      <a:pt x="15150" y="9306"/>
                      <a:pt x="14901" y="9408"/>
                      <a:pt x="14719" y="9612"/>
                    </a:cubicBezTo>
                    <a:cubicBezTo>
                      <a:pt x="14435" y="9918"/>
                      <a:pt x="13913" y="10361"/>
                      <a:pt x="13312" y="10361"/>
                    </a:cubicBezTo>
                    <a:cubicBezTo>
                      <a:pt x="12393" y="10361"/>
                      <a:pt x="11735" y="9612"/>
                      <a:pt x="11735" y="8557"/>
                    </a:cubicBezTo>
                    <a:cubicBezTo>
                      <a:pt x="11735" y="7501"/>
                      <a:pt x="12393" y="6764"/>
                      <a:pt x="13312" y="6764"/>
                    </a:cubicBezTo>
                    <a:cubicBezTo>
                      <a:pt x="13913" y="6764"/>
                      <a:pt x="14424" y="7195"/>
                      <a:pt x="14719" y="7513"/>
                    </a:cubicBezTo>
                    <a:cubicBezTo>
                      <a:pt x="14901" y="7705"/>
                      <a:pt x="15150" y="7819"/>
                      <a:pt x="15423" y="7819"/>
                    </a:cubicBezTo>
                    <a:cubicBezTo>
                      <a:pt x="15956" y="7819"/>
                      <a:pt x="16399" y="7388"/>
                      <a:pt x="16387" y="6843"/>
                    </a:cubicBezTo>
                    <a:lnTo>
                      <a:pt x="15820" y="999"/>
                    </a:lnTo>
                    <a:lnTo>
                      <a:pt x="15786" y="568"/>
                    </a:lnTo>
                    <a:lnTo>
                      <a:pt x="99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5018500" y="2977475"/>
                <a:ext cx="406575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15" extrusionOk="0">
                    <a:moveTo>
                      <a:pt x="6412" y="0"/>
                    </a:moveTo>
                    <a:lnTo>
                      <a:pt x="568" y="568"/>
                    </a:lnTo>
                    <a:lnTo>
                      <a:pt x="523" y="568"/>
                    </a:lnTo>
                    <a:lnTo>
                      <a:pt x="568" y="976"/>
                    </a:lnTo>
                    <a:lnTo>
                      <a:pt x="1" y="6832"/>
                    </a:lnTo>
                    <a:cubicBezTo>
                      <a:pt x="1" y="7365"/>
                      <a:pt x="432" y="7796"/>
                      <a:pt x="965" y="7796"/>
                    </a:cubicBezTo>
                    <a:cubicBezTo>
                      <a:pt x="1238" y="7796"/>
                      <a:pt x="1487" y="7694"/>
                      <a:pt x="1680" y="7490"/>
                    </a:cubicBezTo>
                    <a:cubicBezTo>
                      <a:pt x="1964" y="7183"/>
                      <a:pt x="2475" y="6741"/>
                      <a:pt x="3076" y="6741"/>
                    </a:cubicBezTo>
                    <a:cubicBezTo>
                      <a:pt x="3995" y="6741"/>
                      <a:pt x="4653" y="7490"/>
                      <a:pt x="4653" y="8545"/>
                    </a:cubicBezTo>
                    <a:cubicBezTo>
                      <a:pt x="4653" y="9601"/>
                      <a:pt x="3995" y="10338"/>
                      <a:pt x="3076" y="10338"/>
                    </a:cubicBezTo>
                    <a:cubicBezTo>
                      <a:pt x="2475" y="10338"/>
                      <a:pt x="1964" y="9907"/>
                      <a:pt x="1680" y="9589"/>
                    </a:cubicBezTo>
                    <a:cubicBezTo>
                      <a:pt x="1487" y="9396"/>
                      <a:pt x="1238" y="9283"/>
                      <a:pt x="965" y="9283"/>
                    </a:cubicBezTo>
                    <a:cubicBezTo>
                      <a:pt x="432" y="9283"/>
                      <a:pt x="1" y="9725"/>
                      <a:pt x="1" y="10259"/>
                    </a:cubicBezTo>
                    <a:lnTo>
                      <a:pt x="511" y="15547"/>
                    </a:lnTo>
                    <a:lnTo>
                      <a:pt x="557" y="15547"/>
                    </a:lnTo>
                    <a:lnTo>
                      <a:pt x="6412" y="16114"/>
                    </a:lnTo>
                    <a:cubicBezTo>
                      <a:pt x="6417" y="16114"/>
                      <a:pt x="6421" y="16114"/>
                      <a:pt x="6426" y="16114"/>
                    </a:cubicBezTo>
                    <a:cubicBezTo>
                      <a:pt x="7291" y="16114"/>
                      <a:pt x="7714" y="15044"/>
                      <a:pt x="7082" y="14446"/>
                    </a:cubicBezTo>
                    <a:cubicBezTo>
                      <a:pt x="6764" y="14162"/>
                      <a:pt x="6322" y="13652"/>
                      <a:pt x="6322" y="13050"/>
                    </a:cubicBezTo>
                    <a:cubicBezTo>
                      <a:pt x="6322" y="12120"/>
                      <a:pt x="7071" y="11473"/>
                      <a:pt x="8126" y="11473"/>
                    </a:cubicBezTo>
                    <a:cubicBezTo>
                      <a:pt x="9181" y="11473"/>
                      <a:pt x="9919" y="12120"/>
                      <a:pt x="9919" y="13050"/>
                    </a:cubicBezTo>
                    <a:cubicBezTo>
                      <a:pt x="9919" y="13652"/>
                      <a:pt x="9488" y="14162"/>
                      <a:pt x="9170" y="14446"/>
                    </a:cubicBezTo>
                    <a:cubicBezTo>
                      <a:pt x="8538" y="15044"/>
                      <a:pt x="8961" y="16114"/>
                      <a:pt x="9826" y="16114"/>
                    </a:cubicBezTo>
                    <a:cubicBezTo>
                      <a:pt x="9830" y="16114"/>
                      <a:pt x="9835" y="16114"/>
                      <a:pt x="9839" y="16114"/>
                    </a:cubicBezTo>
                    <a:lnTo>
                      <a:pt x="15695" y="15547"/>
                    </a:lnTo>
                    <a:lnTo>
                      <a:pt x="15740" y="15547"/>
                    </a:lnTo>
                    <a:lnTo>
                      <a:pt x="16251" y="10259"/>
                    </a:lnTo>
                    <a:cubicBezTo>
                      <a:pt x="16251" y="9737"/>
                      <a:pt x="15820" y="9306"/>
                      <a:pt x="15286" y="9306"/>
                    </a:cubicBezTo>
                    <a:cubicBezTo>
                      <a:pt x="15274" y="9305"/>
                      <a:pt x="15262" y="9305"/>
                      <a:pt x="15251" y="9305"/>
                    </a:cubicBezTo>
                    <a:cubicBezTo>
                      <a:pt x="15002" y="9305"/>
                      <a:pt x="14756" y="9417"/>
                      <a:pt x="14583" y="9612"/>
                    </a:cubicBezTo>
                    <a:cubicBezTo>
                      <a:pt x="14299" y="9918"/>
                      <a:pt x="13788" y="10361"/>
                      <a:pt x="13187" y="10361"/>
                    </a:cubicBezTo>
                    <a:cubicBezTo>
                      <a:pt x="12256" y="10361"/>
                      <a:pt x="11610" y="9612"/>
                      <a:pt x="11610" y="8557"/>
                    </a:cubicBezTo>
                    <a:cubicBezTo>
                      <a:pt x="11610" y="7501"/>
                      <a:pt x="12256" y="6764"/>
                      <a:pt x="13187" y="6764"/>
                    </a:cubicBezTo>
                    <a:cubicBezTo>
                      <a:pt x="13788" y="6764"/>
                      <a:pt x="14299" y="7195"/>
                      <a:pt x="14583" y="7513"/>
                    </a:cubicBezTo>
                    <a:cubicBezTo>
                      <a:pt x="14764" y="7705"/>
                      <a:pt x="15025" y="7819"/>
                      <a:pt x="15286" y="7819"/>
                    </a:cubicBezTo>
                    <a:cubicBezTo>
                      <a:pt x="15831" y="7819"/>
                      <a:pt x="16262" y="7376"/>
                      <a:pt x="16262" y="6843"/>
                    </a:cubicBezTo>
                    <a:lnTo>
                      <a:pt x="15695" y="999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8966" y="0"/>
                      <a:pt x="8534" y="1078"/>
                      <a:pt x="9170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81" y="4653"/>
                      <a:pt x="8126" y="4653"/>
                    </a:cubicBezTo>
                    <a:cubicBezTo>
                      <a:pt x="7071" y="4653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717" y="1078"/>
                      <a:pt x="7297" y="0"/>
                      <a:pt x="6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5683200" y="2134325"/>
                <a:ext cx="4984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9792" extrusionOk="0">
                    <a:moveTo>
                      <a:pt x="11791" y="1"/>
                    </a:moveTo>
                    <a:cubicBezTo>
                      <a:pt x="10736" y="1"/>
                      <a:pt x="9998" y="659"/>
                      <a:pt x="9998" y="1578"/>
                    </a:cubicBezTo>
                    <a:cubicBezTo>
                      <a:pt x="9998" y="2179"/>
                      <a:pt x="10429" y="2690"/>
                      <a:pt x="10747" y="2974"/>
                    </a:cubicBezTo>
                    <a:cubicBezTo>
                      <a:pt x="11383" y="3587"/>
                      <a:pt x="10951" y="4653"/>
                      <a:pt x="10078" y="4653"/>
                    </a:cubicBezTo>
                    <a:lnTo>
                      <a:pt x="4234" y="4086"/>
                    </a:lnTo>
                    <a:lnTo>
                      <a:pt x="4052" y="4097"/>
                    </a:lnTo>
                    <a:lnTo>
                      <a:pt x="4086" y="4472"/>
                    </a:lnTo>
                    <a:lnTo>
                      <a:pt x="4653" y="10327"/>
                    </a:lnTo>
                    <a:cubicBezTo>
                      <a:pt x="4653" y="10860"/>
                      <a:pt x="4222" y="11292"/>
                      <a:pt x="3689" y="11292"/>
                    </a:cubicBezTo>
                    <a:cubicBezTo>
                      <a:pt x="3416" y="11292"/>
                      <a:pt x="3167" y="11190"/>
                      <a:pt x="2974" y="10985"/>
                    </a:cubicBezTo>
                    <a:cubicBezTo>
                      <a:pt x="2690" y="10679"/>
                      <a:pt x="2180" y="10236"/>
                      <a:pt x="1578" y="10236"/>
                    </a:cubicBezTo>
                    <a:cubicBezTo>
                      <a:pt x="648" y="10236"/>
                      <a:pt x="1" y="10985"/>
                      <a:pt x="1" y="12041"/>
                    </a:cubicBezTo>
                    <a:cubicBezTo>
                      <a:pt x="1" y="13085"/>
                      <a:pt x="659" y="13834"/>
                      <a:pt x="1589" y="13834"/>
                    </a:cubicBezTo>
                    <a:cubicBezTo>
                      <a:pt x="2191" y="13834"/>
                      <a:pt x="2702" y="13391"/>
                      <a:pt x="2985" y="13085"/>
                    </a:cubicBezTo>
                    <a:cubicBezTo>
                      <a:pt x="3167" y="12892"/>
                      <a:pt x="3428" y="12778"/>
                      <a:pt x="3700" y="12778"/>
                    </a:cubicBezTo>
                    <a:cubicBezTo>
                      <a:pt x="4234" y="12778"/>
                      <a:pt x="4665" y="13209"/>
                      <a:pt x="4665" y="13754"/>
                    </a:cubicBezTo>
                    <a:lnTo>
                      <a:pt x="4131" y="19235"/>
                    </a:lnTo>
                    <a:lnTo>
                      <a:pt x="4131" y="19235"/>
                    </a:lnTo>
                    <a:lnTo>
                      <a:pt x="4245" y="19224"/>
                    </a:lnTo>
                    <a:lnTo>
                      <a:pt x="10089" y="19791"/>
                    </a:lnTo>
                    <a:cubicBezTo>
                      <a:pt x="10963" y="19791"/>
                      <a:pt x="11394" y="18725"/>
                      <a:pt x="10759" y="18123"/>
                    </a:cubicBezTo>
                    <a:cubicBezTo>
                      <a:pt x="10441" y="17839"/>
                      <a:pt x="10010" y="17329"/>
                      <a:pt x="10010" y="16727"/>
                    </a:cubicBezTo>
                    <a:cubicBezTo>
                      <a:pt x="10010" y="15797"/>
                      <a:pt x="10747" y="15150"/>
                      <a:pt x="11803" y="15150"/>
                    </a:cubicBezTo>
                    <a:cubicBezTo>
                      <a:pt x="12858" y="15150"/>
                      <a:pt x="13607" y="15797"/>
                      <a:pt x="13607" y="16727"/>
                    </a:cubicBezTo>
                    <a:cubicBezTo>
                      <a:pt x="13607" y="17329"/>
                      <a:pt x="13164" y="17839"/>
                      <a:pt x="12847" y="18123"/>
                    </a:cubicBezTo>
                    <a:cubicBezTo>
                      <a:pt x="12211" y="18725"/>
                      <a:pt x="12642" y="19791"/>
                      <a:pt x="13516" y="19791"/>
                    </a:cubicBezTo>
                    <a:lnTo>
                      <a:pt x="19372" y="19224"/>
                    </a:lnTo>
                    <a:lnTo>
                      <a:pt x="19406" y="19224"/>
                    </a:lnTo>
                    <a:lnTo>
                      <a:pt x="19928" y="13754"/>
                    </a:lnTo>
                    <a:cubicBezTo>
                      <a:pt x="19939" y="13216"/>
                      <a:pt x="19507" y="12778"/>
                      <a:pt x="18972" y="12778"/>
                    </a:cubicBezTo>
                    <a:cubicBezTo>
                      <a:pt x="18965" y="12778"/>
                      <a:pt x="18959" y="12778"/>
                      <a:pt x="18952" y="12778"/>
                    </a:cubicBezTo>
                    <a:cubicBezTo>
                      <a:pt x="18940" y="12778"/>
                      <a:pt x="18928" y="12777"/>
                      <a:pt x="18916" y="12777"/>
                    </a:cubicBezTo>
                    <a:cubicBezTo>
                      <a:pt x="18667" y="12777"/>
                      <a:pt x="18421" y="12890"/>
                      <a:pt x="18248" y="13085"/>
                    </a:cubicBezTo>
                    <a:cubicBezTo>
                      <a:pt x="17964" y="13391"/>
                      <a:pt x="17454" y="13834"/>
                      <a:pt x="16852" y="13834"/>
                    </a:cubicBezTo>
                    <a:cubicBezTo>
                      <a:pt x="15922" y="13834"/>
                      <a:pt x="15275" y="13085"/>
                      <a:pt x="15275" y="12029"/>
                    </a:cubicBezTo>
                    <a:cubicBezTo>
                      <a:pt x="15275" y="10974"/>
                      <a:pt x="15922" y="10236"/>
                      <a:pt x="16852" y="10236"/>
                    </a:cubicBezTo>
                    <a:cubicBezTo>
                      <a:pt x="17454" y="10236"/>
                      <a:pt x="17964" y="10668"/>
                      <a:pt x="18248" y="10985"/>
                    </a:cubicBezTo>
                    <a:cubicBezTo>
                      <a:pt x="18430" y="11178"/>
                      <a:pt x="18691" y="11292"/>
                      <a:pt x="18952" y="11292"/>
                    </a:cubicBezTo>
                    <a:cubicBezTo>
                      <a:pt x="19496" y="11292"/>
                      <a:pt x="19928" y="10849"/>
                      <a:pt x="19928" y="10316"/>
                    </a:cubicBezTo>
                    <a:lnTo>
                      <a:pt x="19360" y="4472"/>
                    </a:lnTo>
                    <a:lnTo>
                      <a:pt x="19326" y="4086"/>
                    </a:lnTo>
                    <a:lnTo>
                      <a:pt x="13505" y="4653"/>
                    </a:lnTo>
                    <a:cubicBezTo>
                      <a:pt x="12631" y="4653"/>
                      <a:pt x="12200" y="3587"/>
                      <a:pt x="12835" y="2974"/>
                    </a:cubicBezTo>
                    <a:cubicBezTo>
                      <a:pt x="13153" y="2690"/>
                      <a:pt x="13584" y="2179"/>
                      <a:pt x="13584" y="1578"/>
                    </a:cubicBezTo>
                    <a:cubicBezTo>
                      <a:pt x="13584" y="659"/>
                      <a:pt x="12847" y="1"/>
                      <a:pt x="11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6153000" y="1846375"/>
                <a:ext cx="3299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602" y="568"/>
                    </a:lnTo>
                    <a:lnTo>
                      <a:pt x="580" y="863"/>
                    </a:lnTo>
                    <a:lnTo>
                      <a:pt x="1" y="6707"/>
                    </a:lnTo>
                    <a:cubicBezTo>
                      <a:pt x="1" y="7299"/>
                      <a:pt x="482" y="7682"/>
                      <a:pt x="981" y="7682"/>
                    </a:cubicBezTo>
                    <a:cubicBezTo>
                      <a:pt x="1229" y="7682"/>
                      <a:pt x="1481" y="7588"/>
                      <a:pt x="1680" y="7377"/>
                    </a:cubicBezTo>
                    <a:cubicBezTo>
                      <a:pt x="1964" y="7059"/>
                      <a:pt x="2475" y="6628"/>
                      <a:pt x="3076" y="6628"/>
                    </a:cubicBezTo>
                    <a:cubicBezTo>
                      <a:pt x="4007" y="6628"/>
                      <a:pt x="4653" y="7365"/>
                      <a:pt x="4653" y="8421"/>
                    </a:cubicBezTo>
                    <a:cubicBezTo>
                      <a:pt x="4653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80" y="9261"/>
                      <a:pt x="1227" y="9165"/>
                      <a:pt x="979" y="9165"/>
                    </a:cubicBezTo>
                    <a:cubicBezTo>
                      <a:pt x="481" y="9165"/>
                      <a:pt x="1" y="9551"/>
                      <a:pt x="1" y="10134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24" y="16171"/>
                    </a:lnTo>
                    <a:cubicBezTo>
                      <a:pt x="7297" y="16171"/>
                      <a:pt x="7729" y="15105"/>
                      <a:pt x="7082" y="14503"/>
                    </a:cubicBezTo>
                    <a:cubicBezTo>
                      <a:pt x="6775" y="14219"/>
                      <a:pt x="6333" y="13697"/>
                      <a:pt x="6333" y="13107"/>
                    </a:cubicBezTo>
                    <a:cubicBezTo>
                      <a:pt x="6333" y="12177"/>
                      <a:pt x="7082" y="11519"/>
                      <a:pt x="8137" y="11519"/>
                    </a:cubicBezTo>
                    <a:cubicBezTo>
                      <a:pt x="9193" y="11519"/>
                      <a:pt x="9930" y="12177"/>
                      <a:pt x="9930" y="13107"/>
                    </a:cubicBezTo>
                    <a:cubicBezTo>
                      <a:pt x="9930" y="13697"/>
                      <a:pt x="9488" y="14208"/>
                      <a:pt x="9181" y="14503"/>
                    </a:cubicBezTo>
                    <a:cubicBezTo>
                      <a:pt x="8546" y="15105"/>
                      <a:pt x="8966" y="16171"/>
                      <a:pt x="9851" y="16171"/>
                    </a:cubicBezTo>
                    <a:lnTo>
                      <a:pt x="13198" y="15853"/>
                    </a:lnTo>
                    <a:lnTo>
                      <a:pt x="13198" y="318"/>
                    </a:lnTo>
                    <a:lnTo>
                      <a:pt x="9851" y="1"/>
                    </a:lnTo>
                    <a:cubicBezTo>
                      <a:pt x="9846" y="1"/>
                      <a:pt x="9842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5771425" y="1846375"/>
                <a:ext cx="4979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6172" extrusionOk="0">
                    <a:moveTo>
                      <a:pt x="6574" y="1"/>
                    </a:moveTo>
                    <a:cubicBezTo>
                      <a:pt x="6569" y="1"/>
                      <a:pt x="6565" y="1"/>
                      <a:pt x="6560" y="1"/>
                    </a:cubicBezTo>
                    <a:lnTo>
                      <a:pt x="705" y="568"/>
                    </a:lnTo>
                    <a:lnTo>
                      <a:pt x="534" y="545"/>
                    </a:lnTo>
                    <a:lnTo>
                      <a:pt x="568" y="863"/>
                    </a:lnTo>
                    <a:lnTo>
                      <a:pt x="1" y="6719"/>
                    </a:lnTo>
                    <a:cubicBezTo>
                      <a:pt x="1" y="7252"/>
                      <a:pt x="432" y="7683"/>
                      <a:pt x="966" y="7683"/>
                    </a:cubicBezTo>
                    <a:cubicBezTo>
                      <a:pt x="1238" y="7683"/>
                      <a:pt x="1499" y="7570"/>
                      <a:pt x="1680" y="7377"/>
                    </a:cubicBezTo>
                    <a:cubicBezTo>
                      <a:pt x="1964" y="7070"/>
                      <a:pt x="2475" y="6628"/>
                      <a:pt x="3076" y="6628"/>
                    </a:cubicBezTo>
                    <a:cubicBezTo>
                      <a:pt x="4007" y="6628"/>
                      <a:pt x="4654" y="7377"/>
                      <a:pt x="4654" y="8432"/>
                    </a:cubicBezTo>
                    <a:cubicBezTo>
                      <a:pt x="4654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99" y="9272"/>
                      <a:pt x="1238" y="9170"/>
                      <a:pt x="966" y="9170"/>
                    </a:cubicBezTo>
                    <a:cubicBezTo>
                      <a:pt x="432" y="9170"/>
                      <a:pt x="1" y="9601"/>
                      <a:pt x="1" y="10134"/>
                    </a:cubicBezTo>
                    <a:lnTo>
                      <a:pt x="523" y="15615"/>
                    </a:lnTo>
                    <a:lnTo>
                      <a:pt x="705" y="15604"/>
                    </a:lnTo>
                    <a:lnTo>
                      <a:pt x="6549" y="16171"/>
                    </a:lnTo>
                    <a:cubicBezTo>
                      <a:pt x="7434" y="16171"/>
                      <a:pt x="7854" y="15093"/>
                      <a:pt x="7218" y="14492"/>
                    </a:cubicBezTo>
                    <a:cubicBezTo>
                      <a:pt x="6900" y="14208"/>
                      <a:pt x="6469" y="13697"/>
                      <a:pt x="6469" y="13096"/>
                    </a:cubicBezTo>
                    <a:cubicBezTo>
                      <a:pt x="6469" y="12177"/>
                      <a:pt x="7207" y="11519"/>
                      <a:pt x="8262" y="11519"/>
                    </a:cubicBezTo>
                    <a:cubicBezTo>
                      <a:pt x="9318" y="11519"/>
                      <a:pt x="10067" y="12165"/>
                      <a:pt x="10067" y="13096"/>
                    </a:cubicBezTo>
                    <a:cubicBezTo>
                      <a:pt x="10067" y="13697"/>
                      <a:pt x="9624" y="14208"/>
                      <a:pt x="9306" y="14492"/>
                    </a:cubicBezTo>
                    <a:cubicBezTo>
                      <a:pt x="8671" y="15093"/>
                      <a:pt x="9102" y="16160"/>
                      <a:pt x="9976" y="16160"/>
                    </a:cubicBezTo>
                    <a:lnTo>
                      <a:pt x="15797" y="15592"/>
                    </a:lnTo>
                    <a:lnTo>
                      <a:pt x="15264" y="10134"/>
                    </a:lnTo>
                    <a:cubicBezTo>
                      <a:pt x="15264" y="9543"/>
                      <a:pt x="15740" y="9159"/>
                      <a:pt x="16239" y="9159"/>
                    </a:cubicBezTo>
                    <a:cubicBezTo>
                      <a:pt x="16487" y="9159"/>
                      <a:pt x="16740" y="9254"/>
                      <a:pt x="16943" y="9465"/>
                    </a:cubicBezTo>
                    <a:cubicBezTo>
                      <a:pt x="17227" y="9771"/>
                      <a:pt x="17738" y="10214"/>
                      <a:pt x="18339" y="10214"/>
                    </a:cubicBezTo>
                    <a:cubicBezTo>
                      <a:pt x="19270" y="10214"/>
                      <a:pt x="19916" y="9476"/>
                      <a:pt x="19916" y="8421"/>
                    </a:cubicBezTo>
                    <a:cubicBezTo>
                      <a:pt x="19916" y="7365"/>
                      <a:pt x="19270" y="6628"/>
                      <a:pt x="18339" y="6628"/>
                    </a:cubicBezTo>
                    <a:cubicBezTo>
                      <a:pt x="17738" y="6628"/>
                      <a:pt x="17227" y="7070"/>
                      <a:pt x="16943" y="7377"/>
                    </a:cubicBezTo>
                    <a:cubicBezTo>
                      <a:pt x="16744" y="7588"/>
                      <a:pt x="16492" y="7682"/>
                      <a:pt x="16244" y="7682"/>
                    </a:cubicBezTo>
                    <a:cubicBezTo>
                      <a:pt x="15745" y="7682"/>
                      <a:pt x="15264" y="7299"/>
                      <a:pt x="15264" y="6707"/>
                    </a:cubicBezTo>
                    <a:lnTo>
                      <a:pt x="15831" y="863"/>
                    </a:lnTo>
                    <a:lnTo>
                      <a:pt x="15865" y="557"/>
                    </a:lnTo>
                    <a:lnTo>
                      <a:pt x="15831" y="557"/>
                    </a:lnTo>
                    <a:lnTo>
                      <a:pt x="9987" y="1"/>
                    </a:lnTo>
                    <a:cubicBezTo>
                      <a:pt x="9982" y="1"/>
                      <a:pt x="9978" y="1"/>
                      <a:pt x="9973" y="1"/>
                    </a:cubicBezTo>
                    <a:cubicBezTo>
                      <a:pt x="9098" y="1"/>
                      <a:pt x="8685" y="1070"/>
                      <a:pt x="9318" y="1669"/>
                    </a:cubicBezTo>
                    <a:cubicBezTo>
                      <a:pt x="9624" y="1952"/>
                      <a:pt x="10067" y="2463"/>
                      <a:pt x="10067" y="3065"/>
                    </a:cubicBezTo>
                    <a:cubicBezTo>
                      <a:pt x="10067" y="3995"/>
                      <a:pt x="9329" y="4642"/>
                      <a:pt x="8274" y="4642"/>
                    </a:cubicBezTo>
                    <a:cubicBezTo>
                      <a:pt x="7218" y="4642"/>
                      <a:pt x="6469" y="3995"/>
                      <a:pt x="6469" y="3065"/>
                    </a:cubicBezTo>
                    <a:cubicBezTo>
                      <a:pt x="6469" y="2463"/>
                      <a:pt x="6912" y="1952"/>
                      <a:pt x="7218" y="1669"/>
                    </a:cubicBezTo>
                    <a:cubicBezTo>
                      <a:pt x="7862" y="1070"/>
                      <a:pt x="7438" y="1"/>
                      <a:pt x="6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6065050" y="2134050"/>
                <a:ext cx="418200" cy="5830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23321" extrusionOk="0">
                    <a:moveTo>
                      <a:pt x="11644" y="0"/>
                    </a:moveTo>
                    <a:cubicBezTo>
                      <a:pt x="10589" y="0"/>
                      <a:pt x="9851" y="658"/>
                      <a:pt x="9851" y="1578"/>
                    </a:cubicBezTo>
                    <a:cubicBezTo>
                      <a:pt x="9851" y="2179"/>
                      <a:pt x="10282" y="2690"/>
                      <a:pt x="10600" y="2973"/>
                    </a:cubicBezTo>
                    <a:cubicBezTo>
                      <a:pt x="10793" y="3166"/>
                      <a:pt x="10906" y="3416"/>
                      <a:pt x="10906" y="3688"/>
                    </a:cubicBezTo>
                    <a:cubicBezTo>
                      <a:pt x="10906" y="4222"/>
                      <a:pt x="10464" y="4653"/>
                      <a:pt x="9930" y="4653"/>
                    </a:cubicBezTo>
                    <a:lnTo>
                      <a:pt x="4086" y="4097"/>
                    </a:lnTo>
                    <a:lnTo>
                      <a:pt x="4041" y="4097"/>
                    </a:lnTo>
                    <a:lnTo>
                      <a:pt x="4086" y="4483"/>
                    </a:lnTo>
                    <a:lnTo>
                      <a:pt x="4654" y="10327"/>
                    </a:lnTo>
                    <a:cubicBezTo>
                      <a:pt x="4654" y="10860"/>
                      <a:pt x="4211" y="11303"/>
                      <a:pt x="3678" y="11303"/>
                    </a:cubicBezTo>
                    <a:cubicBezTo>
                      <a:pt x="3417" y="11303"/>
                      <a:pt x="3156" y="11189"/>
                      <a:pt x="2974" y="10996"/>
                    </a:cubicBezTo>
                    <a:cubicBezTo>
                      <a:pt x="2690" y="10690"/>
                      <a:pt x="2180" y="10247"/>
                      <a:pt x="1578" y="10247"/>
                    </a:cubicBezTo>
                    <a:cubicBezTo>
                      <a:pt x="648" y="10247"/>
                      <a:pt x="1" y="10996"/>
                      <a:pt x="1" y="12052"/>
                    </a:cubicBezTo>
                    <a:cubicBezTo>
                      <a:pt x="1" y="13096"/>
                      <a:pt x="659" y="13845"/>
                      <a:pt x="1578" y="13845"/>
                    </a:cubicBezTo>
                    <a:cubicBezTo>
                      <a:pt x="2180" y="13845"/>
                      <a:pt x="2690" y="13402"/>
                      <a:pt x="2974" y="13096"/>
                    </a:cubicBezTo>
                    <a:cubicBezTo>
                      <a:pt x="3156" y="12891"/>
                      <a:pt x="3417" y="12789"/>
                      <a:pt x="3689" y="12789"/>
                    </a:cubicBezTo>
                    <a:cubicBezTo>
                      <a:pt x="4222" y="12789"/>
                      <a:pt x="4654" y="13220"/>
                      <a:pt x="4654" y="13754"/>
                    </a:cubicBezTo>
                    <a:lnTo>
                      <a:pt x="4132" y="19235"/>
                    </a:lnTo>
                    <a:lnTo>
                      <a:pt x="9953" y="18667"/>
                    </a:lnTo>
                    <a:cubicBezTo>
                      <a:pt x="10486" y="18667"/>
                      <a:pt x="10918" y="19099"/>
                      <a:pt x="10918" y="19632"/>
                    </a:cubicBezTo>
                    <a:cubicBezTo>
                      <a:pt x="10918" y="19904"/>
                      <a:pt x="10804" y="20165"/>
                      <a:pt x="10611" y="20347"/>
                    </a:cubicBezTo>
                    <a:cubicBezTo>
                      <a:pt x="10305" y="20631"/>
                      <a:pt x="9862" y="21141"/>
                      <a:pt x="9862" y="21743"/>
                    </a:cubicBezTo>
                    <a:cubicBezTo>
                      <a:pt x="9862" y="22673"/>
                      <a:pt x="10611" y="23320"/>
                      <a:pt x="11667" y="23320"/>
                    </a:cubicBezTo>
                    <a:cubicBezTo>
                      <a:pt x="12722" y="23320"/>
                      <a:pt x="13460" y="22673"/>
                      <a:pt x="13460" y="21743"/>
                    </a:cubicBezTo>
                    <a:cubicBezTo>
                      <a:pt x="13460" y="21141"/>
                      <a:pt x="13017" y="20631"/>
                      <a:pt x="12711" y="20347"/>
                    </a:cubicBezTo>
                    <a:cubicBezTo>
                      <a:pt x="12518" y="20165"/>
                      <a:pt x="12404" y="19904"/>
                      <a:pt x="12404" y="19632"/>
                    </a:cubicBezTo>
                    <a:cubicBezTo>
                      <a:pt x="12404" y="19099"/>
                      <a:pt x="12835" y="18667"/>
                      <a:pt x="13369" y="18667"/>
                    </a:cubicBezTo>
                    <a:lnTo>
                      <a:pt x="16728" y="18985"/>
                    </a:lnTo>
                    <a:lnTo>
                      <a:pt x="16716" y="4324"/>
                    </a:lnTo>
                    <a:lnTo>
                      <a:pt x="13369" y="4653"/>
                    </a:lnTo>
                    <a:cubicBezTo>
                      <a:pt x="12824" y="4653"/>
                      <a:pt x="12393" y="4222"/>
                      <a:pt x="12393" y="3688"/>
                    </a:cubicBezTo>
                    <a:cubicBezTo>
                      <a:pt x="12381" y="3416"/>
                      <a:pt x="12495" y="3155"/>
                      <a:pt x="12688" y="2973"/>
                    </a:cubicBezTo>
                    <a:cubicBezTo>
                      <a:pt x="13006" y="2690"/>
                      <a:pt x="13437" y="2179"/>
                      <a:pt x="13437" y="1578"/>
                    </a:cubicBezTo>
                    <a:cubicBezTo>
                      <a:pt x="13437" y="647"/>
                      <a:pt x="12699" y="0"/>
                      <a:pt x="11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7" name="Google Shape;167;p5"/>
          <p:cNvGrpSpPr/>
          <p:nvPr/>
        </p:nvGrpSpPr>
        <p:grpSpPr>
          <a:xfrm>
            <a:off x="-2502223" y="-441045"/>
            <a:ext cx="3769022" cy="3405477"/>
            <a:chOff x="-1890323" y="-289070"/>
            <a:chExt cx="3769022" cy="3405477"/>
          </a:xfrm>
        </p:grpSpPr>
        <p:grpSp>
          <p:nvGrpSpPr>
            <p:cNvPr id="168" name="Google Shape;168;p5"/>
            <p:cNvGrpSpPr/>
            <p:nvPr/>
          </p:nvGrpSpPr>
          <p:grpSpPr>
            <a:xfrm>
              <a:off x="-1890323" y="-289046"/>
              <a:ext cx="3769022" cy="3404529"/>
              <a:chOff x="238125" y="1792075"/>
              <a:chExt cx="2309025" cy="2085725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238125" y="1792075"/>
                <a:ext cx="1928850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4" h="83429" extrusionOk="0">
                    <a:moveTo>
                      <a:pt x="4999" y="30058"/>
                    </a:moveTo>
                    <a:cubicBezTo>
                      <a:pt x="5024" y="30058"/>
                      <a:pt x="5048" y="30059"/>
                      <a:pt x="5072" y="30060"/>
                    </a:cubicBezTo>
                    <a:cubicBezTo>
                      <a:pt x="4823" y="30060"/>
                      <a:pt x="4585" y="30094"/>
                      <a:pt x="4346" y="30174"/>
                    </a:cubicBezTo>
                    <a:cubicBezTo>
                      <a:pt x="4560" y="30102"/>
                      <a:pt x="4783" y="30058"/>
                      <a:pt x="4999" y="30058"/>
                    </a:cubicBezTo>
                    <a:close/>
                    <a:moveTo>
                      <a:pt x="0" y="34395"/>
                    </a:moveTo>
                    <a:lnTo>
                      <a:pt x="3358" y="34713"/>
                    </a:lnTo>
                    <a:lnTo>
                      <a:pt x="3358" y="34713"/>
                    </a:lnTo>
                    <a:cubicBezTo>
                      <a:pt x="3355" y="34713"/>
                      <a:pt x="3351" y="34713"/>
                      <a:pt x="3348" y="34713"/>
                    </a:cubicBezTo>
                    <a:lnTo>
                      <a:pt x="0" y="34395"/>
                    </a:lnTo>
                    <a:close/>
                    <a:moveTo>
                      <a:pt x="5073" y="30060"/>
                    </a:moveTo>
                    <a:cubicBezTo>
                      <a:pt x="6128" y="30060"/>
                      <a:pt x="6877" y="30707"/>
                      <a:pt x="6877" y="31638"/>
                    </a:cubicBezTo>
                    <a:cubicBezTo>
                      <a:pt x="6877" y="32239"/>
                      <a:pt x="6434" y="32750"/>
                      <a:pt x="6128" y="33033"/>
                    </a:cubicBezTo>
                    <a:cubicBezTo>
                      <a:pt x="5924" y="33215"/>
                      <a:pt x="5821" y="33476"/>
                      <a:pt x="5821" y="33737"/>
                    </a:cubicBezTo>
                    <a:cubicBezTo>
                      <a:pt x="5821" y="34282"/>
                      <a:pt x="6253" y="34713"/>
                      <a:pt x="6786" y="34713"/>
                    </a:cubicBezTo>
                    <a:cubicBezTo>
                      <a:pt x="6253" y="34713"/>
                      <a:pt x="5810" y="34282"/>
                      <a:pt x="5821" y="33748"/>
                    </a:cubicBezTo>
                    <a:cubicBezTo>
                      <a:pt x="5810" y="33476"/>
                      <a:pt x="5924" y="33215"/>
                      <a:pt x="6116" y="33033"/>
                    </a:cubicBezTo>
                    <a:cubicBezTo>
                      <a:pt x="6434" y="32750"/>
                      <a:pt x="6865" y="32239"/>
                      <a:pt x="6865" y="31638"/>
                    </a:cubicBezTo>
                    <a:cubicBezTo>
                      <a:pt x="6865" y="30707"/>
                      <a:pt x="6128" y="30060"/>
                      <a:pt x="5073" y="30060"/>
                    </a:cubicBezTo>
                    <a:close/>
                    <a:moveTo>
                      <a:pt x="12074" y="39626"/>
                    </a:moveTo>
                    <a:cubicBezTo>
                      <a:pt x="12074" y="39722"/>
                      <a:pt x="12087" y="39824"/>
                      <a:pt x="12114" y="39917"/>
                    </a:cubicBezTo>
                    <a:lnTo>
                      <a:pt x="12114" y="39917"/>
                    </a:lnTo>
                    <a:cubicBezTo>
                      <a:pt x="12084" y="39820"/>
                      <a:pt x="12065" y="39723"/>
                      <a:pt x="12074" y="39626"/>
                    </a:cubicBezTo>
                    <a:close/>
                    <a:moveTo>
                      <a:pt x="16738" y="41336"/>
                    </a:moveTo>
                    <a:cubicBezTo>
                      <a:pt x="16738" y="41337"/>
                      <a:pt x="16738" y="41339"/>
                      <a:pt x="16738" y="41340"/>
                    </a:cubicBezTo>
                    <a:cubicBezTo>
                      <a:pt x="16738" y="41341"/>
                      <a:pt x="16738" y="41343"/>
                      <a:pt x="16738" y="41344"/>
                    </a:cubicBezTo>
                    <a:lnTo>
                      <a:pt x="16738" y="41344"/>
                    </a:lnTo>
                    <a:cubicBezTo>
                      <a:pt x="16738" y="41341"/>
                      <a:pt x="16738" y="41339"/>
                      <a:pt x="16738" y="41336"/>
                    </a:cubicBezTo>
                    <a:close/>
                    <a:moveTo>
                      <a:pt x="12738" y="42127"/>
                    </a:moveTo>
                    <a:lnTo>
                      <a:pt x="12738" y="42127"/>
                    </a:lnTo>
                    <a:cubicBezTo>
                      <a:pt x="12448" y="42225"/>
                      <a:pt x="12213" y="42460"/>
                      <a:pt x="12119" y="42758"/>
                    </a:cubicBezTo>
                    <a:cubicBezTo>
                      <a:pt x="12213" y="42453"/>
                      <a:pt x="12446" y="42224"/>
                      <a:pt x="12738" y="42127"/>
                    </a:cubicBezTo>
                    <a:close/>
                    <a:moveTo>
                      <a:pt x="13050" y="42077"/>
                    </a:moveTo>
                    <a:cubicBezTo>
                      <a:pt x="13322" y="42077"/>
                      <a:pt x="13572" y="42191"/>
                      <a:pt x="13765" y="42384"/>
                    </a:cubicBezTo>
                    <a:cubicBezTo>
                      <a:pt x="14048" y="42689"/>
                      <a:pt x="14556" y="43130"/>
                      <a:pt x="15156" y="43133"/>
                    </a:cubicBezTo>
                    <a:lnTo>
                      <a:pt x="15156" y="43133"/>
                    </a:lnTo>
                    <a:cubicBezTo>
                      <a:pt x="15153" y="43133"/>
                      <a:pt x="15151" y="43133"/>
                      <a:pt x="15149" y="43133"/>
                    </a:cubicBezTo>
                    <a:cubicBezTo>
                      <a:pt x="14548" y="43133"/>
                      <a:pt x="14037" y="42702"/>
                      <a:pt x="13754" y="42384"/>
                    </a:cubicBezTo>
                    <a:cubicBezTo>
                      <a:pt x="13562" y="42192"/>
                      <a:pt x="13314" y="42079"/>
                      <a:pt x="13044" y="42078"/>
                    </a:cubicBezTo>
                    <a:lnTo>
                      <a:pt x="13044" y="42078"/>
                    </a:lnTo>
                    <a:cubicBezTo>
                      <a:pt x="13046" y="42077"/>
                      <a:pt x="13048" y="42077"/>
                      <a:pt x="13050" y="42077"/>
                    </a:cubicBezTo>
                    <a:close/>
                    <a:moveTo>
                      <a:pt x="7682" y="48807"/>
                    </a:moveTo>
                    <a:lnTo>
                      <a:pt x="12653" y="49283"/>
                    </a:lnTo>
                    <a:lnTo>
                      <a:pt x="12641" y="49283"/>
                    </a:lnTo>
                    <a:lnTo>
                      <a:pt x="7682" y="48807"/>
                    </a:lnTo>
                    <a:close/>
                    <a:moveTo>
                      <a:pt x="3904" y="48886"/>
                    </a:moveTo>
                    <a:cubicBezTo>
                      <a:pt x="4426" y="49238"/>
                      <a:pt x="4482" y="49976"/>
                      <a:pt x="4040" y="50395"/>
                    </a:cubicBezTo>
                    <a:cubicBezTo>
                      <a:pt x="3722" y="50679"/>
                      <a:pt x="3280" y="51201"/>
                      <a:pt x="3280" y="51803"/>
                    </a:cubicBezTo>
                    <a:cubicBezTo>
                      <a:pt x="3280" y="52143"/>
                      <a:pt x="3391" y="52463"/>
                      <a:pt x="3585" y="52720"/>
                    </a:cubicBezTo>
                    <a:lnTo>
                      <a:pt x="3585" y="52720"/>
                    </a:lnTo>
                    <a:cubicBezTo>
                      <a:pt x="3387" y="52459"/>
                      <a:pt x="3274" y="52134"/>
                      <a:pt x="3280" y="51791"/>
                    </a:cubicBezTo>
                    <a:cubicBezTo>
                      <a:pt x="3280" y="51190"/>
                      <a:pt x="3722" y="50679"/>
                      <a:pt x="4028" y="50395"/>
                    </a:cubicBezTo>
                    <a:cubicBezTo>
                      <a:pt x="4482" y="49976"/>
                      <a:pt x="4414" y="49238"/>
                      <a:pt x="3904" y="48886"/>
                    </a:cubicBezTo>
                    <a:close/>
                    <a:moveTo>
                      <a:pt x="20199" y="0"/>
                    </a:moveTo>
                    <a:cubicBezTo>
                      <a:pt x="19144" y="0"/>
                      <a:pt x="18406" y="647"/>
                      <a:pt x="18406" y="1577"/>
                    </a:cubicBezTo>
                    <a:cubicBezTo>
                      <a:pt x="18406" y="2179"/>
                      <a:pt x="18849" y="2689"/>
                      <a:pt x="19155" y="2973"/>
                    </a:cubicBezTo>
                    <a:cubicBezTo>
                      <a:pt x="19791" y="3575"/>
                      <a:pt x="19371" y="4653"/>
                      <a:pt x="18486" y="4653"/>
                    </a:cubicBezTo>
                    <a:lnTo>
                      <a:pt x="12641" y="4085"/>
                    </a:lnTo>
                    <a:lnTo>
                      <a:pt x="12585" y="4085"/>
                    </a:lnTo>
                    <a:lnTo>
                      <a:pt x="6786" y="3518"/>
                    </a:lnTo>
                    <a:cubicBezTo>
                      <a:pt x="6253" y="3518"/>
                      <a:pt x="5810" y="3949"/>
                      <a:pt x="5821" y="4494"/>
                    </a:cubicBezTo>
                    <a:cubicBezTo>
                      <a:pt x="5810" y="4755"/>
                      <a:pt x="5924" y="5016"/>
                      <a:pt x="6116" y="5197"/>
                    </a:cubicBezTo>
                    <a:cubicBezTo>
                      <a:pt x="6434" y="5481"/>
                      <a:pt x="6865" y="5992"/>
                      <a:pt x="6865" y="6593"/>
                    </a:cubicBezTo>
                    <a:cubicBezTo>
                      <a:pt x="6865" y="7524"/>
                      <a:pt x="6128" y="8170"/>
                      <a:pt x="5072" y="8170"/>
                    </a:cubicBezTo>
                    <a:cubicBezTo>
                      <a:pt x="4017" y="8170"/>
                      <a:pt x="3280" y="7524"/>
                      <a:pt x="3280" y="6593"/>
                    </a:cubicBezTo>
                    <a:cubicBezTo>
                      <a:pt x="3280" y="5992"/>
                      <a:pt x="3722" y="5481"/>
                      <a:pt x="4028" y="5197"/>
                    </a:cubicBezTo>
                    <a:cubicBezTo>
                      <a:pt x="4221" y="5016"/>
                      <a:pt x="4335" y="4755"/>
                      <a:pt x="4335" y="4482"/>
                    </a:cubicBezTo>
                    <a:cubicBezTo>
                      <a:pt x="4335" y="3949"/>
                      <a:pt x="3904" y="3518"/>
                      <a:pt x="3359" y="3518"/>
                    </a:cubicBezTo>
                    <a:lnTo>
                      <a:pt x="0" y="3847"/>
                    </a:lnTo>
                    <a:lnTo>
                      <a:pt x="0" y="24409"/>
                    </a:lnTo>
                    <a:cubicBezTo>
                      <a:pt x="896" y="24454"/>
                      <a:pt x="1509" y="25181"/>
                      <a:pt x="1509" y="26213"/>
                    </a:cubicBezTo>
                    <a:cubicBezTo>
                      <a:pt x="1509" y="27235"/>
                      <a:pt x="896" y="27972"/>
                      <a:pt x="0" y="28006"/>
                    </a:cubicBezTo>
                    <a:lnTo>
                      <a:pt x="0" y="34395"/>
                    </a:lnTo>
                    <a:lnTo>
                      <a:pt x="11" y="49045"/>
                    </a:lnTo>
                    <a:lnTo>
                      <a:pt x="0" y="49045"/>
                    </a:lnTo>
                    <a:lnTo>
                      <a:pt x="0" y="69800"/>
                    </a:lnTo>
                    <a:cubicBezTo>
                      <a:pt x="896" y="69834"/>
                      <a:pt x="1509" y="70560"/>
                      <a:pt x="1509" y="71593"/>
                    </a:cubicBezTo>
                    <a:cubicBezTo>
                      <a:pt x="1509" y="72626"/>
                      <a:pt x="896" y="73352"/>
                      <a:pt x="0" y="73386"/>
                    </a:cubicBezTo>
                    <a:lnTo>
                      <a:pt x="0" y="79105"/>
                    </a:lnTo>
                    <a:lnTo>
                      <a:pt x="3359" y="78787"/>
                    </a:lnTo>
                    <a:cubicBezTo>
                      <a:pt x="4233" y="78787"/>
                      <a:pt x="4664" y="79854"/>
                      <a:pt x="4028" y="80456"/>
                    </a:cubicBezTo>
                    <a:cubicBezTo>
                      <a:pt x="3711" y="80739"/>
                      <a:pt x="3268" y="81250"/>
                      <a:pt x="3268" y="81851"/>
                    </a:cubicBezTo>
                    <a:cubicBezTo>
                      <a:pt x="3268" y="82782"/>
                      <a:pt x="4017" y="83429"/>
                      <a:pt x="5072" y="83429"/>
                    </a:cubicBezTo>
                    <a:cubicBezTo>
                      <a:pt x="6128" y="83429"/>
                      <a:pt x="6865" y="82782"/>
                      <a:pt x="6865" y="81851"/>
                    </a:cubicBezTo>
                    <a:cubicBezTo>
                      <a:pt x="6865" y="81250"/>
                      <a:pt x="6434" y="80739"/>
                      <a:pt x="6116" y="80456"/>
                    </a:cubicBezTo>
                    <a:cubicBezTo>
                      <a:pt x="5481" y="79854"/>
                      <a:pt x="5901" y="78787"/>
                      <a:pt x="6786" y="78787"/>
                    </a:cubicBezTo>
                    <a:lnTo>
                      <a:pt x="12630" y="79355"/>
                    </a:lnTo>
                    <a:lnTo>
                      <a:pt x="12653" y="79355"/>
                    </a:lnTo>
                    <a:lnTo>
                      <a:pt x="12641" y="79151"/>
                    </a:lnTo>
                    <a:lnTo>
                      <a:pt x="12074" y="73295"/>
                    </a:lnTo>
                    <a:cubicBezTo>
                      <a:pt x="12074" y="72762"/>
                      <a:pt x="12517" y="72342"/>
                      <a:pt x="13050" y="72342"/>
                    </a:cubicBezTo>
                    <a:cubicBezTo>
                      <a:pt x="13322" y="72342"/>
                      <a:pt x="13572" y="72444"/>
                      <a:pt x="13765" y="72648"/>
                    </a:cubicBezTo>
                    <a:cubicBezTo>
                      <a:pt x="14049" y="72955"/>
                      <a:pt x="14559" y="73397"/>
                      <a:pt x="15161" y="73397"/>
                    </a:cubicBezTo>
                    <a:cubicBezTo>
                      <a:pt x="16091" y="73397"/>
                      <a:pt x="16738" y="72648"/>
                      <a:pt x="16738" y="71593"/>
                    </a:cubicBezTo>
                    <a:cubicBezTo>
                      <a:pt x="16738" y="70549"/>
                      <a:pt x="16080" y="69789"/>
                      <a:pt x="15149" y="69789"/>
                    </a:cubicBezTo>
                    <a:cubicBezTo>
                      <a:pt x="14548" y="69789"/>
                      <a:pt x="14037" y="70231"/>
                      <a:pt x="13754" y="70538"/>
                    </a:cubicBezTo>
                    <a:cubicBezTo>
                      <a:pt x="13561" y="70731"/>
                      <a:pt x="13311" y="70844"/>
                      <a:pt x="13039" y="70844"/>
                    </a:cubicBezTo>
                    <a:cubicBezTo>
                      <a:pt x="12505" y="70844"/>
                      <a:pt x="12074" y="70413"/>
                      <a:pt x="12074" y="69879"/>
                    </a:cubicBezTo>
                    <a:lnTo>
                      <a:pt x="12607" y="64330"/>
                    </a:lnTo>
                    <a:lnTo>
                      <a:pt x="12630" y="64330"/>
                    </a:lnTo>
                    <a:lnTo>
                      <a:pt x="18486" y="64898"/>
                    </a:lnTo>
                    <a:cubicBezTo>
                      <a:pt x="19019" y="64898"/>
                      <a:pt x="19450" y="64467"/>
                      <a:pt x="19450" y="63922"/>
                    </a:cubicBezTo>
                    <a:cubicBezTo>
                      <a:pt x="19462" y="63661"/>
                      <a:pt x="19348" y="63400"/>
                      <a:pt x="19155" y="63218"/>
                    </a:cubicBezTo>
                    <a:cubicBezTo>
                      <a:pt x="18837" y="62935"/>
                      <a:pt x="18395" y="62424"/>
                      <a:pt x="18395" y="61823"/>
                    </a:cubicBezTo>
                    <a:cubicBezTo>
                      <a:pt x="18395" y="60892"/>
                      <a:pt x="19144" y="60245"/>
                      <a:pt x="20199" y="60245"/>
                    </a:cubicBezTo>
                    <a:cubicBezTo>
                      <a:pt x="21255" y="60245"/>
                      <a:pt x="21992" y="60892"/>
                      <a:pt x="21992" y="61823"/>
                    </a:cubicBezTo>
                    <a:cubicBezTo>
                      <a:pt x="21992" y="62424"/>
                      <a:pt x="21561" y="62935"/>
                      <a:pt x="21243" y="63218"/>
                    </a:cubicBezTo>
                    <a:cubicBezTo>
                      <a:pt x="21050" y="63400"/>
                      <a:pt x="20937" y="63661"/>
                      <a:pt x="20937" y="63922"/>
                    </a:cubicBezTo>
                    <a:cubicBezTo>
                      <a:pt x="20937" y="64467"/>
                      <a:pt x="21379" y="64898"/>
                      <a:pt x="21913" y="64898"/>
                    </a:cubicBezTo>
                    <a:lnTo>
                      <a:pt x="27757" y="64330"/>
                    </a:lnTo>
                    <a:lnTo>
                      <a:pt x="27927" y="64342"/>
                    </a:lnTo>
                    <a:lnTo>
                      <a:pt x="28460" y="69879"/>
                    </a:lnTo>
                    <a:cubicBezTo>
                      <a:pt x="28460" y="70413"/>
                      <a:pt x="28029" y="70844"/>
                      <a:pt x="27496" y="70844"/>
                    </a:cubicBezTo>
                    <a:cubicBezTo>
                      <a:pt x="27223" y="70844"/>
                      <a:pt x="26974" y="70742"/>
                      <a:pt x="26781" y="70538"/>
                    </a:cubicBezTo>
                    <a:cubicBezTo>
                      <a:pt x="26497" y="70231"/>
                      <a:pt x="25987" y="69789"/>
                      <a:pt x="25385" y="69789"/>
                    </a:cubicBezTo>
                    <a:cubicBezTo>
                      <a:pt x="24455" y="69789"/>
                      <a:pt x="23808" y="70538"/>
                      <a:pt x="23808" y="71593"/>
                    </a:cubicBezTo>
                    <a:cubicBezTo>
                      <a:pt x="23808" y="72648"/>
                      <a:pt x="24455" y="73386"/>
                      <a:pt x="25385" y="73386"/>
                    </a:cubicBezTo>
                    <a:cubicBezTo>
                      <a:pt x="25987" y="73386"/>
                      <a:pt x="26497" y="72943"/>
                      <a:pt x="26781" y="72637"/>
                    </a:cubicBezTo>
                    <a:cubicBezTo>
                      <a:pt x="26974" y="72444"/>
                      <a:pt x="27223" y="72331"/>
                      <a:pt x="27496" y="72331"/>
                    </a:cubicBezTo>
                    <a:cubicBezTo>
                      <a:pt x="28029" y="72331"/>
                      <a:pt x="28460" y="72762"/>
                      <a:pt x="28460" y="73307"/>
                    </a:cubicBezTo>
                    <a:lnTo>
                      <a:pt x="27893" y="79151"/>
                    </a:lnTo>
                    <a:lnTo>
                      <a:pt x="27882" y="79332"/>
                    </a:lnTo>
                    <a:lnTo>
                      <a:pt x="33612" y="78776"/>
                    </a:lnTo>
                    <a:cubicBezTo>
                      <a:pt x="34486" y="78776"/>
                      <a:pt x="34917" y="79854"/>
                      <a:pt x="34270" y="80456"/>
                    </a:cubicBezTo>
                    <a:cubicBezTo>
                      <a:pt x="33964" y="80739"/>
                      <a:pt x="33522" y="81250"/>
                      <a:pt x="33522" y="81851"/>
                    </a:cubicBezTo>
                    <a:cubicBezTo>
                      <a:pt x="33522" y="82782"/>
                      <a:pt x="34270" y="83429"/>
                      <a:pt x="35326" y="83429"/>
                    </a:cubicBezTo>
                    <a:cubicBezTo>
                      <a:pt x="36370" y="83429"/>
                      <a:pt x="37119" y="82782"/>
                      <a:pt x="37119" y="81851"/>
                    </a:cubicBezTo>
                    <a:cubicBezTo>
                      <a:pt x="37119" y="81250"/>
                      <a:pt x="36676" y="80739"/>
                      <a:pt x="36370" y="80456"/>
                    </a:cubicBezTo>
                    <a:cubicBezTo>
                      <a:pt x="35734" y="79854"/>
                      <a:pt x="36154" y="78776"/>
                      <a:pt x="37039" y="78776"/>
                    </a:cubicBezTo>
                    <a:lnTo>
                      <a:pt x="42861" y="79344"/>
                    </a:lnTo>
                    <a:lnTo>
                      <a:pt x="42883" y="79162"/>
                    </a:lnTo>
                    <a:lnTo>
                      <a:pt x="42316" y="73307"/>
                    </a:lnTo>
                    <a:cubicBezTo>
                      <a:pt x="42316" y="72773"/>
                      <a:pt x="42747" y="72342"/>
                      <a:pt x="43281" y="72342"/>
                    </a:cubicBezTo>
                    <a:cubicBezTo>
                      <a:pt x="43293" y="72341"/>
                      <a:pt x="43306" y="72341"/>
                      <a:pt x="43318" y="72341"/>
                    </a:cubicBezTo>
                    <a:cubicBezTo>
                      <a:pt x="43577" y="72341"/>
                      <a:pt x="43822" y="72453"/>
                      <a:pt x="43996" y="72637"/>
                    </a:cubicBezTo>
                    <a:cubicBezTo>
                      <a:pt x="44279" y="72955"/>
                      <a:pt x="44790" y="73386"/>
                      <a:pt x="45391" y="73386"/>
                    </a:cubicBezTo>
                    <a:cubicBezTo>
                      <a:pt x="46322" y="73386"/>
                      <a:pt x="46969" y="72648"/>
                      <a:pt x="46969" y="71593"/>
                    </a:cubicBezTo>
                    <a:cubicBezTo>
                      <a:pt x="46969" y="70538"/>
                      <a:pt x="46333" y="69789"/>
                      <a:pt x="45403" y="69789"/>
                    </a:cubicBezTo>
                    <a:cubicBezTo>
                      <a:pt x="44801" y="69789"/>
                      <a:pt x="44291" y="70231"/>
                      <a:pt x="44007" y="70538"/>
                    </a:cubicBezTo>
                    <a:cubicBezTo>
                      <a:pt x="43814" y="70731"/>
                      <a:pt x="43564" y="70844"/>
                      <a:pt x="43292" y="70844"/>
                    </a:cubicBezTo>
                    <a:cubicBezTo>
                      <a:pt x="42759" y="70844"/>
                      <a:pt x="42327" y="70413"/>
                      <a:pt x="42327" y="69879"/>
                    </a:cubicBezTo>
                    <a:lnTo>
                      <a:pt x="42861" y="64330"/>
                    </a:lnTo>
                    <a:lnTo>
                      <a:pt x="42883" y="64330"/>
                    </a:lnTo>
                    <a:lnTo>
                      <a:pt x="48739" y="64898"/>
                    </a:lnTo>
                    <a:cubicBezTo>
                      <a:pt x="49272" y="64898"/>
                      <a:pt x="49704" y="64467"/>
                      <a:pt x="49704" y="63922"/>
                    </a:cubicBezTo>
                    <a:cubicBezTo>
                      <a:pt x="49715" y="63661"/>
                      <a:pt x="49601" y="63400"/>
                      <a:pt x="49409" y="63218"/>
                    </a:cubicBezTo>
                    <a:cubicBezTo>
                      <a:pt x="49091" y="62935"/>
                      <a:pt x="48648" y="62424"/>
                      <a:pt x="48648" y="61823"/>
                    </a:cubicBezTo>
                    <a:cubicBezTo>
                      <a:pt x="48648" y="60892"/>
                      <a:pt x="49397" y="60245"/>
                      <a:pt x="50453" y="60245"/>
                    </a:cubicBezTo>
                    <a:cubicBezTo>
                      <a:pt x="51508" y="60245"/>
                      <a:pt x="52245" y="60892"/>
                      <a:pt x="52245" y="61823"/>
                    </a:cubicBezTo>
                    <a:cubicBezTo>
                      <a:pt x="52245" y="62424"/>
                      <a:pt x="51814" y="62935"/>
                      <a:pt x="51497" y="63218"/>
                    </a:cubicBezTo>
                    <a:cubicBezTo>
                      <a:pt x="51304" y="63400"/>
                      <a:pt x="51190" y="63661"/>
                      <a:pt x="51190" y="63922"/>
                    </a:cubicBezTo>
                    <a:cubicBezTo>
                      <a:pt x="51190" y="64467"/>
                      <a:pt x="51633" y="64898"/>
                      <a:pt x="52166" y="64898"/>
                    </a:cubicBezTo>
                    <a:lnTo>
                      <a:pt x="58010" y="64330"/>
                    </a:lnTo>
                    <a:lnTo>
                      <a:pt x="58044" y="64330"/>
                    </a:lnTo>
                    <a:lnTo>
                      <a:pt x="58010" y="64047"/>
                    </a:lnTo>
                    <a:lnTo>
                      <a:pt x="58578" y="58191"/>
                    </a:lnTo>
                    <a:cubicBezTo>
                      <a:pt x="58578" y="57658"/>
                      <a:pt x="58146" y="57227"/>
                      <a:pt x="57613" y="57227"/>
                    </a:cubicBezTo>
                    <a:cubicBezTo>
                      <a:pt x="57341" y="57227"/>
                      <a:pt x="57091" y="57329"/>
                      <a:pt x="56898" y="57533"/>
                    </a:cubicBezTo>
                    <a:cubicBezTo>
                      <a:pt x="56614" y="57840"/>
                      <a:pt x="56104" y="58282"/>
                      <a:pt x="55502" y="58282"/>
                    </a:cubicBezTo>
                    <a:cubicBezTo>
                      <a:pt x="54572" y="58282"/>
                      <a:pt x="53925" y="57533"/>
                      <a:pt x="53925" y="56478"/>
                    </a:cubicBezTo>
                    <a:cubicBezTo>
                      <a:pt x="53925" y="55422"/>
                      <a:pt x="54572" y="54685"/>
                      <a:pt x="55502" y="54685"/>
                    </a:cubicBezTo>
                    <a:cubicBezTo>
                      <a:pt x="56104" y="54685"/>
                      <a:pt x="56614" y="55127"/>
                      <a:pt x="56898" y="55434"/>
                    </a:cubicBezTo>
                    <a:cubicBezTo>
                      <a:pt x="57091" y="55627"/>
                      <a:pt x="57341" y="55740"/>
                      <a:pt x="57613" y="55740"/>
                    </a:cubicBezTo>
                    <a:cubicBezTo>
                      <a:pt x="58146" y="55740"/>
                      <a:pt x="58589" y="55309"/>
                      <a:pt x="58589" y="54764"/>
                    </a:cubicBezTo>
                    <a:lnTo>
                      <a:pt x="58056" y="49283"/>
                    </a:lnTo>
                    <a:lnTo>
                      <a:pt x="58022" y="48920"/>
                    </a:lnTo>
                    <a:lnTo>
                      <a:pt x="58589" y="43065"/>
                    </a:lnTo>
                    <a:cubicBezTo>
                      <a:pt x="58589" y="42531"/>
                      <a:pt x="58158" y="42100"/>
                      <a:pt x="57613" y="42100"/>
                    </a:cubicBezTo>
                    <a:cubicBezTo>
                      <a:pt x="57601" y="42100"/>
                      <a:pt x="57589" y="42099"/>
                      <a:pt x="57577" y="42099"/>
                    </a:cubicBezTo>
                    <a:cubicBezTo>
                      <a:pt x="57328" y="42099"/>
                      <a:pt x="57083" y="42212"/>
                      <a:pt x="56909" y="42407"/>
                    </a:cubicBezTo>
                    <a:cubicBezTo>
                      <a:pt x="56626" y="42713"/>
                      <a:pt x="56115" y="43156"/>
                      <a:pt x="55514" y="43156"/>
                    </a:cubicBezTo>
                    <a:cubicBezTo>
                      <a:pt x="54583" y="43156"/>
                      <a:pt x="53936" y="42407"/>
                      <a:pt x="53936" y="41351"/>
                    </a:cubicBezTo>
                    <a:cubicBezTo>
                      <a:pt x="53936" y="40296"/>
                      <a:pt x="54583" y="39558"/>
                      <a:pt x="55514" y="39558"/>
                    </a:cubicBezTo>
                    <a:cubicBezTo>
                      <a:pt x="56115" y="39558"/>
                      <a:pt x="56626" y="39989"/>
                      <a:pt x="56909" y="40307"/>
                    </a:cubicBezTo>
                    <a:cubicBezTo>
                      <a:pt x="57091" y="40500"/>
                      <a:pt x="57352" y="40614"/>
                      <a:pt x="57613" y="40614"/>
                    </a:cubicBezTo>
                    <a:cubicBezTo>
                      <a:pt x="58158" y="40614"/>
                      <a:pt x="58589" y="40171"/>
                      <a:pt x="58589" y="39638"/>
                    </a:cubicBezTo>
                    <a:lnTo>
                      <a:pt x="58056" y="34145"/>
                    </a:lnTo>
                    <a:lnTo>
                      <a:pt x="63877" y="33578"/>
                    </a:lnTo>
                    <a:cubicBezTo>
                      <a:pt x="64410" y="33578"/>
                      <a:pt x="64842" y="34009"/>
                      <a:pt x="64842" y="34543"/>
                    </a:cubicBezTo>
                    <a:cubicBezTo>
                      <a:pt x="64842" y="34815"/>
                      <a:pt x="64728" y="35065"/>
                      <a:pt x="64535" y="35257"/>
                    </a:cubicBezTo>
                    <a:cubicBezTo>
                      <a:pt x="64229" y="35541"/>
                      <a:pt x="63786" y="36052"/>
                      <a:pt x="63786" y="36653"/>
                    </a:cubicBezTo>
                    <a:cubicBezTo>
                      <a:pt x="63786" y="37584"/>
                      <a:pt x="64535" y="38231"/>
                      <a:pt x="65579" y="38231"/>
                    </a:cubicBezTo>
                    <a:cubicBezTo>
                      <a:pt x="66635" y="38231"/>
                      <a:pt x="67383" y="37584"/>
                      <a:pt x="67383" y="36653"/>
                    </a:cubicBezTo>
                    <a:cubicBezTo>
                      <a:pt x="67383" y="36052"/>
                      <a:pt x="66941" y="35541"/>
                      <a:pt x="66623" y="35257"/>
                    </a:cubicBezTo>
                    <a:cubicBezTo>
                      <a:pt x="66430" y="35076"/>
                      <a:pt x="66317" y="34815"/>
                      <a:pt x="66328" y="34543"/>
                    </a:cubicBezTo>
                    <a:cubicBezTo>
                      <a:pt x="66328" y="34009"/>
                      <a:pt x="66759" y="33578"/>
                      <a:pt x="67293" y="33578"/>
                    </a:cubicBezTo>
                    <a:lnTo>
                      <a:pt x="73103" y="34134"/>
                    </a:lnTo>
                    <a:lnTo>
                      <a:pt x="73069" y="33782"/>
                    </a:lnTo>
                    <a:lnTo>
                      <a:pt x="72501" y="27938"/>
                    </a:lnTo>
                    <a:cubicBezTo>
                      <a:pt x="72501" y="27405"/>
                      <a:pt x="72933" y="26962"/>
                      <a:pt x="73466" y="26962"/>
                    </a:cubicBezTo>
                    <a:cubicBezTo>
                      <a:pt x="73738" y="26962"/>
                      <a:pt x="73988" y="27076"/>
                      <a:pt x="74169" y="27269"/>
                    </a:cubicBezTo>
                    <a:cubicBezTo>
                      <a:pt x="74453" y="27586"/>
                      <a:pt x="74975" y="28018"/>
                      <a:pt x="75577" y="28018"/>
                    </a:cubicBezTo>
                    <a:cubicBezTo>
                      <a:pt x="76496" y="28018"/>
                      <a:pt x="77154" y="27280"/>
                      <a:pt x="77154" y="26225"/>
                    </a:cubicBezTo>
                    <a:cubicBezTo>
                      <a:pt x="77154" y="25169"/>
                      <a:pt x="76496" y="24420"/>
                      <a:pt x="75577" y="24420"/>
                    </a:cubicBezTo>
                    <a:cubicBezTo>
                      <a:pt x="74975" y="24420"/>
                      <a:pt x="74465" y="24863"/>
                      <a:pt x="74169" y="25169"/>
                    </a:cubicBezTo>
                    <a:cubicBezTo>
                      <a:pt x="73996" y="25364"/>
                      <a:pt x="73761" y="25476"/>
                      <a:pt x="73503" y="25476"/>
                    </a:cubicBezTo>
                    <a:cubicBezTo>
                      <a:pt x="73491" y="25476"/>
                      <a:pt x="73478" y="25476"/>
                      <a:pt x="73466" y="25476"/>
                    </a:cubicBezTo>
                    <a:cubicBezTo>
                      <a:pt x="72933" y="25476"/>
                      <a:pt x="72501" y="25045"/>
                      <a:pt x="72501" y="24511"/>
                    </a:cubicBezTo>
                    <a:lnTo>
                      <a:pt x="73023" y="19064"/>
                    </a:lnTo>
                    <a:lnTo>
                      <a:pt x="67293" y="18508"/>
                    </a:lnTo>
                    <a:cubicBezTo>
                      <a:pt x="66759" y="18508"/>
                      <a:pt x="66328" y="18951"/>
                      <a:pt x="66328" y="19484"/>
                    </a:cubicBezTo>
                    <a:cubicBezTo>
                      <a:pt x="66328" y="19745"/>
                      <a:pt x="66430" y="20006"/>
                      <a:pt x="66635" y="20188"/>
                    </a:cubicBezTo>
                    <a:cubicBezTo>
                      <a:pt x="66941" y="20471"/>
                      <a:pt x="67383" y="20993"/>
                      <a:pt x="67383" y="21583"/>
                    </a:cubicBezTo>
                    <a:cubicBezTo>
                      <a:pt x="67383" y="22514"/>
                      <a:pt x="66635" y="23172"/>
                      <a:pt x="65579" y="23172"/>
                    </a:cubicBezTo>
                    <a:cubicBezTo>
                      <a:pt x="64535" y="23172"/>
                      <a:pt x="63786" y="22514"/>
                      <a:pt x="63786" y="21583"/>
                    </a:cubicBezTo>
                    <a:cubicBezTo>
                      <a:pt x="63786" y="20993"/>
                      <a:pt x="64217" y="20471"/>
                      <a:pt x="64535" y="20188"/>
                    </a:cubicBezTo>
                    <a:cubicBezTo>
                      <a:pt x="64728" y="20006"/>
                      <a:pt x="64842" y="19745"/>
                      <a:pt x="64842" y="19484"/>
                    </a:cubicBezTo>
                    <a:cubicBezTo>
                      <a:pt x="64842" y="18951"/>
                      <a:pt x="64410" y="18508"/>
                      <a:pt x="63866" y="18508"/>
                    </a:cubicBezTo>
                    <a:lnTo>
                      <a:pt x="58056" y="19076"/>
                    </a:lnTo>
                    <a:lnTo>
                      <a:pt x="58010" y="18667"/>
                    </a:lnTo>
                    <a:lnTo>
                      <a:pt x="58578" y="12823"/>
                    </a:lnTo>
                    <a:cubicBezTo>
                      <a:pt x="58578" y="12290"/>
                      <a:pt x="58146" y="11847"/>
                      <a:pt x="57613" y="11847"/>
                    </a:cubicBezTo>
                    <a:cubicBezTo>
                      <a:pt x="57341" y="11847"/>
                      <a:pt x="57091" y="11961"/>
                      <a:pt x="56909" y="12153"/>
                    </a:cubicBezTo>
                    <a:cubicBezTo>
                      <a:pt x="56626" y="12471"/>
                      <a:pt x="56104" y="12902"/>
                      <a:pt x="55502" y="12902"/>
                    </a:cubicBezTo>
                    <a:cubicBezTo>
                      <a:pt x="54583" y="12902"/>
                      <a:pt x="53925" y="12165"/>
                      <a:pt x="53925" y="11109"/>
                    </a:cubicBezTo>
                    <a:cubicBezTo>
                      <a:pt x="53925" y="10054"/>
                      <a:pt x="54583" y="9305"/>
                      <a:pt x="55502" y="9305"/>
                    </a:cubicBezTo>
                    <a:cubicBezTo>
                      <a:pt x="56104" y="9305"/>
                      <a:pt x="56614" y="9748"/>
                      <a:pt x="56909" y="10054"/>
                    </a:cubicBezTo>
                    <a:cubicBezTo>
                      <a:pt x="57083" y="10249"/>
                      <a:pt x="57318" y="10361"/>
                      <a:pt x="57576" y="10361"/>
                    </a:cubicBezTo>
                    <a:cubicBezTo>
                      <a:pt x="57588" y="10361"/>
                      <a:pt x="57601" y="10361"/>
                      <a:pt x="57613" y="10361"/>
                    </a:cubicBezTo>
                    <a:cubicBezTo>
                      <a:pt x="58146" y="10361"/>
                      <a:pt x="58589" y="9929"/>
                      <a:pt x="58589" y="9385"/>
                    </a:cubicBezTo>
                    <a:lnTo>
                      <a:pt x="58078" y="4097"/>
                    </a:lnTo>
                    <a:lnTo>
                      <a:pt x="58022" y="4097"/>
                    </a:lnTo>
                    <a:lnTo>
                      <a:pt x="52166" y="3529"/>
                    </a:lnTo>
                    <a:cubicBezTo>
                      <a:pt x="51633" y="3529"/>
                      <a:pt x="51213" y="3960"/>
                      <a:pt x="51213" y="4494"/>
                    </a:cubicBezTo>
                    <a:cubicBezTo>
                      <a:pt x="51201" y="4755"/>
                      <a:pt x="51315" y="5016"/>
                      <a:pt x="51508" y="5197"/>
                    </a:cubicBezTo>
                    <a:cubicBezTo>
                      <a:pt x="51826" y="5481"/>
                      <a:pt x="52257" y="5992"/>
                      <a:pt x="52257" y="6593"/>
                    </a:cubicBezTo>
                    <a:cubicBezTo>
                      <a:pt x="52257" y="7524"/>
                      <a:pt x="51519" y="8170"/>
                      <a:pt x="50464" y="8170"/>
                    </a:cubicBezTo>
                    <a:cubicBezTo>
                      <a:pt x="49409" y="8170"/>
                      <a:pt x="48660" y="7524"/>
                      <a:pt x="48660" y="6593"/>
                    </a:cubicBezTo>
                    <a:cubicBezTo>
                      <a:pt x="48660" y="5992"/>
                      <a:pt x="49091" y="5481"/>
                      <a:pt x="49409" y="5197"/>
                    </a:cubicBezTo>
                    <a:cubicBezTo>
                      <a:pt x="49601" y="5016"/>
                      <a:pt x="49715" y="4755"/>
                      <a:pt x="49704" y="4482"/>
                    </a:cubicBezTo>
                    <a:cubicBezTo>
                      <a:pt x="49704" y="3949"/>
                      <a:pt x="49272" y="3518"/>
                      <a:pt x="48739" y="3518"/>
                    </a:cubicBezTo>
                    <a:lnTo>
                      <a:pt x="42883" y="4085"/>
                    </a:lnTo>
                    <a:lnTo>
                      <a:pt x="42838" y="4085"/>
                    </a:lnTo>
                    <a:lnTo>
                      <a:pt x="37039" y="3529"/>
                    </a:lnTo>
                    <a:cubicBezTo>
                      <a:pt x="36506" y="3529"/>
                      <a:pt x="36075" y="3960"/>
                      <a:pt x="36075" y="4494"/>
                    </a:cubicBezTo>
                    <a:cubicBezTo>
                      <a:pt x="36063" y="4766"/>
                      <a:pt x="36177" y="5016"/>
                      <a:pt x="36370" y="5209"/>
                    </a:cubicBezTo>
                    <a:cubicBezTo>
                      <a:pt x="36688" y="5492"/>
                      <a:pt x="37119" y="6003"/>
                      <a:pt x="37119" y="6604"/>
                    </a:cubicBezTo>
                    <a:cubicBezTo>
                      <a:pt x="37119" y="7535"/>
                      <a:pt x="36381" y="8182"/>
                      <a:pt x="35326" y="8182"/>
                    </a:cubicBezTo>
                    <a:cubicBezTo>
                      <a:pt x="34270" y="8182"/>
                      <a:pt x="33533" y="7524"/>
                      <a:pt x="33533" y="6593"/>
                    </a:cubicBezTo>
                    <a:cubicBezTo>
                      <a:pt x="33533" y="5992"/>
                      <a:pt x="33975" y="5481"/>
                      <a:pt x="34282" y="5197"/>
                    </a:cubicBezTo>
                    <a:cubicBezTo>
                      <a:pt x="34475" y="5016"/>
                      <a:pt x="34588" y="4755"/>
                      <a:pt x="34588" y="4482"/>
                    </a:cubicBezTo>
                    <a:cubicBezTo>
                      <a:pt x="34588" y="3949"/>
                      <a:pt x="34146" y="3518"/>
                      <a:pt x="33624" y="3518"/>
                    </a:cubicBezTo>
                    <a:lnTo>
                      <a:pt x="27961" y="4063"/>
                    </a:lnTo>
                    <a:lnTo>
                      <a:pt x="27768" y="4085"/>
                    </a:lnTo>
                    <a:lnTo>
                      <a:pt x="21913" y="4653"/>
                    </a:lnTo>
                    <a:cubicBezTo>
                      <a:pt x="21039" y="4653"/>
                      <a:pt x="20608" y="3586"/>
                      <a:pt x="21255" y="2984"/>
                    </a:cubicBezTo>
                    <a:cubicBezTo>
                      <a:pt x="21561" y="2701"/>
                      <a:pt x="22003" y="2179"/>
                      <a:pt x="22003" y="1589"/>
                    </a:cubicBezTo>
                    <a:cubicBezTo>
                      <a:pt x="22003" y="647"/>
                      <a:pt x="21255" y="0"/>
                      <a:pt x="2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962700" y="2631525"/>
                <a:ext cx="584150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91" extrusionOk="0">
                    <a:moveTo>
                      <a:pt x="10009" y="0"/>
                    </a:moveTo>
                    <a:lnTo>
                      <a:pt x="4165" y="567"/>
                    </a:lnTo>
                    <a:lnTo>
                      <a:pt x="4108" y="567"/>
                    </a:lnTo>
                    <a:lnTo>
                      <a:pt x="4642" y="6060"/>
                    </a:lnTo>
                    <a:cubicBezTo>
                      <a:pt x="4642" y="6593"/>
                      <a:pt x="4211" y="7024"/>
                      <a:pt x="3677" y="7036"/>
                    </a:cubicBezTo>
                    <a:cubicBezTo>
                      <a:pt x="3416" y="7036"/>
                      <a:pt x="3155" y="6922"/>
                      <a:pt x="2974" y="6729"/>
                    </a:cubicBezTo>
                    <a:cubicBezTo>
                      <a:pt x="2690" y="6411"/>
                      <a:pt x="2179" y="5980"/>
                      <a:pt x="1578" y="5980"/>
                    </a:cubicBezTo>
                    <a:cubicBezTo>
                      <a:pt x="647" y="5980"/>
                      <a:pt x="1" y="6718"/>
                      <a:pt x="1" y="7773"/>
                    </a:cubicBezTo>
                    <a:cubicBezTo>
                      <a:pt x="1" y="8829"/>
                      <a:pt x="647" y="9578"/>
                      <a:pt x="1578" y="9578"/>
                    </a:cubicBezTo>
                    <a:cubicBezTo>
                      <a:pt x="2179" y="9578"/>
                      <a:pt x="2690" y="9135"/>
                      <a:pt x="2974" y="8829"/>
                    </a:cubicBezTo>
                    <a:cubicBezTo>
                      <a:pt x="3155" y="8624"/>
                      <a:pt x="3416" y="8522"/>
                      <a:pt x="3677" y="8522"/>
                    </a:cubicBezTo>
                    <a:cubicBezTo>
                      <a:pt x="4211" y="8522"/>
                      <a:pt x="4653" y="8953"/>
                      <a:pt x="4653" y="9487"/>
                    </a:cubicBezTo>
                    <a:lnTo>
                      <a:pt x="4086" y="15342"/>
                    </a:lnTo>
                    <a:lnTo>
                      <a:pt x="4120" y="15705"/>
                    </a:lnTo>
                    <a:lnTo>
                      <a:pt x="4165" y="15705"/>
                    </a:lnTo>
                    <a:lnTo>
                      <a:pt x="10009" y="15138"/>
                    </a:lnTo>
                    <a:cubicBezTo>
                      <a:pt x="10883" y="15138"/>
                      <a:pt x="11314" y="16205"/>
                      <a:pt x="10679" y="16817"/>
                    </a:cubicBezTo>
                    <a:cubicBezTo>
                      <a:pt x="10361" y="17101"/>
                      <a:pt x="9930" y="17612"/>
                      <a:pt x="9930" y="18213"/>
                    </a:cubicBezTo>
                    <a:cubicBezTo>
                      <a:pt x="9930" y="19144"/>
                      <a:pt x="10668" y="19791"/>
                      <a:pt x="11723" y="19791"/>
                    </a:cubicBezTo>
                    <a:cubicBezTo>
                      <a:pt x="12778" y="19791"/>
                      <a:pt x="13527" y="19144"/>
                      <a:pt x="13527" y="18213"/>
                    </a:cubicBezTo>
                    <a:cubicBezTo>
                      <a:pt x="13527" y="17612"/>
                      <a:pt x="13085" y="17101"/>
                      <a:pt x="12767" y="16817"/>
                    </a:cubicBezTo>
                    <a:cubicBezTo>
                      <a:pt x="12131" y="16205"/>
                      <a:pt x="12563" y="15138"/>
                      <a:pt x="13436" y="15138"/>
                    </a:cubicBezTo>
                    <a:lnTo>
                      <a:pt x="19292" y="15705"/>
                    </a:lnTo>
                    <a:lnTo>
                      <a:pt x="19326" y="15705"/>
                    </a:lnTo>
                    <a:lnTo>
                      <a:pt x="19292" y="15342"/>
                    </a:lnTo>
                    <a:lnTo>
                      <a:pt x="18724" y="9487"/>
                    </a:lnTo>
                    <a:cubicBezTo>
                      <a:pt x="18724" y="8904"/>
                      <a:pt x="19200" y="8518"/>
                      <a:pt x="19694" y="8518"/>
                    </a:cubicBezTo>
                    <a:cubicBezTo>
                      <a:pt x="19941" y="8518"/>
                      <a:pt x="20193" y="8613"/>
                      <a:pt x="20393" y="8829"/>
                    </a:cubicBezTo>
                    <a:cubicBezTo>
                      <a:pt x="20676" y="9135"/>
                      <a:pt x="21187" y="9578"/>
                      <a:pt x="21788" y="9578"/>
                    </a:cubicBezTo>
                    <a:cubicBezTo>
                      <a:pt x="22719" y="9578"/>
                      <a:pt x="23366" y="8829"/>
                      <a:pt x="23366" y="7773"/>
                    </a:cubicBezTo>
                    <a:cubicBezTo>
                      <a:pt x="23366" y="6718"/>
                      <a:pt x="22719" y="5980"/>
                      <a:pt x="21788" y="5980"/>
                    </a:cubicBezTo>
                    <a:cubicBezTo>
                      <a:pt x="21187" y="5980"/>
                      <a:pt x="20676" y="6411"/>
                      <a:pt x="20393" y="6729"/>
                    </a:cubicBezTo>
                    <a:cubicBezTo>
                      <a:pt x="20193" y="6940"/>
                      <a:pt x="19942" y="7035"/>
                      <a:pt x="19696" y="7035"/>
                    </a:cubicBezTo>
                    <a:cubicBezTo>
                      <a:pt x="19201" y="7035"/>
                      <a:pt x="18724" y="6651"/>
                      <a:pt x="18724" y="6060"/>
                    </a:cubicBezTo>
                    <a:lnTo>
                      <a:pt x="19246" y="567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60" y="1237"/>
                      <a:pt x="12574" y="1487"/>
                      <a:pt x="12767" y="1679"/>
                    </a:cubicBezTo>
                    <a:cubicBezTo>
                      <a:pt x="13085" y="1963"/>
                      <a:pt x="13516" y="2474"/>
                      <a:pt x="13516" y="3075"/>
                    </a:cubicBezTo>
                    <a:cubicBezTo>
                      <a:pt x="13516" y="4006"/>
                      <a:pt x="12778" y="4653"/>
                      <a:pt x="11723" y="4653"/>
                    </a:cubicBezTo>
                    <a:cubicBezTo>
                      <a:pt x="10668" y="4653"/>
                      <a:pt x="9930" y="4006"/>
                      <a:pt x="9930" y="3075"/>
                    </a:cubicBezTo>
                    <a:cubicBezTo>
                      <a:pt x="9930" y="2474"/>
                      <a:pt x="10361" y="1963"/>
                      <a:pt x="10679" y="1679"/>
                    </a:cubicBezTo>
                    <a:cubicBezTo>
                      <a:pt x="10872" y="1487"/>
                      <a:pt x="10985" y="1237"/>
                      <a:pt x="10974" y="965"/>
                    </a:cubicBezTo>
                    <a:cubicBezTo>
                      <a:pt x="10974" y="431"/>
                      <a:pt x="10543" y="0"/>
                      <a:pt x="10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962700" y="1880000"/>
                <a:ext cx="5844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8"/>
                    </a:lnTo>
                    <a:cubicBezTo>
                      <a:pt x="4653" y="6401"/>
                      <a:pt x="4211" y="6844"/>
                      <a:pt x="3677" y="6844"/>
                    </a:cubicBezTo>
                    <a:cubicBezTo>
                      <a:pt x="3416" y="6844"/>
                      <a:pt x="3155" y="6730"/>
                      <a:pt x="2974" y="6537"/>
                    </a:cubicBezTo>
                    <a:cubicBezTo>
                      <a:pt x="2690" y="6219"/>
                      <a:pt x="2179" y="5788"/>
                      <a:pt x="1578" y="5788"/>
                    </a:cubicBezTo>
                    <a:cubicBezTo>
                      <a:pt x="647" y="5788"/>
                      <a:pt x="1" y="6526"/>
                      <a:pt x="1" y="7581"/>
                    </a:cubicBezTo>
                    <a:cubicBezTo>
                      <a:pt x="1" y="8636"/>
                      <a:pt x="647" y="9374"/>
                      <a:pt x="1578" y="9374"/>
                    </a:cubicBezTo>
                    <a:cubicBezTo>
                      <a:pt x="2179" y="9374"/>
                      <a:pt x="2690" y="8943"/>
                      <a:pt x="2974" y="8625"/>
                    </a:cubicBezTo>
                    <a:cubicBezTo>
                      <a:pt x="3147" y="8441"/>
                      <a:pt x="3392" y="8329"/>
                      <a:pt x="3641" y="8329"/>
                    </a:cubicBezTo>
                    <a:cubicBezTo>
                      <a:pt x="3653" y="8329"/>
                      <a:pt x="3665" y="8330"/>
                      <a:pt x="3677" y="8330"/>
                    </a:cubicBezTo>
                    <a:cubicBezTo>
                      <a:pt x="4211" y="8330"/>
                      <a:pt x="4653" y="8761"/>
                      <a:pt x="4653" y="9295"/>
                    </a:cubicBezTo>
                    <a:lnTo>
                      <a:pt x="4086" y="15139"/>
                    </a:lnTo>
                    <a:lnTo>
                      <a:pt x="4040" y="15547"/>
                    </a:lnTo>
                    <a:lnTo>
                      <a:pt x="4165" y="15559"/>
                    </a:lnTo>
                    <a:lnTo>
                      <a:pt x="10009" y="16126"/>
                    </a:lnTo>
                    <a:cubicBezTo>
                      <a:pt x="10883" y="16126"/>
                      <a:pt x="11314" y="15048"/>
                      <a:pt x="10679" y="14447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7"/>
                    </a:cubicBezTo>
                    <a:cubicBezTo>
                      <a:pt x="12131" y="15048"/>
                      <a:pt x="12563" y="16126"/>
                      <a:pt x="13436" y="16126"/>
                    </a:cubicBezTo>
                    <a:lnTo>
                      <a:pt x="19292" y="15559"/>
                    </a:lnTo>
                    <a:lnTo>
                      <a:pt x="19326" y="15559"/>
                    </a:lnTo>
                    <a:lnTo>
                      <a:pt x="19292" y="15150"/>
                    </a:lnTo>
                    <a:lnTo>
                      <a:pt x="18724" y="9295"/>
                    </a:lnTo>
                    <a:cubicBezTo>
                      <a:pt x="18724" y="8768"/>
                      <a:pt x="19145" y="8330"/>
                      <a:pt x="19680" y="8330"/>
                    </a:cubicBezTo>
                    <a:cubicBezTo>
                      <a:pt x="19687" y="8330"/>
                      <a:pt x="19694" y="8330"/>
                      <a:pt x="19700" y="8330"/>
                    </a:cubicBezTo>
                    <a:cubicBezTo>
                      <a:pt x="19961" y="8330"/>
                      <a:pt x="20222" y="8432"/>
                      <a:pt x="20404" y="8636"/>
                    </a:cubicBezTo>
                    <a:cubicBezTo>
                      <a:pt x="20688" y="8943"/>
                      <a:pt x="21198" y="9385"/>
                      <a:pt x="21800" y="9385"/>
                    </a:cubicBezTo>
                    <a:cubicBezTo>
                      <a:pt x="22730" y="9385"/>
                      <a:pt x="23377" y="8636"/>
                      <a:pt x="23377" y="7581"/>
                    </a:cubicBezTo>
                    <a:cubicBezTo>
                      <a:pt x="23377" y="6526"/>
                      <a:pt x="22730" y="5788"/>
                      <a:pt x="21800" y="5788"/>
                    </a:cubicBezTo>
                    <a:cubicBezTo>
                      <a:pt x="21198" y="5788"/>
                      <a:pt x="20688" y="6219"/>
                      <a:pt x="20404" y="6537"/>
                    </a:cubicBezTo>
                    <a:cubicBezTo>
                      <a:pt x="20222" y="6730"/>
                      <a:pt x="19961" y="6844"/>
                      <a:pt x="19700" y="6844"/>
                    </a:cubicBezTo>
                    <a:cubicBezTo>
                      <a:pt x="19156" y="6844"/>
                      <a:pt x="18724" y="6401"/>
                      <a:pt x="18724" y="5868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7"/>
                    </a:cubicBezTo>
                    <a:cubicBezTo>
                      <a:pt x="12472" y="1238"/>
                      <a:pt x="12574" y="1499"/>
                      <a:pt x="12778" y="1680"/>
                    </a:cubicBezTo>
                    <a:cubicBezTo>
                      <a:pt x="13085" y="1964"/>
                      <a:pt x="13527" y="2475"/>
                      <a:pt x="13527" y="3076"/>
                    </a:cubicBezTo>
                    <a:cubicBezTo>
                      <a:pt x="13527" y="4007"/>
                      <a:pt x="12778" y="4653"/>
                      <a:pt x="11723" y="4653"/>
                    </a:cubicBezTo>
                    <a:cubicBezTo>
                      <a:pt x="10668" y="4653"/>
                      <a:pt x="9930" y="4007"/>
                      <a:pt x="9930" y="3076"/>
                    </a:cubicBezTo>
                    <a:cubicBezTo>
                      <a:pt x="9930" y="2475"/>
                      <a:pt x="10372" y="1964"/>
                      <a:pt x="10679" y="1680"/>
                    </a:cubicBezTo>
                    <a:cubicBezTo>
                      <a:pt x="10872" y="1499"/>
                      <a:pt x="10985" y="1238"/>
                      <a:pt x="10985" y="965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4260000" algn="bl" rotWithShape="0">
                  <a:schemeClr val="dk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-1890301" y="-289070"/>
              <a:ext cx="3768994" cy="3405477"/>
              <a:chOff x="1097750" y="1294575"/>
              <a:chExt cx="2308725" cy="2086050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2155925" y="1669350"/>
                <a:ext cx="406550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9723" extrusionOk="0">
                    <a:moveTo>
                      <a:pt x="8126" y="0"/>
                    </a:moveTo>
                    <a:cubicBezTo>
                      <a:pt x="7070" y="0"/>
                      <a:pt x="6333" y="658"/>
                      <a:pt x="6333" y="1578"/>
                    </a:cubicBezTo>
                    <a:cubicBezTo>
                      <a:pt x="6333" y="2179"/>
                      <a:pt x="6764" y="2690"/>
                      <a:pt x="7082" y="2985"/>
                    </a:cubicBezTo>
                    <a:cubicBezTo>
                      <a:pt x="7274" y="3166"/>
                      <a:pt x="7388" y="3416"/>
                      <a:pt x="7377" y="3688"/>
                    </a:cubicBezTo>
                    <a:cubicBezTo>
                      <a:pt x="7377" y="4222"/>
                      <a:pt x="6945" y="4653"/>
                      <a:pt x="6412" y="4653"/>
                    </a:cubicBezTo>
                    <a:lnTo>
                      <a:pt x="556" y="4085"/>
                    </a:lnTo>
                    <a:lnTo>
                      <a:pt x="522" y="4085"/>
                    </a:lnTo>
                    <a:lnTo>
                      <a:pt x="0" y="9521"/>
                    </a:lnTo>
                    <a:cubicBezTo>
                      <a:pt x="0" y="10043"/>
                      <a:pt x="443" y="10474"/>
                      <a:pt x="976" y="10474"/>
                    </a:cubicBezTo>
                    <a:cubicBezTo>
                      <a:pt x="988" y="10475"/>
                      <a:pt x="1000" y="10475"/>
                      <a:pt x="1012" y="10475"/>
                    </a:cubicBezTo>
                    <a:cubicBezTo>
                      <a:pt x="1261" y="10475"/>
                      <a:pt x="1507" y="10363"/>
                      <a:pt x="1680" y="10179"/>
                    </a:cubicBezTo>
                    <a:cubicBezTo>
                      <a:pt x="1964" y="9861"/>
                      <a:pt x="2474" y="9430"/>
                      <a:pt x="3076" y="9430"/>
                    </a:cubicBezTo>
                    <a:cubicBezTo>
                      <a:pt x="4006" y="9430"/>
                      <a:pt x="4653" y="10168"/>
                      <a:pt x="4653" y="11223"/>
                    </a:cubicBezTo>
                    <a:cubicBezTo>
                      <a:pt x="4653" y="12279"/>
                      <a:pt x="4006" y="13016"/>
                      <a:pt x="3076" y="13016"/>
                    </a:cubicBezTo>
                    <a:cubicBezTo>
                      <a:pt x="2474" y="13016"/>
                      <a:pt x="1964" y="12585"/>
                      <a:pt x="1680" y="12267"/>
                    </a:cubicBezTo>
                    <a:cubicBezTo>
                      <a:pt x="1507" y="12083"/>
                      <a:pt x="1261" y="11971"/>
                      <a:pt x="1012" y="11971"/>
                    </a:cubicBezTo>
                    <a:cubicBezTo>
                      <a:pt x="1000" y="11971"/>
                      <a:pt x="988" y="11972"/>
                      <a:pt x="976" y="11972"/>
                    </a:cubicBezTo>
                    <a:cubicBezTo>
                      <a:pt x="432" y="11972"/>
                      <a:pt x="0" y="12403"/>
                      <a:pt x="0" y="12937"/>
                    </a:cubicBezTo>
                    <a:lnTo>
                      <a:pt x="568" y="18792"/>
                    </a:lnTo>
                    <a:lnTo>
                      <a:pt x="534" y="19155"/>
                    </a:lnTo>
                    <a:lnTo>
                      <a:pt x="568" y="19155"/>
                    </a:lnTo>
                    <a:lnTo>
                      <a:pt x="6423" y="19723"/>
                    </a:lnTo>
                    <a:cubicBezTo>
                      <a:pt x="7297" y="19723"/>
                      <a:pt x="7728" y="18645"/>
                      <a:pt x="7082" y="18043"/>
                    </a:cubicBezTo>
                    <a:cubicBezTo>
                      <a:pt x="6775" y="17759"/>
                      <a:pt x="6333" y="17249"/>
                      <a:pt x="6333" y="16647"/>
                    </a:cubicBezTo>
                    <a:cubicBezTo>
                      <a:pt x="6333" y="15717"/>
                      <a:pt x="7082" y="15070"/>
                      <a:pt x="8137" y="15070"/>
                    </a:cubicBezTo>
                    <a:cubicBezTo>
                      <a:pt x="9192" y="15070"/>
                      <a:pt x="9930" y="15717"/>
                      <a:pt x="9930" y="16647"/>
                    </a:cubicBezTo>
                    <a:cubicBezTo>
                      <a:pt x="9930" y="17249"/>
                      <a:pt x="9499" y="17759"/>
                      <a:pt x="9181" y="18043"/>
                    </a:cubicBezTo>
                    <a:cubicBezTo>
                      <a:pt x="8545" y="18645"/>
                      <a:pt x="8965" y="19723"/>
                      <a:pt x="9850" y="19723"/>
                    </a:cubicBezTo>
                    <a:lnTo>
                      <a:pt x="15695" y="19167"/>
                    </a:lnTo>
                    <a:lnTo>
                      <a:pt x="15729" y="19167"/>
                    </a:lnTo>
                    <a:lnTo>
                      <a:pt x="15695" y="18815"/>
                    </a:lnTo>
                    <a:lnTo>
                      <a:pt x="16262" y="12959"/>
                    </a:lnTo>
                    <a:cubicBezTo>
                      <a:pt x="16262" y="12374"/>
                      <a:pt x="15777" y="11987"/>
                      <a:pt x="15277" y="11987"/>
                    </a:cubicBezTo>
                    <a:cubicBezTo>
                      <a:pt x="15031" y="11987"/>
                      <a:pt x="14781" y="12080"/>
                      <a:pt x="14582" y="12290"/>
                    </a:cubicBezTo>
                    <a:cubicBezTo>
                      <a:pt x="14299" y="12608"/>
                      <a:pt x="13788" y="13039"/>
                      <a:pt x="13187" y="13039"/>
                    </a:cubicBezTo>
                    <a:cubicBezTo>
                      <a:pt x="12256" y="13039"/>
                      <a:pt x="11609" y="12301"/>
                      <a:pt x="11609" y="11246"/>
                    </a:cubicBezTo>
                    <a:cubicBezTo>
                      <a:pt x="11609" y="10191"/>
                      <a:pt x="12256" y="9453"/>
                      <a:pt x="13187" y="9453"/>
                    </a:cubicBezTo>
                    <a:cubicBezTo>
                      <a:pt x="13788" y="9453"/>
                      <a:pt x="14299" y="9884"/>
                      <a:pt x="14582" y="10202"/>
                    </a:cubicBezTo>
                    <a:cubicBezTo>
                      <a:pt x="14781" y="10411"/>
                      <a:pt x="15031" y="10505"/>
                      <a:pt x="15277" y="10505"/>
                    </a:cubicBezTo>
                    <a:cubicBezTo>
                      <a:pt x="15777" y="10505"/>
                      <a:pt x="16262" y="10118"/>
                      <a:pt x="16262" y="9532"/>
                    </a:cubicBezTo>
                    <a:lnTo>
                      <a:pt x="15729" y="4085"/>
                    </a:lnTo>
                    <a:lnTo>
                      <a:pt x="15695" y="4085"/>
                    </a:lnTo>
                    <a:lnTo>
                      <a:pt x="9839" y="4653"/>
                    </a:lnTo>
                    <a:cubicBezTo>
                      <a:pt x="9306" y="4653"/>
                      <a:pt x="8874" y="4222"/>
                      <a:pt x="8874" y="3688"/>
                    </a:cubicBezTo>
                    <a:cubicBezTo>
                      <a:pt x="8874" y="3416"/>
                      <a:pt x="8977" y="3166"/>
                      <a:pt x="9181" y="2985"/>
                    </a:cubicBezTo>
                    <a:cubicBezTo>
                      <a:pt x="9487" y="2701"/>
                      <a:pt x="9930" y="2179"/>
                      <a:pt x="9930" y="1578"/>
                    </a:cubicBezTo>
                    <a:cubicBezTo>
                      <a:pt x="9930" y="658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445850" y="1757275"/>
                <a:ext cx="580750" cy="493100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24" extrusionOk="0">
                    <a:moveTo>
                      <a:pt x="13369" y="1"/>
                    </a:moveTo>
                    <a:cubicBezTo>
                      <a:pt x="12484" y="1"/>
                      <a:pt x="12064" y="1068"/>
                      <a:pt x="12699" y="1669"/>
                    </a:cubicBezTo>
                    <a:cubicBezTo>
                      <a:pt x="13017" y="1953"/>
                      <a:pt x="13448" y="2475"/>
                      <a:pt x="13448" y="3065"/>
                    </a:cubicBezTo>
                    <a:cubicBezTo>
                      <a:pt x="13448" y="3995"/>
                      <a:pt x="12711" y="4654"/>
                      <a:pt x="11655" y="4654"/>
                    </a:cubicBezTo>
                    <a:cubicBezTo>
                      <a:pt x="10600" y="4654"/>
                      <a:pt x="9862" y="4018"/>
                      <a:pt x="9862" y="3076"/>
                    </a:cubicBezTo>
                    <a:cubicBezTo>
                      <a:pt x="9862" y="2475"/>
                      <a:pt x="10305" y="1964"/>
                      <a:pt x="10611" y="1680"/>
                    </a:cubicBezTo>
                    <a:cubicBezTo>
                      <a:pt x="11243" y="1082"/>
                      <a:pt x="10831" y="12"/>
                      <a:pt x="9956" y="12"/>
                    </a:cubicBezTo>
                    <a:cubicBezTo>
                      <a:pt x="9951" y="12"/>
                      <a:pt x="9946" y="12"/>
                      <a:pt x="9942" y="12"/>
                    </a:cubicBezTo>
                    <a:lnTo>
                      <a:pt x="4132" y="580"/>
                    </a:lnTo>
                    <a:lnTo>
                      <a:pt x="4654" y="6015"/>
                    </a:lnTo>
                    <a:cubicBezTo>
                      <a:pt x="4654" y="6549"/>
                      <a:pt x="4222" y="6980"/>
                      <a:pt x="3689" y="6980"/>
                    </a:cubicBezTo>
                    <a:cubicBezTo>
                      <a:pt x="3417" y="6980"/>
                      <a:pt x="3167" y="6866"/>
                      <a:pt x="2985" y="6674"/>
                    </a:cubicBezTo>
                    <a:cubicBezTo>
                      <a:pt x="2702" y="6367"/>
                      <a:pt x="2191" y="5925"/>
                      <a:pt x="1590" y="5925"/>
                    </a:cubicBezTo>
                    <a:cubicBezTo>
                      <a:pt x="659" y="5925"/>
                      <a:pt x="1" y="6674"/>
                      <a:pt x="1" y="7718"/>
                    </a:cubicBezTo>
                    <a:cubicBezTo>
                      <a:pt x="1" y="8773"/>
                      <a:pt x="659" y="9522"/>
                      <a:pt x="1590" y="9522"/>
                    </a:cubicBezTo>
                    <a:cubicBezTo>
                      <a:pt x="2191" y="9522"/>
                      <a:pt x="2702" y="9079"/>
                      <a:pt x="2985" y="8773"/>
                    </a:cubicBezTo>
                    <a:cubicBezTo>
                      <a:pt x="3185" y="8558"/>
                      <a:pt x="3437" y="8462"/>
                      <a:pt x="3684" y="8462"/>
                    </a:cubicBezTo>
                    <a:cubicBezTo>
                      <a:pt x="4178" y="8462"/>
                      <a:pt x="4654" y="8848"/>
                      <a:pt x="4654" y="9431"/>
                    </a:cubicBezTo>
                    <a:lnTo>
                      <a:pt x="4086" y="15286"/>
                    </a:lnTo>
                    <a:lnTo>
                      <a:pt x="4120" y="15638"/>
                    </a:lnTo>
                    <a:lnTo>
                      <a:pt x="9942" y="15071"/>
                    </a:lnTo>
                    <a:cubicBezTo>
                      <a:pt x="10475" y="15071"/>
                      <a:pt x="10906" y="15502"/>
                      <a:pt x="10906" y="16035"/>
                    </a:cubicBezTo>
                    <a:cubicBezTo>
                      <a:pt x="10906" y="16308"/>
                      <a:pt x="10804" y="16569"/>
                      <a:pt x="10600" y="16750"/>
                    </a:cubicBezTo>
                    <a:cubicBezTo>
                      <a:pt x="10293" y="17034"/>
                      <a:pt x="9851" y="17545"/>
                      <a:pt x="9851" y="18146"/>
                    </a:cubicBezTo>
                    <a:cubicBezTo>
                      <a:pt x="9851" y="19077"/>
                      <a:pt x="10600" y="19723"/>
                      <a:pt x="11655" y="19723"/>
                    </a:cubicBezTo>
                    <a:cubicBezTo>
                      <a:pt x="12711" y="19723"/>
                      <a:pt x="13459" y="19077"/>
                      <a:pt x="13459" y="18146"/>
                    </a:cubicBezTo>
                    <a:cubicBezTo>
                      <a:pt x="13459" y="17545"/>
                      <a:pt x="13017" y="17034"/>
                      <a:pt x="12699" y="16750"/>
                    </a:cubicBezTo>
                    <a:cubicBezTo>
                      <a:pt x="12506" y="16569"/>
                      <a:pt x="12393" y="16308"/>
                      <a:pt x="12404" y="16035"/>
                    </a:cubicBezTo>
                    <a:cubicBezTo>
                      <a:pt x="12404" y="15502"/>
                      <a:pt x="12835" y="15071"/>
                      <a:pt x="13369" y="15071"/>
                    </a:cubicBezTo>
                    <a:lnTo>
                      <a:pt x="19179" y="15627"/>
                    </a:lnTo>
                    <a:lnTo>
                      <a:pt x="19179" y="15627"/>
                    </a:lnTo>
                    <a:lnTo>
                      <a:pt x="19145" y="15275"/>
                    </a:lnTo>
                    <a:lnTo>
                      <a:pt x="18577" y="9431"/>
                    </a:lnTo>
                    <a:cubicBezTo>
                      <a:pt x="18577" y="8898"/>
                      <a:pt x="19009" y="8455"/>
                      <a:pt x="19542" y="8455"/>
                    </a:cubicBezTo>
                    <a:cubicBezTo>
                      <a:pt x="19814" y="8455"/>
                      <a:pt x="20064" y="8569"/>
                      <a:pt x="20245" y="8762"/>
                    </a:cubicBezTo>
                    <a:cubicBezTo>
                      <a:pt x="20529" y="9079"/>
                      <a:pt x="21051" y="9510"/>
                      <a:pt x="21653" y="9510"/>
                    </a:cubicBezTo>
                    <a:cubicBezTo>
                      <a:pt x="22572" y="9510"/>
                      <a:pt x="23230" y="8773"/>
                      <a:pt x="23230" y="7718"/>
                    </a:cubicBezTo>
                    <a:cubicBezTo>
                      <a:pt x="23230" y="6662"/>
                      <a:pt x="22572" y="5913"/>
                      <a:pt x="21653" y="5913"/>
                    </a:cubicBezTo>
                    <a:cubicBezTo>
                      <a:pt x="21051" y="5913"/>
                      <a:pt x="20541" y="6356"/>
                      <a:pt x="20245" y="6662"/>
                    </a:cubicBezTo>
                    <a:cubicBezTo>
                      <a:pt x="20064" y="6866"/>
                      <a:pt x="19814" y="6969"/>
                      <a:pt x="19542" y="6969"/>
                    </a:cubicBezTo>
                    <a:cubicBezTo>
                      <a:pt x="19009" y="6969"/>
                      <a:pt x="18577" y="6537"/>
                      <a:pt x="18577" y="6004"/>
                    </a:cubicBezTo>
                    <a:lnTo>
                      <a:pt x="19099" y="557"/>
                    </a:lnTo>
                    <a:lnTo>
                      <a:pt x="133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1693225" y="1757275"/>
                <a:ext cx="579050" cy="49337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735" extrusionOk="0">
                    <a:moveTo>
                      <a:pt x="13209" y="1"/>
                    </a:moveTo>
                    <a:cubicBezTo>
                      <a:pt x="12335" y="1"/>
                      <a:pt x="11904" y="1079"/>
                      <a:pt x="12551" y="1680"/>
                    </a:cubicBezTo>
                    <a:cubicBezTo>
                      <a:pt x="12857" y="1964"/>
                      <a:pt x="13300" y="2475"/>
                      <a:pt x="13300" y="3076"/>
                    </a:cubicBezTo>
                    <a:cubicBezTo>
                      <a:pt x="13300" y="4007"/>
                      <a:pt x="12551" y="4654"/>
                      <a:pt x="11495" y="4654"/>
                    </a:cubicBezTo>
                    <a:cubicBezTo>
                      <a:pt x="10451" y="4654"/>
                      <a:pt x="9714" y="4018"/>
                      <a:pt x="9714" y="3076"/>
                    </a:cubicBezTo>
                    <a:cubicBezTo>
                      <a:pt x="9714" y="2475"/>
                      <a:pt x="10156" y="1964"/>
                      <a:pt x="10463" y="1680"/>
                    </a:cubicBezTo>
                    <a:cubicBezTo>
                      <a:pt x="11095" y="1082"/>
                      <a:pt x="10683" y="12"/>
                      <a:pt x="9807" y="12"/>
                    </a:cubicBezTo>
                    <a:cubicBezTo>
                      <a:pt x="9803" y="12"/>
                      <a:pt x="9798" y="12"/>
                      <a:pt x="9793" y="12"/>
                    </a:cubicBezTo>
                    <a:lnTo>
                      <a:pt x="4119" y="557"/>
                    </a:lnTo>
                    <a:lnTo>
                      <a:pt x="4653" y="6004"/>
                    </a:lnTo>
                    <a:cubicBezTo>
                      <a:pt x="4653" y="6537"/>
                      <a:pt x="4222" y="6969"/>
                      <a:pt x="3677" y="6969"/>
                    </a:cubicBezTo>
                    <a:cubicBezTo>
                      <a:pt x="3416" y="6969"/>
                      <a:pt x="3155" y="6855"/>
                      <a:pt x="2973" y="6662"/>
                    </a:cubicBezTo>
                    <a:cubicBezTo>
                      <a:pt x="2690" y="6356"/>
                      <a:pt x="2179" y="5913"/>
                      <a:pt x="1577" y="5913"/>
                    </a:cubicBezTo>
                    <a:cubicBezTo>
                      <a:pt x="647" y="5913"/>
                      <a:pt x="0" y="6662"/>
                      <a:pt x="0" y="7718"/>
                    </a:cubicBezTo>
                    <a:cubicBezTo>
                      <a:pt x="0" y="8762"/>
                      <a:pt x="647" y="9510"/>
                      <a:pt x="1577" y="9510"/>
                    </a:cubicBezTo>
                    <a:cubicBezTo>
                      <a:pt x="2179" y="9510"/>
                      <a:pt x="2690" y="9068"/>
                      <a:pt x="2973" y="8762"/>
                    </a:cubicBezTo>
                    <a:cubicBezTo>
                      <a:pt x="3155" y="8569"/>
                      <a:pt x="3416" y="8455"/>
                      <a:pt x="3677" y="8455"/>
                    </a:cubicBezTo>
                    <a:cubicBezTo>
                      <a:pt x="4222" y="8455"/>
                      <a:pt x="4653" y="8886"/>
                      <a:pt x="4653" y="9420"/>
                    </a:cubicBezTo>
                    <a:lnTo>
                      <a:pt x="4085" y="15275"/>
                    </a:lnTo>
                    <a:lnTo>
                      <a:pt x="4051" y="15638"/>
                    </a:lnTo>
                    <a:lnTo>
                      <a:pt x="9805" y="15082"/>
                    </a:lnTo>
                    <a:cubicBezTo>
                      <a:pt x="10338" y="15082"/>
                      <a:pt x="10769" y="15513"/>
                      <a:pt x="10769" y="16047"/>
                    </a:cubicBezTo>
                    <a:cubicBezTo>
                      <a:pt x="10769" y="16319"/>
                      <a:pt x="10656" y="16569"/>
                      <a:pt x="10463" y="16750"/>
                    </a:cubicBezTo>
                    <a:cubicBezTo>
                      <a:pt x="10156" y="17034"/>
                      <a:pt x="9714" y="17556"/>
                      <a:pt x="9714" y="18157"/>
                    </a:cubicBezTo>
                    <a:cubicBezTo>
                      <a:pt x="9714" y="19077"/>
                      <a:pt x="10451" y="19735"/>
                      <a:pt x="11507" y="19735"/>
                    </a:cubicBezTo>
                    <a:cubicBezTo>
                      <a:pt x="12562" y="19735"/>
                      <a:pt x="13311" y="19077"/>
                      <a:pt x="13311" y="18157"/>
                    </a:cubicBezTo>
                    <a:cubicBezTo>
                      <a:pt x="13311" y="17556"/>
                      <a:pt x="12869" y="17045"/>
                      <a:pt x="12562" y="16750"/>
                    </a:cubicBezTo>
                    <a:cubicBezTo>
                      <a:pt x="12358" y="16569"/>
                      <a:pt x="12256" y="16319"/>
                      <a:pt x="12256" y="16047"/>
                    </a:cubicBezTo>
                    <a:cubicBezTo>
                      <a:pt x="12256" y="15513"/>
                      <a:pt x="12687" y="15082"/>
                      <a:pt x="13220" y="15082"/>
                    </a:cubicBezTo>
                    <a:lnTo>
                      <a:pt x="19042" y="15650"/>
                    </a:lnTo>
                    <a:lnTo>
                      <a:pt x="19076" y="15275"/>
                    </a:lnTo>
                    <a:lnTo>
                      <a:pt x="18508" y="9431"/>
                    </a:lnTo>
                    <a:cubicBezTo>
                      <a:pt x="18508" y="8886"/>
                      <a:pt x="18940" y="8455"/>
                      <a:pt x="19473" y="8455"/>
                    </a:cubicBezTo>
                    <a:cubicBezTo>
                      <a:pt x="19745" y="8455"/>
                      <a:pt x="20006" y="8569"/>
                      <a:pt x="20188" y="8762"/>
                    </a:cubicBezTo>
                    <a:cubicBezTo>
                      <a:pt x="20472" y="9068"/>
                      <a:pt x="20982" y="9510"/>
                      <a:pt x="21584" y="9510"/>
                    </a:cubicBezTo>
                    <a:cubicBezTo>
                      <a:pt x="22514" y="9510"/>
                      <a:pt x="23161" y="8762"/>
                      <a:pt x="23161" y="7718"/>
                    </a:cubicBezTo>
                    <a:cubicBezTo>
                      <a:pt x="23161" y="6662"/>
                      <a:pt x="22514" y="5913"/>
                      <a:pt x="21584" y="5913"/>
                    </a:cubicBezTo>
                    <a:cubicBezTo>
                      <a:pt x="20982" y="5913"/>
                      <a:pt x="20472" y="6356"/>
                      <a:pt x="20188" y="6662"/>
                    </a:cubicBezTo>
                    <a:cubicBezTo>
                      <a:pt x="20006" y="6866"/>
                      <a:pt x="19745" y="6969"/>
                      <a:pt x="19473" y="6969"/>
                    </a:cubicBezTo>
                    <a:cubicBezTo>
                      <a:pt x="18940" y="6969"/>
                      <a:pt x="18508" y="6537"/>
                      <a:pt x="18508" y="6004"/>
                    </a:cubicBezTo>
                    <a:lnTo>
                      <a:pt x="19030" y="568"/>
                    </a:lnTo>
                    <a:lnTo>
                      <a:pt x="132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1692925" y="25124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794" y="1"/>
                    </a:moveTo>
                    <a:lnTo>
                      <a:pt x="4120" y="546"/>
                    </a:lnTo>
                    <a:lnTo>
                      <a:pt x="4653" y="6027"/>
                    </a:lnTo>
                    <a:cubicBezTo>
                      <a:pt x="4653" y="6560"/>
                      <a:pt x="4222" y="6991"/>
                      <a:pt x="3677" y="6991"/>
                    </a:cubicBezTo>
                    <a:cubicBezTo>
                      <a:pt x="3666" y="6992"/>
                      <a:pt x="3654" y="6992"/>
                      <a:pt x="3642" y="6992"/>
                    </a:cubicBezTo>
                    <a:cubicBezTo>
                      <a:pt x="3393" y="6992"/>
                      <a:pt x="3147" y="6880"/>
                      <a:pt x="2974" y="6696"/>
                    </a:cubicBezTo>
                    <a:cubicBezTo>
                      <a:pt x="2690" y="6378"/>
                      <a:pt x="2180" y="5947"/>
                      <a:pt x="1578" y="5947"/>
                    </a:cubicBezTo>
                    <a:cubicBezTo>
                      <a:pt x="648" y="5947"/>
                      <a:pt x="1" y="6685"/>
                      <a:pt x="1" y="7740"/>
                    </a:cubicBezTo>
                    <a:cubicBezTo>
                      <a:pt x="1" y="8795"/>
                      <a:pt x="659" y="9556"/>
                      <a:pt x="1589" y="9556"/>
                    </a:cubicBezTo>
                    <a:cubicBezTo>
                      <a:pt x="2191" y="9556"/>
                      <a:pt x="2702" y="9113"/>
                      <a:pt x="2985" y="8807"/>
                    </a:cubicBezTo>
                    <a:cubicBezTo>
                      <a:pt x="3159" y="8612"/>
                      <a:pt x="3404" y="8500"/>
                      <a:pt x="3663" y="8500"/>
                    </a:cubicBezTo>
                    <a:cubicBezTo>
                      <a:pt x="3675" y="8500"/>
                      <a:pt x="3688" y="8500"/>
                      <a:pt x="3700" y="8500"/>
                    </a:cubicBezTo>
                    <a:cubicBezTo>
                      <a:pt x="4234" y="8500"/>
                      <a:pt x="4665" y="8932"/>
                      <a:pt x="4665" y="9465"/>
                    </a:cubicBezTo>
                    <a:lnTo>
                      <a:pt x="4097" y="15320"/>
                    </a:lnTo>
                    <a:lnTo>
                      <a:pt x="4131" y="15627"/>
                    </a:lnTo>
                    <a:lnTo>
                      <a:pt x="9817" y="16183"/>
                    </a:lnTo>
                    <a:cubicBezTo>
                      <a:pt x="10350" y="16183"/>
                      <a:pt x="10781" y="15752"/>
                      <a:pt x="10781" y="15207"/>
                    </a:cubicBezTo>
                    <a:cubicBezTo>
                      <a:pt x="10781" y="14946"/>
                      <a:pt x="10668" y="14685"/>
                      <a:pt x="10475" y="14503"/>
                    </a:cubicBezTo>
                    <a:cubicBezTo>
                      <a:pt x="10168" y="14220"/>
                      <a:pt x="9726" y="13709"/>
                      <a:pt x="9726" y="13108"/>
                    </a:cubicBezTo>
                    <a:cubicBezTo>
                      <a:pt x="9726" y="12177"/>
                      <a:pt x="10463" y="11530"/>
                      <a:pt x="11519" y="11530"/>
                    </a:cubicBezTo>
                    <a:cubicBezTo>
                      <a:pt x="12574" y="11530"/>
                      <a:pt x="13323" y="12177"/>
                      <a:pt x="13323" y="13108"/>
                    </a:cubicBezTo>
                    <a:cubicBezTo>
                      <a:pt x="13323" y="13709"/>
                      <a:pt x="12881" y="14220"/>
                      <a:pt x="12574" y="14503"/>
                    </a:cubicBezTo>
                    <a:cubicBezTo>
                      <a:pt x="12370" y="14685"/>
                      <a:pt x="12268" y="14946"/>
                      <a:pt x="12268" y="15207"/>
                    </a:cubicBezTo>
                    <a:cubicBezTo>
                      <a:pt x="12268" y="15752"/>
                      <a:pt x="12699" y="16183"/>
                      <a:pt x="13232" y="16183"/>
                    </a:cubicBezTo>
                    <a:lnTo>
                      <a:pt x="19054" y="15615"/>
                    </a:lnTo>
                    <a:lnTo>
                      <a:pt x="19076" y="15309"/>
                    </a:lnTo>
                    <a:lnTo>
                      <a:pt x="18509" y="9454"/>
                    </a:lnTo>
                    <a:cubicBezTo>
                      <a:pt x="18509" y="8920"/>
                      <a:pt x="18940" y="8489"/>
                      <a:pt x="19485" y="8489"/>
                    </a:cubicBezTo>
                    <a:cubicBezTo>
                      <a:pt x="19746" y="8489"/>
                      <a:pt x="20007" y="8591"/>
                      <a:pt x="20189" y="8795"/>
                    </a:cubicBezTo>
                    <a:cubicBezTo>
                      <a:pt x="20472" y="9102"/>
                      <a:pt x="20983" y="9544"/>
                      <a:pt x="21584" y="9544"/>
                    </a:cubicBezTo>
                    <a:cubicBezTo>
                      <a:pt x="22515" y="9544"/>
                      <a:pt x="23173" y="8795"/>
                      <a:pt x="23173" y="7751"/>
                    </a:cubicBezTo>
                    <a:cubicBezTo>
                      <a:pt x="23173" y="6696"/>
                      <a:pt x="22515" y="5947"/>
                      <a:pt x="21584" y="5947"/>
                    </a:cubicBezTo>
                    <a:cubicBezTo>
                      <a:pt x="20983" y="5947"/>
                      <a:pt x="20472" y="6390"/>
                      <a:pt x="20189" y="6696"/>
                    </a:cubicBezTo>
                    <a:cubicBezTo>
                      <a:pt x="20007" y="6889"/>
                      <a:pt x="19746" y="7002"/>
                      <a:pt x="19485" y="7002"/>
                    </a:cubicBezTo>
                    <a:cubicBezTo>
                      <a:pt x="18940" y="7002"/>
                      <a:pt x="18509" y="6571"/>
                      <a:pt x="18509" y="6038"/>
                    </a:cubicBezTo>
                    <a:lnTo>
                      <a:pt x="19042" y="568"/>
                    </a:lnTo>
                    <a:lnTo>
                      <a:pt x="13221" y="1"/>
                    </a:lnTo>
                    <a:cubicBezTo>
                      <a:pt x="12688" y="1"/>
                      <a:pt x="12256" y="432"/>
                      <a:pt x="12256" y="965"/>
                    </a:cubicBezTo>
                    <a:cubicBezTo>
                      <a:pt x="12245" y="1238"/>
                      <a:pt x="12359" y="1487"/>
                      <a:pt x="12551" y="1680"/>
                    </a:cubicBezTo>
                    <a:cubicBezTo>
                      <a:pt x="12869" y="1964"/>
                      <a:pt x="13312" y="2475"/>
                      <a:pt x="13312" y="3076"/>
                    </a:cubicBezTo>
                    <a:cubicBezTo>
                      <a:pt x="13312" y="4007"/>
                      <a:pt x="12563" y="4653"/>
                      <a:pt x="11507" y="4653"/>
                    </a:cubicBezTo>
                    <a:cubicBezTo>
                      <a:pt x="10452" y="4653"/>
                      <a:pt x="9715" y="4007"/>
                      <a:pt x="9715" y="3076"/>
                    </a:cubicBezTo>
                    <a:cubicBezTo>
                      <a:pt x="9715" y="2475"/>
                      <a:pt x="10146" y="1964"/>
                      <a:pt x="10463" y="1680"/>
                    </a:cubicBezTo>
                    <a:cubicBezTo>
                      <a:pt x="10656" y="1487"/>
                      <a:pt x="10770" y="1238"/>
                      <a:pt x="10770" y="965"/>
                    </a:cubicBezTo>
                    <a:cubicBezTo>
                      <a:pt x="10770" y="432"/>
                      <a:pt x="10327" y="1"/>
                      <a:pt x="9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1693225" y="2801000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507" y="1"/>
                    </a:moveTo>
                    <a:cubicBezTo>
                      <a:pt x="10463" y="1"/>
                      <a:pt x="9714" y="647"/>
                      <a:pt x="9714" y="1578"/>
                    </a:cubicBezTo>
                    <a:cubicBezTo>
                      <a:pt x="9714" y="2179"/>
                      <a:pt x="10156" y="2690"/>
                      <a:pt x="10463" y="2974"/>
                    </a:cubicBezTo>
                    <a:cubicBezTo>
                      <a:pt x="10656" y="3155"/>
                      <a:pt x="10769" y="3416"/>
                      <a:pt x="10769" y="3677"/>
                    </a:cubicBezTo>
                    <a:cubicBezTo>
                      <a:pt x="10769" y="4211"/>
                      <a:pt x="10338" y="4653"/>
                      <a:pt x="9793" y="4653"/>
                    </a:cubicBezTo>
                    <a:lnTo>
                      <a:pt x="4119" y="4097"/>
                    </a:lnTo>
                    <a:lnTo>
                      <a:pt x="4653" y="9635"/>
                    </a:lnTo>
                    <a:cubicBezTo>
                      <a:pt x="4653" y="10168"/>
                      <a:pt x="4222" y="10599"/>
                      <a:pt x="3677" y="10599"/>
                    </a:cubicBezTo>
                    <a:cubicBezTo>
                      <a:pt x="3416" y="10599"/>
                      <a:pt x="3155" y="10497"/>
                      <a:pt x="2973" y="10293"/>
                    </a:cubicBezTo>
                    <a:cubicBezTo>
                      <a:pt x="2690" y="9987"/>
                      <a:pt x="2179" y="9544"/>
                      <a:pt x="1577" y="9544"/>
                    </a:cubicBezTo>
                    <a:cubicBezTo>
                      <a:pt x="647" y="9544"/>
                      <a:pt x="0" y="10293"/>
                      <a:pt x="0" y="11348"/>
                    </a:cubicBezTo>
                    <a:cubicBezTo>
                      <a:pt x="0" y="12404"/>
                      <a:pt x="647" y="13141"/>
                      <a:pt x="1577" y="13141"/>
                    </a:cubicBezTo>
                    <a:cubicBezTo>
                      <a:pt x="2179" y="13141"/>
                      <a:pt x="2690" y="12699"/>
                      <a:pt x="2973" y="12392"/>
                    </a:cubicBezTo>
                    <a:cubicBezTo>
                      <a:pt x="3155" y="12199"/>
                      <a:pt x="3416" y="12086"/>
                      <a:pt x="3677" y="12086"/>
                    </a:cubicBezTo>
                    <a:cubicBezTo>
                      <a:pt x="4222" y="12086"/>
                      <a:pt x="4653" y="12517"/>
                      <a:pt x="4653" y="13062"/>
                    </a:cubicBezTo>
                    <a:lnTo>
                      <a:pt x="4085" y="18906"/>
                    </a:lnTo>
                    <a:lnTo>
                      <a:pt x="4063" y="19088"/>
                    </a:lnTo>
                    <a:lnTo>
                      <a:pt x="4063" y="19088"/>
                    </a:lnTo>
                    <a:lnTo>
                      <a:pt x="9793" y="18532"/>
                    </a:lnTo>
                    <a:cubicBezTo>
                      <a:pt x="10327" y="18532"/>
                      <a:pt x="10758" y="18963"/>
                      <a:pt x="10769" y="19496"/>
                    </a:cubicBezTo>
                    <a:cubicBezTo>
                      <a:pt x="10769" y="19768"/>
                      <a:pt x="10656" y="20018"/>
                      <a:pt x="10463" y="20211"/>
                    </a:cubicBezTo>
                    <a:cubicBezTo>
                      <a:pt x="10156" y="20495"/>
                      <a:pt x="9714" y="21005"/>
                      <a:pt x="9714" y="21607"/>
                    </a:cubicBezTo>
                    <a:cubicBezTo>
                      <a:pt x="9714" y="22537"/>
                      <a:pt x="10451" y="23184"/>
                      <a:pt x="11507" y="23184"/>
                    </a:cubicBezTo>
                    <a:cubicBezTo>
                      <a:pt x="12562" y="23184"/>
                      <a:pt x="13311" y="22537"/>
                      <a:pt x="13311" y="21607"/>
                    </a:cubicBezTo>
                    <a:cubicBezTo>
                      <a:pt x="13311" y="21005"/>
                      <a:pt x="12869" y="20495"/>
                      <a:pt x="12562" y="20211"/>
                    </a:cubicBezTo>
                    <a:cubicBezTo>
                      <a:pt x="12358" y="20018"/>
                      <a:pt x="12256" y="19768"/>
                      <a:pt x="12256" y="19496"/>
                    </a:cubicBezTo>
                    <a:cubicBezTo>
                      <a:pt x="12256" y="18963"/>
                      <a:pt x="12687" y="18532"/>
                      <a:pt x="13220" y="18532"/>
                    </a:cubicBezTo>
                    <a:lnTo>
                      <a:pt x="19053" y="19099"/>
                    </a:lnTo>
                    <a:lnTo>
                      <a:pt x="19076" y="18906"/>
                    </a:lnTo>
                    <a:lnTo>
                      <a:pt x="18508" y="13051"/>
                    </a:lnTo>
                    <a:cubicBezTo>
                      <a:pt x="18508" y="12517"/>
                      <a:pt x="18940" y="12086"/>
                      <a:pt x="19473" y="12086"/>
                    </a:cubicBezTo>
                    <a:cubicBezTo>
                      <a:pt x="19745" y="12086"/>
                      <a:pt x="20006" y="12188"/>
                      <a:pt x="20188" y="12392"/>
                    </a:cubicBezTo>
                    <a:cubicBezTo>
                      <a:pt x="20472" y="12699"/>
                      <a:pt x="20982" y="13141"/>
                      <a:pt x="21584" y="13141"/>
                    </a:cubicBezTo>
                    <a:cubicBezTo>
                      <a:pt x="22514" y="13141"/>
                      <a:pt x="23161" y="12392"/>
                      <a:pt x="23161" y="11337"/>
                    </a:cubicBezTo>
                    <a:cubicBezTo>
                      <a:pt x="23161" y="10293"/>
                      <a:pt x="22514" y="9544"/>
                      <a:pt x="21584" y="9544"/>
                    </a:cubicBezTo>
                    <a:cubicBezTo>
                      <a:pt x="20982" y="9544"/>
                      <a:pt x="20472" y="9987"/>
                      <a:pt x="20188" y="10293"/>
                    </a:cubicBezTo>
                    <a:cubicBezTo>
                      <a:pt x="20006" y="10486"/>
                      <a:pt x="19745" y="10599"/>
                      <a:pt x="19473" y="10599"/>
                    </a:cubicBezTo>
                    <a:cubicBezTo>
                      <a:pt x="18940" y="10599"/>
                      <a:pt x="18508" y="10168"/>
                      <a:pt x="18508" y="9635"/>
                    </a:cubicBezTo>
                    <a:lnTo>
                      <a:pt x="19042" y="4086"/>
                    </a:lnTo>
                    <a:lnTo>
                      <a:pt x="13220" y="4653"/>
                    </a:lnTo>
                    <a:cubicBezTo>
                      <a:pt x="12687" y="4653"/>
                      <a:pt x="12256" y="4211"/>
                      <a:pt x="12256" y="3677"/>
                    </a:cubicBezTo>
                    <a:cubicBezTo>
                      <a:pt x="12256" y="3416"/>
                      <a:pt x="12358" y="3155"/>
                      <a:pt x="12562" y="2974"/>
                    </a:cubicBezTo>
                    <a:cubicBezTo>
                      <a:pt x="12869" y="2690"/>
                      <a:pt x="13311" y="2179"/>
                      <a:pt x="13311" y="1578"/>
                    </a:cubicBezTo>
                    <a:cubicBezTo>
                      <a:pt x="13311" y="647"/>
                      <a:pt x="12562" y="1"/>
                      <a:pt x="1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1781150" y="2134325"/>
                <a:ext cx="491125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791" extrusionOk="0">
                    <a:moveTo>
                      <a:pt x="6288" y="0"/>
                    </a:moveTo>
                    <a:lnTo>
                      <a:pt x="534" y="545"/>
                    </a:lnTo>
                    <a:lnTo>
                      <a:pt x="12" y="6037"/>
                    </a:lnTo>
                    <a:cubicBezTo>
                      <a:pt x="1" y="6571"/>
                      <a:pt x="444" y="7002"/>
                      <a:pt x="977" y="7002"/>
                    </a:cubicBezTo>
                    <a:cubicBezTo>
                      <a:pt x="989" y="7002"/>
                      <a:pt x="1002" y="7003"/>
                      <a:pt x="1014" y="7003"/>
                    </a:cubicBezTo>
                    <a:cubicBezTo>
                      <a:pt x="1272" y="7003"/>
                      <a:pt x="1507" y="6891"/>
                      <a:pt x="1680" y="6707"/>
                    </a:cubicBezTo>
                    <a:cubicBezTo>
                      <a:pt x="1964" y="6389"/>
                      <a:pt x="2486" y="5958"/>
                      <a:pt x="3088" y="5958"/>
                    </a:cubicBezTo>
                    <a:cubicBezTo>
                      <a:pt x="4007" y="5958"/>
                      <a:pt x="4665" y="6695"/>
                      <a:pt x="4665" y="7751"/>
                    </a:cubicBezTo>
                    <a:cubicBezTo>
                      <a:pt x="4665" y="8806"/>
                      <a:pt x="4007" y="9544"/>
                      <a:pt x="3088" y="9544"/>
                    </a:cubicBezTo>
                    <a:cubicBezTo>
                      <a:pt x="2486" y="9544"/>
                      <a:pt x="1975" y="9113"/>
                      <a:pt x="1680" y="8795"/>
                    </a:cubicBezTo>
                    <a:cubicBezTo>
                      <a:pt x="1507" y="8611"/>
                      <a:pt x="1272" y="8499"/>
                      <a:pt x="1014" y="8499"/>
                    </a:cubicBezTo>
                    <a:cubicBezTo>
                      <a:pt x="1002" y="8499"/>
                      <a:pt x="989" y="8499"/>
                      <a:pt x="977" y="8500"/>
                    </a:cubicBezTo>
                    <a:cubicBezTo>
                      <a:pt x="444" y="8500"/>
                      <a:pt x="12" y="8931"/>
                      <a:pt x="12" y="9464"/>
                    </a:cubicBezTo>
                    <a:lnTo>
                      <a:pt x="580" y="15320"/>
                    </a:lnTo>
                    <a:lnTo>
                      <a:pt x="614" y="15683"/>
                    </a:lnTo>
                    <a:lnTo>
                      <a:pt x="6288" y="15138"/>
                    </a:lnTo>
                    <a:cubicBezTo>
                      <a:pt x="6821" y="15138"/>
                      <a:pt x="7252" y="15569"/>
                      <a:pt x="7252" y="16103"/>
                    </a:cubicBezTo>
                    <a:cubicBezTo>
                      <a:pt x="7252" y="16375"/>
                      <a:pt x="7139" y="16625"/>
                      <a:pt x="6946" y="16818"/>
                    </a:cubicBezTo>
                    <a:cubicBezTo>
                      <a:pt x="6639" y="17101"/>
                      <a:pt x="6197" y="17612"/>
                      <a:pt x="6197" y="18213"/>
                    </a:cubicBezTo>
                    <a:cubicBezTo>
                      <a:pt x="6197" y="19144"/>
                      <a:pt x="6934" y="19791"/>
                      <a:pt x="7990" y="19791"/>
                    </a:cubicBezTo>
                    <a:cubicBezTo>
                      <a:pt x="9045" y="19791"/>
                      <a:pt x="9794" y="19144"/>
                      <a:pt x="9794" y="18213"/>
                    </a:cubicBezTo>
                    <a:cubicBezTo>
                      <a:pt x="9794" y="17612"/>
                      <a:pt x="9352" y="17101"/>
                      <a:pt x="9045" y="16818"/>
                    </a:cubicBezTo>
                    <a:cubicBezTo>
                      <a:pt x="8841" y="16625"/>
                      <a:pt x="8739" y="16375"/>
                      <a:pt x="8739" y="16103"/>
                    </a:cubicBezTo>
                    <a:cubicBezTo>
                      <a:pt x="8739" y="15569"/>
                      <a:pt x="9170" y="15138"/>
                      <a:pt x="9703" y="15138"/>
                    </a:cubicBezTo>
                    <a:lnTo>
                      <a:pt x="15525" y="15706"/>
                    </a:lnTo>
                    <a:lnTo>
                      <a:pt x="15559" y="15320"/>
                    </a:lnTo>
                    <a:lnTo>
                      <a:pt x="14991" y="9464"/>
                    </a:lnTo>
                    <a:cubicBezTo>
                      <a:pt x="14991" y="8931"/>
                      <a:pt x="15423" y="8500"/>
                      <a:pt x="15956" y="8500"/>
                    </a:cubicBezTo>
                    <a:cubicBezTo>
                      <a:pt x="16228" y="8500"/>
                      <a:pt x="16489" y="8602"/>
                      <a:pt x="16671" y="8806"/>
                    </a:cubicBezTo>
                    <a:cubicBezTo>
                      <a:pt x="16955" y="9113"/>
                      <a:pt x="17465" y="9555"/>
                      <a:pt x="18067" y="9555"/>
                    </a:cubicBezTo>
                    <a:cubicBezTo>
                      <a:pt x="18997" y="9555"/>
                      <a:pt x="19644" y="8806"/>
                      <a:pt x="19644" y="7751"/>
                    </a:cubicBezTo>
                    <a:cubicBezTo>
                      <a:pt x="19644" y="6707"/>
                      <a:pt x="18997" y="5958"/>
                      <a:pt x="18067" y="5958"/>
                    </a:cubicBezTo>
                    <a:cubicBezTo>
                      <a:pt x="17465" y="5958"/>
                      <a:pt x="16955" y="6389"/>
                      <a:pt x="16671" y="6707"/>
                    </a:cubicBezTo>
                    <a:cubicBezTo>
                      <a:pt x="16487" y="6891"/>
                      <a:pt x="16251" y="7003"/>
                      <a:pt x="15993" y="7003"/>
                    </a:cubicBezTo>
                    <a:cubicBezTo>
                      <a:pt x="15981" y="7003"/>
                      <a:pt x="15969" y="7002"/>
                      <a:pt x="15956" y="7002"/>
                    </a:cubicBezTo>
                    <a:cubicBezTo>
                      <a:pt x="15423" y="7002"/>
                      <a:pt x="14991" y="6571"/>
                      <a:pt x="14991" y="6037"/>
                    </a:cubicBezTo>
                    <a:lnTo>
                      <a:pt x="15525" y="568"/>
                    </a:lnTo>
                    <a:lnTo>
                      <a:pt x="9703" y="0"/>
                    </a:lnTo>
                    <a:cubicBezTo>
                      <a:pt x="9170" y="0"/>
                      <a:pt x="8739" y="431"/>
                      <a:pt x="8739" y="965"/>
                    </a:cubicBezTo>
                    <a:cubicBezTo>
                      <a:pt x="8739" y="1237"/>
                      <a:pt x="8841" y="1487"/>
                      <a:pt x="9045" y="1668"/>
                    </a:cubicBezTo>
                    <a:cubicBezTo>
                      <a:pt x="9352" y="1952"/>
                      <a:pt x="9794" y="2474"/>
                      <a:pt x="9794" y="3075"/>
                    </a:cubicBezTo>
                    <a:cubicBezTo>
                      <a:pt x="9794" y="3995"/>
                      <a:pt x="9045" y="4653"/>
                      <a:pt x="7990" y="4653"/>
                    </a:cubicBezTo>
                    <a:cubicBezTo>
                      <a:pt x="6934" y="4653"/>
                      <a:pt x="6197" y="3995"/>
                      <a:pt x="6197" y="3075"/>
                    </a:cubicBezTo>
                    <a:cubicBezTo>
                      <a:pt x="6197" y="2474"/>
                      <a:pt x="6639" y="1963"/>
                      <a:pt x="6946" y="1668"/>
                    </a:cubicBezTo>
                    <a:cubicBezTo>
                      <a:pt x="7139" y="1487"/>
                      <a:pt x="7252" y="1237"/>
                      <a:pt x="7252" y="965"/>
                    </a:cubicBezTo>
                    <a:cubicBezTo>
                      <a:pt x="7252" y="431"/>
                      <a:pt x="6821" y="0"/>
                      <a:pt x="6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2155925" y="2046375"/>
                <a:ext cx="40655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23309" extrusionOk="0">
                    <a:moveTo>
                      <a:pt x="8126" y="0"/>
                    </a:moveTo>
                    <a:cubicBezTo>
                      <a:pt x="7070" y="0"/>
                      <a:pt x="6333" y="636"/>
                      <a:pt x="6333" y="1566"/>
                    </a:cubicBezTo>
                    <a:cubicBezTo>
                      <a:pt x="6333" y="2168"/>
                      <a:pt x="6764" y="2678"/>
                      <a:pt x="7082" y="2962"/>
                    </a:cubicBezTo>
                    <a:cubicBezTo>
                      <a:pt x="7717" y="3564"/>
                      <a:pt x="7286" y="4642"/>
                      <a:pt x="6412" y="4642"/>
                    </a:cubicBezTo>
                    <a:lnTo>
                      <a:pt x="556" y="4074"/>
                    </a:lnTo>
                    <a:lnTo>
                      <a:pt x="522" y="4074"/>
                    </a:lnTo>
                    <a:lnTo>
                      <a:pt x="0" y="9555"/>
                    </a:lnTo>
                    <a:cubicBezTo>
                      <a:pt x="0" y="10089"/>
                      <a:pt x="432" y="10520"/>
                      <a:pt x="965" y="10520"/>
                    </a:cubicBezTo>
                    <a:cubicBezTo>
                      <a:pt x="978" y="10520"/>
                      <a:pt x="990" y="10521"/>
                      <a:pt x="1002" y="10521"/>
                    </a:cubicBezTo>
                    <a:cubicBezTo>
                      <a:pt x="1261" y="10521"/>
                      <a:pt x="1507" y="10409"/>
                      <a:pt x="1680" y="10225"/>
                    </a:cubicBezTo>
                    <a:cubicBezTo>
                      <a:pt x="1964" y="9907"/>
                      <a:pt x="2474" y="9476"/>
                      <a:pt x="3076" y="9476"/>
                    </a:cubicBezTo>
                    <a:cubicBezTo>
                      <a:pt x="4006" y="9476"/>
                      <a:pt x="4653" y="10213"/>
                      <a:pt x="4653" y="11269"/>
                    </a:cubicBezTo>
                    <a:cubicBezTo>
                      <a:pt x="4653" y="12324"/>
                      <a:pt x="4006" y="13062"/>
                      <a:pt x="3076" y="13062"/>
                    </a:cubicBezTo>
                    <a:cubicBezTo>
                      <a:pt x="2474" y="13062"/>
                      <a:pt x="1964" y="12631"/>
                      <a:pt x="1680" y="12313"/>
                    </a:cubicBezTo>
                    <a:cubicBezTo>
                      <a:pt x="1507" y="12129"/>
                      <a:pt x="1261" y="12017"/>
                      <a:pt x="1002" y="12017"/>
                    </a:cubicBezTo>
                    <a:cubicBezTo>
                      <a:pt x="990" y="12017"/>
                      <a:pt x="978" y="12017"/>
                      <a:pt x="965" y="12018"/>
                    </a:cubicBezTo>
                    <a:cubicBezTo>
                      <a:pt x="432" y="12018"/>
                      <a:pt x="0" y="12449"/>
                      <a:pt x="0" y="12982"/>
                    </a:cubicBezTo>
                    <a:lnTo>
                      <a:pt x="568" y="18838"/>
                    </a:lnTo>
                    <a:lnTo>
                      <a:pt x="534" y="19212"/>
                    </a:lnTo>
                    <a:lnTo>
                      <a:pt x="568" y="19212"/>
                    </a:lnTo>
                    <a:lnTo>
                      <a:pt x="6412" y="18656"/>
                    </a:lnTo>
                    <a:cubicBezTo>
                      <a:pt x="6957" y="18656"/>
                      <a:pt x="7388" y="19087"/>
                      <a:pt x="7388" y="19621"/>
                    </a:cubicBezTo>
                    <a:cubicBezTo>
                      <a:pt x="7388" y="19893"/>
                      <a:pt x="7274" y="20143"/>
                      <a:pt x="7082" y="20336"/>
                    </a:cubicBezTo>
                    <a:cubicBezTo>
                      <a:pt x="6775" y="20619"/>
                      <a:pt x="6333" y="21130"/>
                      <a:pt x="6333" y="21731"/>
                    </a:cubicBezTo>
                    <a:cubicBezTo>
                      <a:pt x="6333" y="22662"/>
                      <a:pt x="7070" y="23309"/>
                      <a:pt x="8126" y="23309"/>
                    </a:cubicBezTo>
                    <a:cubicBezTo>
                      <a:pt x="9181" y="23309"/>
                      <a:pt x="9930" y="22662"/>
                      <a:pt x="9930" y="21731"/>
                    </a:cubicBezTo>
                    <a:cubicBezTo>
                      <a:pt x="9930" y="21130"/>
                      <a:pt x="9487" y="20619"/>
                      <a:pt x="9181" y="20336"/>
                    </a:cubicBezTo>
                    <a:cubicBezTo>
                      <a:pt x="8977" y="20143"/>
                      <a:pt x="8874" y="19893"/>
                      <a:pt x="8874" y="19621"/>
                    </a:cubicBezTo>
                    <a:cubicBezTo>
                      <a:pt x="8874" y="19087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5695" y="18849"/>
                    </a:lnTo>
                    <a:lnTo>
                      <a:pt x="16262" y="13005"/>
                    </a:lnTo>
                    <a:cubicBezTo>
                      <a:pt x="16262" y="12414"/>
                      <a:pt x="15781" y="12030"/>
                      <a:pt x="15282" y="12030"/>
                    </a:cubicBezTo>
                    <a:cubicBezTo>
                      <a:pt x="15034" y="12030"/>
                      <a:pt x="14782" y="12125"/>
                      <a:pt x="14582" y="12335"/>
                    </a:cubicBezTo>
                    <a:cubicBezTo>
                      <a:pt x="14299" y="12653"/>
                      <a:pt x="13788" y="13084"/>
                      <a:pt x="13187" y="13084"/>
                    </a:cubicBezTo>
                    <a:cubicBezTo>
                      <a:pt x="12256" y="13084"/>
                      <a:pt x="11609" y="12347"/>
                      <a:pt x="11609" y="11291"/>
                    </a:cubicBezTo>
                    <a:cubicBezTo>
                      <a:pt x="11609" y="10236"/>
                      <a:pt x="12256" y="9487"/>
                      <a:pt x="13187" y="9487"/>
                    </a:cubicBezTo>
                    <a:cubicBezTo>
                      <a:pt x="13788" y="9487"/>
                      <a:pt x="14299" y="9930"/>
                      <a:pt x="14582" y="10247"/>
                    </a:cubicBezTo>
                    <a:cubicBezTo>
                      <a:pt x="14781" y="10457"/>
                      <a:pt x="15031" y="10551"/>
                      <a:pt x="15277" y="10551"/>
                    </a:cubicBezTo>
                    <a:cubicBezTo>
                      <a:pt x="15777" y="10551"/>
                      <a:pt x="16262" y="10164"/>
                      <a:pt x="16262" y="9578"/>
                    </a:cubicBezTo>
                    <a:lnTo>
                      <a:pt x="15729" y="4086"/>
                    </a:lnTo>
                    <a:lnTo>
                      <a:pt x="15695" y="4086"/>
                    </a:lnTo>
                    <a:lnTo>
                      <a:pt x="9839" y="4653"/>
                    </a:lnTo>
                    <a:cubicBezTo>
                      <a:pt x="8965" y="4653"/>
                      <a:pt x="8534" y="3575"/>
                      <a:pt x="9181" y="2974"/>
                    </a:cubicBezTo>
                    <a:cubicBezTo>
                      <a:pt x="9487" y="2690"/>
                      <a:pt x="9930" y="2179"/>
                      <a:pt x="9930" y="1578"/>
                    </a:cubicBezTo>
                    <a:cubicBezTo>
                      <a:pt x="9930" y="647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155925" y="2512475"/>
                <a:ext cx="4065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83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22" y="568"/>
                    </a:lnTo>
                    <a:lnTo>
                      <a:pt x="0" y="6038"/>
                    </a:lnTo>
                    <a:cubicBezTo>
                      <a:pt x="0" y="6571"/>
                      <a:pt x="432" y="7014"/>
                      <a:pt x="965" y="7014"/>
                    </a:cubicBezTo>
                    <a:cubicBezTo>
                      <a:pt x="1237" y="7014"/>
                      <a:pt x="1498" y="6900"/>
                      <a:pt x="1680" y="6707"/>
                    </a:cubicBezTo>
                    <a:cubicBezTo>
                      <a:pt x="1964" y="6390"/>
                      <a:pt x="2474" y="5958"/>
                      <a:pt x="3076" y="5958"/>
                    </a:cubicBezTo>
                    <a:cubicBezTo>
                      <a:pt x="4006" y="5958"/>
                      <a:pt x="4653" y="6696"/>
                      <a:pt x="4653" y="7751"/>
                    </a:cubicBezTo>
                    <a:cubicBezTo>
                      <a:pt x="4653" y="8807"/>
                      <a:pt x="4006" y="9556"/>
                      <a:pt x="3076" y="9556"/>
                    </a:cubicBezTo>
                    <a:cubicBezTo>
                      <a:pt x="2474" y="9556"/>
                      <a:pt x="1964" y="9113"/>
                      <a:pt x="1680" y="8807"/>
                    </a:cubicBezTo>
                    <a:cubicBezTo>
                      <a:pt x="1496" y="8612"/>
                      <a:pt x="1260" y="8500"/>
                      <a:pt x="1002" y="8500"/>
                    </a:cubicBezTo>
                    <a:cubicBezTo>
                      <a:pt x="990" y="8500"/>
                      <a:pt x="977" y="8500"/>
                      <a:pt x="965" y="8500"/>
                    </a:cubicBezTo>
                    <a:cubicBezTo>
                      <a:pt x="432" y="8500"/>
                      <a:pt x="0" y="8932"/>
                      <a:pt x="0" y="9465"/>
                    </a:cubicBezTo>
                    <a:lnTo>
                      <a:pt x="568" y="15320"/>
                    </a:lnTo>
                    <a:lnTo>
                      <a:pt x="534" y="15615"/>
                    </a:lnTo>
                    <a:lnTo>
                      <a:pt x="568" y="15615"/>
                    </a:lnTo>
                    <a:lnTo>
                      <a:pt x="6412" y="16183"/>
                    </a:lnTo>
                    <a:cubicBezTo>
                      <a:pt x="6957" y="16183"/>
                      <a:pt x="7388" y="15752"/>
                      <a:pt x="7388" y="15207"/>
                    </a:cubicBezTo>
                    <a:cubicBezTo>
                      <a:pt x="7388" y="14946"/>
                      <a:pt x="7274" y="14685"/>
                      <a:pt x="7082" y="14503"/>
                    </a:cubicBezTo>
                    <a:cubicBezTo>
                      <a:pt x="6775" y="14220"/>
                      <a:pt x="6333" y="13709"/>
                      <a:pt x="6333" y="13108"/>
                    </a:cubicBezTo>
                    <a:cubicBezTo>
                      <a:pt x="6333" y="12177"/>
                      <a:pt x="7070" y="11530"/>
                      <a:pt x="8126" y="11530"/>
                    </a:cubicBezTo>
                    <a:cubicBezTo>
                      <a:pt x="9181" y="11530"/>
                      <a:pt x="9930" y="12177"/>
                      <a:pt x="9930" y="13108"/>
                    </a:cubicBezTo>
                    <a:cubicBezTo>
                      <a:pt x="9930" y="13709"/>
                      <a:pt x="9487" y="14220"/>
                      <a:pt x="9181" y="14503"/>
                    </a:cubicBezTo>
                    <a:cubicBezTo>
                      <a:pt x="8977" y="14685"/>
                      <a:pt x="8874" y="14946"/>
                      <a:pt x="8874" y="15207"/>
                    </a:cubicBezTo>
                    <a:cubicBezTo>
                      <a:pt x="8874" y="15752"/>
                      <a:pt x="9306" y="16183"/>
                      <a:pt x="9839" y="16183"/>
                    </a:cubicBezTo>
                    <a:lnTo>
                      <a:pt x="15695" y="15615"/>
                    </a:lnTo>
                    <a:lnTo>
                      <a:pt x="15717" y="15615"/>
                    </a:lnTo>
                    <a:lnTo>
                      <a:pt x="15695" y="15332"/>
                    </a:lnTo>
                    <a:lnTo>
                      <a:pt x="16262" y="9476"/>
                    </a:lnTo>
                    <a:cubicBezTo>
                      <a:pt x="16262" y="8893"/>
                      <a:pt x="15782" y="8507"/>
                      <a:pt x="15284" y="8507"/>
                    </a:cubicBezTo>
                    <a:cubicBezTo>
                      <a:pt x="15035" y="8507"/>
                      <a:pt x="14782" y="8603"/>
                      <a:pt x="14582" y="8818"/>
                    </a:cubicBezTo>
                    <a:cubicBezTo>
                      <a:pt x="14299" y="9125"/>
                      <a:pt x="13788" y="9567"/>
                      <a:pt x="13187" y="9567"/>
                    </a:cubicBezTo>
                    <a:cubicBezTo>
                      <a:pt x="12256" y="9567"/>
                      <a:pt x="11609" y="8818"/>
                      <a:pt x="11609" y="7763"/>
                    </a:cubicBezTo>
                    <a:cubicBezTo>
                      <a:pt x="11609" y="6707"/>
                      <a:pt x="12256" y="5970"/>
                      <a:pt x="13187" y="5970"/>
                    </a:cubicBezTo>
                    <a:cubicBezTo>
                      <a:pt x="13788" y="5970"/>
                      <a:pt x="14299" y="6401"/>
                      <a:pt x="14582" y="6719"/>
                    </a:cubicBezTo>
                    <a:cubicBezTo>
                      <a:pt x="14782" y="6930"/>
                      <a:pt x="15034" y="7024"/>
                      <a:pt x="15282" y="7024"/>
                    </a:cubicBezTo>
                    <a:cubicBezTo>
                      <a:pt x="15781" y="7024"/>
                      <a:pt x="16262" y="6641"/>
                      <a:pt x="16262" y="6049"/>
                    </a:cubicBez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1"/>
                    </a:lnTo>
                    <a:cubicBezTo>
                      <a:pt x="9306" y="1"/>
                      <a:pt x="8874" y="432"/>
                      <a:pt x="8874" y="965"/>
                    </a:cubicBezTo>
                    <a:cubicBezTo>
                      <a:pt x="8874" y="1238"/>
                      <a:pt x="8988" y="1499"/>
                      <a:pt x="9181" y="1680"/>
                    </a:cubicBezTo>
                    <a:cubicBezTo>
                      <a:pt x="9487" y="1964"/>
                      <a:pt x="9930" y="2475"/>
                      <a:pt x="9930" y="3076"/>
                    </a:cubicBezTo>
                    <a:cubicBezTo>
                      <a:pt x="9930" y="4007"/>
                      <a:pt x="9181" y="4653"/>
                      <a:pt x="8137" y="4653"/>
                    </a:cubicBezTo>
                    <a:cubicBezTo>
                      <a:pt x="7082" y="4653"/>
                      <a:pt x="6333" y="4007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4" y="1499"/>
                      <a:pt x="7388" y="1238"/>
                      <a:pt x="7377" y="977"/>
                    </a:cubicBezTo>
                    <a:cubicBezTo>
                      <a:pt x="7377" y="443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22325" y="2134325"/>
                <a:ext cx="584150" cy="49450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80" extrusionOk="0">
                    <a:moveTo>
                      <a:pt x="10009" y="0"/>
                    </a:moveTo>
                    <a:lnTo>
                      <a:pt x="4165" y="568"/>
                    </a:lnTo>
                    <a:lnTo>
                      <a:pt x="4120" y="568"/>
                    </a:lnTo>
                    <a:lnTo>
                      <a:pt x="4653" y="6060"/>
                    </a:lnTo>
                    <a:cubicBezTo>
                      <a:pt x="4642" y="6593"/>
                      <a:pt x="4211" y="7025"/>
                      <a:pt x="3677" y="7025"/>
                    </a:cubicBezTo>
                    <a:cubicBezTo>
                      <a:pt x="3416" y="7025"/>
                      <a:pt x="3155" y="6911"/>
                      <a:pt x="2974" y="6718"/>
                    </a:cubicBezTo>
                    <a:cubicBezTo>
                      <a:pt x="2690" y="6412"/>
                      <a:pt x="2179" y="5969"/>
                      <a:pt x="1578" y="5969"/>
                    </a:cubicBezTo>
                    <a:cubicBezTo>
                      <a:pt x="647" y="5969"/>
                      <a:pt x="1" y="6718"/>
                      <a:pt x="1" y="7762"/>
                    </a:cubicBezTo>
                    <a:cubicBezTo>
                      <a:pt x="1" y="8817"/>
                      <a:pt x="647" y="9566"/>
                      <a:pt x="1578" y="9566"/>
                    </a:cubicBezTo>
                    <a:cubicBezTo>
                      <a:pt x="2179" y="9566"/>
                      <a:pt x="2690" y="9124"/>
                      <a:pt x="2974" y="8817"/>
                    </a:cubicBezTo>
                    <a:cubicBezTo>
                      <a:pt x="3155" y="8613"/>
                      <a:pt x="3416" y="8511"/>
                      <a:pt x="3677" y="8511"/>
                    </a:cubicBezTo>
                    <a:cubicBezTo>
                      <a:pt x="4211" y="8511"/>
                      <a:pt x="4653" y="8942"/>
                      <a:pt x="4653" y="9476"/>
                    </a:cubicBezTo>
                    <a:lnTo>
                      <a:pt x="4086" y="15331"/>
                    </a:lnTo>
                    <a:lnTo>
                      <a:pt x="4120" y="15694"/>
                    </a:lnTo>
                    <a:lnTo>
                      <a:pt x="4165" y="15694"/>
                    </a:lnTo>
                    <a:lnTo>
                      <a:pt x="10009" y="15127"/>
                    </a:lnTo>
                    <a:cubicBezTo>
                      <a:pt x="10543" y="15127"/>
                      <a:pt x="10985" y="15558"/>
                      <a:pt x="10985" y="16103"/>
                    </a:cubicBezTo>
                    <a:cubicBezTo>
                      <a:pt x="10985" y="16364"/>
                      <a:pt x="10872" y="16625"/>
                      <a:pt x="10679" y="16806"/>
                    </a:cubicBezTo>
                    <a:cubicBezTo>
                      <a:pt x="10361" y="17090"/>
                      <a:pt x="9930" y="17601"/>
                      <a:pt x="9930" y="18202"/>
                    </a:cubicBezTo>
                    <a:cubicBezTo>
                      <a:pt x="9930" y="19133"/>
                      <a:pt x="10668" y="19779"/>
                      <a:pt x="11723" y="19779"/>
                    </a:cubicBezTo>
                    <a:cubicBezTo>
                      <a:pt x="12778" y="19779"/>
                      <a:pt x="13527" y="19133"/>
                      <a:pt x="13527" y="18202"/>
                    </a:cubicBezTo>
                    <a:cubicBezTo>
                      <a:pt x="13527" y="17601"/>
                      <a:pt x="13085" y="17090"/>
                      <a:pt x="12767" y="16806"/>
                    </a:cubicBezTo>
                    <a:cubicBezTo>
                      <a:pt x="12574" y="16625"/>
                      <a:pt x="12460" y="16364"/>
                      <a:pt x="12472" y="16103"/>
                    </a:cubicBezTo>
                    <a:cubicBezTo>
                      <a:pt x="12472" y="15558"/>
                      <a:pt x="12903" y="15127"/>
                      <a:pt x="13436" y="15127"/>
                    </a:cubicBezTo>
                    <a:lnTo>
                      <a:pt x="19292" y="15694"/>
                    </a:lnTo>
                    <a:lnTo>
                      <a:pt x="19326" y="15694"/>
                    </a:lnTo>
                    <a:lnTo>
                      <a:pt x="19292" y="15331"/>
                    </a:lnTo>
                    <a:lnTo>
                      <a:pt x="18724" y="9476"/>
                    </a:lnTo>
                    <a:cubicBezTo>
                      <a:pt x="18724" y="8893"/>
                      <a:pt x="19200" y="8506"/>
                      <a:pt x="19694" y="8506"/>
                    </a:cubicBezTo>
                    <a:cubicBezTo>
                      <a:pt x="19941" y="8506"/>
                      <a:pt x="20193" y="8602"/>
                      <a:pt x="20393" y="8817"/>
                    </a:cubicBezTo>
                    <a:cubicBezTo>
                      <a:pt x="20676" y="9124"/>
                      <a:pt x="21187" y="9566"/>
                      <a:pt x="21788" y="9566"/>
                    </a:cubicBezTo>
                    <a:cubicBezTo>
                      <a:pt x="22719" y="9566"/>
                      <a:pt x="23366" y="8817"/>
                      <a:pt x="23366" y="7762"/>
                    </a:cubicBezTo>
                    <a:cubicBezTo>
                      <a:pt x="23366" y="6707"/>
                      <a:pt x="22719" y="5969"/>
                      <a:pt x="21788" y="5969"/>
                    </a:cubicBezTo>
                    <a:cubicBezTo>
                      <a:pt x="21187" y="5969"/>
                      <a:pt x="20676" y="6400"/>
                      <a:pt x="20393" y="6718"/>
                    </a:cubicBezTo>
                    <a:cubicBezTo>
                      <a:pt x="20193" y="6929"/>
                      <a:pt x="19942" y="7024"/>
                      <a:pt x="19696" y="7024"/>
                    </a:cubicBezTo>
                    <a:cubicBezTo>
                      <a:pt x="19201" y="7024"/>
                      <a:pt x="18724" y="6640"/>
                      <a:pt x="18724" y="6049"/>
                    </a:cubicBezTo>
                    <a:lnTo>
                      <a:pt x="19258" y="568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72" y="1237"/>
                      <a:pt x="12574" y="1487"/>
                      <a:pt x="12778" y="1668"/>
                    </a:cubicBezTo>
                    <a:cubicBezTo>
                      <a:pt x="13085" y="1952"/>
                      <a:pt x="13527" y="2474"/>
                      <a:pt x="13527" y="3075"/>
                    </a:cubicBezTo>
                    <a:cubicBezTo>
                      <a:pt x="13527" y="3995"/>
                      <a:pt x="12778" y="4653"/>
                      <a:pt x="11734" y="4653"/>
                    </a:cubicBezTo>
                    <a:cubicBezTo>
                      <a:pt x="10679" y="4653"/>
                      <a:pt x="9930" y="3995"/>
                      <a:pt x="9930" y="3075"/>
                    </a:cubicBezTo>
                    <a:cubicBezTo>
                      <a:pt x="9930" y="2474"/>
                      <a:pt x="10372" y="1963"/>
                      <a:pt x="10679" y="1668"/>
                    </a:cubicBezTo>
                    <a:cubicBezTo>
                      <a:pt x="10872" y="1487"/>
                      <a:pt x="10985" y="1237"/>
                      <a:pt x="10985" y="965"/>
                    </a:cubicBezTo>
                    <a:cubicBezTo>
                      <a:pt x="10985" y="431"/>
                      <a:pt x="10554" y="0"/>
                      <a:pt x="10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1097750" y="1382525"/>
                <a:ext cx="4184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19655" extrusionOk="0">
                    <a:moveTo>
                      <a:pt x="3359" y="1"/>
                    </a:moveTo>
                    <a:lnTo>
                      <a:pt x="0" y="330"/>
                    </a:lnTo>
                    <a:lnTo>
                      <a:pt x="0" y="15320"/>
                    </a:lnTo>
                    <a:lnTo>
                      <a:pt x="3359" y="14991"/>
                    </a:lnTo>
                    <a:cubicBezTo>
                      <a:pt x="3892" y="14991"/>
                      <a:pt x="4335" y="15422"/>
                      <a:pt x="4335" y="15967"/>
                    </a:cubicBezTo>
                    <a:cubicBezTo>
                      <a:pt x="4335" y="16239"/>
                      <a:pt x="4221" y="16489"/>
                      <a:pt x="4028" y="16670"/>
                    </a:cubicBezTo>
                    <a:cubicBezTo>
                      <a:pt x="3722" y="16954"/>
                      <a:pt x="3280" y="17476"/>
                      <a:pt x="3280" y="18066"/>
                    </a:cubicBezTo>
                    <a:cubicBezTo>
                      <a:pt x="3280" y="18997"/>
                      <a:pt x="4017" y="19655"/>
                      <a:pt x="5072" y="19655"/>
                    </a:cubicBezTo>
                    <a:cubicBezTo>
                      <a:pt x="6128" y="19655"/>
                      <a:pt x="6877" y="19008"/>
                      <a:pt x="6877" y="18066"/>
                    </a:cubicBezTo>
                    <a:cubicBezTo>
                      <a:pt x="6877" y="17465"/>
                      <a:pt x="6434" y="16954"/>
                      <a:pt x="6128" y="16670"/>
                    </a:cubicBezTo>
                    <a:cubicBezTo>
                      <a:pt x="5484" y="16072"/>
                      <a:pt x="5908" y="15002"/>
                      <a:pt x="6772" y="15002"/>
                    </a:cubicBezTo>
                    <a:cubicBezTo>
                      <a:pt x="6777" y="15002"/>
                      <a:pt x="6781" y="15002"/>
                      <a:pt x="6786" y="15002"/>
                    </a:cubicBezTo>
                    <a:lnTo>
                      <a:pt x="12641" y="15570"/>
                    </a:lnTo>
                    <a:lnTo>
                      <a:pt x="12687" y="15570"/>
                    </a:lnTo>
                    <a:lnTo>
                      <a:pt x="12641" y="15139"/>
                    </a:lnTo>
                    <a:lnTo>
                      <a:pt x="12074" y="9283"/>
                    </a:lnTo>
                    <a:cubicBezTo>
                      <a:pt x="12063" y="8756"/>
                      <a:pt x="12494" y="8318"/>
                      <a:pt x="13030" y="8318"/>
                    </a:cubicBezTo>
                    <a:cubicBezTo>
                      <a:pt x="13036" y="8318"/>
                      <a:pt x="13043" y="8318"/>
                      <a:pt x="13050" y="8318"/>
                    </a:cubicBezTo>
                    <a:cubicBezTo>
                      <a:pt x="13063" y="8318"/>
                      <a:pt x="13075" y="8318"/>
                      <a:pt x="13087" y="8318"/>
                    </a:cubicBezTo>
                    <a:cubicBezTo>
                      <a:pt x="13345" y="8318"/>
                      <a:pt x="13581" y="8429"/>
                      <a:pt x="13765" y="8614"/>
                    </a:cubicBezTo>
                    <a:cubicBezTo>
                      <a:pt x="14049" y="8931"/>
                      <a:pt x="14559" y="9362"/>
                      <a:pt x="15161" y="9362"/>
                    </a:cubicBezTo>
                    <a:cubicBezTo>
                      <a:pt x="16091" y="9362"/>
                      <a:pt x="16738" y="8625"/>
                      <a:pt x="16738" y="7570"/>
                    </a:cubicBezTo>
                    <a:cubicBezTo>
                      <a:pt x="16738" y="6514"/>
                      <a:pt x="16091" y="5777"/>
                      <a:pt x="15161" y="5777"/>
                    </a:cubicBezTo>
                    <a:cubicBezTo>
                      <a:pt x="14559" y="5777"/>
                      <a:pt x="14049" y="6208"/>
                      <a:pt x="13765" y="6526"/>
                    </a:cubicBezTo>
                    <a:cubicBezTo>
                      <a:pt x="13581" y="6710"/>
                      <a:pt x="13345" y="6821"/>
                      <a:pt x="13087" y="6821"/>
                    </a:cubicBezTo>
                    <a:cubicBezTo>
                      <a:pt x="13075" y="6821"/>
                      <a:pt x="13063" y="6821"/>
                      <a:pt x="13050" y="6821"/>
                    </a:cubicBezTo>
                    <a:cubicBezTo>
                      <a:pt x="12517" y="6821"/>
                      <a:pt x="12085" y="6389"/>
                      <a:pt x="12085" y="5856"/>
                    </a:cubicBezTo>
                    <a:lnTo>
                      <a:pt x="12585" y="568"/>
                    </a:lnTo>
                    <a:lnTo>
                      <a:pt x="6786" y="1"/>
                    </a:lnTo>
                    <a:cubicBezTo>
                      <a:pt x="6253" y="1"/>
                      <a:pt x="5810" y="432"/>
                      <a:pt x="5821" y="976"/>
                    </a:cubicBezTo>
                    <a:cubicBezTo>
                      <a:pt x="5810" y="1249"/>
                      <a:pt x="5924" y="1498"/>
                      <a:pt x="6116" y="1680"/>
                    </a:cubicBezTo>
                    <a:cubicBezTo>
                      <a:pt x="6434" y="1964"/>
                      <a:pt x="6865" y="2486"/>
                      <a:pt x="6865" y="3087"/>
                    </a:cubicBezTo>
                    <a:cubicBezTo>
                      <a:pt x="6865" y="4006"/>
                      <a:pt x="6128" y="4664"/>
                      <a:pt x="5072" y="4664"/>
                    </a:cubicBezTo>
                    <a:cubicBezTo>
                      <a:pt x="4017" y="4664"/>
                      <a:pt x="3280" y="4006"/>
                      <a:pt x="3280" y="3087"/>
                    </a:cubicBezTo>
                    <a:cubicBezTo>
                      <a:pt x="3280" y="2486"/>
                      <a:pt x="3711" y="1975"/>
                      <a:pt x="4028" y="1680"/>
                    </a:cubicBezTo>
                    <a:cubicBezTo>
                      <a:pt x="4221" y="1498"/>
                      <a:pt x="4335" y="1249"/>
                      <a:pt x="4324" y="976"/>
                    </a:cubicBezTo>
                    <a:cubicBezTo>
                      <a:pt x="4324" y="443"/>
                      <a:pt x="3892" y="1"/>
                      <a:pt x="3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097750" y="1757575"/>
                <a:ext cx="330225" cy="405125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205" extrusionOk="0">
                    <a:moveTo>
                      <a:pt x="3373" y="0"/>
                    </a:moveTo>
                    <a:cubicBezTo>
                      <a:pt x="3368" y="0"/>
                      <a:pt x="3364" y="0"/>
                      <a:pt x="3359" y="0"/>
                    </a:cubicBezTo>
                    <a:lnTo>
                      <a:pt x="0" y="318"/>
                    </a:lnTo>
                    <a:lnTo>
                      <a:pt x="0" y="5890"/>
                    </a:lnTo>
                    <a:cubicBezTo>
                      <a:pt x="896" y="5924"/>
                      <a:pt x="1509" y="6662"/>
                      <a:pt x="1509" y="7694"/>
                    </a:cubicBezTo>
                    <a:cubicBezTo>
                      <a:pt x="1509" y="8715"/>
                      <a:pt x="896" y="9453"/>
                      <a:pt x="0" y="9487"/>
                    </a:cubicBezTo>
                    <a:lnTo>
                      <a:pt x="0" y="15876"/>
                    </a:lnTo>
                    <a:lnTo>
                      <a:pt x="3359" y="16205"/>
                    </a:lnTo>
                    <a:cubicBezTo>
                      <a:pt x="4244" y="16205"/>
                      <a:pt x="4664" y="15127"/>
                      <a:pt x="4028" y="14526"/>
                    </a:cubicBezTo>
                    <a:cubicBezTo>
                      <a:pt x="3722" y="14242"/>
                      <a:pt x="3280" y="13731"/>
                      <a:pt x="3280" y="13130"/>
                    </a:cubicBezTo>
                    <a:cubicBezTo>
                      <a:pt x="3280" y="12199"/>
                      <a:pt x="4017" y="11552"/>
                      <a:pt x="5072" y="11552"/>
                    </a:cubicBezTo>
                    <a:cubicBezTo>
                      <a:pt x="6128" y="11552"/>
                      <a:pt x="6877" y="12199"/>
                      <a:pt x="6877" y="13130"/>
                    </a:cubicBezTo>
                    <a:cubicBezTo>
                      <a:pt x="6877" y="13731"/>
                      <a:pt x="6434" y="14242"/>
                      <a:pt x="6128" y="14526"/>
                    </a:cubicBezTo>
                    <a:cubicBezTo>
                      <a:pt x="5481" y="15127"/>
                      <a:pt x="5912" y="16205"/>
                      <a:pt x="6786" y="16205"/>
                    </a:cubicBezTo>
                    <a:lnTo>
                      <a:pt x="12607" y="15638"/>
                    </a:lnTo>
                    <a:lnTo>
                      <a:pt x="12641" y="15263"/>
                    </a:lnTo>
                    <a:lnTo>
                      <a:pt x="13209" y="9408"/>
                    </a:lnTo>
                    <a:cubicBezTo>
                      <a:pt x="13209" y="8874"/>
                      <a:pt x="12778" y="8443"/>
                      <a:pt x="12244" y="8443"/>
                    </a:cubicBezTo>
                    <a:cubicBezTo>
                      <a:pt x="12232" y="8443"/>
                      <a:pt x="12219" y="8442"/>
                      <a:pt x="12207" y="8442"/>
                    </a:cubicBezTo>
                    <a:cubicBezTo>
                      <a:pt x="11948" y="8442"/>
                      <a:pt x="11703" y="8554"/>
                      <a:pt x="11529" y="8738"/>
                    </a:cubicBezTo>
                    <a:cubicBezTo>
                      <a:pt x="11246" y="9056"/>
                      <a:pt x="10735" y="9487"/>
                      <a:pt x="10134" y="9487"/>
                    </a:cubicBezTo>
                    <a:cubicBezTo>
                      <a:pt x="9203" y="9487"/>
                      <a:pt x="8556" y="8750"/>
                      <a:pt x="8556" y="7694"/>
                    </a:cubicBezTo>
                    <a:cubicBezTo>
                      <a:pt x="8556" y="6639"/>
                      <a:pt x="9203" y="5901"/>
                      <a:pt x="10134" y="5901"/>
                    </a:cubicBezTo>
                    <a:cubicBezTo>
                      <a:pt x="10735" y="5901"/>
                      <a:pt x="11246" y="6332"/>
                      <a:pt x="11529" y="6650"/>
                    </a:cubicBezTo>
                    <a:cubicBezTo>
                      <a:pt x="11703" y="6834"/>
                      <a:pt x="11948" y="6946"/>
                      <a:pt x="12207" y="6946"/>
                    </a:cubicBezTo>
                    <a:cubicBezTo>
                      <a:pt x="12219" y="6946"/>
                      <a:pt x="12232" y="6946"/>
                      <a:pt x="12244" y="6945"/>
                    </a:cubicBezTo>
                    <a:cubicBezTo>
                      <a:pt x="12766" y="6945"/>
                      <a:pt x="13198" y="6514"/>
                      <a:pt x="13209" y="5992"/>
                    </a:cubicBezTo>
                    <a:lnTo>
                      <a:pt x="12687" y="568"/>
                    </a:lnTo>
                    <a:lnTo>
                      <a:pt x="12641" y="568"/>
                    </a:lnTo>
                    <a:lnTo>
                      <a:pt x="6786" y="0"/>
                    </a:lnTo>
                    <a:cubicBezTo>
                      <a:pt x="5912" y="0"/>
                      <a:pt x="5481" y="1067"/>
                      <a:pt x="6128" y="1668"/>
                    </a:cubicBezTo>
                    <a:cubicBezTo>
                      <a:pt x="6434" y="1952"/>
                      <a:pt x="6877" y="2463"/>
                      <a:pt x="6877" y="3064"/>
                    </a:cubicBezTo>
                    <a:cubicBezTo>
                      <a:pt x="6877" y="3995"/>
                      <a:pt x="6128" y="4642"/>
                      <a:pt x="5072" y="4642"/>
                    </a:cubicBezTo>
                    <a:cubicBezTo>
                      <a:pt x="4017" y="4642"/>
                      <a:pt x="3280" y="4006"/>
                      <a:pt x="3280" y="3064"/>
                    </a:cubicBezTo>
                    <a:cubicBezTo>
                      <a:pt x="3280" y="2463"/>
                      <a:pt x="3722" y="1952"/>
                      <a:pt x="4028" y="1668"/>
                    </a:cubicBezTo>
                    <a:cubicBezTo>
                      <a:pt x="4661" y="1070"/>
                      <a:pt x="4248" y="0"/>
                      <a:pt x="3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097750" y="2800725"/>
                <a:ext cx="41847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196" extrusionOk="0">
                    <a:moveTo>
                      <a:pt x="5084" y="0"/>
                    </a:moveTo>
                    <a:cubicBezTo>
                      <a:pt x="4028" y="0"/>
                      <a:pt x="3291" y="647"/>
                      <a:pt x="3291" y="1578"/>
                    </a:cubicBezTo>
                    <a:cubicBezTo>
                      <a:pt x="3291" y="2179"/>
                      <a:pt x="3722" y="2690"/>
                      <a:pt x="4040" y="2973"/>
                    </a:cubicBezTo>
                    <a:cubicBezTo>
                      <a:pt x="4233" y="3166"/>
                      <a:pt x="4346" y="3416"/>
                      <a:pt x="4346" y="3688"/>
                    </a:cubicBezTo>
                    <a:cubicBezTo>
                      <a:pt x="4346" y="4222"/>
                      <a:pt x="3915" y="4653"/>
                      <a:pt x="3370" y="4653"/>
                    </a:cubicBezTo>
                    <a:lnTo>
                      <a:pt x="0" y="4324"/>
                    </a:lnTo>
                    <a:lnTo>
                      <a:pt x="0" y="9555"/>
                    </a:lnTo>
                    <a:cubicBezTo>
                      <a:pt x="896" y="9589"/>
                      <a:pt x="1509" y="10315"/>
                      <a:pt x="1509" y="11348"/>
                    </a:cubicBezTo>
                    <a:cubicBezTo>
                      <a:pt x="1509" y="12381"/>
                      <a:pt x="896" y="13107"/>
                      <a:pt x="0" y="13141"/>
                    </a:cubicBezTo>
                    <a:lnTo>
                      <a:pt x="0" y="18872"/>
                    </a:lnTo>
                    <a:lnTo>
                      <a:pt x="3359" y="18543"/>
                    </a:lnTo>
                    <a:cubicBezTo>
                      <a:pt x="3904" y="18543"/>
                      <a:pt x="4335" y="18974"/>
                      <a:pt x="4335" y="19507"/>
                    </a:cubicBezTo>
                    <a:cubicBezTo>
                      <a:pt x="4335" y="19779"/>
                      <a:pt x="4221" y="20029"/>
                      <a:pt x="4028" y="20222"/>
                    </a:cubicBezTo>
                    <a:cubicBezTo>
                      <a:pt x="3722" y="20506"/>
                      <a:pt x="3280" y="21016"/>
                      <a:pt x="3280" y="21618"/>
                    </a:cubicBezTo>
                    <a:cubicBezTo>
                      <a:pt x="3280" y="22548"/>
                      <a:pt x="4017" y="23195"/>
                      <a:pt x="5072" y="23195"/>
                    </a:cubicBezTo>
                    <a:cubicBezTo>
                      <a:pt x="6128" y="23195"/>
                      <a:pt x="6877" y="22548"/>
                      <a:pt x="6877" y="21618"/>
                    </a:cubicBezTo>
                    <a:cubicBezTo>
                      <a:pt x="6877" y="21016"/>
                      <a:pt x="6434" y="20506"/>
                      <a:pt x="6128" y="20222"/>
                    </a:cubicBezTo>
                    <a:cubicBezTo>
                      <a:pt x="5924" y="20029"/>
                      <a:pt x="5821" y="19779"/>
                      <a:pt x="5821" y="19507"/>
                    </a:cubicBezTo>
                    <a:cubicBezTo>
                      <a:pt x="5821" y="18974"/>
                      <a:pt x="6253" y="18543"/>
                      <a:pt x="6786" y="18543"/>
                    </a:cubicBezTo>
                    <a:lnTo>
                      <a:pt x="12641" y="19110"/>
                    </a:lnTo>
                    <a:lnTo>
                      <a:pt x="12664" y="19110"/>
                    </a:lnTo>
                    <a:lnTo>
                      <a:pt x="12641" y="18917"/>
                    </a:lnTo>
                    <a:lnTo>
                      <a:pt x="12074" y="13062"/>
                    </a:lnTo>
                    <a:cubicBezTo>
                      <a:pt x="12074" y="12524"/>
                      <a:pt x="12494" y="12097"/>
                      <a:pt x="13029" y="12097"/>
                    </a:cubicBezTo>
                    <a:cubicBezTo>
                      <a:pt x="13036" y="12097"/>
                      <a:pt x="13043" y="12097"/>
                      <a:pt x="13050" y="12097"/>
                    </a:cubicBezTo>
                    <a:cubicBezTo>
                      <a:pt x="13063" y="12097"/>
                      <a:pt x="13075" y="12096"/>
                      <a:pt x="13087" y="12096"/>
                    </a:cubicBezTo>
                    <a:cubicBezTo>
                      <a:pt x="13345" y="12096"/>
                      <a:pt x="13581" y="12208"/>
                      <a:pt x="13765" y="12392"/>
                    </a:cubicBezTo>
                    <a:cubicBezTo>
                      <a:pt x="14049" y="12710"/>
                      <a:pt x="14559" y="13141"/>
                      <a:pt x="15161" y="13141"/>
                    </a:cubicBezTo>
                    <a:cubicBezTo>
                      <a:pt x="16091" y="13141"/>
                      <a:pt x="16738" y="12403"/>
                      <a:pt x="16738" y="11348"/>
                    </a:cubicBezTo>
                    <a:cubicBezTo>
                      <a:pt x="16738" y="10293"/>
                      <a:pt x="16091" y="9555"/>
                      <a:pt x="15161" y="9555"/>
                    </a:cubicBezTo>
                    <a:cubicBezTo>
                      <a:pt x="14559" y="9555"/>
                      <a:pt x="14049" y="9986"/>
                      <a:pt x="13765" y="10304"/>
                    </a:cubicBezTo>
                    <a:cubicBezTo>
                      <a:pt x="13572" y="10497"/>
                      <a:pt x="13322" y="10610"/>
                      <a:pt x="13050" y="10610"/>
                    </a:cubicBezTo>
                    <a:cubicBezTo>
                      <a:pt x="12517" y="10610"/>
                      <a:pt x="12085" y="10168"/>
                      <a:pt x="12085" y="9635"/>
                    </a:cubicBezTo>
                    <a:lnTo>
                      <a:pt x="12619" y="4085"/>
                    </a:lnTo>
                    <a:lnTo>
                      <a:pt x="6797" y="4653"/>
                    </a:lnTo>
                    <a:cubicBezTo>
                      <a:pt x="6264" y="4653"/>
                      <a:pt x="5833" y="4222"/>
                      <a:pt x="5833" y="3688"/>
                    </a:cubicBezTo>
                    <a:cubicBezTo>
                      <a:pt x="5833" y="3416"/>
                      <a:pt x="5935" y="3166"/>
                      <a:pt x="6139" y="2973"/>
                    </a:cubicBezTo>
                    <a:cubicBezTo>
                      <a:pt x="6446" y="2690"/>
                      <a:pt x="6888" y="2179"/>
                      <a:pt x="6888" y="1578"/>
                    </a:cubicBezTo>
                    <a:cubicBezTo>
                      <a:pt x="6888" y="647"/>
                      <a:pt x="6139" y="0"/>
                      <a:pt x="5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311350" y="1669350"/>
                <a:ext cx="498200" cy="58130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52" extrusionOk="0">
                    <a:moveTo>
                      <a:pt x="11655" y="0"/>
                    </a:moveTo>
                    <a:cubicBezTo>
                      <a:pt x="10600" y="0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3"/>
                    </a:cubicBezTo>
                    <a:cubicBezTo>
                      <a:pt x="10804" y="3166"/>
                      <a:pt x="10918" y="3416"/>
                      <a:pt x="10918" y="3688"/>
                    </a:cubicBezTo>
                    <a:cubicBezTo>
                      <a:pt x="10918" y="4222"/>
                      <a:pt x="10486" y="4653"/>
                      <a:pt x="9942" y="4653"/>
                    </a:cubicBezTo>
                    <a:lnTo>
                      <a:pt x="4143" y="4097"/>
                    </a:lnTo>
                    <a:lnTo>
                      <a:pt x="4665" y="9521"/>
                    </a:lnTo>
                    <a:cubicBezTo>
                      <a:pt x="4654" y="10054"/>
                      <a:pt x="4222" y="10486"/>
                      <a:pt x="3689" y="10486"/>
                    </a:cubicBezTo>
                    <a:cubicBezTo>
                      <a:pt x="3417" y="10486"/>
                      <a:pt x="3167" y="10372"/>
                      <a:pt x="2985" y="10179"/>
                    </a:cubicBezTo>
                    <a:cubicBezTo>
                      <a:pt x="2702" y="9873"/>
                      <a:pt x="2191" y="9430"/>
                      <a:pt x="1590" y="9430"/>
                    </a:cubicBezTo>
                    <a:cubicBezTo>
                      <a:pt x="659" y="9430"/>
                      <a:pt x="1" y="10179"/>
                      <a:pt x="1" y="11235"/>
                    </a:cubicBezTo>
                    <a:cubicBezTo>
                      <a:pt x="1" y="12279"/>
                      <a:pt x="659" y="13027"/>
                      <a:pt x="1590" y="13027"/>
                    </a:cubicBezTo>
                    <a:cubicBezTo>
                      <a:pt x="2191" y="13027"/>
                      <a:pt x="2690" y="12585"/>
                      <a:pt x="2985" y="12279"/>
                    </a:cubicBezTo>
                    <a:cubicBezTo>
                      <a:pt x="3167" y="12086"/>
                      <a:pt x="3417" y="11972"/>
                      <a:pt x="3689" y="11972"/>
                    </a:cubicBezTo>
                    <a:cubicBezTo>
                      <a:pt x="4222" y="11972"/>
                      <a:pt x="4665" y="12403"/>
                      <a:pt x="4665" y="12937"/>
                    </a:cubicBezTo>
                    <a:lnTo>
                      <a:pt x="4097" y="18792"/>
                    </a:lnTo>
                    <a:lnTo>
                      <a:pt x="4063" y="19167"/>
                    </a:lnTo>
                    <a:lnTo>
                      <a:pt x="4097" y="19167"/>
                    </a:lnTo>
                    <a:lnTo>
                      <a:pt x="9942" y="18599"/>
                    </a:lnTo>
                    <a:cubicBezTo>
                      <a:pt x="10486" y="18599"/>
                      <a:pt x="10918" y="19030"/>
                      <a:pt x="10918" y="19564"/>
                    </a:cubicBezTo>
                    <a:cubicBezTo>
                      <a:pt x="10918" y="19836"/>
                      <a:pt x="10804" y="20086"/>
                      <a:pt x="10611" y="20267"/>
                    </a:cubicBezTo>
                    <a:cubicBezTo>
                      <a:pt x="10305" y="20551"/>
                      <a:pt x="9862" y="21073"/>
                      <a:pt x="9862" y="21674"/>
                    </a:cubicBezTo>
                    <a:cubicBezTo>
                      <a:pt x="9862" y="22594"/>
                      <a:pt x="10600" y="23252"/>
                      <a:pt x="11655" y="23252"/>
                    </a:cubicBezTo>
                    <a:cubicBezTo>
                      <a:pt x="12711" y="23252"/>
                      <a:pt x="13459" y="22594"/>
                      <a:pt x="13459" y="21674"/>
                    </a:cubicBezTo>
                    <a:cubicBezTo>
                      <a:pt x="13459" y="21073"/>
                      <a:pt x="13017" y="20562"/>
                      <a:pt x="12711" y="20267"/>
                    </a:cubicBezTo>
                    <a:cubicBezTo>
                      <a:pt x="12506" y="20086"/>
                      <a:pt x="12404" y="19836"/>
                      <a:pt x="12404" y="19564"/>
                    </a:cubicBezTo>
                    <a:cubicBezTo>
                      <a:pt x="12404" y="19030"/>
                      <a:pt x="12835" y="18599"/>
                      <a:pt x="13369" y="18599"/>
                    </a:cubicBezTo>
                    <a:lnTo>
                      <a:pt x="19224" y="19167"/>
                    </a:lnTo>
                    <a:lnTo>
                      <a:pt x="19326" y="19155"/>
                    </a:lnTo>
                    <a:lnTo>
                      <a:pt x="19360" y="18792"/>
                    </a:lnTo>
                    <a:lnTo>
                      <a:pt x="19928" y="12937"/>
                    </a:lnTo>
                    <a:cubicBezTo>
                      <a:pt x="19928" y="12403"/>
                      <a:pt x="19497" y="11972"/>
                      <a:pt x="18963" y="11972"/>
                    </a:cubicBezTo>
                    <a:cubicBezTo>
                      <a:pt x="18691" y="11972"/>
                      <a:pt x="18430" y="12074"/>
                      <a:pt x="18248" y="12279"/>
                    </a:cubicBezTo>
                    <a:cubicBezTo>
                      <a:pt x="17965" y="12585"/>
                      <a:pt x="17454" y="13027"/>
                      <a:pt x="16852" y="13027"/>
                    </a:cubicBezTo>
                    <a:cubicBezTo>
                      <a:pt x="15922" y="13027"/>
                      <a:pt x="15275" y="12279"/>
                      <a:pt x="15275" y="11223"/>
                    </a:cubicBezTo>
                    <a:cubicBezTo>
                      <a:pt x="15275" y="10179"/>
                      <a:pt x="15922" y="9430"/>
                      <a:pt x="16852" y="9430"/>
                    </a:cubicBezTo>
                    <a:cubicBezTo>
                      <a:pt x="17454" y="9430"/>
                      <a:pt x="17965" y="9873"/>
                      <a:pt x="18248" y="10179"/>
                    </a:cubicBezTo>
                    <a:cubicBezTo>
                      <a:pt x="18430" y="10372"/>
                      <a:pt x="18691" y="10486"/>
                      <a:pt x="18963" y="10486"/>
                    </a:cubicBezTo>
                    <a:cubicBezTo>
                      <a:pt x="19497" y="10486"/>
                      <a:pt x="19928" y="10054"/>
                      <a:pt x="19928" y="9521"/>
                    </a:cubicBezTo>
                    <a:lnTo>
                      <a:pt x="19406" y="4074"/>
                    </a:lnTo>
                    <a:lnTo>
                      <a:pt x="19224" y="4085"/>
                    </a:lnTo>
                    <a:lnTo>
                      <a:pt x="13369" y="4653"/>
                    </a:lnTo>
                    <a:cubicBezTo>
                      <a:pt x="12835" y="4653"/>
                      <a:pt x="12404" y="4222"/>
                      <a:pt x="12404" y="3688"/>
                    </a:cubicBezTo>
                    <a:cubicBezTo>
                      <a:pt x="12404" y="3416"/>
                      <a:pt x="12506" y="3166"/>
                      <a:pt x="12711" y="2973"/>
                    </a:cubicBezTo>
                    <a:cubicBezTo>
                      <a:pt x="13017" y="2690"/>
                      <a:pt x="13459" y="2179"/>
                      <a:pt x="13459" y="1578"/>
                    </a:cubicBezTo>
                    <a:cubicBezTo>
                      <a:pt x="13459" y="647"/>
                      <a:pt x="12711" y="0"/>
                      <a:pt x="11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2822325" y="1382525"/>
                <a:ext cx="5841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7"/>
                    </a:lnTo>
                    <a:cubicBezTo>
                      <a:pt x="4653" y="6401"/>
                      <a:pt x="4211" y="6843"/>
                      <a:pt x="3677" y="6843"/>
                    </a:cubicBezTo>
                    <a:cubicBezTo>
                      <a:pt x="3416" y="6843"/>
                      <a:pt x="3155" y="6730"/>
                      <a:pt x="2974" y="6537"/>
                    </a:cubicBezTo>
                    <a:cubicBezTo>
                      <a:pt x="2690" y="6230"/>
                      <a:pt x="2179" y="5788"/>
                      <a:pt x="1578" y="5788"/>
                    </a:cubicBezTo>
                    <a:cubicBezTo>
                      <a:pt x="647" y="5788"/>
                      <a:pt x="1" y="6537"/>
                      <a:pt x="1" y="7581"/>
                    </a:cubicBezTo>
                    <a:cubicBezTo>
                      <a:pt x="1" y="8636"/>
                      <a:pt x="647" y="9385"/>
                      <a:pt x="1578" y="9385"/>
                    </a:cubicBezTo>
                    <a:cubicBezTo>
                      <a:pt x="2179" y="9385"/>
                      <a:pt x="2690" y="8943"/>
                      <a:pt x="2974" y="8636"/>
                    </a:cubicBezTo>
                    <a:cubicBezTo>
                      <a:pt x="3155" y="8432"/>
                      <a:pt x="3416" y="8330"/>
                      <a:pt x="3677" y="8330"/>
                    </a:cubicBezTo>
                    <a:cubicBezTo>
                      <a:pt x="4211" y="8330"/>
                      <a:pt x="4653" y="8761"/>
                      <a:pt x="4653" y="9294"/>
                    </a:cubicBezTo>
                    <a:lnTo>
                      <a:pt x="4086" y="15150"/>
                    </a:lnTo>
                    <a:lnTo>
                      <a:pt x="4040" y="15547"/>
                    </a:lnTo>
                    <a:lnTo>
                      <a:pt x="4165" y="15558"/>
                    </a:lnTo>
                    <a:lnTo>
                      <a:pt x="10009" y="16126"/>
                    </a:lnTo>
                    <a:cubicBezTo>
                      <a:pt x="10543" y="16126"/>
                      <a:pt x="10985" y="15695"/>
                      <a:pt x="10985" y="15161"/>
                    </a:cubicBezTo>
                    <a:cubicBezTo>
                      <a:pt x="10985" y="14889"/>
                      <a:pt x="10872" y="14639"/>
                      <a:pt x="10679" y="14446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6"/>
                    </a:cubicBezTo>
                    <a:cubicBezTo>
                      <a:pt x="12574" y="14639"/>
                      <a:pt x="12460" y="14889"/>
                      <a:pt x="12472" y="15161"/>
                    </a:cubicBezTo>
                    <a:cubicBezTo>
                      <a:pt x="12472" y="15695"/>
                      <a:pt x="12903" y="16126"/>
                      <a:pt x="13436" y="16126"/>
                    </a:cubicBezTo>
                    <a:lnTo>
                      <a:pt x="19292" y="15558"/>
                    </a:lnTo>
                    <a:lnTo>
                      <a:pt x="19326" y="15558"/>
                    </a:lnTo>
                    <a:lnTo>
                      <a:pt x="19292" y="15150"/>
                    </a:lnTo>
                    <a:lnTo>
                      <a:pt x="18724" y="9306"/>
                    </a:lnTo>
                    <a:cubicBezTo>
                      <a:pt x="18724" y="8714"/>
                      <a:pt x="19201" y="8331"/>
                      <a:pt x="19696" y="8331"/>
                    </a:cubicBezTo>
                    <a:cubicBezTo>
                      <a:pt x="19942" y="8331"/>
                      <a:pt x="20193" y="8425"/>
                      <a:pt x="20393" y="8636"/>
                    </a:cubicBezTo>
                    <a:cubicBezTo>
                      <a:pt x="20676" y="8954"/>
                      <a:pt x="21187" y="9385"/>
                      <a:pt x="21788" y="9385"/>
                    </a:cubicBezTo>
                    <a:cubicBezTo>
                      <a:pt x="22719" y="9385"/>
                      <a:pt x="23366" y="8648"/>
                      <a:pt x="23366" y="7592"/>
                    </a:cubicBezTo>
                    <a:cubicBezTo>
                      <a:pt x="23366" y="6537"/>
                      <a:pt x="22719" y="5788"/>
                      <a:pt x="21788" y="5788"/>
                    </a:cubicBezTo>
                    <a:cubicBezTo>
                      <a:pt x="21187" y="5788"/>
                      <a:pt x="20676" y="6230"/>
                      <a:pt x="20393" y="6537"/>
                    </a:cubicBezTo>
                    <a:cubicBezTo>
                      <a:pt x="20193" y="6752"/>
                      <a:pt x="19941" y="6848"/>
                      <a:pt x="19694" y="6848"/>
                    </a:cubicBezTo>
                    <a:cubicBezTo>
                      <a:pt x="19200" y="6848"/>
                      <a:pt x="18724" y="6462"/>
                      <a:pt x="18724" y="5879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6"/>
                    </a:cubicBezTo>
                    <a:cubicBezTo>
                      <a:pt x="12472" y="1237"/>
                      <a:pt x="12574" y="1498"/>
                      <a:pt x="12778" y="1680"/>
                    </a:cubicBezTo>
                    <a:cubicBezTo>
                      <a:pt x="13085" y="1964"/>
                      <a:pt x="13527" y="2474"/>
                      <a:pt x="13527" y="3076"/>
                    </a:cubicBezTo>
                    <a:cubicBezTo>
                      <a:pt x="13527" y="4006"/>
                      <a:pt x="12778" y="4664"/>
                      <a:pt x="11723" y="4664"/>
                    </a:cubicBezTo>
                    <a:cubicBezTo>
                      <a:pt x="10679" y="4664"/>
                      <a:pt x="9930" y="4006"/>
                      <a:pt x="9930" y="3076"/>
                    </a:cubicBezTo>
                    <a:cubicBezTo>
                      <a:pt x="9930" y="2474"/>
                      <a:pt x="10372" y="1964"/>
                      <a:pt x="10679" y="1680"/>
                    </a:cubicBezTo>
                    <a:cubicBezTo>
                      <a:pt x="10872" y="1498"/>
                      <a:pt x="10985" y="1237"/>
                      <a:pt x="10985" y="976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693225" y="1382525"/>
                <a:ext cx="5790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44" extrusionOk="0">
                    <a:moveTo>
                      <a:pt x="9793" y="1"/>
                    </a:moveTo>
                    <a:lnTo>
                      <a:pt x="4142" y="545"/>
                    </a:lnTo>
                    <a:lnTo>
                      <a:pt x="4653" y="5856"/>
                    </a:lnTo>
                    <a:cubicBezTo>
                      <a:pt x="4653" y="6389"/>
                      <a:pt x="4222" y="6821"/>
                      <a:pt x="3677" y="6821"/>
                    </a:cubicBezTo>
                    <a:cubicBezTo>
                      <a:pt x="3665" y="6821"/>
                      <a:pt x="3653" y="6821"/>
                      <a:pt x="3641" y="6821"/>
                    </a:cubicBezTo>
                    <a:cubicBezTo>
                      <a:pt x="3392" y="6821"/>
                      <a:pt x="3146" y="6710"/>
                      <a:pt x="2973" y="6526"/>
                    </a:cubicBezTo>
                    <a:cubicBezTo>
                      <a:pt x="2690" y="6208"/>
                      <a:pt x="2179" y="5777"/>
                      <a:pt x="1577" y="5777"/>
                    </a:cubicBezTo>
                    <a:cubicBezTo>
                      <a:pt x="647" y="5777"/>
                      <a:pt x="0" y="6514"/>
                      <a:pt x="0" y="7570"/>
                    </a:cubicBezTo>
                    <a:cubicBezTo>
                      <a:pt x="0" y="8625"/>
                      <a:pt x="647" y="9362"/>
                      <a:pt x="1577" y="9362"/>
                    </a:cubicBezTo>
                    <a:cubicBezTo>
                      <a:pt x="2179" y="9362"/>
                      <a:pt x="2690" y="8931"/>
                      <a:pt x="2973" y="8614"/>
                    </a:cubicBezTo>
                    <a:cubicBezTo>
                      <a:pt x="3146" y="8429"/>
                      <a:pt x="3392" y="8318"/>
                      <a:pt x="3641" y="8318"/>
                    </a:cubicBezTo>
                    <a:cubicBezTo>
                      <a:pt x="3653" y="8318"/>
                      <a:pt x="3665" y="8318"/>
                      <a:pt x="3677" y="8318"/>
                    </a:cubicBezTo>
                    <a:cubicBezTo>
                      <a:pt x="4222" y="8318"/>
                      <a:pt x="4653" y="8750"/>
                      <a:pt x="4653" y="9283"/>
                    </a:cubicBezTo>
                    <a:lnTo>
                      <a:pt x="4085" y="15139"/>
                    </a:lnTo>
                    <a:lnTo>
                      <a:pt x="4119" y="15547"/>
                    </a:lnTo>
                    <a:lnTo>
                      <a:pt x="9793" y="15002"/>
                    </a:lnTo>
                    <a:cubicBezTo>
                      <a:pt x="9798" y="15002"/>
                      <a:pt x="9803" y="15002"/>
                      <a:pt x="9807" y="15002"/>
                    </a:cubicBezTo>
                    <a:cubicBezTo>
                      <a:pt x="10683" y="15002"/>
                      <a:pt x="11095" y="16072"/>
                      <a:pt x="10463" y="16670"/>
                    </a:cubicBezTo>
                    <a:cubicBezTo>
                      <a:pt x="10145" y="16954"/>
                      <a:pt x="9714" y="17465"/>
                      <a:pt x="9714" y="18066"/>
                    </a:cubicBezTo>
                    <a:cubicBezTo>
                      <a:pt x="9714" y="18997"/>
                      <a:pt x="10451" y="19644"/>
                      <a:pt x="11507" y="19644"/>
                    </a:cubicBezTo>
                    <a:cubicBezTo>
                      <a:pt x="12562" y="19644"/>
                      <a:pt x="13311" y="18997"/>
                      <a:pt x="13311" y="18066"/>
                    </a:cubicBezTo>
                    <a:cubicBezTo>
                      <a:pt x="13311" y="17465"/>
                      <a:pt x="12869" y="16954"/>
                      <a:pt x="12551" y="16670"/>
                    </a:cubicBezTo>
                    <a:cubicBezTo>
                      <a:pt x="11919" y="16072"/>
                      <a:pt x="12342" y="15002"/>
                      <a:pt x="13207" y="15002"/>
                    </a:cubicBezTo>
                    <a:cubicBezTo>
                      <a:pt x="13211" y="15002"/>
                      <a:pt x="13216" y="15002"/>
                      <a:pt x="13220" y="15002"/>
                    </a:cubicBezTo>
                    <a:lnTo>
                      <a:pt x="19042" y="15570"/>
                    </a:lnTo>
                    <a:lnTo>
                      <a:pt x="19076" y="15139"/>
                    </a:lnTo>
                    <a:lnTo>
                      <a:pt x="18508" y="9283"/>
                    </a:lnTo>
                    <a:cubicBezTo>
                      <a:pt x="18508" y="8750"/>
                      <a:pt x="18940" y="8318"/>
                      <a:pt x="19473" y="8318"/>
                    </a:cubicBezTo>
                    <a:cubicBezTo>
                      <a:pt x="19745" y="8318"/>
                      <a:pt x="20006" y="8421"/>
                      <a:pt x="20188" y="8625"/>
                    </a:cubicBezTo>
                    <a:cubicBezTo>
                      <a:pt x="20472" y="8931"/>
                      <a:pt x="20982" y="9374"/>
                      <a:pt x="21584" y="9374"/>
                    </a:cubicBezTo>
                    <a:cubicBezTo>
                      <a:pt x="22514" y="9374"/>
                      <a:pt x="23161" y="8625"/>
                      <a:pt x="23161" y="7581"/>
                    </a:cubicBezTo>
                    <a:cubicBezTo>
                      <a:pt x="23161" y="6526"/>
                      <a:pt x="22514" y="5777"/>
                      <a:pt x="21584" y="5777"/>
                    </a:cubicBezTo>
                    <a:cubicBezTo>
                      <a:pt x="20982" y="5777"/>
                      <a:pt x="20472" y="6219"/>
                      <a:pt x="20188" y="6526"/>
                    </a:cubicBezTo>
                    <a:cubicBezTo>
                      <a:pt x="20006" y="6718"/>
                      <a:pt x="19745" y="6832"/>
                      <a:pt x="19473" y="6832"/>
                    </a:cubicBezTo>
                    <a:cubicBezTo>
                      <a:pt x="18940" y="6832"/>
                      <a:pt x="18508" y="6401"/>
                      <a:pt x="18508" y="5856"/>
                    </a:cubicBezTo>
                    <a:lnTo>
                      <a:pt x="19019" y="568"/>
                    </a:lnTo>
                    <a:lnTo>
                      <a:pt x="13220" y="1"/>
                    </a:lnTo>
                    <a:cubicBezTo>
                      <a:pt x="12687" y="1"/>
                      <a:pt x="12256" y="432"/>
                      <a:pt x="12256" y="976"/>
                    </a:cubicBezTo>
                    <a:cubicBezTo>
                      <a:pt x="12256" y="1237"/>
                      <a:pt x="12358" y="1498"/>
                      <a:pt x="12562" y="1680"/>
                    </a:cubicBezTo>
                    <a:cubicBezTo>
                      <a:pt x="12869" y="1964"/>
                      <a:pt x="13311" y="2474"/>
                      <a:pt x="13311" y="3076"/>
                    </a:cubicBezTo>
                    <a:cubicBezTo>
                      <a:pt x="13311" y="4006"/>
                      <a:pt x="12562" y="4664"/>
                      <a:pt x="11507" y="4664"/>
                    </a:cubicBezTo>
                    <a:cubicBezTo>
                      <a:pt x="10451" y="4664"/>
                      <a:pt x="9714" y="4006"/>
                      <a:pt x="9714" y="3076"/>
                    </a:cubicBezTo>
                    <a:cubicBezTo>
                      <a:pt x="9714" y="2474"/>
                      <a:pt x="10156" y="1964"/>
                      <a:pt x="10463" y="1680"/>
                    </a:cubicBezTo>
                    <a:cubicBezTo>
                      <a:pt x="10656" y="1498"/>
                      <a:pt x="10769" y="1237"/>
                      <a:pt x="10769" y="976"/>
                    </a:cubicBezTo>
                    <a:cubicBezTo>
                      <a:pt x="10769" y="432"/>
                      <a:pt x="10338" y="1"/>
                      <a:pt x="9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1399600" y="1294575"/>
                <a:ext cx="4099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6398" h="19644" extrusionOk="0">
                    <a:moveTo>
                      <a:pt x="8137" y="1"/>
                    </a:moveTo>
                    <a:cubicBezTo>
                      <a:pt x="7081" y="1"/>
                      <a:pt x="6332" y="648"/>
                      <a:pt x="6332" y="1578"/>
                    </a:cubicBezTo>
                    <a:cubicBezTo>
                      <a:pt x="6332" y="2179"/>
                      <a:pt x="6775" y="2690"/>
                      <a:pt x="7081" y="2974"/>
                    </a:cubicBezTo>
                    <a:cubicBezTo>
                      <a:pt x="7728" y="3575"/>
                      <a:pt x="7297" y="4653"/>
                      <a:pt x="6423" y="4653"/>
                    </a:cubicBezTo>
                    <a:lnTo>
                      <a:pt x="567" y="4086"/>
                    </a:lnTo>
                    <a:lnTo>
                      <a:pt x="511" y="4086"/>
                    </a:lnTo>
                    <a:lnTo>
                      <a:pt x="0" y="9374"/>
                    </a:lnTo>
                    <a:cubicBezTo>
                      <a:pt x="0" y="9901"/>
                      <a:pt x="432" y="10339"/>
                      <a:pt x="956" y="10339"/>
                    </a:cubicBezTo>
                    <a:cubicBezTo>
                      <a:pt x="963" y="10339"/>
                      <a:pt x="969" y="10339"/>
                      <a:pt x="976" y="10339"/>
                    </a:cubicBezTo>
                    <a:cubicBezTo>
                      <a:pt x="989" y="10339"/>
                      <a:pt x="1001" y="10339"/>
                      <a:pt x="1013" y="10339"/>
                    </a:cubicBezTo>
                    <a:cubicBezTo>
                      <a:pt x="1271" y="10339"/>
                      <a:pt x="1507" y="10228"/>
                      <a:pt x="1691" y="10044"/>
                    </a:cubicBezTo>
                    <a:cubicBezTo>
                      <a:pt x="1975" y="9726"/>
                      <a:pt x="2485" y="9295"/>
                      <a:pt x="3087" y="9295"/>
                    </a:cubicBezTo>
                    <a:cubicBezTo>
                      <a:pt x="4017" y="9295"/>
                      <a:pt x="4664" y="10032"/>
                      <a:pt x="4664" y="11088"/>
                    </a:cubicBezTo>
                    <a:cubicBezTo>
                      <a:pt x="4664" y="12143"/>
                      <a:pt x="4017" y="12880"/>
                      <a:pt x="3087" y="12880"/>
                    </a:cubicBezTo>
                    <a:cubicBezTo>
                      <a:pt x="2485" y="12880"/>
                      <a:pt x="1975" y="12449"/>
                      <a:pt x="1691" y="12132"/>
                    </a:cubicBezTo>
                    <a:cubicBezTo>
                      <a:pt x="1507" y="11947"/>
                      <a:pt x="1271" y="11836"/>
                      <a:pt x="1013" y="11836"/>
                    </a:cubicBezTo>
                    <a:cubicBezTo>
                      <a:pt x="1001" y="11836"/>
                      <a:pt x="989" y="11836"/>
                      <a:pt x="976" y="11836"/>
                    </a:cubicBezTo>
                    <a:cubicBezTo>
                      <a:pt x="443" y="11836"/>
                      <a:pt x="11" y="12268"/>
                      <a:pt x="11" y="12801"/>
                    </a:cubicBezTo>
                    <a:lnTo>
                      <a:pt x="579" y="18657"/>
                    </a:lnTo>
                    <a:lnTo>
                      <a:pt x="613" y="19076"/>
                    </a:lnTo>
                    <a:lnTo>
                      <a:pt x="6423" y="19632"/>
                    </a:lnTo>
                    <a:cubicBezTo>
                      <a:pt x="6956" y="19632"/>
                      <a:pt x="7376" y="19201"/>
                      <a:pt x="7388" y="18679"/>
                    </a:cubicBezTo>
                    <a:cubicBezTo>
                      <a:pt x="7388" y="18407"/>
                      <a:pt x="7274" y="18146"/>
                      <a:pt x="7081" y="17964"/>
                    </a:cubicBezTo>
                    <a:cubicBezTo>
                      <a:pt x="6775" y="17681"/>
                      <a:pt x="6332" y="17170"/>
                      <a:pt x="6332" y="16569"/>
                    </a:cubicBezTo>
                    <a:cubicBezTo>
                      <a:pt x="6332" y="15638"/>
                      <a:pt x="7070" y="14991"/>
                      <a:pt x="8125" y="14991"/>
                    </a:cubicBezTo>
                    <a:cubicBezTo>
                      <a:pt x="9181" y="14991"/>
                      <a:pt x="9929" y="15638"/>
                      <a:pt x="9929" y="16569"/>
                    </a:cubicBezTo>
                    <a:cubicBezTo>
                      <a:pt x="9929" y="17170"/>
                      <a:pt x="9487" y="17681"/>
                      <a:pt x="9181" y="17964"/>
                    </a:cubicBezTo>
                    <a:cubicBezTo>
                      <a:pt x="8976" y="18146"/>
                      <a:pt x="8874" y="18407"/>
                      <a:pt x="8874" y="18679"/>
                    </a:cubicBezTo>
                    <a:cubicBezTo>
                      <a:pt x="8874" y="19213"/>
                      <a:pt x="9305" y="19644"/>
                      <a:pt x="9839" y="19644"/>
                    </a:cubicBezTo>
                    <a:lnTo>
                      <a:pt x="15694" y="19076"/>
                    </a:lnTo>
                    <a:lnTo>
                      <a:pt x="15876" y="19054"/>
                    </a:lnTo>
                    <a:lnTo>
                      <a:pt x="15830" y="18645"/>
                    </a:lnTo>
                    <a:lnTo>
                      <a:pt x="16398" y="12801"/>
                    </a:lnTo>
                    <a:cubicBezTo>
                      <a:pt x="16398" y="12256"/>
                      <a:pt x="15967" y="11825"/>
                      <a:pt x="15433" y="11825"/>
                    </a:cubicBezTo>
                    <a:cubicBezTo>
                      <a:pt x="15161" y="11825"/>
                      <a:pt x="14900" y="11939"/>
                      <a:pt x="14718" y="12132"/>
                    </a:cubicBezTo>
                    <a:cubicBezTo>
                      <a:pt x="14435" y="12438"/>
                      <a:pt x="13924" y="12880"/>
                      <a:pt x="13322" y="12880"/>
                    </a:cubicBezTo>
                    <a:cubicBezTo>
                      <a:pt x="12392" y="12880"/>
                      <a:pt x="11745" y="12143"/>
                      <a:pt x="11745" y="11088"/>
                    </a:cubicBezTo>
                    <a:cubicBezTo>
                      <a:pt x="11745" y="10032"/>
                      <a:pt x="12392" y="9283"/>
                      <a:pt x="13322" y="9283"/>
                    </a:cubicBezTo>
                    <a:cubicBezTo>
                      <a:pt x="13924" y="9283"/>
                      <a:pt x="14435" y="9726"/>
                      <a:pt x="14718" y="10032"/>
                    </a:cubicBezTo>
                    <a:cubicBezTo>
                      <a:pt x="14900" y="10236"/>
                      <a:pt x="15161" y="10339"/>
                      <a:pt x="15433" y="10339"/>
                    </a:cubicBezTo>
                    <a:cubicBezTo>
                      <a:pt x="15967" y="10339"/>
                      <a:pt x="16398" y="9907"/>
                      <a:pt x="16398" y="9374"/>
                    </a:cubicBezTo>
                    <a:lnTo>
                      <a:pt x="15887" y="4063"/>
                    </a:lnTo>
                    <a:lnTo>
                      <a:pt x="15694" y="4086"/>
                    </a:lnTo>
                    <a:lnTo>
                      <a:pt x="9850" y="4653"/>
                    </a:lnTo>
                    <a:cubicBezTo>
                      <a:pt x="8965" y="4653"/>
                      <a:pt x="8545" y="3575"/>
                      <a:pt x="9181" y="2974"/>
                    </a:cubicBezTo>
                    <a:cubicBezTo>
                      <a:pt x="9487" y="2690"/>
                      <a:pt x="9929" y="2179"/>
                      <a:pt x="9929" y="1578"/>
                    </a:cubicBezTo>
                    <a:cubicBezTo>
                      <a:pt x="9929" y="648"/>
                      <a:pt x="9181" y="1"/>
                      <a:pt x="8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155925" y="1382525"/>
                <a:ext cx="4065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26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11" y="568"/>
                    </a:lnTo>
                    <a:lnTo>
                      <a:pt x="0" y="5856"/>
                    </a:lnTo>
                    <a:cubicBezTo>
                      <a:pt x="0" y="6383"/>
                      <a:pt x="421" y="6821"/>
                      <a:pt x="956" y="6821"/>
                    </a:cubicBezTo>
                    <a:cubicBezTo>
                      <a:pt x="963" y="6821"/>
                      <a:pt x="970" y="6821"/>
                      <a:pt x="976" y="6821"/>
                    </a:cubicBezTo>
                    <a:cubicBezTo>
                      <a:pt x="988" y="6821"/>
                      <a:pt x="1000" y="6821"/>
                      <a:pt x="1012" y="6821"/>
                    </a:cubicBezTo>
                    <a:cubicBezTo>
                      <a:pt x="1261" y="6821"/>
                      <a:pt x="1507" y="6710"/>
                      <a:pt x="1680" y="6526"/>
                    </a:cubicBezTo>
                    <a:cubicBezTo>
                      <a:pt x="1964" y="6208"/>
                      <a:pt x="2474" y="5777"/>
                      <a:pt x="3076" y="5777"/>
                    </a:cubicBezTo>
                    <a:cubicBezTo>
                      <a:pt x="4006" y="5777"/>
                      <a:pt x="4653" y="6514"/>
                      <a:pt x="4653" y="7570"/>
                    </a:cubicBezTo>
                    <a:cubicBezTo>
                      <a:pt x="4653" y="8625"/>
                      <a:pt x="4006" y="9362"/>
                      <a:pt x="3076" y="9362"/>
                    </a:cubicBezTo>
                    <a:cubicBezTo>
                      <a:pt x="2474" y="9362"/>
                      <a:pt x="1964" y="8931"/>
                      <a:pt x="1680" y="8614"/>
                    </a:cubicBezTo>
                    <a:cubicBezTo>
                      <a:pt x="1507" y="8429"/>
                      <a:pt x="1261" y="8318"/>
                      <a:pt x="1012" y="8318"/>
                    </a:cubicBezTo>
                    <a:cubicBezTo>
                      <a:pt x="1000" y="8318"/>
                      <a:pt x="988" y="8318"/>
                      <a:pt x="976" y="8318"/>
                    </a:cubicBezTo>
                    <a:cubicBezTo>
                      <a:pt x="432" y="8318"/>
                      <a:pt x="0" y="8750"/>
                      <a:pt x="0" y="9283"/>
                    </a:cubicBezTo>
                    <a:lnTo>
                      <a:pt x="568" y="15139"/>
                    </a:lnTo>
                    <a:lnTo>
                      <a:pt x="534" y="15558"/>
                    </a:lnTo>
                    <a:lnTo>
                      <a:pt x="568" y="15558"/>
                    </a:lnTo>
                    <a:lnTo>
                      <a:pt x="6423" y="16126"/>
                    </a:lnTo>
                    <a:cubicBezTo>
                      <a:pt x="6957" y="16126"/>
                      <a:pt x="7388" y="15695"/>
                      <a:pt x="7388" y="15161"/>
                    </a:cubicBezTo>
                    <a:cubicBezTo>
                      <a:pt x="7388" y="14889"/>
                      <a:pt x="7286" y="14628"/>
                      <a:pt x="7082" y="14446"/>
                    </a:cubicBezTo>
                    <a:cubicBezTo>
                      <a:pt x="6775" y="14163"/>
                      <a:pt x="6333" y="13652"/>
                      <a:pt x="6333" y="13051"/>
                    </a:cubicBezTo>
                    <a:cubicBezTo>
                      <a:pt x="6333" y="12120"/>
                      <a:pt x="7082" y="11473"/>
                      <a:pt x="8137" y="11473"/>
                    </a:cubicBezTo>
                    <a:cubicBezTo>
                      <a:pt x="9192" y="11473"/>
                      <a:pt x="9930" y="12120"/>
                      <a:pt x="9930" y="13051"/>
                    </a:cubicBezTo>
                    <a:cubicBezTo>
                      <a:pt x="9930" y="13652"/>
                      <a:pt x="9499" y="14163"/>
                      <a:pt x="9181" y="14446"/>
                    </a:cubicBezTo>
                    <a:cubicBezTo>
                      <a:pt x="8988" y="14628"/>
                      <a:pt x="8874" y="14889"/>
                      <a:pt x="8874" y="15161"/>
                    </a:cubicBezTo>
                    <a:cubicBezTo>
                      <a:pt x="8874" y="15695"/>
                      <a:pt x="9306" y="16126"/>
                      <a:pt x="9850" y="16126"/>
                    </a:cubicBezTo>
                    <a:lnTo>
                      <a:pt x="15695" y="15558"/>
                    </a:lnTo>
                    <a:lnTo>
                      <a:pt x="15740" y="15558"/>
                    </a:lnTo>
                    <a:lnTo>
                      <a:pt x="15695" y="15150"/>
                    </a:lnTo>
                    <a:lnTo>
                      <a:pt x="16262" y="9294"/>
                    </a:lnTo>
                    <a:cubicBezTo>
                      <a:pt x="16262" y="8711"/>
                      <a:pt x="15787" y="8325"/>
                      <a:pt x="15292" y="8325"/>
                    </a:cubicBezTo>
                    <a:cubicBezTo>
                      <a:pt x="15045" y="8325"/>
                      <a:pt x="14794" y="8421"/>
                      <a:pt x="14594" y="8636"/>
                    </a:cubicBezTo>
                    <a:cubicBezTo>
                      <a:pt x="14310" y="8943"/>
                      <a:pt x="13799" y="9385"/>
                      <a:pt x="13198" y="9385"/>
                    </a:cubicBezTo>
                    <a:cubicBezTo>
                      <a:pt x="12267" y="9385"/>
                      <a:pt x="11609" y="8636"/>
                      <a:pt x="11609" y="7592"/>
                    </a:cubicBezTo>
                    <a:cubicBezTo>
                      <a:pt x="11609" y="6537"/>
                      <a:pt x="12267" y="5788"/>
                      <a:pt x="13198" y="5788"/>
                    </a:cubicBezTo>
                    <a:cubicBezTo>
                      <a:pt x="13799" y="5788"/>
                      <a:pt x="14310" y="6230"/>
                      <a:pt x="14594" y="6537"/>
                    </a:cubicBezTo>
                    <a:cubicBezTo>
                      <a:pt x="14794" y="6748"/>
                      <a:pt x="15045" y="6843"/>
                      <a:pt x="15292" y="6843"/>
                    </a:cubicBezTo>
                    <a:cubicBezTo>
                      <a:pt x="15787" y="6843"/>
                      <a:pt x="16262" y="6462"/>
                      <a:pt x="16262" y="5879"/>
                    </a:cubicBezTo>
                    <a:lnTo>
                      <a:pt x="15751" y="579"/>
                    </a:lnTo>
                    <a:lnTo>
                      <a:pt x="15695" y="579"/>
                    </a:lnTo>
                    <a:lnTo>
                      <a:pt x="9850" y="12"/>
                    </a:lnTo>
                    <a:cubicBezTo>
                      <a:pt x="9317" y="12"/>
                      <a:pt x="8886" y="443"/>
                      <a:pt x="8886" y="976"/>
                    </a:cubicBezTo>
                    <a:cubicBezTo>
                      <a:pt x="8874" y="1249"/>
                      <a:pt x="8988" y="1498"/>
                      <a:pt x="9181" y="1691"/>
                    </a:cubicBezTo>
                    <a:cubicBezTo>
                      <a:pt x="9499" y="1975"/>
                      <a:pt x="9930" y="2486"/>
                      <a:pt x="9930" y="3087"/>
                    </a:cubicBezTo>
                    <a:cubicBezTo>
                      <a:pt x="9930" y="4018"/>
                      <a:pt x="9192" y="4664"/>
                      <a:pt x="8137" y="4664"/>
                    </a:cubicBezTo>
                    <a:cubicBezTo>
                      <a:pt x="7082" y="4664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274" y="1498"/>
                      <a:pt x="7388" y="1237"/>
                      <a:pt x="7377" y="965"/>
                    </a:cubicBezTo>
                    <a:cubicBezTo>
                      <a:pt x="7377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1399600" y="2134025"/>
                <a:ext cx="4981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27" h="19792" extrusionOk="0">
                    <a:moveTo>
                      <a:pt x="6412" y="1"/>
                    </a:moveTo>
                    <a:lnTo>
                      <a:pt x="567" y="580"/>
                    </a:lnTo>
                    <a:lnTo>
                      <a:pt x="533" y="580"/>
                    </a:lnTo>
                    <a:lnTo>
                      <a:pt x="0" y="6049"/>
                    </a:lnTo>
                    <a:cubicBezTo>
                      <a:pt x="0" y="6576"/>
                      <a:pt x="432" y="7014"/>
                      <a:pt x="956" y="7014"/>
                    </a:cubicBezTo>
                    <a:cubicBezTo>
                      <a:pt x="963" y="7014"/>
                      <a:pt x="969" y="7014"/>
                      <a:pt x="976" y="7014"/>
                    </a:cubicBezTo>
                    <a:cubicBezTo>
                      <a:pt x="989" y="7014"/>
                      <a:pt x="1001" y="7015"/>
                      <a:pt x="1013" y="7015"/>
                    </a:cubicBezTo>
                    <a:cubicBezTo>
                      <a:pt x="1271" y="7015"/>
                      <a:pt x="1507" y="6903"/>
                      <a:pt x="1691" y="6719"/>
                    </a:cubicBezTo>
                    <a:cubicBezTo>
                      <a:pt x="1975" y="6401"/>
                      <a:pt x="2485" y="5970"/>
                      <a:pt x="3087" y="5970"/>
                    </a:cubicBezTo>
                    <a:cubicBezTo>
                      <a:pt x="4017" y="5970"/>
                      <a:pt x="4664" y="6707"/>
                      <a:pt x="4664" y="7763"/>
                    </a:cubicBezTo>
                    <a:cubicBezTo>
                      <a:pt x="4664" y="8818"/>
                      <a:pt x="4017" y="9556"/>
                      <a:pt x="3087" y="9556"/>
                    </a:cubicBezTo>
                    <a:cubicBezTo>
                      <a:pt x="2485" y="9556"/>
                      <a:pt x="1975" y="9125"/>
                      <a:pt x="1691" y="8807"/>
                    </a:cubicBezTo>
                    <a:cubicBezTo>
                      <a:pt x="1507" y="8623"/>
                      <a:pt x="1271" y="8511"/>
                      <a:pt x="1013" y="8511"/>
                    </a:cubicBezTo>
                    <a:cubicBezTo>
                      <a:pt x="1001" y="8511"/>
                      <a:pt x="989" y="8511"/>
                      <a:pt x="976" y="8512"/>
                    </a:cubicBezTo>
                    <a:cubicBezTo>
                      <a:pt x="443" y="8512"/>
                      <a:pt x="11" y="8943"/>
                      <a:pt x="11" y="9476"/>
                    </a:cubicBezTo>
                    <a:lnTo>
                      <a:pt x="579" y="15332"/>
                    </a:lnTo>
                    <a:lnTo>
                      <a:pt x="613" y="15706"/>
                    </a:lnTo>
                    <a:lnTo>
                      <a:pt x="6423" y="15139"/>
                    </a:lnTo>
                    <a:cubicBezTo>
                      <a:pt x="6968" y="15139"/>
                      <a:pt x="7399" y="15570"/>
                      <a:pt x="7399" y="16115"/>
                    </a:cubicBezTo>
                    <a:cubicBezTo>
                      <a:pt x="7399" y="16376"/>
                      <a:pt x="7285" y="16637"/>
                      <a:pt x="7093" y="16818"/>
                    </a:cubicBezTo>
                    <a:cubicBezTo>
                      <a:pt x="6786" y="17102"/>
                      <a:pt x="6344" y="17613"/>
                      <a:pt x="6344" y="18214"/>
                    </a:cubicBezTo>
                    <a:cubicBezTo>
                      <a:pt x="6344" y="19145"/>
                      <a:pt x="7081" y="19791"/>
                      <a:pt x="8137" y="19791"/>
                    </a:cubicBezTo>
                    <a:cubicBezTo>
                      <a:pt x="9192" y="19791"/>
                      <a:pt x="9941" y="19145"/>
                      <a:pt x="9941" y="18214"/>
                    </a:cubicBezTo>
                    <a:cubicBezTo>
                      <a:pt x="9941" y="17613"/>
                      <a:pt x="9498" y="17102"/>
                      <a:pt x="9192" y="16818"/>
                    </a:cubicBezTo>
                    <a:cubicBezTo>
                      <a:pt x="8988" y="16637"/>
                      <a:pt x="8885" y="16376"/>
                      <a:pt x="8885" y="16115"/>
                    </a:cubicBezTo>
                    <a:cubicBezTo>
                      <a:pt x="8885" y="15570"/>
                      <a:pt x="9317" y="15139"/>
                      <a:pt x="9850" y="15139"/>
                    </a:cubicBezTo>
                    <a:lnTo>
                      <a:pt x="15706" y="15706"/>
                    </a:lnTo>
                    <a:lnTo>
                      <a:pt x="15876" y="15695"/>
                    </a:lnTo>
                    <a:lnTo>
                      <a:pt x="15842" y="15320"/>
                    </a:lnTo>
                    <a:lnTo>
                      <a:pt x="15274" y="9476"/>
                    </a:lnTo>
                    <a:cubicBezTo>
                      <a:pt x="15274" y="8932"/>
                      <a:pt x="15706" y="8500"/>
                      <a:pt x="16239" y="8500"/>
                    </a:cubicBezTo>
                    <a:cubicBezTo>
                      <a:pt x="16511" y="8500"/>
                      <a:pt x="16772" y="8614"/>
                      <a:pt x="16954" y="8807"/>
                    </a:cubicBezTo>
                    <a:cubicBezTo>
                      <a:pt x="17237" y="9125"/>
                      <a:pt x="17748" y="9556"/>
                      <a:pt x="18350" y="9556"/>
                    </a:cubicBezTo>
                    <a:cubicBezTo>
                      <a:pt x="19280" y="9556"/>
                      <a:pt x="19927" y="8818"/>
                      <a:pt x="19927" y="7763"/>
                    </a:cubicBezTo>
                    <a:cubicBezTo>
                      <a:pt x="19927" y="6707"/>
                      <a:pt x="19269" y="5970"/>
                      <a:pt x="18338" y="5970"/>
                    </a:cubicBezTo>
                    <a:cubicBezTo>
                      <a:pt x="17737" y="5970"/>
                      <a:pt x="17226" y="6401"/>
                      <a:pt x="16942" y="6719"/>
                    </a:cubicBezTo>
                    <a:cubicBezTo>
                      <a:pt x="16769" y="6903"/>
                      <a:pt x="16524" y="7015"/>
                      <a:pt x="16265" y="7015"/>
                    </a:cubicBezTo>
                    <a:cubicBezTo>
                      <a:pt x="16252" y="7015"/>
                      <a:pt x="16240" y="7014"/>
                      <a:pt x="16228" y="7014"/>
                    </a:cubicBezTo>
                    <a:cubicBezTo>
                      <a:pt x="15694" y="7014"/>
                      <a:pt x="15263" y="6583"/>
                      <a:pt x="15263" y="6049"/>
                    </a:cubicBezTo>
                    <a:lnTo>
                      <a:pt x="15785" y="557"/>
                    </a:lnTo>
                    <a:lnTo>
                      <a:pt x="15683" y="568"/>
                    </a:lnTo>
                    <a:lnTo>
                      <a:pt x="9839" y="1"/>
                    </a:lnTo>
                    <a:cubicBezTo>
                      <a:pt x="9305" y="1"/>
                      <a:pt x="8863" y="432"/>
                      <a:pt x="8863" y="977"/>
                    </a:cubicBezTo>
                    <a:cubicBezTo>
                      <a:pt x="8863" y="1238"/>
                      <a:pt x="8976" y="1499"/>
                      <a:pt x="9169" y="1680"/>
                    </a:cubicBezTo>
                    <a:cubicBezTo>
                      <a:pt x="9487" y="1964"/>
                      <a:pt x="9918" y="2475"/>
                      <a:pt x="9918" y="3076"/>
                    </a:cubicBezTo>
                    <a:cubicBezTo>
                      <a:pt x="9918" y="4007"/>
                      <a:pt x="9181" y="4653"/>
                      <a:pt x="8125" y="4653"/>
                    </a:cubicBezTo>
                    <a:cubicBezTo>
                      <a:pt x="7070" y="4653"/>
                      <a:pt x="6321" y="4007"/>
                      <a:pt x="6321" y="3076"/>
                    </a:cubicBezTo>
                    <a:cubicBezTo>
                      <a:pt x="6321" y="2475"/>
                      <a:pt x="6763" y="1964"/>
                      <a:pt x="7070" y="1680"/>
                    </a:cubicBezTo>
                    <a:cubicBezTo>
                      <a:pt x="7274" y="1499"/>
                      <a:pt x="7388" y="1238"/>
                      <a:pt x="7376" y="977"/>
                    </a:cubicBezTo>
                    <a:cubicBezTo>
                      <a:pt x="7376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1097750" y="2512475"/>
                <a:ext cx="3302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172" extrusionOk="0">
                    <a:moveTo>
                      <a:pt x="6786" y="1"/>
                    </a:moveTo>
                    <a:cubicBezTo>
                      <a:pt x="6253" y="1"/>
                      <a:pt x="5810" y="443"/>
                      <a:pt x="5821" y="977"/>
                    </a:cubicBezTo>
                    <a:cubicBezTo>
                      <a:pt x="5810" y="1249"/>
                      <a:pt x="5924" y="1499"/>
                      <a:pt x="6116" y="1692"/>
                    </a:cubicBezTo>
                    <a:cubicBezTo>
                      <a:pt x="6434" y="1975"/>
                      <a:pt x="6865" y="2486"/>
                      <a:pt x="6865" y="3087"/>
                    </a:cubicBezTo>
                    <a:cubicBezTo>
                      <a:pt x="6865" y="4018"/>
                      <a:pt x="6128" y="4665"/>
                      <a:pt x="5072" y="4665"/>
                    </a:cubicBezTo>
                    <a:cubicBezTo>
                      <a:pt x="4017" y="4665"/>
                      <a:pt x="3280" y="4018"/>
                      <a:pt x="3280" y="3087"/>
                    </a:cubicBezTo>
                    <a:cubicBezTo>
                      <a:pt x="3280" y="2486"/>
                      <a:pt x="3711" y="1975"/>
                      <a:pt x="4028" y="1692"/>
                    </a:cubicBezTo>
                    <a:cubicBezTo>
                      <a:pt x="4221" y="1499"/>
                      <a:pt x="4335" y="1249"/>
                      <a:pt x="4324" y="977"/>
                    </a:cubicBezTo>
                    <a:cubicBezTo>
                      <a:pt x="4324" y="443"/>
                      <a:pt x="3892" y="12"/>
                      <a:pt x="3359" y="12"/>
                    </a:cubicBezTo>
                    <a:lnTo>
                      <a:pt x="0" y="330"/>
                    </a:lnTo>
                    <a:lnTo>
                      <a:pt x="0" y="15854"/>
                    </a:lnTo>
                    <a:lnTo>
                      <a:pt x="3359" y="16172"/>
                    </a:lnTo>
                    <a:cubicBezTo>
                      <a:pt x="3892" y="16172"/>
                      <a:pt x="4324" y="15740"/>
                      <a:pt x="4324" y="15207"/>
                    </a:cubicBezTo>
                    <a:cubicBezTo>
                      <a:pt x="4335" y="14935"/>
                      <a:pt x="4221" y="14685"/>
                      <a:pt x="4028" y="14503"/>
                    </a:cubicBezTo>
                    <a:cubicBezTo>
                      <a:pt x="3711" y="14220"/>
                      <a:pt x="3268" y="13698"/>
                      <a:pt x="3268" y="13096"/>
                    </a:cubicBezTo>
                    <a:cubicBezTo>
                      <a:pt x="3268" y="12177"/>
                      <a:pt x="4017" y="11519"/>
                      <a:pt x="5072" y="11519"/>
                    </a:cubicBezTo>
                    <a:cubicBezTo>
                      <a:pt x="6128" y="11519"/>
                      <a:pt x="6865" y="12177"/>
                      <a:pt x="6865" y="13096"/>
                    </a:cubicBezTo>
                    <a:cubicBezTo>
                      <a:pt x="6865" y="13698"/>
                      <a:pt x="6434" y="14208"/>
                      <a:pt x="6116" y="14503"/>
                    </a:cubicBezTo>
                    <a:cubicBezTo>
                      <a:pt x="5924" y="14685"/>
                      <a:pt x="5810" y="14935"/>
                      <a:pt x="5810" y="15207"/>
                    </a:cubicBezTo>
                    <a:cubicBezTo>
                      <a:pt x="5810" y="15740"/>
                      <a:pt x="6253" y="16172"/>
                      <a:pt x="6786" y="16172"/>
                    </a:cubicBezTo>
                    <a:lnTo>
                      <a:pt x="12596" y="15604"/>
                    </a:lnTo>
                    <a:lnTo>
                      <a:pt x="12630" y="15309"/>
                    </a:lnTo>
                    <a:lnTo>
                      <a:pt x="13209" y="9465"/>
                    </a:lnTo>
                    <a:cubicBezTo>
                      <a:pt x="13209" y="8932"/>
                      <a:pt x="12766" y="8500"/>
                      <a:pt x="12233" y="8500"/>
                    </a:cubicBezTo>
                    <a:cubicBezTo>
                      <a:pt x="12220" y="8500"/>
                      <a:pt x="12208" y="8500"/>
                      <a:pt x="12196" y="8500"/>
                    </a:cubicBezTo>
                    <a:cubicBezTo>
                      <a:pt x="11938" y="8500"/>
                      <a:pt x="11703" y="8611"/>
                      <a:pt x="11529" y="8795"/>
                    </a:cubicBezTo>
                    <a:cubicBezTo>
                      <a:pt x="11246" y="9113"/>
                      <a:pt x="10735" y="9544"/>
                      <a:pt x="10134" y="9544"/>
                    </a:cubicBezTo>
                    <a:cubicBezTo>
                      <a:pt x="9203" y="9544"/>
                      <a:pt x="8545" y="8807"/>
                      <a:pt x="8545" y="7751"/>
                    </a:cubicBezTo>
                    <a:cubicBezTo>
                      <a:pt x="8545" y="6696"/>
                      <a:pt x="9203" y="5958"/>
                      <a:pt x="10134" y="5958"/>
                    </a:cubicBezTo>
                    <a:cubicBezTo>
                      <a:pt x="10735" y="5958"/>
                      <a:pt x="11234" y="6390"/>
                      <a:pt x="11529" y="6707"/>
                    </a:cubicBezTo>
                    <a:cubicBezTo>
                      <a:pt x="11703" y="6891"/>
                      <a:pt x="11938" y="7003"/>
                      <a:pt x="12196" y="7003"/>
                    </a:cubicBezTo>
                    <a:cubicBezTo>
                      <a:pt x="12208" y="7003"/>
                      <a:pt x="12220" y="7003"/>
                      <a:pt x="12233" y="7002"/>
                    </a:cubicBezTo>
                    <a:cubicBezTo>
                      <a:pt x="12766" y="7002"/>
                      <a:pt x="13209" y="6571"/>
                      <a:pt x="13209" y="6038"/>
                    </a:cubicBezTo>
                    <a:lnTo>
                      <a:pt x="12676" y="568"/>
                    </a:lnTo>
                    <a:lnTo>
                      <a:pt x="12641" y="568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1311650" y="2512775"/>
                <a:ext cx="49790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19916" h="16171" extrusionOk="0">
                    <a:moveTo>
                      <a:pt x="9941" y="0"/>
                    </a:moveTo>
                    <a:lnTo>
                      <a:pt x="4120" y="568"/>
                    </a:lnTo>
                    <a:lnTo>
                      <a:pt x="4653" y="6026"/>
                    </a:lnTo>
                    <a:cubicBezTo>
                      <a:pt x="4653" y="6559"/>
                      <a:pt x="4222" y="7002"/>
                      <a:pt x="3677" y="7002"/>
                    </a:cubicBezTo>
                    <a:cubicBezTo>
                      <a:pt x="3416" y="7002"/>
                      <a:pt x="3155" y="6888"/>
                      <a:pt x="2973" y="6695"/>
                    </a:cubicBezTo>
                    <a:cubicBezTo>
                      <a:pt x="2690" y="6389"/>
                      <a:pt x="2179" y="5946"/>
                      <a:pt x="1578" y="5946"/>
                    </a:cubicBezTo>
                    <a:cubicBezTo>
                      <a:pt x="647" y="5946"/>
                      <a:pt x="0" y="6684"/>
                      <a:pt x="0" y="7739"/>
                    </a:cubicBezTo>
                    <a:cubicBezTo>
                      <a:pt x="0" y="8795"/>
                      <a:pt x="647" y="9544"/>
                      <a:pt x="1578" y="9544"/>
                    </a:cubicBezTo>
                    <a:cubicBezTo>
                      <a:pt x="2179" y="9544"/>
                      <a:pt x="2690" y="9101"/>
                      <a:pt x="2973" y="8795"/>
                    </a:cubicBezTo>
                    <a:cubicBezTo>
                      <a:pt x="3147" y="8600"/>
                      <a:pt x="3392" y="8488"/>
                      <a:pt x="3651" y="8488"/>
                    </a:cubicBezTo>
                    <a:cubicBezTo>
                      <a:pt x="3663" y="8488"/>
                      <a:pt x="3676" y="8488"/>
                      <a:pt x="3688" y="8488"/>
                    </a:cubicBezTo>
                    <a:cubicBezTo>
                      <a:pt x="4222" y="8488"/>
                      <a:pt x="4653" y="8920"/>
                      <a:pt x="4653" y="9453"/>
                    </a:cubicBezTo>
                    <a:lnTo>
                      <a:pt x="4085" y="15308"/>
                    </a:lnTo>
                    <a:lnTo>
                      <a:pt x="4051" y="15603"/>
                    </a:lnTo>
                    <a:lnTo>
                      <a:pt x="4085" y="15603"/>
                    </a:lnTo>
                    <a:lnTo>
                      <a:pt x="9930" y="16171"/>
                    </a:lnTo>
                    <a:cubicBezTo>
                      <a:pt x="10474" y="16171"/>
                      <a:pt x="10906" y="15740"/>
                      <a:pt x="10906" y="15195"/>
                    </a:cubicBezTo>
                    <a:cubicBezTo>
                      <a:pt x="10906" y="14934"/>
                      <a:pt x="10792" y="14673"/>
                      <a:pt x="10599" y="14491"/>
                    </a:cubicBezTo>
                    <a:cubicBezTo>
                      <a:pt x="10293" y="14208"/>
                      <a:pt x="9850" y="13697"/>
                      <a:pt x="9850" y="13096"/>
                    </a:cubicBezTo>
                    <a:cubicBezTo>
                      <a:pt x="9850" y="12165"/>
                      <a:pt x="10588" y="11518"/>
                      <a:pt x="11643" y="11518"/>
                    </a:cubicBezTo>
                    <a:cubicBezTo>
                      <a:pt x="12699" y="11518"/>
                      <a:pt x="13447" y="12165"/>
                      <a:pt x="13447" y="13096"/>
                    </a:cubicBezTo>
                    <a:cubicBezTo>
                      <a:pt x="13447" y="13697"/>
                      <a:pt x="13005" y="14208"/>
                      <a:pt x="12699" y="14491"/>
                    </a:cubicBezTo>
                    <a:cubicBezTo>
                      <a:pt x="12494" y="14673"/>
                      <a:pt x="12392" y="14934"/>
                      <a:pt x="12392" y="15195"/>
                    </a:cubicBezTo>
                    <a:cubicBezTo>
                      <a:pt x="12392" y="15740"/>
                      <a:pt x="12823" y="16171"/>
                      <a:pt x="13357" y="16171"/>
                    </a:cubicBezTo>
                    <a:lnTo>
                      <a:pt x="19212" y="15603"/>
                    </a:lnTo>
                    <a:lnTo>
                      <a:pt x="19382" y="15615"/>
                    </a:lnTo>
                    <a:lnTo>
                      <a:pt x="19348" y="15297"/>
                    </a:lnTo>
                    <a:lnTo>
                      <a:pt x="19916" y="9453"/>
                    </a:lnTo>
                    <a:cubicBezTo>
                      <a:pt x="19916" y="8908"/>
                      <a:pt x="19485" y="8477"/>
                      <a:pt x="18951" y="8477"/>
                    </a:cubicBezTo>
                    <a:cubicBezTo>
                      <a:pt x="18679" y="8477"/>
                      <a:pt x="18418" y="8591"/>
                      <a:pt x="18236" y="8783"/>
                    </a:cubicBezTo>
                    <a:cubicBezTo>
                      <a:pt x="17953" y="9101"/>
                      <a:pt x="17442" y="9532"/>
                      <a:pt x="16840" y="9532"/>
                    </a:cubicBezTo>
                    <a:cubicBezTo>
                      <a:pt x="15910" y="9532"/>
                      <a:pt x="15263" y="8795"/>
                      <a:pt x="15263" y="7739"/>
                    </a:cubicBezTo>
                    <a:cubicBezTo>
                      <a:pt x="15263" y="6684"/>
                      <a:pt x="15910" y="5935"/>
                      <a:pt x="16840" y="5935"/>
                    </a:cubicBezTo>
                    <a:cubicBezTo>
                      <a:pt x="17442" y="5935"/>
                      <a:pt x="17953" y="6378"/>
                      <a:pt x="18236" y="6684"/>
                    </a:cubicBezTo>
                    <a:cubicBezTo>
                      <a:pt x="18418" y="6888"/>
                      <a:pt x="18679" y="6990"/>
                      <a:pt x="18951" y="6990"/>
                    </a:cubicBezTo>
                    <a:cubicBezTo>
                      <a:pt x="19485" y="6990"/>
                      <a:pt x="19916" y="6559"/>
                      <a:pt x="19916" y="6026"/>
                    </a:cubicBezTo>
                    <a:lnTo>
                      <a:pt x="19394" y="545"/>
                    </a:lnTo>
                    <a:lnTo>
                      <a:pt x="19212" y="568"/>
                    </a:lnTo>
                    <a:lnTo>
                      <a:pt x="13368" y="0"/>
                    </a:lnTo>
                    <a:cubicBezTo>
                      <a:pt x="12823" y="0"/>
                      <a:pt x="12392" y="431"/>
                      <a:pt x="12392" y="965"/>
                    </a:cubicBezTo>
                    <a:cubicBezTo>
                      <a:pt x="12392" y="1237"/>
                      <a:pt x="12506" y="1487"/>
                      <a:pt x="12699" y="1668"/>
                    </a:cubicBezTo>
                    <a:cubicBezTo>
                      <a:pt x="13005" y="1952"/>
                      <a:pt x="13447" y="2474"/>
                      <a:pt x="13447" y="3075"/>
                    </a:cubicBezTo>
                    <a:cubicBezTo>
                      <a:pt x="13447" y="3995"/>
                      <a:pt x="12699" y="4653"/>
                      <a:pt x="11655" y="4653"/>
                    </a:cubicBezTo>
                    <a:cubicBezTo>
                      <a:pt x="10599" y="4653"/>
                      <a:pt x="9850" y="3995"/>
                      <a:pt x="9850" y="3075"/>
                    </a:cubicBezTo>
                    <a:cubicBezTo>
                      <a:pt x="9850" y="2474"/>
                      <a:pt x="10293" y="1963"/>
                      <a:pt x="10599" y="1668"/>
                    </a:cubicBezTo>
                    <a:cubicBezTo>
                      <a:pt x="10803" y="1487"/>
                      <a:pt x="10906" y="1237"/>
                      <a:pt x="10906" y="965"/>
                    </a:cubicBezTo>
                    <a:cubicBezTo>
                      <a:pt x="10906" y="431"/>
                      <a:pt x="10474" y="0"/>
                      <a:pt x="9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1097750" y="2046100"/>
                <a:ext cx="418475" cy="5830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320" extrusionOk="0">
                    <a:moveTo>
                      <a:pt x="5072" y="0"/>
                    </a:moveTo>
                    <a:cubicBezTo>
                      <a:pt x="4017" y="0"/>
                      <a:pt x="3268" y="647"/>
                      <a:pt x="3268" y="1577"/>
                    </a:cubicBezTo>
                    <a:cubicBezTo>
                      <a:pt x="3268" y="2179"/>
                      <a:pt x="3711" y="2689"/>
                      <a:pt x="4028" y="2973"/>
                    </a:cubicBezTo>
                    <a:cubicBezTo>
                      <a:pt x="4221" y="3155"/>
                      <a:pt x="4335" y="3416"/>
                      <a:pt x="4324" y="3688"/>
                    </a:cubicBezTo>
                    <a:cubicBezTo>
                      <a:pt x="4324" y="4221"/>
                      <a:pt x="3892" y="4653"/>
                      <a:pt x="3359" y="4664"/>
                    </a:cubicBezTo>
                    <a:lnTo>
                      <a:pt x="0" y="4335"/>
                    </a:lnTo>
                    <a:lnTo>
                      <a:pt x="11" y="18996"/>
                    </a:lnTo>
                    <a:lnTo>
                      <a:pt x="3370" y="18667"/>
                    </a:lnTo>
                    <a:cubicBezTo>
                      <a:pt x="3904" y="18667"/>
                      <a:pt x="4335" y="19098"/>
                      <a:pt x="4335" y="19643"/>
                    </a:cubicBezTo>
                    <a:cubicBezTo>
                      <a:pt x="4346" y="19904"/>
                      <a:pt x="4233" y="20165"/>
                      <a:pt x="4040" y="20347"/>
                    </a:cubicBezTo>
                    <a:cubicBezTo>
                      <a:pt x="3722" y="20630"/>
                      <a:pt x="3280" y="21141"/>
                      <a:pt x="3280" y="21742"/>
                    </a:cubicBezTo>
                    <a:cubicBezTo>
                      <a:pt x="3280" y="22673"/>
                      <a:pt x="4028" y="23320"/>
                      <a:pt x="5084" y="23320"/>
                    </a:cubicBezTo>
                    <a:cubicBezTo>
                      <a:pt x="6139" y="23320"/>
                      <a:pt x="6888" y="22673"/>
                      <a:pt x="6877" y="21731"/>
                    </a:cubicBezTo>
                    <a:cubicBezTo>
                      <a:pt x="6877" y="21141"/>
                      <a:pt x="6446" y="20630"/>
                      <a:pt x="6128" y="20335"/>
                    </a:cubicBezTo>
                    <a:cubicBezTo>
                      <a:pt x="5935" y="20154"/>
                      <a:pt x="5821" y="19904"/>
                      <a:pt x="5821" y="19632"/>
                    </a:cubicBezTo>
                    <a:cubicBezTo>
                      <a:pt x="5821" y="19098"/>
                      <a:pt x="6264" y="18667"/>
                      <a:pt x="6797" y="18656"/>
                    </a:cubicBezTo>
                    <a:lnTo>
                      <a:pt x="12641" y="19223"/>
                    </a:lnTo>
                    <a:lnTo>
                      <a:pt x="12687" y="19223"/>
                    </a:lnTo>
                    <a:lnTo>
                      <a:pt x="12641" y="18849"/>
                    </a:lnTo>
                    <a:lnTo>
                      <a:pt x="12074" y="12993"/>
                    </a:lnTo>
                    <a:cubicBezTo>
                      <a:pt x="12074" y="12449"/>
                      <a:pt x="12517" y="12017"/>
                      <a:pt x="13050" y="12017"/>
                    </a:cubicBezTo>
                    <a:cubicBezTo>
                      <a:pt x="13322" y="12017"/>
                      <a:pt x="13572" y="12131"/>
                      <a:pt x="13765" y="12324"/>
                    </a:cubicBezTo>
                    <a:cubicBezTo>
                      <a:pt x="14049" y="12630"/>
                      <a:pt x="14559" y="13073"/>
                      <a:pt x="15161" y="13073"/>
                    </a:cubicBezTo>
                    <a:cubicBezTo>
                      <a:pt x="16091" y="13073"/>
                      <a:pt x="16738" y="12324"/>
                      <a:pt x="16738" y="11280"/>
                    </a:cubicBezTo>
                    <a:cubicBezTo>
                      <a:pt x="16738" y="10224"/>
                      <a:pt x="16069" y="9487"/>
                      <a:pt x="15149" y="9487"/>
                    </a:cubicBezTo>
                    <a:cubicBezTo>
                      <a:pt x="14548" y="9487"/>
                      <a:pt x="14037" y="9918"/>
                      <a:pt x="13754" y="10236"/>
                    </a:cubicBezTo>
                    <a:cubicBezTo>
                      <a:pt x="13561" y="10429"/>
                      <a:pt x="13311" y="10542"/>
                      <a:pt x="13039" y="10542"/>
                    </a:cubicBezTo>
                    <a:cubicBezTo>
                      <a:pt x="12505" y="10542"/>
                      <a:pt x="12074" y="10100"/>
                      <a:pt x="12074" y="9566"/>
                    </a:cubicBezTo>
                    <a:lnTo>
                      <a:pt x="12596" y="4097"/>
                    </a:lnTo>
                    <a:lnTo>
                      <a:pt x="6786" y="4664"/>
                    </a:lnTo>
                    <a:cubicBezTo>
                      <a:pt x="6241" y="4653"/>
                      <a:pt x="5810" y="4221"/>
                      <a:pt x="5821" y="3688"/>
                    </a:cubicBezTo>
                    <a:cubicBezTo>
                      <a:pt x="5810" y="3416"/>
                      <a:pt x="5924" y="3155"/>
                      <a:pt x="6116" y="2973"/>
                    </a:cubicBezTo>
                    <a:cubicBezTo>
                      <a:pt x="6434" y="2689"/>
                      <a:pt x="6865" y="2179"/>
                      <a:pt x="6865" y="1577"/>
                    </a:cubicBezTo>
                    <a:cubicBezTo>
                      <a:pt x="6865" y="647"/>
                      <a:pt x="6128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6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-15025" y="-42375"/>
            <a:ext cx="9189023" cy="5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115200" y="-757700"/>
            <a:ext cx="8913600" cy="6658800"/>
          </a:xfrm>
          <a:prstGeom prst="ellipse">
            <a:avLst/>
          </a:prstGeom>
          <a:gradFill>
            <a:gsLst>
              <a:gs pos="0">
                <a:srgbClr val="9788E9">
                  <a:alpha val="25098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6"/>
          <p:cNvSpPr txBox="1"/>
          <p:nvPr>
            <p:ph type="title"/>
          </p:nvPr>
        </p:nvSpPr>
        <p:spPr>
          <a:xfrm>
            <a:off x="720000" y="579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98" name="Google Shape;198;p6"/>
          <p:cNvGrpSpPr/>
          <p:nvPr/>
        </p:nvGrpSpPr>
        <p:grpSpPr>
          <a:xfrm>
            <a:off x="7476906" y="-782769"/>
            <a:ext cx="1542352" cy="1496724"/>
            <a:chOff x="1200231" y="3433206"/>
            <a:chExt cx="1333983" cy="1294520"/>
          </a:xfrm>
        </p:grpSpPr>
        <p:sp>
          <p:nvSpPr>
            <p:cNvPr id="199" name="Google Shape;199;p6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69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1" name="Google Shape;201;p6"/>
          <p:cNvGrpSpPr/>
          <p:nvPr/>
        </p:nvGrpSpPr>
        <p:grpSpPr>
          <a:xfrm rot="-3738139">
            <a:off x="607675" y="4732264"/>
            <a:ext cx="1281056" cy="1087712"/>
            <a:chOff x="8085075" y="997325"/>
            <a:chExt cx="580750" cy="493100"/>
          </a:xfrm>
        </p:grpSpPr>
        <p:sp>
          <p:nvSpPr>
            <p:cNvPr id="202" name="Google Shape;202;p6"/>
            <p:cNvSpPr/>
            <p:nvPr/>
          </p:nvSpPr>
          <p:spPr>
            <a:xfrm>
              <a:off x="8085075" y="997325"/>
              <a:ext cx="580750" cy="493100"/>
            </a:xfrm>
            <a:custGeom>
              <a:avLst/>
              <a:gdLst/>
              <a:ahLst/>
              <a:cxnLst/>
              <a:rect l="l" t="t" r="r" b="b"/>
              <a:pathLst>
                <a:path w="23230" h="19724" extrusionOk="0">
                  <a:moveTo>
                    <a:pt x="13369" y="1"/>
                  </a:moveTo>
                  <a:cubicBezTo>
                    <a:pt x="12484" y="1"/>
                    <a:pt x="12064" y="1068"/>
                    <a:pt x="12699" y="1669"/>
                  </a:cubicBezTo>
                  <a:cubicBezTo>
                    <a:pt x="13017" y="1953"/>
                    <a:pt x="13448" y="2475"/>
                    <a:pt x="13448" y="3065"/>
                  </a:cubicBezTo>
                  <a:cubicBezTo>
                    <a:pt x="13448" y="3995"/>
                    <a:pt x="12711" y="4654"/>
                    <a:pt x="11655" y="4654"/>
                  </a:cubicBezTo>
                  <a:cubicBezTo>
                    <a:pt x="10600" y="4654"/>
                    <a:pt x="9862" y="4018"/>
                    <a:pt x="9862" y="3076"/>
                  </a:cubicBezTo>
                  <a:cubicBezTo>
                    <a:pt x="9862" y="2475"/>
                    <a:pt x="10305" y="1964"/>
                    <a:pt x="10611" y="1680"/>
                  </a:cubicBezTo>
                  <a:cubicBezTo>
                    <a:pt x="11243" y="1082"/>
                    <a:pt x="10831" y="12"/>
                    <a:pt x="9956" y="12"/>
                  </a:cubicBezTo>
                  <a:cubicBezTo>
                    <a:pt x="9951" y="12"/>
                    <a:pt x="9946" y="12"/>
                    <a:pt x="9942" y="12"/>
                  </a:cubicBezTo>
                  <a:lnTo>
                    <a:pt x="4132" y="580"/>
                  </a:lnTo>
                  <a:lnTo>
                    <a:pt x="4654" y="6015"/>
                  </a:lnTo>
                  <a:cubicBezTo>
                    <a:pt x="4654" y="6549"/>
                    <a:pt x="4222" y="6980"/>
                    <a:pt x="3689" y="6980"/>
                  </a:cubicBezTo>
                  <a:cubicBezTo>
                    <a:pt x="3417" y="6980"/>
                    <a:pt x="3167" y="6866"/>
                    <a:pt x="2985" y="6674"/>
                  </a:cubicBezTo>
                  <a:cubicBezTo>
                    <a:pt x="2702" y="6367"/>
                    <a:pt x="2191" y="5925"/>
                    <a:pt x="1590" y="5925"/>
                  </a:cubicBezTo>
                  <a:cubicBezTo>
                    <a:pt x="659" y="5925"/>
                    <a:pt x="1" y="6674"/>
                    <a:pt x="1" y="7718"/>
                  </a:cubicBezTo>
                  <a:cubicBezTo>
                    <a:pt x="1" y="8773"/>
                    <a:pt x="659" y="9522"/>
                    <a:pt x="1590" y="9522"/>
                  </a:cubicBezTo>
                  <a:cubicBezTo>
                    <a:pt x="2191" y="9522"/>
                    <a:pt x="2702" y="9079"/>
                    <a:pt x="2985" y="8773"/>
                  </a:cubicBezTo>
                  <a:cubicBezTo>
                    <a:pt x="3185" y="8558"/>
                    <a:pt x="3437" y="8462"/>
                    <a:pt x="3684" y="8462"/>
                  </a:cubicBezTo>
                  <a:cubicBezTo>
                    <a:pt x="4178" y="8462"/>
                    <a:pt x="4654" y="8848"/>
                    <a:pt x="4654" y="9431"/>
                  </a:cubicBezTo>
                  <a:lnTo>
                    <a:pt x="4086" y="15286"/>
                  </a:lnTo>
                  <a:lnTo>
                    <a:pt x="4120" y="15638"/>
                  </a:lnTo>
                  <a:lnTo>
                    <a:pt x="9942" y="15071"/>
                  </a:lnTo>
                  <a:cubicBezTo>
                    <a:pt x="10475" y="15071"/>
                    <a:pt x="10906" y="15502"/>
                    <a:pt x="10906" y="16035"/>
                  </a:cubicBezTo>
                  <a:cubicBezTo>
                    <a:pt x="10906" y="16308"/>
                    <a:pt x="10804" y="16569"/>
                    <a:pt x="10600" y="16750"/>
                  </a:cubicBezTo>
                  <a:cubicBezTo>
                    <a:pt x="10293" y="17034"/>
                    <a:pt x="9851" y="17545"/>
                    <a:pt x="9851" y="18146"/>
                  </a:cubicBezTo>
                  <a:cubicBezTo>
                    <a:pt x="9851" y="19077"/>
                    <a:pt x="10600" y="19723"/>
                    <a:pt x="11655" y="19723"/>
                  </a:cubicBezTo>
                  <a:cubicBezTo>
                    <a:pt x="12711" y="19723"/>
                    <a:pt x="13459" y="19077"/>
                    <a:pt x="13459" y="18146"/>
                  </a:cubicBezTo>
                  <a:cubicBezTo>
                    <a:pt x="13459" y="17545"/>
                    <a:pt x="13017" y="17034"/>
                    <a:pt x="12699" y="16750"/>
                  </a:cubicBezTo>
                  <a:cubicBezTo>
                    <a:pt x="12506" y="16569"/>
                    <a:pt x="12393" y="16308"/>
                    <a:pt x="12404" y="16035"/>
                  </a:cubicBezTo>
                  <a:cubicBezTo>
                    <a:pt x="12404" y="15502"/>
                    <a:pt x="12835" y="15071"/>
                    <a:pt x="13369" y="15071"/>
                  </a:cubicBezTo>
                  <a:lnTo>
                    <a:pt x="19179" y="15627"/>
                  </a:lnTo>
                  <a:lnTo>
                    <a:pt x="19179" y="15627"/>
                  </a:lnTo>
                  <a:lnTo>
                    <a:pt x="19145" y="15275"/>
                  </a:lnTo>
                  <a:lnTo>
                    <a:pt x="18577" y="9431"/>
                  </a:lnTo>
                  <a:cubicBezTo>
                    <a:pt x="18577" y="8898"/>
                    <a:pt x="19009" y="8455"/>
                    <a:pt x="19542" y="8455"/>
                  </a:cubicBezTo>
                  <a:cubicBezTo>
                    <a:pt x="19814" y="8455"/>
                    <a:pt x="20064" y="8569"/>
                    <a:pt x="20245" y="8762"/>
                  </a:cubicBezTo>
                  <a:cubicBezTo>
                    <a:pt x="20529" y="9079"/>
                    <a:pt x="21051" y="9510"/>
                    <a:pt x="21653" y="9510"/>
                  </a:cubicBezTo>
                  <a:cubicBezTo>
                    <a:pt x="22572" y="9510"/>
                    <a:pt x="23230" y="8773"/>
                    <a:pt x="23230" y="7718"/>
                  </a:cubicBezTo>
                  <a:cubicBezTo>
                    <a:pt x="23230" y="6662"/>
                    <a:pt x="22572" y="5913"/>
                    <a:pt x="21653" y="5913"/>
                  </a:cubicBezTo>
                  <a:cubicBezTo>
                    <a:pt x="21051" y="5913"/>
                    <a:pt x="20541" y="6356"/>
                    <a:pt x="20245" y="6662"/>
                  </a:cubicBezTo>
                  <a:cubicBezTo>
                    <a:pt x="20064" y="6866"/>
                    <a:pt x="19814" y="6969"/>
                    <a:pt x="19542" y="6969"/>
                  </a:cubicBezTo>
                  <a:cubicBezTo>
                    <a:pt x="19009" y="6969"/>
                    <a:pt x="18577" y="6537"/>
                    <a:pt x="18577" y="6004"/>
                  </a:cubicBezTo>
                  <a:lnTo>
                    <a:pt x="19099" y="557"/>
                  </a:lnTo>
                  <a:lnTo>
                    <a:pt x="13369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103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8085075" y="997325"/>
              <a:ext cx="580750" cy="493100"/>
            </a:xfrm>
            <a:custGeom>
              <a:avLst/>
              <a:gdLst/>
              <a:ahLst/>
              <a:cxnLst/>
              <a:rect l="l" t="t" r="r" b="b"/>
              <a:pathLst>
                <a:path w="23230" h="19724" extrusionOk="0">
                  <a:moveTo>
                    <a:pt x="13369" y="1"/>
                  </a:moveTo>
                  <a:cubicBezTo>
                    <a:pt x="12484" y="1"/>
                    <a:pt x="12064" y="1068"/>
                    <a:pt x="12699" y="1669"/>
                  </a:cubicBezTo>
                  <a:cubicBezTo>
                    <a:pt x="13017" y="1953"/>
                    <a:pt x="13448" y="2475"/>
                    <a:pt x="13448" y="3065"/>
                  </a:cubicBezTo>
                  <a:cubicBezTo>
                    <a:pt x="13448" y="3995"/>
                    <a:pt x="12711" y="4654"/>
                    <a:pt x="11655" y="4654"/>
                  </a:cubicBezTo>
                  <a:cubicBezTo>
                    <a:pt x="10600" y="4654"/>
                    <a:pt x="9862" y="4018"/>
                    <a:pt x="9862" y="3076"/>
                  </a:cubicBezTo>
                  <a:cubicBezTo>
                    <a:pt x="9862" y="2475"/>
                    <a:pt x="10305" y="1964"/>
                    <a:pt x="10611" y="1680"/>
                  </a:cubicBezTo>
                  <a:cubicBezTo>
                    <a:pt x="11243" y="1082"/>
                    <a:pt x="10831" y="12"/>
                    <a:pt x="9956" y="12"/>
                  </a:cubicBezTo>
                  <a:cubicBezTo>
                    <a:pt x="9951" y="12"/>
                    <a:pt x="9946" y="12"/>
                    <a:pt x="9942" y="12"/>
                  </a:cubicBezTo>
                  <a:lnTo>
                    <a:pt x="4132" y="580"/>
                  </a:lnTo>
                  <a:lnTo>
                    <a:pt x="4654" y="6015"/>
                  </a:lnTo>
                  <a:cubicBezTo>
                    <a:pt x="4654" y="6549"/>
                    <a:pt x="4222" y="6980"/>
                    <a:pt x="3689" y="6980"/>
                  </a:cubicBezTo>
                  <a:cubicBezTo>
                    <a:pt x="3417" y="6980"/>
                    <a:pt x="3167" y="6866"/>
                    <a:pt x="2985" y="6674"/>
                  </a:cubicBezTo>
                  <a:cubicBezTo>
                    <a:pt x="2702" y="6367"/>
                    <a:pt x="2191" y="5925"/>
                    <a:pt x="1590" y="5925"/>
                  </a:cubicBezTo>
                  <a:cubicBezTo>
                    <a:pt x="659" y="5925"/>
                    <a:pt x="1" y="6674"/>
                    <a:pt x="1" y="7718"/>
                  </a:cubicBezTo>
                  <a:cubicBezTo>
                    <a:pt x="1" y="8773"/>
                    <a:pt x="659" y="9522"/>
                    <a:pt x="1590" y="9522"/>
                  </a:cubicBezTo>
                  <a:cubicBezTo>
                    <a:pt x="2191" y="9522"/>
                    <a:pt x="2702" y="9079"/>
                    <a:pt x="2985" y="8773"/>
                  </a:cubicBezTo>
                  <a:cubicBezTo>
                    <a:pt x="3185" y="8558"/>
                    <a:pt x="3437" y="8462"/>
                    <a:pt x="3684" y="8462"/>
                  </a:cubicBezTo>
                  <a:cubicBezTo>
                    <a:pt x="4178" y="8462"/>
                    <a:pt x="4654" y="8848"/>
                    <a:pt x="4654" y="9431"/>
                  </a:cubicBezTo>
                  <a:lnTo>
                    <a:pt x="4086" y="15286"/>
                  </a:lnTo>
                  <a:lnTo>
                    <a:pt x="4120" y="15638"/>
                  </a:lnTo>
                  <a:lnTo>
                    <a:pt x="9942" y="15071"/>
                  </a:lnTo>
                  <a:cubicBezTo>
                    <a:pt x="10475" y="15071"/>
                    <a:pt x="10906" y="15502"/>
                    <a:pt x="10906" y="16035"/>
                  </a:cubicBezTo>
                  <a:cubicBezTo>
                    <a:pt x="10906" y="16308"/>
                    <a:pt x="10804" y="16569"/>
                    <a:pt x="10600" y="16750"/>
                  </a:cubicBezTo>
                  <a:cubicBezTo>
                    <a:pt x="10293" y="17034"/>
                    <a:pt x="9851" y="17545"/>
                    <a:pt x="9851" y="18146"/>
                  </a:cubicBezTo>
                  <a:cubicBezTo>
                    <a:pt x="9851" y="19077"/>
                    <a:pt x="10600" y="19723"/>
                    <a:pt x="11655" y="19723"/>
                  </a:cubicBezTo>
                  <a:cubicBezTo>
                    <a:pt x="12711" y="19723"/>
                    <a:pt x="13459" y="19077"/>
                    <a:pt x="13459" y="18146"/>
                  </a:cubicBezTo>
                  <a:cubicBezTo>
                    <a:pt x="13459" y="17545"/>
                    <a:pt x="13017" y="17034"/>
                    <a:pt x="12699" y="16750"/>
                  </a:cubicBezTo>
                  <a:cubicBezTo>
                    <a:pt x="12506" y="16569"/>
                    <a:pt x="12393" y="16308"/>
                    <a:pt x="12404" y="16035"/>
                  </a:cubicBezTo>
                  <a:cubicBezTo>
                    <a:pt x="12404" y="15502"/>
                    <a:pt x="12835" y="15071"/>
                    <a:pt x="13369" y="15071"/>
                  </a:cubicBezTo>
                  <a:lnTo>
                    <a:pt x="19179" y="15627"/>
                  </a:lnTo>
                  <a:lnTo>
                    <a:pt x="19179" y="15627"/>
                  </a:lnTo>
                  <a:lnTo>
                    <a:pt x="19145" y="15275"/>
                  </a:lnTo>
                  <a:lnTo>
                    <a:pt x="18577" y="9431"/>
                  </a:lnTo>
                  <a:cubicBezTo>
                    <a:pt x="18577" y="8898"/>
                    <a:pt x="19009" y="8455"/>
                    <a:pt x="19542" y="8455"/>
                  </a:cubicBezTo>
                  <a:cubicBezTo>
                    <a:pt x="19814" y="8455"/>
                    <a:pt x="20064" y="8569"/>
                    <a:pt x="20245" y="8762"/>
                  </a:cubicBezTo>
                  <a:cubicBezTo>
                    <a:pt x="20529" y="9079"/>
                    <a:pt x="21051" y="9510"/>
                    <a:pt x="21653" y="9510"/>
                  </a:cubicBezTo>
                  <a:cubicBezTo>
                    <a:pt x="22572" y="9510"/>
                    <a:pt x="23230" y="8773"/>
                    <a:pt x="23230" y="7718"/>
                  </a:cubicBezTo>
                  <a:cubicBezTo>
                    <a:pt x="23230" y="6662"/>
                    <a:pt x="22572" y="5913"/>
                    <a:pt x="21653" y="5913"/>
                  </a:cubicBezTo>
                  <a:cubicBezTo>
                    <a:pt x="21051" y="5913"/>
                    <a:pt x="20541" y="6356"/>
                    <a:pt x="20245" y="6662"/>
                  </a:cubicBezTo>
                  <a:cubicBezTo>
                    <a:pt x="20064" y="6866"/>
                    <a:pt x="19814" y="6969"/>
                    <a:pt x="19542" y="6969"/>
                  </a:cubicBezTo>
                  <a:cubicBezTo>
                    <a:pt x="19009" y="6969"/>
                    <a:pt x="18577" y="6537"/>
                    <a:pt x="18577" y="6004"/>
                  </a:cubicBezTo>
                  <a:lnTo>
                    <a:pt x="19099" y="557"/>
                  </a:lnTo>
                  <a:lnTo>
                    <a:pt x="133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-385360" y="3"/>
            <a:ext cx="1542357" cy="1542357"/>
            <a:chOff x="-1726589" y="604103"/>
            <a:chExt cx="1156103" cy="1156103"/>
          </a:xfrm>
        </p:grpSpPr>
        <p:sp>
          <p:nvSpPr>
            <p:cNvPr id="205" name="Google Shape;205;p6"/>
            <p:cNvSpPr/>
            <p:nvPr/>
          </p:nvSpPr>
          <p:spPr>
            <a:xfrm rot="2700000">
              <a:off x="-1490132" y="706261"/>
              <a:ext cx="683189" cy="951787"/>
            </a:xfrm>
            <a:custGeom>
              <a:avLst/>
              <a:gdLst/>
              <a:ahLst/>
              <a:cxnLst/>
              <a:rect l="l" t="t" r="r" b="b"/>
              <a:pathLst>
                <a:path w="16739" h="23320" extrusionOk="0">
                  <a:moveTo>
                    <a:pt x="5072" y="0"/>
                  </a:moveTo>
                  <a:cubicBezTo>
                    <a:pt x="4017" y="0"/>
                    <a:pt x="3268" y="647"/>
                    <a:pt x="3268" y="1577"/>
                  </a:cubicBezTo>
                  <a:cubicBezTo>
                    <a:pt x="3268" y="2179"/>
                    <a:pt x="3711" y="2689"/>
                    <a:pt x="4028" y="2973"/>
                  </a:cubicBezTo>
                  <a:cubicBezTo>
                    <a:pt x="4221" y="3155"/>
                    <a:pt x="4335" y="3416"/>
                    <a:pt x="4324" y="3688"/>
                  </a:cubicBezTo>
                  <a:cubicBezTo>
                    <a:pt x="4324" y="4221"/>
                    <a:pt x="3892" y="4653"/>
                    <a:pt x="3359" y="4664"/>
                  </a:cubicBezTo>
                  <a:lnTo>
                    <a:pt x="0" y="4335"/>
                  </a:lnTo>
                  <a:lnTo>
                    <a:pt x="11" y="18996"/>
                  </a:lnTo>
                  <a:lnTo>
                    <a:pt x="3370" y="18667"/>
                  </a:lnTo>
                  <a:cubicBezTo>
                    <a:pt x="3904" y="18667"/>
                    <a:pt x="4335" y="19098"/>
                    <a:pt x="4335" y="19643"/>
                  </a:cubicBezTo>
                  <a:cubicBezTo>
                    <a:pt x="4346" y="19904"/>
                    <a:pt x="4233" y="20165"/>
                    <a:pt x="4040" y="20347"/>
                  </a:cubicBezTo>
                  <a:cubicBezTo>
                    <a:pt x="3722" y="20630"/>
                    <a:pt x="3280" y="21141"/>
                    <a:pt x="3280" y="21742"/>
                  </a:cubicBezTo>
                  <a:cubicBezTo>
                    <a:pt x="3280" y="22673"/>
                    <a:pt x="4028" y="23320"/>
                    <a:pt x="5084" y="23320"/>
                  </a:cubicBezTo>
                  <a:cubicBezTo>
                    <a:pt x="6139" y="23320"/>
                    <a:pt x="6888" y="22673"/>
                    <a:pt x="6877" y="21731"/>
                  </a:cubicBezTo>
                  <a:cubicBezTo>
                    <a:pt x="6877" y="21141"/>
                    <a:pt x="6446" y="20630"/>
                    <a:pt x="6128" y="20335"/>
                  </a:cubicBezTo>
                  <a:cubicBezTo>
                    <a:pt x="5935" y="20154"/>
                    <a:pt x="5821" y="19904"/>
                    <a:pt x="5821" y="19632"/>
                  </a:cubicBezTo>
                  <a:cubicBezTo>
                    <a:pt x="5821" y="19098"/>
                    <a:pt x="6264" y="18667"/>
                    <a:pt x="6797" y="18656"/>
                  </a:cubicBezTo>
                  <a:lnTo>
                    <a:pt x="12641" y="19223"/>
                  </a:lnTo>
                  <a:lnTo>
                    <a:pt x="12687" y="19223"/>
                  </a:lnTo>
                  <a:lnTo>
                    <a:pt x="12641" y="18849"/>
                  </a:lnTo>
                  <a:lnTo>
                    <a:pt x="12074" y="12993"/>
                  </a:lnTo>
                  <a:cubicBezTo>
                    <a:pt x="12074" y="12449"/>
                    <a:pt x="12517" y="12017"/>
                    <a:pt x="13050" y="12017"/>
                  </a:cubicBezTo>
                  <a:cubicBezTo>
                    <a:pt x="13322" y="12017"/>
                    <a:pt x="13572" y="12131"/>
                    <a:pt x="13765" y="12324"/>
                  </a:cubicBezTo>
                  <a:cubicBezTo>
                    <a:pt x="14049" y="12630"/>
                    <a:pt x="14559" y="13073"/>
                    <a:pt x="15161" y="13073"/>
                  </a:cubicBezTo>
                  <a:cubicBezTo>
                    <a:pt x="16091" y="13073"/>
                    <a:pt x="16738" y="12324"/>
                    <a:pt x="16738" y="11280"/>
                  </a:cubicBezTo>
                  <a:cubicBezTo>
                    <a:pt x="16738" y="10224"/>
                    <a:pt x="16069" y="9487"/>
                    <a:pt x="15149" y="9487"/>
                  </a:cubicBezTo>
                  <a:cubicBezTo>
                    <a:pt x="14548" y="9487"/>
                    <a:pt x="14037" y="9918"/>
                    <a:pt x="13754" y="10236"/>
                  </a:cubicBezTo>
                  <a:cubicBezTo>
                    <a:pt x="13561" y="10429"/>
                    <a:pt x="13311" y="10542"/>
                    <a:pt x="13039" y="10542"/>
                  </a:cubicBezTo>
                  <a:cubicBezTo>
                    <a:pt x="12505" y="10542"/>
                    <a:pt x="12074" y="10100"/>
                    <a:pt x="12074" y="9566"/>
                  </a:cubicBezTo>
                  <a:lnTo>
                    <a:pt x="12596" y="4097"/>
                  </a:lnTo>
                  <a:lnTo>
                    <a:pt x="6786" y="4664"/>
                  </a:lnTo>
                  <a:cubicBezTo>
                    <a:pt x="6241" y="4653"/>
                    <a:pt x="5810" y="4221"/>
                    <a:pt x="5821" y="3688"/>
                  </a:cubicBezTo>
                  <a:cubicBezTo>
                    <a:pt x="5810" y="3416"/>
                    <a:pt x="5924" y="3155"/>
                    <a:pt x="6116" y="2973"/>
                  </a:cubicBezTo>
                  <a:cubicBezTo>
                    <a:pt x="6434" y="2689"/>
                    <a:pt x="6865" y="2179"/>
                    <a:pt x="6865" y="1577"/>
                  </a:cubicBezTo>
                  <a:cubicBezTo>
                    <a:pt x="6865" y="647"/>
                    <a:pt x="6128" y="0"/>
                    <a:pt x="5072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6060000" algn="bl" rotWithShape="0">
                <a:schemeClr val="dk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 rot="2700000">
              <a:off x="-1490132" y="706261"/>
              <a:ext cx="683189" cy="951787"/>
            </a:xfrm>
            <a:custGeom>
              <a:avLst/>
              <a:gdLst/>
              <a:ahLst/>
              <a:cxnLst/>
              <a:rect l="l" t="t" r="r" b="b"/>
              <a:pathLst>
                <a:path w="16739" h="23320" extrusionOk="0">
                  <a:moveTo>
                    <a:pt x="5072" y="0"/>
                  </a:moveTo>
                  <a:cubicBezTo>
                    <a:pt x="4017" y="0"/>
                    <a:pt x="3268" y="647"/>
                    <a:pt x="3268" y="1577"/>
                  </a:cubicBezTo>
                  <a:cubicBezTo>
                    <a:pt x="3268" y="2179"/>
                    <a:pt x="3711" y="2689"/>
                    <a:pt x="4028" y="2973"/>
                  </a:cubicBezTo>
                  <a:cubicBezTo>
                    <a:pt x="4221" y="3155"/>
                    <a:pt x="4335" y="3416"/>
                    <a:pt x="4324" y="3688"/>
                  </a:cubicBezTo>
                  <a:cubicBezTo>
                    <a:pt x="4324" y="4221"/>
                    <a:pt x="3892" y="4653"/>
                    <a:pt x="3359" y="4664"/>
                  </a:cubicBezTo>
                  <a:lnTo>
                    <a:pt x="0" y="4335"/>
                  </a:lnTo>
                  <a:lnTo>
                    <a:pt x="11" y="18996"/>
                  </a:lnTo>
                  <a:lnTo>
                    <a:pt x="3370" y="18667"/>
                  </a:lnTo>
                  <a:cubicBezTo>
                    <a:pt x="3904" y="18667"/>
                    <a:pt x="4335" y="19098"/>
                    <a:pt x="4335" y="19643"/>
                  </a:cubicBezTo>
                  <a:cubicBezTo>
                    <a:pt x="4346" y="19904"/>
                    <a:pt x="4233" y="20165"/>
                    <a:pt x="4040" y="20347"/>
                  </a:cubicBezTo>
                  <a:cubicBezTo>
                    <a:pt x="3722" y="20630"/>
                    <a:pt x="3280" y="21141"/>
                    <a:pt x="3280" y="21742"/>
                  </a:cubicBezTo>
                  <a:cubicBezTo>
                    <a:pt x="3280" y="22673"/>
                    <a:pt x="4028" y="23320"/>
                    <a:pt x="5084" y="23320"/>
                  </a:cubicBezTo>
                  <a:cubicBezTo>
                    <a:pt x="6139" y="23320"/>
                    <a:pt x="6888" y="22673"/>
                    <a:pt x="6877" y="21731"/>
                  </a:cubicBezTo>
                  <a:cubicBezTo>
                    <a:pt x="6877" y="21141"/>
                    <a:pt x="6446" y="20630"/>
                    <a:pt x="6128" y="20335"/>
                  </a:cubicBezTo>
                  <a:cubicBezTo>
                    <a:pt x="5935" y="20154"/>
                    <a:pt x="5821" y="19904"/>
                    <a:pt x="5821" y="19632"/>
                  </a:cubicBezTo>
                  <a:cubicBezTo>
                    <a:pt x="5821" y="19098"/>
                    <a:pt x="6264" y="18667"/>
                    <a:pt x="6797" y="18656"/>
                  </a:cubicBezTo>
                  <a:lnTo>
                    <a:pt x="12641" y="19223"/>
                  </a:lnTo>
                  <a:lnTo>
                    <a:pt x="12687" y="19223"/>
                  </a:lnTo>
                  <a:lnTo>
                    <a:pt x="12641" y="18849"/>
                  </a:lnTo>
                  <a:lnTo>
                    <a:pt x="12074" y="12993"/>
                  </a:lnTo>
                  <a:cubicBezTo>
                    <a:pt x="12074" y="12449"/>
                    <a:pt x="12517" y="12017"/>
                    <a:pt x="13050" y="12017"/>
                  </a:cubicBezTo>
                  <a:cubicBezTo>
                    <a:pt x="13322" y="12017"/>
                    <a:pt x="13572" y="12131"/>
                    <a:pt x="13765" y="12324"/>
                  </a:cubicBezTo>
                  <a:cubicBezTo>
                    <a:pt x="14049" y="12630"/>
                    <a:pt x="14559" y="13073"/>
                    <a:pt x="15161" y="13073"/>
                  </a:cubicBezTo>
                  <a:cubicBezTo>
                    <a:pt x="16091" y="13073"/>
                    <a:pt x="16738" y="12324"/>
                    <a:pt x="16738" y="11280"/>
                  </a:cubicBezTo>
                  <a:cubicBezTo>
                    <a:pt x="16738" y="10224"/>
                    <a:pt x="16069" y="9487"/>
                    <a:pt x="15149" y="9487"/>
                  </a:cubicBezTo>
                  <a:cubicBezTo>
                    <a:pt x="14548" y="9487"/>
                    <a:pt x="14037" y="9918"/>
                    <a:pt x="13754" y="10236"/>
                  </a:cubicBezTo>
                  <a:cubicBezTo>
                    <a:pt x="13561" y="10429"/>
                    <a:pt x="13311" y="10542"/>
                    <a:pt x="13039" y="10542"/>
                  </a:cubicBezTo>
                  <a:cubicBezTo>
                    <a:pt x="12505" y="10542"/>
                    <a:pt x="12074" y="10100"/>
                    <a:pt x="12074" y="9566"/>
                  </a:cubicBezTo>
                  <a:lnTo>
                    <a:pt x="12596" y="4097"/>
                  </a:lnTo>
                  <a:lnTo>
                    <a:pt x="6786" y="4664"/>
                  </a:lnTo>
                  <a:cubicBezTo>
                    <a:pt x="6241" y="4653"/>
                    <a:pt x="5810" y="4221"/>
                    <a:pt x="5821" y="3688"/>
                  </a:cubicBezTo>
                  <a:cubicBezTo>
                    <a:pt x="5810" y="3416"/>
                    <a:pt x="5924" y="3155"/>
                    <a:pt x="6116" y="2973"/>
                  </a:cubicBezTo>
                  <a:cubicBezTo>
                    <a:pt x="6434" y="2689"/>
                    <a:pt x="6865" y="2179"/>
                    <a:pt x="6865" y="1577"/>
                  </a:cubicBezTo>
                  <a:cubicBezTo>
                    <a:pt x="6865" y="647"/>
                    <a:pt x="6128" y="0"/>
                    <a:pt x="50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7" name="Google Shape;207;p6"/>
          <p:cNvGrpSpPr/>
          <p:nvPr/>
        </p:nvGrpSpPr>
        <p:grpSpPr>
          <a:xfrm rot="2700000">
            <a:off x="8337396" y="3626651"/>
            <a:ext cx="1281071" cy="1087725"/>
            <a:chOff x="8085075" y="997325"/>
            <a:chExt cx="580750" cy="493100"/>
          </a:xfrm>
        </p:grpSpPr>
        <p:sp>
          <p:nvSpPr>
            <p:cNvPr id="208" name="Google Shape;208;p6"/>
            <p:cNvSpPr/>
            <p:nvPr/>
          </p:nvSpPr>
          <p:spPr>
            <a:xfrm>
              <a:off x="8085075" y="997325"/>
              <a:ext cx="580750" cy="493100"/>
            </a:xfrm>
            <a:custGeom>
              <a:avLst/>
              <a:gdLst/>
              <a:ahLst/>
              <a:cxnLst/>
              <a:rect l="l" t="t" r="r" b="b"/>
              <a:pathLst>
                <a:path w="23230" h="19724" extrusionOk="0">
                  <a:moveTo>
                    <a:pt x="13369" y="1"/>
                  </a:moveTo>
                  <a:cubicBezTo>
                    <a:pt x="12484" y="1"/>
                    <a:pt x="12064" y="1068"/>
                    <a:pt x="12699" y="1669"/>
                  </a:cubicBezTo>
                  <a:cubicBezTo>
                    <a:pt x="13017" y="1953"/>
                    <a:pt x="13448" y="2475"/>
                    <a:pt x="13448" y="3065"/>
                  </a:cubicBezTo>
                  <a:cubicBezTo>
                    <a:pt x="13448" y="3995"/>
                    <a:pt x="12711" y="4654"/>
                    <a:pt x="11655" y="4654"/>
                  </a:cubicBezTo>
                  <a:cubicBezTo>
                    <a:pt x="10600" y="4654"/>
                    <a:pt x="9862" y="4018"/>
                    <a:pt x="9862" y="3076"/>
                  </a:cubicBezTo>
                  <a:cubicBezTo>
                    <a:pt x="9862" y="2475"/>
                    <a:pt x="10305" y="1964"/>
                    <a:pt x="10611" y="1680"/>
                  </a:cubicBezTo>
                  <a:cubicBezTo>
                    <a:pt x="11243" y="1082"/>
                    <a:pt x="10831" y="12"/>
                    <a:pt x="9956" y="12"/>
                  </a:cubicBezTo>
                  <a:cubicBezTo>
                    <a:pt x="9951" y="12"/>
                    <a:pt x="9946" y="12"/>
                    <a:pt x="9942" y="12"/>
                  </a:cubicBezTo>
                  <a:lnTo>
                    <a:pt x="4132" y="580"/>
                  </a:lnTo>
                  <a:lnTo>
                    <a:pt x="4654" y="6015"/>
                  </a:lnTo>
                  <a:cubicBezTo>
                    <a:pt x="4654" y="6549"/>
                    <a:pt x="4222" y="6980"/>
                    <a:pt x="3689" y="6980"/>
                  </a:cubicBezTo>
                  <a:cubicBezTo>
                    <a:pt x="3417" y="6980"/>
                    <a:pt x="3167" y="6866"/>
                    <a:pt x="2985" y="6674"/>
                  </a:cubicBezTo>
                  <a:cubicBezTo>
                    <a:pt x="2702" y="6367"/>
                    <a:pt x="2191" y="5925"/>
                    <a:pt x="1590" y="5925"/>
                  </a:cubicBezTo>
                  <a:cubicBezTo>
                    <a:pt x="659" y="5925"/>
                    <a:pt x="1" y="6674"/>
                    <a:pt x="1" y="7718"/>
                  </a:cubicBezTo>
                  <a:cubicBezTo>
                    <a:pt x="1" y="8773"/>
                    <a:pt x="659" y="9522"/>
                    <a:pt x="1590" y="9522"/>
                  </a:cubicBezTo>
                  <a:cubicBezTo>
                    <a:pt x="2191" y="9522"/>
                    <a:pt x="2702" y="9079"/>
                    <a:pt x="2985" y="8773"/>
                  </a:cubicBezTo>
                  <a:cubicBezTo>
                    <a:pt x="3185" y="8558"/>
                    <a:pt x="3437" y="8462"/>
                    <a:pt x="3684" y="8462"/>
                  </a:cubicBezTo>
                  <a:cubicBezTo>
                    <a:pt x="4178" y="8462"/>
                    <a:pt x="4654" y="8848"/>
                    <a:pt x="4654" y="9431"/>
                  </a:cubicBezTo>
                  <a:lnTo>
                    <a:pt x="4086" y="15286"/>
                  </a:lnTo>
                  <a:lnTo>
                    <a:pt x="4120" y="15638"/>
                  </a:lnTo>
                  <a:lnTo>
                    <a:pt x="9942" y="15071"/>
                  </a:lnTo>
                  <a:cubicBezTo>
                    <a:pt x="10475" y="15071"/>
                    <a:pt x="10906" y="15502"/>
                    <a:pt x="10906" y="16035"/>
                  </a:cubicBezTo>
                  <a:cubicBezTo>
                    <a:pt x="10906" y="16308"/>
                    <a:pt x="10804" y="16569"/>
                    <a:pt x="10600" y="16750"/>
                  </a:cubicBezTo>
                  <a:cubicBezTo>
                    <a:pt x="10293" y="17034"/>
                    <a:pt x="9851" y="17545"/>
                    <a:pt x="9851" y="18146"/>
                  </a:cubicBezTo>
                  <a:cubicBezTo>
                    <a:pt x="9851" y="19077"/>
                    <a:pt x="10600" y="19723"/>
                    <a:pt x="11655" y="19723"/>
                  </a:cubicBezTo>
                  <a:cubicBezTo>
                    <a:pt x="12711" y="19723"/>
                    <a:pt x="13459" y="19077"/>
                    <a:pt x="13459" y="18146"/>
                  </a:cubicBezTo>
                  <a:cubicBezTo>
                    <a:pt x="13459" y="17545"/>
                    <a:pt x="13017" y="17034"/>
                    <a:pt x="12699" y="16750"/>
                  </a:cubicBezTo>
                  <a:cubicBezTo>
                    <a:pt x="12506" y="16569"/>
                    <a:pt x="12393" y="16308"/>
                    <a:pt x="12404" y="16035"/>
                  </a:cubicBezTo>
                  <a:cubicBezTo>
                    <a:pt x="12404" y="15502"/>
                    <a:pt x="12835" y="15071"/>
                    <a:pt x="13369" y="15071"/>
                  </a:cubicBezTo>
                  <a:lnTo>
                    <a:pt x="19179" y="15627"/>
                  </a:lnTo>
                  <a:lnTo>
                    <a:pt x="19179" y="15627"/>
                  </a:lnTo>
                  <a:lnTo>
                    <a:pt x="19145" y="15275"/>
                  </a:lnTo>
                  <a:lnTo>
                    <a:pt x="18577" y="9431"/>
                  </a:lnTo>
                  <a:cubicBezTo>
                    <a:pt x="18577" y="8898"/>
                    <a:pt x="19009" y="8455"/>
                    <a:pt x="19542" y="8455"/>
                  </a:cubicBezTo>
                  <a:cubicBezTo>
                    <a:pt x="19814" y="8455"/>
                    <a:pt x="20064" y="8569"/>
                    <a:pt x="20245" y="8762"/>
                  </a:cubicBezTo>
                  <a:cubicBezTo>
                    <a:pt x="20529" y="9079"/>
                    <a:pt x="21051" y="9510"/>
                    <a:pt x="21653" y="9510"/>
                  </a:cubicBezTo>
                  <a:cubicBezTo>
                    <a:pt x="22572" y="9510"/>
                    <a:pt x="23230" y="8773"/>
                    <a:pt x="23230" y="7718"/>
                  </a:cubicBezTo>
                  <a:cubicBezTo>
                    <a:pt x="23230" y="6662"/>
                    <a:pt x="22572" y="5913"/>
                    <a:pt x="21653" y="5913"/>
                  </a:cubicBezTo>
                  <a:cubicBezTo>
                    <a:pt x="21051" y="5913"/>
                    <a:pt x="20541" y="6356"/>
                    <a:pt x="20245" y="6662"/>
                  </a:cubicBezTo>
                  <a:cubicBezTo>
                    <a:pt x="20064" y="6866"/>
                    <a:pt x="19814" y="6969"/>
                    <a:pt x="19542" y="6969"/>
                  </a:cubicBezTo>
                  <a:cubicBezTo>
                    <a:pt x="19009" y="6969"/>
                    <a:pt x="18577" y="6537"/>
                    <a:pt x="18577" y="6004"/>
                  </a:cubicBezTo>
                  <a:lnTo>
                    <a:pt x="19099" y="557"/>
                  </a:lnTo>
                  <a:lnTo>
                    <a:pt x="13369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103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8085075" y="997325"/>
              <a:ext cx="580750" cy="493100"/>
            </a:xfrm>
            <a:custGeom>
              <a:avLst/>
              <a:gdLst/>
              <a:ahLst/>
              <a:cxnLst/>
              <a:rect l="l" t="t" r="r" b="b"/>
              <a:pathLst>
                <a:path w="23230" h="19724" extrusionOk="0">
                  <a:moveTo>
                    <a:pt x="13369" y="1"/>
                  </a:moveTo>
                  <a:cubicBezTo>
                    <a:pt x="12484" y="1"/>
                    <a:pt x="12064" y="1068"/>
                    <a:pt x="12699" y="1669"/>
                  </a:cubicBezTo>
                  <a:cubicBezTo>
                    <a:pt x="13017" y="1953"/>
                    <a:pt x="13448" y="2475"/>
                    <a:pt x="13448" y="3065"/>
                  </a:cubicBezTo>
                  <a:cubicBezTo>
                    <a:pt x="13448" y="3995"/>
                    <a:pt x="12711" y="4654"/>
                    <a:pt x="11655" y="4654"/>
                  </a:cubicBezTo>
                  <a:cubicBezTo>
                    <a:pt x="10600" y="4654"/>
                    <a:pt x="9862" y="4018"/>
                    <a:pt x="9862" y="3076"/>
                  </a:cubicBezTo>
                  <a:cubicBezTo>
                    <a:pt x="9862" y="2475"/>
                    <a:pt x="10305" y="1964"/>
                    <a:pt x="10611" y="1680"/>
                  </a:cubicBezTo>
                  <a:cubicBezTo>
                    <a:pt x="11243" y="1082"/>
                    <a:pt x="10831" y="12"/>
                    <a:pt x="9956" y="12"/>
                  </a:cubicBezTo>
                  <a:cubicBezTo>
                    <a:pt x="9951" y="12"/>
                    <a:pt x="9946" y="12"/>
                    <a:pt x="9942" y="12"/>
                  </a:cubicBezTo>
                  <a:lnTo>
                    <a:pt x="4132" y="580"/>
                  </a:lnTo>
                  <a:lnTo>
                    <a:pt x="4654" y="6015"/>
                  </a:lnTo>
                  <a:cubicBezTo>
                    <a:pt x="4654" y="6549"/>
                    <a:pt x="4222" y="6980"/>
                    <a:pt x="3689" y="6980"/>
                  </a:cubicBezTo>
                  <a:cubicBezTo>
                    <a:pt x="3417" y="6980"/>
                    <a:pt x="3167" y="6866"/>
                    <a:pt x="2985" y="6674"/>
                  </a:cubicBezTo>
                  <a:cubicBezTo>
                    <a:pt x="2702" y="6367"/>
                    <a:pt x="2191" y="5925"/>
                    <a:pt x="1590" y="5925"/>
                  </a:cubicBezTo>
                  <a:cubicBezTo>
                    <a:pt x="659" y="5925"/>
                    <a:pt x="1" y="6674"/>
                    <a:pt x="1" y="7718"/>
                  </a:cubicBezTo>
                  <a:cubicBezTo>
                    <a:pt x="1" y="8773"/>
                    <a:pt x="659" y="9522"/>
                    <a:pt x="1590" y="9522"/>
                  </a:cubicBezTo>
                  <a:cubicBezTo>
                    <a:pt x="2191" y="9522"/>
                    <a:pt x="2702" y="9079"/>
                    <a:pt x="2985" y="8773"/>
                  </a:cubicBezTo>
                  <a:cubicBezTo>
                    <a:pt x="3185" y="8558"/>
                    <a:pt x="3437" y="8462"/>
                    <a:pt x="3684" y="8462"/>
                  </a:cubicBezTo>
                  <a:cubicBezTo>
                    <a:pt x="4178" y="8462"/>
                    <a:pt x="4654" y="8848"/>
                    <a:pt x="4654" y="9431"/>
                  </a:cubicBezTo>
                  <a:lnTo>
                    <a:pt x="4086" y="15286"/>
                  </a:lnTo>
                  <a:lnTo>
                    <a:pt x="4120" y="15638"/>
                  </a:lnTo>
                  <a:lnTo>
                    <a:pt x="9942" y="15071"/>
                  </a:lnTo>
                  <a:cubicBezTo>
                    <a:pt x="10475" y="15071"/>
                    <a:pt x="10906" y="15502"/>
                    <a:pt x="10906" y="16035"/>
                  </a:cubicBezTo>
                  <a:cubicBezTo>
                    <a:pt x="10906" y="16308"/>
                    <a:pt x="10804" y="16569"/>
                    <a:pt x="10600" y="16750"/>
                  </a:cubicBezTo>
                  <a:cubicBezTo>
                    <a:pt x="10293" y="17034"/>
                    <a:pt x="9851" y="17545"/>
                    <a:pt x="9851" y="18146"/>
                  </a:cubicBezTo>
                  <a:cubicBezTo>
                    <a:pt x="9851" y="19077"/>
                    <a:pt x="10600" y="19723"/>
                    <a:pt x="11655" y="19723"/>
                  </a:cubicBezTo>
                  <a:cubicBezTo>
                    <a:pt x="12711" y="19723"/>
                    <a:pt x="13459" y="19077"/>
                    <a:pt x="13459" y="18146"/>
                  </a:cubicBezTo>
                  <a:cubicBezTo>
                    <a:pt x="13459" y="17545"/>
                    <a:pt x="13017" y="17034"/>
                    <a:pt x="12699" y="16750"/>
                  </a:cubicBezTo>
                  <a:cubicBezTo>
                    <a:pt x="12506" y="16569"/>
                    <a:pt x="12393" y="16308"/>
                    <a:pt x="12404" y="16035"/>
                  </a:cubicBezTo>
                  <a:cubicBezTo>
                    <a:pt x="12404" y="15502"/>
                    <a:pt x="12835" y="15071"/>
                    <a:pt x="13369" y="15071"/>
                  </a:cubicBezTo>
                  <a:lnTo>
                    <a:pt x="19179" y="15627"/>
                  </a:lnTo>
                  <a:lnTo>
                    <a:pt x="19179" y="15627"/>
                  </a:lnTo>
                  <a:lnTo>
                    <a:pt x="19145" y="15275"/>
                  </a:lnTo>
                  <a:lnTo>
                    <a:pt x="18577" y="9431"/>
                  </a:lnTo>
                  <a:cubicBezTo>
                    <a:pt x="18577" y="8898"/>
                    <a:pt x="19009" y="8455"/>
                    <a:pt x="19542" y="8455"/>
                  </a:cubicBezTo>
                  <a:cubicBezTo>
                    <a:pt x="19814" y="8455"/>
                    <a:pt x="20064" y="8569"/>
                    <a:pt x="20245" y="8762"/>
                  </a:cubicBezTo>
                  <a:cubicBezTo>
                    <a:pt x="20529" y="9079"/>
                    <a:pt x="21051" y="9510"/>
                    <a:pt x="21653" y="9510"/>
                  </a:cubicBezTo>
                  <a:cubicBezTo>
                    <a:pt x="22572" y="9510"/>
                    <a:pt x="23230" y="8773"/>
                    <a:pt x="23230" y="7718"/>
                  </a:cubicBezTo>
                  <a:cubicBezTo>
                    <a:pt x="23230" y="6662"/>
                    <a:pt x="22572" y="5913"/>
                    <a:pt x="21653" y="5913"/>
                  </a:cubicBezTo>
                  <a:cubicBezTo>
                    <a:pt x="21051" y="5913"/>
                    <a:pt x="20541" y="6356"/>
                    <a:pt x="20245" y="6662"/>
                  </a:cubicBezTo>
                  <a:cubicBezTo>
                    <a:pt x="20064" y="6866"/>
                    <a:pt x="19814" y="6969"/>
                    <a:pt x="19542" y="6969"/>
                  </a:cubicBezTo>
                  <a:cubicBezTo>
                    <a:pt x="19009" y="6969"/>
                    <a:pt x="18577" y="6537"/>
                    <a:pt x="18577" y="6004"/>
                  </a:cubicBezTo>
                  <a:lnTo>
                    <a:pt x="19099" y="557"/>
                  </a:lnTo>
                  <a:lnTo>
                    <a:pt x="13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7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-15025" y="-42375"/>
            <a:ext cx="9189023" cy="5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/>
          <p:nvPr/>
        </p:nvSpPr>
        <p:spPr>
          <a:xfrm>
            <a:off x="115200" y="-757700"/>
            <a:ext cx="8913600" cy="6658800"/>
          </a:xfrm>
          <a:prstGeom prst="ellipse">
            <a:avLst/>
          </a:prstGeom>
          <a:gradFill>
            <a:gsLst>
              <a:gs pos="0">
                <a:srgbClr val="9788E9">
                  <a:alpha val="25098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7"/>
          <p:cNvSpPr txBox="1"/>
          <p:nvPr>
            <p:ph type="title"/>
          </p:nvPr>
        </p:nvSpPr>
        <p:spPr>
          <a:xfrm>
            <a:off x="2135400" y="1285775"/>
            <a:ext cx="4873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7"/>
          <p:cNvSpPr txBox="1"/>
          <p:nvPr>
            <p:ph type="body" idx="1"/>
          </p:nvPr>
        </p:nvSpPr>
        <p:spPr>
          <a:xfrm>
            <a:off x="2135400" y="2008525"/>
            <a:ext cx="47730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15" name="Google Shape;215;p7"/>
          <p:cNvGrpSpPr/>
          <p:nvPr/>
        </p:nvGrpSpPr>
        <p:grpSpPr>
          <a:xfrm>
            <a:off x="6908389" y="-1257158"/>
            <a:ext cx="3739004" cy="3378386"/>
            <a:chOff x="6908389" y="-1257158"/>
            <a:chExt cx="3739004" cy="3378386"/>
          </a:xfrm>
        </p:grpSpPr>
        <p:grpSp>
          <p:nvGrpSpPr>
            <p:cNvPr id="216" name="Google Shape;216;p7"/>
            <p:cNvGrpSpPr/>
            <p:nvPr/>
          </p:nvGrpSpPr>
          <p:grpSpPr>
            <a:xfrm rot="10800000" flipH="1">
              <a:off x="6920177" y="-1246037"/>
              <a:ext cx="3715452" cy="3356140"/>
              <a:chOff x="5066900" y="1835475"/>
              <a:chExt cx="2309025" cy="2085725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5066900" y="2587250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1246" y="3575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5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416" y="11269"/>
                      <a:pt x="3167" y="11167"/>
                      <a:pt x="2974" y="10963"/>
                    </a:cubicBezTo>
                    <a:cubicBezTo>
                      <a:pt x="2690" y="10656"/>
                      <a:pt x="2179" y="10214"/>
                      <a:pt x="1578" y="10214"/>
                    </a:cubicBezTo>
                    <a:cubicBezTo>
                      <a:pt x="647" y="10214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74" y="13062"/>
                    </a:cubicBezTo>
                    <a:cubicBezTo>
                      <a:pt x="3167" y="12869"/>
                      <a:pt x="3416" y="12756"/>
                      <a:pt x="3689" y="12756"/>
                    </a:cubicBezTo>
                    <a:cubicBezTo>
                      <a:pt x="4222" y="12756"/>
                      <a:pt x="4653" y="13187"/>
                      <a:pt x="4653" y="13732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475" y="19791"/>
                      <a:pt x="10906" y="19360"/>
                      <a:pt x="10906" y="18827"/>
                    </a:cubicBezTo>
                    <a:cubicBezTo>
                      <a:pt x="10917" y="18554"/>
                      <a:pt x="10804" y="18293"/>
                      <a:pt x="10611" y="18112"/>
                    </a:cubicBezTo>
                    <a:cubicBezTo>
                      <a:pt x="10293" y="17828"/>
                      <a:pt x="9851" y="17317"/>
                      <a:pt x="9851" y="16716"/>
                    </a:cubicBezTo>
                    <a:cubicBezTo>
                      <a:pt x="9851" y="15785"/>
                      <a:pt x="10600" y="15139"/>
                      <a:pt x="11655" y="15139"/>
                    </a:cubicBezTo>
                    <a:cubicBezTo>
                      <a:pt x="12710" y="15139"/>
                      <a:pt x="13448" y="15785"/>
                      <a:pt x="13448" y="16716"/>
                    </a:cubicBezTo>
                    <a:cubicBezTo>
                      <a:pt x="13448" y="17317"/>
                      <a:pt x="13017" y="17828"/>
                      <a:pt x="12699" y="18112"/>
                    </a:cubicBezTo>
                    <a:cubicBezTo>
                      <a:pt x="12506" y="18293"/>
                      <a:pt x="12392" y="18554"/>
                      <a:pt x="12392" y="18827"/>
                    </a:cubicBezTo>
                    <a:cubicBezTo>
                      <a:pt x="12392" y="19360"/>
                      <a:pt x="12835" y="19791"/>
                      <a:pt x="13368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32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14"/>
                      <a:pt x="21800" y="10214"/>
                    </a:cubicBezTo>
                    <a:cubicBezTo>
                      <a:pt x="21198" y="10214"/>
                      <a:pt x="20688" y="10656"/>
                      <a:pt x="20404" y="10963"/>
                    </a:cubicBezTo>
                    <a:cubicBezTo>
                      <a:pt x="20222" y="11167"/>
                      <a:pt x="19961" y="11269"/>
                      <a:pt x="19700" y="11269"/>
                    </a:cubicBezTo>
                    <a:cubicBezTo>
                      <a:pt x="19156" y="11269"/>
                      <a:pt x="18725" y="10838"/>
                      <a:pt x="18725" y="10305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75"/>
                      <a:pt x="12699" y="2974"/>
                    </a:cubicBezTo>
                    <a:cubicBezTo>
                      <a:pt x="13017" y="2690"/>
                      <a:pt x="13448" y="2180"/>
                      <a:pt x="13448" y="1578"/>
                    </a:cubicBezTo>
                    <a:cubicBezTo>
                      <a:pt x="13448" y="648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5447050" y="1835475"/>
                <a:ext cx="1928875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5" h="83429" extrusionOk="0">
                    <a:moveTo>
                      <a:pt x="72797" y="30174"/>
                    </a:moveTo>
                    <a:cubicBezTo>
                      <a:pt x="73444" y="30367"/>
                      <a:pt x="73887" y="30968"/>
                      <a:pt x="73875" y="31638"/>
                    </a:cubicBezTo>
                    <a:cubicBezTo>
                      <a:pt x="73875" y="32239"/>
                      <a:pt x="73433" y="32750"/>
                      <a:pt x="73126" y="33034"/>
                    </a:cubicBezTo>
                    <a:cubicBezTo>
                      <a:pt x="72933" y="33226"/>
                      <a:pt x="72820" y="33476"/>
                      <a:pt x="72820" y="33748"/>
                    </a:cubicBezTo>
                    <a:cubicBezTo>
                      <a:pt x="72808" y="33476"/>
                      <a:pt x="72922" y="33215"/>
                      <a:pt x="73115" y="33034"/>
                    </a:cubicBezTo>
                    <a:cubicBezTo>
                      <a:pt x="73433" y="32750"/>
                      <a:pt x="73864" y="32239"/>
                      <a:pt x="73864" y="31638"/>
                    </a:cubicBezTo>
                    <a:cubicBezTo>
                      <a:pt x="73875" y="30968"/>
                      <a:pt x="73433" y="30378"/>
                      <a:pt x="72797" y="30174"/>
                    </a:cubicBezTo>
                    <a:close/>
                    <a:moveTo>
                      <a:pt x="62005" y="40307"/>
                    </a:moveTo>
                    <a:cubicBezTo>
                      <a:pt x="62607" y="40307"/>
                      <a:pt x="63117" y="40739"/>
                      <a:pt x="63401" y="41056"/>
                    </a:cubicBezTo>
                    <a:cubicBezTo>
                      <a:pt x="63117" y="40750"/>
                      <a:pt x="62607" y="40307"/>
                      <a:pt x="62005" y="40307"/>
                    </a:cubicBezTo>
                    <a:close/>
                    <a:moveTo>
                      <a:pt x="63409" y="41064"/>
                    </a:moveTo>
                    <a:cubicBezTo>
                      <a:pt x="63588" y="41251"/>
                      <a:pt x="63844" y="41361"/>
                      <a:pt x="64110" y="41363"/>
                    </a:cubicBezTo>
                    <a:lnTo>
                      <a:pt x="64110" y="41363"/>
                    </a:lnTo>
                    <a:cubicBezTo>
                      <a:pt x="64108" y="41363"/>
                      <a:pt x="64107" y="41363"/>
                      <a:pt x="64105" y="41363"/>
                    </a:cubicBezTo>
                    <a:cubicBezTo>
                      <a:pt x="63847" y="41363"/>
                      <a:pt x="63590" y="41252"/>
                      <a:pt x="63409" y="41064"/>
                    </a:cubicBezTo>
                    <a:close/>
                    <a:moveTo>
                      <a:pt x="62005" y="40307"/>
                    </a:moveTo>
                    <a:cubicBezTo>
                      <a:pt x="61075" y="40307"/>
                      <a:pt x="60428" y="41056"/>
                      <a:pt x="60428" y="42112"/>
                    </a:cubicBezTo>
                    <a:lnTo>
                      <a:pt x="60428" y="42100"/>
                    </a:lnTo>
                    <a:cubicBezTo>
                      <a:pt x="60428" y="41045"/>
                      <a:pt x="61075" y="40307"/>
                      <a:pt x="62005" y="40307"/>
                    </a:cubicBezTo>
                    <a:close/>
                    <a:moveTo>
                      <a:pt x="65014" y="43444"/>
                    </a:moveTo>
                    <a:cubicBezTo>
                      <a:pt x="65059" y="43557"/>
                      <a:pt x="65081" y="43691"/>
                      <a:pt x="65092" y="43814"/>
                    </a:cubicBezTo>
                    <a:lnTo>
                      <a:pt x="64559" y="49295"/>
                    </a:lnTo>
                    <a:lnTo>
                      <a:pt x="65081" y="43814"/>
                    </a:lnTo>
                    <a:cubicBezTo>
                      <a:pt x="65081" y="43691"/>
                      <a:pt x="65059" y="43557"/>
                      <a:pt x="65014" y="43444"/>
                    </a:cubicBezTo>
                    <a:close/>
                    <a:moveTo>
                      <a:pt x="70369" y="48727"/>
                    </a:moveTo>
                    <a:cubicBezTo>
                      <a:pt x="70902" y="48727"/>
                      <a:pt x="71333" y="49159"/>
                      <a:pt x="71333" y="49692"/>
                    </a:cubicBezTo>
                    <a:cubicBezTo>
                      <a:pt x="71345" y="49964"/>
                      <a:pt x="71231" y="50225"/>
                      <a:pt x="71038" y="50407"/>
                    </a:cubicBezTo>
                    <a:cubicBezTo>
                      <a:pt x="70720" y="50691"/>
                      <a:pt x="70289" y="51201"/>
                      <a:pt x="70289" y="51803"/>
                    </a:cubicBezTo>
                    <a:cubicBezTo>
                      <a:pt x="70289" y="52733"/>
                      <a:pt x="71027" y="53380"/>
                      <a:pt x="72082" y="53380"/>
                    </a:cubicBezTo>
                    <a:cubicBezTo>
                      <a:pt x="71027" y="53380"/>
                      <a:pt x="70278" y="52733"/>
                      <a:pt x="70278" y="51803"/>
                    </a:cubicBezTo>
                    <a:cubicBezTo>
                      <a:pt x="70278" y="51201"/>
                      <a:pt x="70720" y="50691"/>
                      <a:pt x="71027" y="50407"/>
                    </a:cubicBezTo>
                    <a:cubicBezTo>
                      <a:pt x="71660" y="49808"/>
                      <a:pt x="71246" y="48736"/>
                      <a:pt x="70368" y="48728"/>
                    </a:cubicBezTo>
                    <a:lnTo>
                      <a:pt x="70368" y="48728"/>
                    </a:lnTo>
                    <a:lnTo>
                      <a:pt x="70369" y="48727"/>
                    </a:lnTo>
                    <a:close/>
                    <a:moveTo>
                      <a:pt x="41818" y="0"/>
                    </a:moveTo>
                    <a:cubicBezTo>
                      <a:pt x="40762" y="0"/>
                      <a:pt x="40025" y="647"/>
                      <a:pt x="40025" y="1578"/>
                    </a:cubicBezTo>
                    <a:cubicBezTo>
                      <a:pt x="40025" y="2179"/>
                      <a:pt x="40456" y="2690"/>
                      <a:pt x="40774" y="2973"/>
                    </a:cubicBezTo>
                    <a:cubicBezTo>
                      <a:pt x="41409" y="3575"/>
                      <a:pt x="40989" y="4653"/>
                      <a:pt x="40104" y="4653"/>
                    </a:cubicBezTo>
                    <a:lnTo>
                      <a:pt x="34271" y="4085"/>
                    </a:lnTo>
                    <a:lnTo>
                      <a:pt x="34260" y="4278"/>
                    </a:lnTo>
                    <a:lnTo>
                      <a:pt x="34827" y="10122"/>
                    </a:lnTo>
                    <a:cubicBezTo>
                      <a:pt x="34827" y="10656"/>
                      <a:pt x="34396" y="11098"/>
                      <a:pt x="33851" y="11098"/>
                    </a:cubicBezTo>
                    <a:cubicBezTo>
                      <a:pt x="33590" y="11098"/>
                      <a:pt x="33329" y="10985"/>
                      <a:pt x="33148" y="10792"/>
                    </a:cubicBezTo>
                    <a:cubicBezTo>
                      <a:pt x="32864" y="10474"/>
                      <a:pt x="32353" y="10043"/>
                      <a:pt x="31752" y="10043"/>
                    </a:cubicBezTo>
                    <a:cubicBezTo>
                      <a:pt x="30821" y="10043"/>
                      <a:pt x="30175" y="10781"/>
                      <a:pt x="30175" y="11836"/>
                    </a:cubicBezTo>
                    <a:cubicBezTo>
                      <a:pt x="30175" y="12891"/>
                      <a:pt x="30821" y="13640"/>
                      <a:pt x="31752" y="13640"/>
                    </a:cubicBezTo>
                    <a:cubicBezTo>
                      <a:pt x="32353" y="13640"/>
                      <a:pt x="32864" y="13198"/>
                      <a:pt x="33148" y="12880"/>
                    </a:cubicBezTo>
                    <a:cubicBezTo>
                      <a:pt x="33321" y="12696"/>
                      <a:pt x="33567" y="12584"/>
                      <a:pt x="33815" y="12584"/>
                    </a:cubicBezTo>
                    <a:cubicBezTo>
                      <a:pt x="33827" y="12584"/>
                      <a:pt x="33839" y="12584"/>
                      <a:pt x="33851" y="12585"/>
                    </a:cubicBezTo>
                    <a:cubicBezTo>
                      <a:pt x="34396" y="12585"/>
                      <a:pt x="34827" y="13016"/>
                      <a:pt x="34827" y="13549"/>
                    </a:cubicBezTo>
                    <a:lnTo>
                      <a:pt x="34294" y="19098"/>
                    </a:lnTo>
                    <a:lnTo>
                      <a:pt x="34260" y="19098"/>
                    </a:lnTo>
                    <a:lnTo>
                      <a:pt x="28416" y="18531"/>
                    </a:lnTo>
                    <a:cubicBezTo>
                      <a:pt x="27871" y="18531"/>
                      <a:pt x="27440" y="18962"/>
                      <a:pt x="27440" y="19496"/>
                    </a:cubicBezTo>
                    <a:cubicBezTo>
                      <a:pt x="27440" y="19768"/>
                      <a:pt x="27553" y="20018"/>
                      <a:pt x="27746" y="20211"/>
                    </a:cubicBezTo>
                    <a:cubicBezTo>
                      <a:pt x="28053" y="20494"/>
                      <a:pt x="28495" y="21005"/>
                      <a:pt x="28495" y="21606"/>
                    </a:cubicBezTo>
                    <a:cubicBezTo>
                      <a:pt x="28495" y="22537"/>
                      <a:pt x="27758" y="23184"/>
                      <a:pt x="26702" y="23184"/>
                    </a:cubicBezTo>
                    <a:cubicBezTo>
                      <a:pt x="25647" y="23184"/>
                      <a:pt x="24898" y="22537"/>
                      <a:pt x="24898" y="21606"/>
                    </a:cubicBezTo>
                    <a:cubicBezTo>
                      <a:pt x="24898" y="21005"/>
                      <a:pt x="25340" y="20494"/>
                      <a:pt x="25647" y="20211"/>
                    </a:cubicBezTo>
                    <a:cubicBezTo>
                      <a:pt x="25851" y="20018"/>
                      <a:pt x="25953" y="19768"/>
                      <a:pt x="25953" y="19496"/>
                    </a:cubicBezTo>
                    <a:cubicBezTo>
                      <a:pt x="25942" y="18980"/>
                      <a:pt x="25522" y="18554"/>
                      <a:pt x="25009" y="18554"/>
                    </a:cubicBezTo>
                    <a:cubicBezTo>
                      <a:pt x="25002" y="18554"/>
                      <a:pt x="24995" y="18554"/>
                      <a:pt x="24989" y="18554"/>
                    </a:cubicBezTo>
                    <a:lnTo>
                      <a:pt x="19133" y="19121"/>
                    </a:lnTo>
                    <a:lnTo>
                      <a:pt x="19110" y="19121"/>
                    </a:lnTo>
                    <a:lnTo>
                      <a:pt x="19133" y="19405"/>
                    </a:lnTo>
                    <a:lnTo>
                      <a:pt x="18566" y="25249"/>
                    </a:lnTo>
                    <a:cubicBezTo>
                      <a:pt x="18566" y="25835"/>
                      <a:pt x="19045" y="26222"/>
                      <a:pt x="19546" y="26222"/>
                    </a:cubicBezTo>
                    <a:cubicBezTo>
                      <a:pt x="19792" y="26222"/>
                      <a:pt x="20043" y="26128"/>
                      <a:pt x="20245" y="25918"/>
                    </a:cubicBezTo>
                    <a:cubicBezTo>
                      <a:pt x="20529" y="25601"/>
                      <a:pt x="21040" y="25170"/>
                      <a:pt x="21641" y="25170"/>
                    </a:cubicBezTo>
                    <a:cubicBezTo>
                      <a:pt x="22560" y="25170"/>
                      <a:pt x="23218" y="25907"/>
                      <a:pt x="23218" y="26962"/>
                    </a:cubicBezTo>
                    <a:cubicBezTo>
                      <a:pt x="23218" y="28018"/>
                      <a:pt x="22572" y="28767"/>
                      <a:pt x="21641" y="28767"/>
                    </a:cubicBezTo>
                    <a:cubicBezTo>
                      <a:pt x="21040" y="28767"/>
                      <a:pt x="20529" y="28324"/>
                      <a:pt x="20245" y="28006"/>
                    </a:cubicBezTo>
                    <a:cubicBezTo>
                      <a:pt x="20047" y="27797"/>
                      <a:pt x="19797" y="27703"/>
                      <a:pt x="19551" y="27703"/>
                    </a:cubicBezTo>
                    <a:cubicBezTo>
                      <a:pt x="19050" y="27703"/>
                      <a:pt x="18566" y="28090"/>
                      <a:pt x="18566" y="28676"/>
                    </a:cubicBezTo>
                    <a:lnTo>
                      <a:pt x="19099" y="34157"/>
                    </a:lnTo>
                    <a:lnTo>
                      <a:pt x="19133" y="34531"/>
                    </a:lnTo>
                    <a:lnTo>
                      <a:pt x="18566" y="40376"/>
                    </a:lnTo>
                    <a:cubicBezTo>
                      <a:pt x="18566" y="40961"/>
                      <a:pt x="19050" y="41348"/>
                      <a:pt x="19551" y="41348"/>
                    </a:cubicBezTo>
                    <a:cubicBezTo>
                      <a:pt x="19797" y="41348"/>
                      <a:pt x="20047" y="41255"/>
                      <a:pt x="20245" y="41045"/>
                    </a:cubicBezTo>
                    <a:cubicBezTo>
                      <a:pt x="20529" y="40727"/>
                      <a:pt x="21040" y="40296"/>
                      <a:pt x="21641" y="40296"/>
                    </a:cubicBezTo>
                    <a:cubicBezTo>
                      <a:pt x="22572" y="40296"/>
                      <a:pt x="23218" y="41034"/>
                      <a:pt x="23218" y="42089"/>
                    </a:cubicBezTo>
                    <a:cubicBezTo>
                      <a:pt x="23218" y="43144"/>
                      <a:pt x="22572" y="43893"/>
                      <a:pt x="21641" y="43893"/>
                    </a:cubicBezTo>
                    <a:cubicBezTo>
                      <a:pt x="21040" y="43893"/>
                      <a:pt x="20529" y="43451"/>
                      <a:pt x="20245" y="43133"/>
                    </a:cubicBezTo>
                    <a:cubicBezTo>
                      <a:pt x="20047" y="42924"/>
                      <a:pt x="19797" y="42830"/>
                      <a:pt x="19551" y="42830"/>
                    </a:cubicBezTo>
                    <a:cubicBezTo>
                      <a:pt x="19050" y="42830"/>
                      <a:pt x="18566" y="43217"/>
                      <a:pt x="18566" y="43803"/>
                    </a:cubicBezTo>
                    <a:lnTo>
                      <a:pt x="19099" y="49295"/>
                    </a:lnTo>
                    <a:lnTo>
                      <a:pt x="13278" y="49862"/>
                    </a:lnTo>
                    <a:cubicBezTo>
                      <a:pt x="12744" y="49862"/>
                      <a:pt x="12313" y="49431"/>
                      <a:pt x="12313" y="48898"/>
                    </a:cubicBezTo>
                    <a:cubicBezTo>
                      <a:pt x="12313" y="48625"/>
                      <a:pt x="12415" y="48376"/>
                      <a:pt x="12620" y="48194"/>
                    </a:cubicBezTo>
                    <a:cubicBezTo>
                      <a:pt x="12926" y="47910"/>
                      <a:pt x="13368" y="47388"/>
                      <a:pt x="13368" y="46798"/>
                    </a:cubicBezTo>
                    <a:cubicBezTo>
                      <a:pt x="13368" y="45868"/>
                      <a:pt x="12620" y="45210"/>
                      <a:pt x="11576" y="45210"/>
                    </a:cubicBezTo>
                    <a:cubicBezTo>
                      <a:pt x="10520" y="45210"/>
                      <a:pt x="9771" y="45868"/>
                      <a:pt x="9771" y="46798"/>
                    </a:cubicBezTo>
                    <a:cubicBezTo>
                      <a:pt x="9771" y="47388"/>
                      <a:pt x="10214" y="47899"/>
                      <a:pt x="10520" y="48194"/>
                    </a:cubicBezTo>
                    <a:cubicBezTo>
                      <a:pt x="10713" y="48376"/>
                      <a:pt x="10827" y="48625"/>
                      <a:pt x="10827" y="48898"/>
                    </a:cubicBezTo>
                    <a:cubicBezTo>
                      <a:pt x="10827" y="49431"/>
                      <a:pt x="10395" y="49862"/>
                      <a:pt x="9862" y="49862"/>
                    </a:cubicBezTo>
                    <a:lnTo>
                      <a:pt x="4052" y="49295"/>
                    </a:lnTo>
                    <a:lnTo>
                      <a:pt x="4086" y="49658"/>
                    </a:lnTo>
                    <a:lnTo>
                      <a:pt x="4653" y="55502"/>
                    </a:lnTo>
                    <a:cubicBezTo>
                      <a:pt x="4653" y="56035"/>
                      <a:pt x="4222" y="56467"/>
                      <a:pt x="3689" y="56467"/>
                    </a:cubicBezTo>
                    <a:cubicBezTo>
                      <a:pt x="3676" y="56467"/>
                      <a:pt x="3664" y="56467"/>
                      <a:pt x="3651" y="56467"/>
                    </a:cubicBezTo>
                    <a:cubicBezTo>
                      <a:pt x="3393" y="56467"/>
                      <a:pt x="3147" y="56356"/>
                      <a:pt x="2974" y="56172"/>
                    </a:cubicBezTo>
                    <a:cubicBezTo>
                      <a:pt x="2690" y="55854"/>
                      <a:pt x="2180" y="55411"/>
                      <a:pt x="1578" y="55411"/>
                    </a:cubicBezTo>
                    <a:cubicBezTo>
                      <a:pt x="648" y="55411"/>
                      <a:pt x="1" y="56160"/>
                      <a:pt x="1" y="57216"/>
                    </a:cubicBezTo>
                    <a:cubicBezTo>
                      <a:pt x="1" y="58271"/>
                      <a:pt x="648" y="59009"/>
                      <a:pt x="1578" y="59009"/>
                    </a:cubicBezTo>
                    <a:cubicBezTo>
                      <a:pt x="2180" y="59009"/>
                      <a:pt x="2690" y="58577"/>
                      <a:pt x="2974" y="58260"/>
                    </a:cubicBezTo>
                    <a:cubicBezTo>
                      <a:pt x="3147" y="58076"/>
                      <a:pt x="3393" y="57964"/>
                      <a:pt x="3651" y="57964"/>
                    </a:cubicBezTo>
                    <a:cubicBezTo>
                      <a:pt x="3664" y="57964"/>
                      <a:pt x="3676" y="57964"/>
                      <a:pt x="3689" y="57965"/>
                    </a:cubicBezTo>
                    <a:cubicBezTo>
                      <a:pt x="4222" y="57965"/>
                      <a:pt x="4653" y="58396"/>
                      <a:pt x="4653" y="58929"/>
                    </a:cubicBezTo>
                    <a:lnTo>
                      <a:pt x="4131" y="64376"/>
                    </a:lnTo>
                    <a:lnTo>
                      <a:pt x="9862" y="64932"/>
                    </a:lnTo>
                    <a:cubicBezTo>
                      <a:pt x="10395" y="64932"/>
                      <a:pt x="10838" y="64490"/>
                      <a:pt x="10838" y="63956"/>
                    </a:cubicBezTo>
                    <a:cubicBezTo>
                      <a:pt x="10838" y="63684"/>
                      <a:pt x="10724" y="63434"/>
                      <a:pt x="10532" y="63253"/>
                    </a:cubicBezTo>
                    <a:cubicBezTo>
                      <a:pt x="10214" y="62969"/>
                      <a:pt x="9783" y="62447"/>
                      <a:pt x="9783" y="61857"/>
                    </a:cubicBezTo>
                    <a:cubicBezTo>
                      <a:pt x="9783" y="60926"/>
                      <a:pt x="10520" y="60268"/>
                      <a:pt x="11576" y="60268"/>
                    </a:cubicBezTo>
                    <a:cubicBezTo>
                      <a:pt x="12631" y="60268"/>
                      <a:pt x="13380" y="60926"/>
                      <a:pt x="13380" y="61857"/>
                    </a:cubicBezTo>
                    <a:cubicBezTo>
                      <a:pt x="13380" y="62447"/>
                      <a:pt x="12937" y="62958"/>
                      <a:pt x="12631" y="63253"/>
                    </a:cubicBezTo>
                    <a:cubicBezTo>
                      <a:pt x="12427" y="63434"/>
                      <a:pt x="12313" y="63684"/>
                      <a:pt x="12324" y="63956"/>
                    </a:cubicBezTo>
                    <a:cubicBezTo>
                      <a:pt x="12324" y="64490"/>
                      <a:pt x="12756" y="64932"/>
                      <a:pt x="13289" y="64932"/>
                    </a:cubicBezTo>
                    <a:lnTo>
                      <a:pt x="19110" y="64365"/>
                    </a:lnTo>
                    <a:lnTo>
                      <a:pt x="19145" y="64773"/>
                    </a:lnTo>
                    <a:lnTo>
                      <a:pt x="18577" y="70629"/>
                    </a:lnTo>
                    <a:cubicBezTo>
                      <a:pt x="18577" y="71212"/>
                      <a:pt x="19057" y="71598"/>
                      <a:pt x="19556" y="71598"/>
                    </a:cubicBezTo>
                    <a:cubicBezTo>
                      <a:pt x="19804" y="71598"/>
                      <a:pt x="20057" y="71502"/>
                      <a:pt x="20257" y="71287"/>
                    </a:cubicBezTo>
                    <a:cubicBezTo>
                      <a:pt x="20540" y="70980"/>
                      <a:pt x="21051" y="70538"/>
                      <a:pt x="21652" y="70538"/>
                    </a:cubicBezTo>
                    <a:cubicBezTo>
                      <a:pt x="22583" y="70538"/>
                      <a:pt x="23230" y="71287"/>
                      <a:pt x="23230" y="72342"/>
                    </a:cubicBezTo>
                    <a:cubicBezTo>
                      <a:pt x="23230" y="73398"/>
                      <a:pt x="22583" y="74135"/>
                      <a:pt x="21652" y="74135"/>
                    </a:cubicBezTo>
                    <a:cubicBezTo>
                      <a:pt x="21051" y="74135"/>
                      <a:pt x="20540" y="73693"/>
                      <a:pt x="20257" y="73386"/>
                    </a:cubicBezTo>
                    <a:cubicBezTo>
                      <a:pt x="20064" y="73193"/>
                      <a:pt x="19814" y="73080"/>
                      <a:pt x="19542" y="73080"/>
                    </a:cubicBezTo>
                    <a:cubicBezTo>
                      <a:pt x="19008" y="73080"/>
                      <a:pt x="18577" y="73511"/>
                      <a:pt x="18577" y="74056"/>
                    </a:cubicBezTo>
                    <a:lnTo>
                      <a:pt x="19088" y="79344"/>
                    </a:lnTo>
                    <a:lnTo>
                      <a:pt x="19145" y="79344"/>
                    </a:lnTo>
                    <a:lnTo>
                      <a:pt x="24989" y="79911"/>
                    </a:lnTo>
                    <a:cubicBezTo>
                      <a:pt x="25522" y="79911"/>
                      <a:pt x="25953" y="79480"/>
                      <a:pt x="25953" y="78947"/>
                    </a:cubicBezTo>
                    <a:cubicBezTo>
                      <a:pt x="25965" y="78674"/>
                      <a:pt x="25851" y="78425"/>
                      <a:pt x="25658" y="78243"/>
                    </a:cubicBezTo>
                    <a:cubicBezTo>
                      <a:pt x="25340" y="77959"/>
                      <a:pt x="24898" y="77437"/>
                      <a:pt x="24898" y="76836"/>
                    </a:cubicBezTo>
                    <a:cubicBezTo>
                      <a:pt x="24898" y="75917"/>
                      <a:pt x="25647" y="75259"/>
                      <a:pt x="26702" y="75259"/>
                    </a:cubicBezTo>
                    <a:cubicBezTo>
                      <a:pt x="27758" y="75259"/>
                      <a:pt x="28495" y="75917"/>
                      <a:pt x="28495" y="76836"/>
                    </a:cubicBezTo>
                    <a:cubicBezTo>
                      <a:pt x="28495" y="77437"/>
                      <a:pt x="28064" y="77948"/>
                      <a:pt x="27746" y="78243"/>
                    </a:cubicBezTo>
                    <a:cubicBezTo>
                      <a:pt x="27553" y="78425"/>
                      <a:pt x="27440" y="78674"/>
                      <a:pt x="27451" y="78947"/>
                    </a:cubicBezTo>
                    <a:cubicBezTo>
                      <a:pt x="27451" y="79480"/>
                      <a:pt x="27882" y="79911"/>
                      <a:pt x="28416" y="79911"/>
                    </a:cubicBezTo>
                    <a:lnTo>
                      <a:pt x="34260" y="79344"/>
                    </a:lnTo>
                    <a:lnTo>
                      <a:pt x="34317" y="79344"/>
                    </a:lnTo>
                    <a:lnTo>
                      <a:pt x="40115" y="79911"/>
                    </a:lnTo>
                    <a:cubicBezTo>
                      <a:pt x="40649" y="79911"/>
                      <a:pt x="41080" y="79480"/>
                      <a:pt x="41080" y="78935"/>
                    </a:cubicBezTo>
                    <a:cubicBezTo>
                      <a:pt x="41091" y="78674"/>
                      <a:pt x="40978" y="78413"/>
                      <a:pt x="40785" y="78232"/>
                    </a:cubicBezTo>
                    <a:cubicBezTo>
                      <a:pt x="40467" y="77948"/>
                      <a:pt x="40025" y="77437"/>
                      <a:pt x="40025" y="76836"/>
                    </a:cubicBezTo>
                    <a:cubicBezTo>
                      <a:pt x="40025" y="75905"/>
                      <a:pt x="40774" y="75259"/>
                      <a:pt x="41829" y="75259"/>
                    </a:cubicBezTo>
                    <a:cubicBezTo>
                      <a:pt x="42884" y="75259"/>
                      <a:pt x="43622" y="75905"/>
                      <a:pt x="43622" y="76836"/>
                    </a:cubicBezTo>
                    <a:cubicBezTo>
                      <a:pt x="43622" y="77437"/>
                      <a:pt x="43191" y="77948"/>
                      <a:pt x="42873" y="78232"/>
                    </a:cubicBezTo>
                    <a:cubicBezTo>
                      <a:pt x="42680" y="78413"/>
                      <a:pt x="42566" y="78674"/>
                      <a:pt x="42566" y="78935"/>
                    </a:cubicBezTo>
                    <a:cubicBezTo>
                      <a:pt x="42566" y="79480"/>
                      <a:pt x="43009" y="79911"/>
                      <a:pt x="43542" y="79911"/>
                    </a:cubicBezTo>
                    <a:lnTo>
                      <a:pt x="49205" y="79366"/>
                    </a:lnTo>
                    <a:lnTo>
                      <a:pt x="49387" y="79344"/>
                    </a:lnTo>
                    <a:lnTo>
                      <a:pt x="55242" y="78776"/>
                    </a:lnTo>
                    <a:cubicBezTo>
                      <a:pt x="56116" y="78776"/>
                      <a:pt x="56547" y="79843"/>
                      <a:pt x="55912" y="80456"/>
                    </a:cubicBezTo>
                    <a:cubicBezTo>
                      <a:pt x="55594" y="80740"/>
                      <a:pt x="55151" y="81250"/>
                      <a:pt x="55151" y="81852"/>
                    </a:cubicBezTo>
                    <a:cubicBezTo>
                      <a:pt x="55151" y="82782"/>
                      <a:pt x="55900" y="83429"/>
                      <a:pt x="56956" y="83429"/>
                    </a:cubicBezTo>
                    <a:cubicBezTo>
                      <a:pt x="58011" y="83429"/>
                      <a:pt x="58749" y="82782"/>
                      <a:pt x="58749" y="81852"/>
                    </a:cubicBezTo>
                    <a:cubicBezTo>
                      <a:pt x="58749" y="81250"/>
                      <a:pt x="58317" y="80740"/>
                      <a:pt x="58000" y="80456"/>
                    </a:cubicBezTo>
                    <a:cubicBezTo>
                      <a:pt x="57364" y="79843"/>
                      <a:pt x="57795" y="78776"/>
                      <a:pt x="58669" y="78776"/>
                    </a:cubicBezTo>
                    <a:lnTo>
                      <a:pt x="64525" y="79344"/>
                    </a:lnTo>
                    <a:lnTo>
                      <a:pt x="64570" y="79344"/>
                    </a:lnTo>
                    <a:lnTo>
                      <a:pt x="70369" y="79900"/>
                    </a:lnTo>
                    <a:cubicBezTo>
                      <a:pt x="70902" y="79900"/>
                      <a:pt x="71333" y="79469"/>
                      <a:pt x="71333" y="78935"/>
                    </a:cubicBezTo>
                    <a:cubicBezTo>
                      <a:pt x="71345" y="78663"/>
                      <a:pt x="71231" y="78413"/>
                      <a:pt x="71038" y="78232"/>
                    </a:cubicBezTo>
                    <a:cubicBezTo>
                      <a:pt x="70720" y="77948"/>
                      <a:pt x="70289" y="77426"/>
                      <a:pt x="70289" y="76825"/>
                    </a:cubicBezTo>
                    <a:cubicBezTo>
                      <a:pt x="70289" y="75905"/>
                      <a:pt x="71027" y="75247"/>
                      <a:pt x="72082" y="75247"/>
                    </a:cubicBezTo>
                    <a:cubicBezTo>
                      <a:pt x="73138" y="75247"/>
                      <a:pt x="73875" y="75905"/>
                      <a:pt x="73875" y="76825"/>
                    </a:cubicBezTo>
                    <a:cubicBezTo>
                      <a:pt x="73875" y="77426"/>
                      <a:pt x="73444" y="77937"/>
                      <a:pt x="73126" y="78232"/>
                    </a:cubicBezTo>
                    <a:cubicBezTo>
                      <a:pt x="72933" y="78413"/>
                      <a:pt x="72820" y="78663"/>
                      <a:pt x="72831" y="78935"/>
                    </a:cubicBezTo>
                    <a:cubicBezTo>
                      <a:pt x="72831" y="79469"/>
                      <a:pt x="73262" y="79900"/>
                      <a:pt x="73796" y="79900"/>
                    </a:cubicBezTo>
                    <a:lnTo>
                      <a:pt x="77155" y="79582"/>
                    </a:lnTo>
                    <a:lnTo>
                      <a:pt x="77155" y="59009"/>
                    </a:lnTo>
                    <a:cubicBezTo>
                      <a:pt x="76258" y="58975"/>
                      <a:pt x="75634" y="58248"/>
                      <a:pt x="75634" y="57216"/>
                    </a:cubicBezTo>
                    <a:cubicBezTo>
                      <a:pt x="75634" y="56194"/>
                      <a:pt x="76258" y="55457"/>
                      <a:pt x="77155" y="55423"/>
                    </a:cubicBezTo>
                    <a:lnTo>
                      <a:pt x="77155" y="49045"/>
                    </a:lnTo>
                    <a:lnTo>
                      <a:pt x="77143" y="34395"/>
                    </a:lnTo>
                    <a:lnTo>
                      <a:pt x="77143" y="13640"/>
                    </a:lnTo>
                    <a:cubicBezTo>
                      <a:pt x="76247" y="13606"/>
                      <a:pt x="75634" y="12880"/>
                      <a:pt x="75634" y="11847"/>
                    </a:cubicBezTo>
                    <a:cubicBezTo>
                      <a:pt x="75634" y="10815"/>
                      <a:pt x="76247" y="10088"/>
                      <a:pt x="77143" y="10054"/>
                    </a:cubicBezTo>
                    <a:lnTo>
                      <a:pt x="77143" y="4335"/>
                    </a:lnTo>
                    <a:lnTo>
                      <a:pt x="73784" y="4653"/>
                    </a:lnTo>
                    <a:cubicBezTo>
                      <a:pt x="73251" y="4653"/>
                      <a:pt x="72820" y="4222"/>
                      <a:pt x="72820" y="3688"/>
                    </a:cubicBezTo>
                    <a:cubicBezTo>
                      <a:pt x="72808" y="3416"/>
                      <a:pt x="72922" y="3166"/>
                      <a:pt x="73126" y="2973"/>
                    </a:cubicBezTo>
                    <a:cubicBezTo>
                      <a:pt x="73433" y="2690"/>
                      <a:pt x="73875" y="2179"/>
                      <a:pt x="73875" y="1578"/>
                    </a:cubicBezTo>
                    <a:cubicBezTo>
                      <a:pt x="73875" y="647"/>
                      <a:pt x="73126" y="0"/>
                      <a:pt x="72071" y="0"/>
                    </a:cubicBezTo>
                    <a:cubicBezTo>
                      <a:pt x="71016" y="0"/>
                      <a:pt x="70278" y="647"/>
                      <a:pt x="70278" y="1578"/>
                    </a:cubicBezTo>
                    <a:cubicBezTo>
                      <a:pt x="70278" y="2179"/>
                      <a:pt x="70709" y="2690"/>
                      <a:pt x="71027" y="2973"/>
                    </a:cubicBezTo>
                    <a:cubicBezTo>
                      <a:pt x="71662" y="3575"/>
                      <a:pt x="71231" y="4653"/>
                      <a:pt x="70357" y="4653"/>
                    </a:cubicBezTo>
                    <a:lnTo>
                      <a:pt x="64513" y="4085"/>
                    </a:lnTo>
                    <a:lnTo>
                      <a:pt x="64491" y="4085"/>
                    </a:lnTo>
                    <a:lnTo>
                      <a:pt x="64513" y="4278"/>
                    </a:lnTo>
                    <a:lnTo>
                      <a:pt x="65081" y="10134"/>
                    </a:lnTo>
                    <a:cubicBezTo>
                      <a:pt x="65081" y="10667"/>
                      <a:pt x="64638" y="11098"/>
                      <a:pt x="64105" y="11098"/>
                    </a:cubicBezTo>
                    <a:cubicBezTo>
                      <a:pt x="63844" y="11098"/>
                      <a:pt x="63583" y="10996"/>
                      <a:pt x="63401" y="10792"/>
                    </a:cubicBezTo>
                    <a:cubicBezTo>
                      <a:pt x="63117" y="10486"/>
                      <a:pt x="62607" y="10043"/>
                      <a:pt x="62005" y="10043"/>
                    </a:cubicBezTo>
                    <a:cubicBezTo>
                      <a:pt x="61075" y="10043"/>
                      <a:pt x="60428" y="10792"/>
                      <a:pt x="60428" y="11847"/>
                    </a:cubicBezTo>
                    <a:cubicBezTo>
                      <a:pt x="60428" y="12891"/>
                      <a:pt x="61075" y="13640"/>
                      <a:pt x="62005" y="13640"/>
                    </a:cubicBezTo>
                    <a:cubicBezTo>
                      <a:pt x="62607" y="13640"/>
                      <a:pt x="63117" y="13198"/>
                      <a:pt x="63401" y="12891"/>
                    </a:cubicBezTo>
                    <a:cubicBezTo>
                      <a:pt x="63583" y="12698"/>
                      <a:pt x="63844" y="12585"/>
                      <a:pt x="64105" y="12585"/>
                    </a:cubicBezTo>
                    <a:cubicBezTo>
                      <a:pt x="64638" y="12585"/>
                      <a:pt x="65081" y="13016"/>
                      <a:pt x="65081" y="13561"/>
                    </a:cubicBezTo>
                    <a:lnTo>
                      <a:pt x="64547" y="19098"/>
                    </a:lnTo>
                    <a:lnTo>
                      <a:pt x="64513" y="19098"/>
                    </a:lnTo>
                    <a:lnTo>
                      <a:pt x="58658" y="18531"/>
                    </a:lnTo>
                    <a:cubicBezTo>
                      <a:pt x="58124" y="18531"/>
                      <a:pt x="57693" y="18962"/>
                      <a:pt x="57693" y="19507"/>
                    </a:cubicBezTo>
                    <a:cubicBezTo>
                      <a:pt x="57693" y="19768"/>
                      <a:pt x="57795" y="20029"/>
                      <a:pt x="58000" y="20211"/>
                    </a:cubicBezTo>
                    <a:cubicBezTo>
                      <a:pt x="58306" y="20494"/>
                      <a:pt x="58749" y="21005"/>
                      <a:pt x="58749" y="21606"/>
                    </a:cubicBezTo>
                    <a:cubicBezTo>
                      <a:pt x="58749" y="22537"/>
                      <a:pt x="58000" y="23195"/>
                      <a:pt x="56956" y="23195"/>
                    </a:cubicBezTo>
                    <a:cubicBezTo>
                      <a:pt x="55900" y="23195"/>
                      <a:pt x="55151" y="22537"/>
                      <a:pt x="55151" y="21606"/>
                    </a:cubicBezTo>
                    <a:cubicBezTo>
                      <a:pt x="55151" y="21005"/>
                      <a:pt x="55594" y="20494"/>
                      <a:pt x="55900" y="20211"/>
                    </a:cubicBezTo>
                    <a:cubicBezTo>
                      <a:pt x="56093" y="20029"/>
                      <a:pt x="56207" y="19768"/>
                      <a:pt x="56207" y="19507"/>
                    </a:cubicBezTo>
                    <a:cubicBezTo>
                      <a:pt x="56207" y="18962"/>
                      <a:pt x="55775" y="18531"/>
                      <a:pt x="55242" y="18531"/>
                    </a:cubicBezTo>
                    <a:lnTo>
                      <a:pt x="49387" y="19098"/>
                    </a:lnTo>
                    <a:lnTo>
                      <a:pt x="49216" y="19087"/>
                    </a:lnTo>
                    <a:lnTo>
                      <a:pt x="48683" y="13549"/>
                    </a:lnTo>
                    <a:cubicBezTo>
                      <a:pt x="48683" y="12966"/>
                      <a:pt x="49158" y="12580"/>
                      <a:pt x="49656" y="12580"/>
                    </a:cubicBezTo>
                    <a:cubicBezTo>
                      <a:pt x="49905" y="12580"/>
                      <a:pt x="50159" y="12676"/>
                      <a:pt x="50362" y="12891"/>
                    </a:cubicBezTo>
                    <a:cubicBezTo>
                      <a:pt x="50646" y="13198"/>
                      <a:pt x="51157" y="13640"/>
                      <a:pt x="51747" y="13640"/>
                    </a:cubicBezTo>
                    <a:cubicBezTo>
                      <a:pt x="52677" y="13640"/>
                      <a:pt x="53336" y="12891"/>
                      <a:pt x="53336" y="11836"/>
                    </a:cubicBezTo>
                    <a:cubicBezTo>
                      <a:pt x="53336" y="10792"/>
                      <a:pt x="52689" y="10043"/>
                      <a:pt x="51747" y="10043"/>
                    </a:cubicBezTo>
                    <a:cubicBezTo>
                      <a:pt x="51157" y="10043"/>
                      <a:pt x="50646" y="10486"/>
                      <a:pt x="50362" y="10792"/>
                    </a:cubicBezTo>
                    <a:cubicBezTo>
                      <a:pt x="50170" y="10985"/>
                      <a:pt x="49920" y="11098"/>
                      <a:pt x="49648" y="11098"/>
                    </a:cubicBezTo>
                    <a:cubicBezTo>
                      <a:pt x="49114" y="11098"/>
                      <a:pt x="48683" y="10667"/>
                      <a:pt x="48683" y="10134"/>
                    </a:cubicBezTo>
                    <a:lnTo>
                      <a:pt x="49250" y="4278"/>
                    </a:lnTo>
                    <a:lnTo>
                      <a:pt x="49262" y="4097"/>
                    </a:lnTo>
                    <a:lnTo>
                      <a:pt x="43531" y="4653"/>
                    </a:lnTo>
                    <a:cubicBezTo>
                      <a:pt x="42657" y="4653"/>
                      <a:pt x="42226" y="3575"/>
                      <a:pt x="42873" y="2973"/>
                    </a:cubicBezTo>
                    <a:cubicBezTo>
                      <a:pt x="43179" y="2690"/>
                      <a:pt x="43622" y="2179"/>
                      <a:pt x="43622" y="1578"/>
                    </a:cubicBezTo>
                    <a:cubicBezTo>
                      <a:pt x="43622" y="647"/>
                      <a:pt x="42873" y="0"/>
                      <a:pt x="4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5066900" y="3430400"/>
                <a:ext cx="584725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16126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601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25"/>
                    </a:lnTo>
                    <a:cubicBezTo>
                      <a:pt x="10475" y="16125"/>
                      <a:pt x="10906" y="15683"/>
                      <a:pt x="10906" y="15150"/>
                    </a:cubicBezTo>
                    <a:cubicBezTo>
                      <a:pt x="10917" y="14877"/>
                      <a:pt x="10804" y="14628"/>
                      <a:pt x="10600" y="14446"/>
                    </a:cubicBezTo>
                    <a:cubicBezTo>
                      <a:pt x="10293" y="14162"/>
                      <a:pt x="9851" y="13640"/>
                      <a:pt x="9851" y="13050"/>
                    </a:cubicBezTo>
                    <a:cubicBezTo>
                      <a:pt x="9851" y="12120"/>
                      <a:pt x="10600" y="11462"/>
                      <a:pt x="11655" y="11462"/>
                    </a:cubicBezTo>
                    <a:cubicBezTo>
                      <a:pt x="12710" y="11462"/>
                      <a:pt x="13448" y="12120"/>
                      <a:pt x="13448" y="13050"/>
                    </a:cubicBezTo>
                    <a:cubicBezTo>
                      <a:pt x="13448" y="13640"/>
                      <a:pt x="13017" y="14151"/>
                      <a:pt x="12699" y="14446"/>
                    </a:cubicBezTo>
                    <a:cubicBezTo>
                      <a:pt x="12506" y="14628"/>
                      <a:pt x="12392" y="14877"/>
                      <a:pt x="12392" y="15150"/>
                    </a:cubicBezTo>
                    <a:cubicBezTo>
                      <a:pt x="12392" y="15683"/>
                      <a:pt x="12835" y="16125"/>
                      <a:pt x="13368" y="16125"/>
                    </a:cubicBezTo>
                    <a:lnTo>
                      <a:pt x="19213" y="15558"/>
                    </a:lnTo>
                    <a:lnTo>
                      <a:pt x="19247" y="15558"/>
                    </a:lnTo>
                    <a:lnTo>
                      <a:pt x="18736" y="10259"/>
                    </a:lnTo>
                    <a:cubicBezTo>
                      <a:pt x="18736" y="9714"/>
                      <a:pt x="19167" y="9283"/>
                      <a:pt x="19700" y="9283"/>
                    </a:cubicBezTo>
                    <a:cubicBezTo>
                      <a:pt x="19973" y="9283"/>
                      <a:pt x="20222" y="9396"/>
                      <a:pt x="20404" y="9589"/>
                    </a:cubicBezTo>
                    <a:cubicBezTo>
                      <a:pt x="20688" y="9896"/>
                      <a:pt x="21210" y="10338"/>
                      <a:pt x="21800" y="10338"/>
                    </a:cubicBezTo>
                    <a:cubicBezTo>
                      <a:pt x="22730" y="10338"/>
                      <a:pt x="23389" y="9601"/>
                      <a:pt x="23389" y="8545"/>
                    </a:cubicBezTo>
                    <a:cubicBezTo>
                      <a:pt x="23389" y="7490"/>
                      <a:pt x="22730" y="6741"/>
                      <a:pt x="21800" y="6741"/>
                    </a:cubicBezTo>
                    <a:cubicBezTo>
                      <a:pt x="21210" y="6741"/>
                      <a:pt x="20699" y="7183"/>
                      <a:pt x="20404" y="7490"/>
                    </a:cubicBezTo>
                    <a:cubicBezTo>
                      <a:pt x="20222" y="7694"/>
                      <a:pt x="19973" y="7796"/>
                      <a:pt x="19700" y="7796"/>
                    </a:cubicBezTo>
                    <a:cubicBezTo>
                      <a:pt x="19167" y="7796"/>
                      <a:pt x="18736" y="7365"/>
                      <a:pt x="18736" y="6832"/>
                    </a:cubicBezTo>
                    <a:lnTo>
                      <a:pt x="19303" y="976"/>
                    </a:lnTo>
                    <a:lnTo>
                      <a:pt x="19337" y="579"/>
                    </a:lnTo>
                    <a:lnTo>
                      <a:pt x="19224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05" y="1963"/>
                      <a:pt x="13448" y="2474"/>
                      <a:pt x="13448" y="3076"/>
                    </a:cubicBezTo>
                    <a:cubicBezTo>
                      <a:pt x="13448" y="3995"/>
                      <a:pt x="12710" y="4653"/>
                      <a:pt x="11655" y="4653"/>
                    </a:cubicBezTo>
                    <a:cubicBezTo>
                      <a:pt x="10600" y="4653"/>
                      <a:pt x="9851" y="3995"/>
                      <a:pt x="9851" y="3076"/>
                    </a:cubicBezTo>
                    <a:cubicBezTo>
                      <a:pt x="9851" y="2474"/>
                      <a:pt x="10293" y="1963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7"/>
            <p:cNvGrpSpPr/>
            <p:nvPr/>
          </p:nvGrpSpPr>
          <p:grpSpPr>
            <a:xfrm rot="10800000" flipH="1">
              <a:off x="6908389" y="-1257158"/>
              <a:ext cx="3739004" cy="3378386"/>
              <a:chOff x="4174225" y="1382525"/>
              <a:chExt cx="2309025" cy="2086325"/>
            </a:xfrm>
          </p:grpSpPr>
          <p:sp>
            <p:nvSpPr>
              <p:cNvPr id="221" name="Google Shape;221;p7"/>
              <p:cNvSpPr/>
              <p:nvPr/>
            </p:nvSpPr>
            <p:spPr>
              <a:xfrm>
                <a:off x="5018500" y="2600725"/>
                <a:ext cx="406575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9723" extrusionOk="0">
                    <a:moveTo>
                      <a:pt x="6424" y="0"/>
                    </a:moveTo>
                    <a:lnTo>
                      <a:pt x="568" y="568"/>
                    </a:lnTo>
                    <a:lnTo>
                      <a:pt x="534" y="568"/>
                    </a:lnTo>
                    <a:lnTo>
                      <a:pt x="568" y="920"/>
                    </a:lnTo>
                    <a:lnTo>
                      <a:pt x="1" y="6775"/>
                    </a:lnTo>
                    <a:cubicBezTo>
                      <a:pt x="1" y="7308"/>
                      <a:pt x="432" y="7740"/>
                      <a:pt x="965" y="7740"/>
                    </a:cubicBezTo>
                    <a:cubicBezTo>
                      <a:pt x="1238" y="7740"/>
                      <a:pt x="1499" y="7626"/>
                      <a:pt x="1680" y="7433"/>
                    </a:cubicBezTo>
                    <a:cubicBezTo>
                      <a:pt x="1964" y="7127"/>
                      <a:pt x="2475" y="6684"/>
                      <a:pt x="3076" y="6684"/>
                    </a:cubicBezTo>
                    <a:cubicBezTo>
                      <a:pt x="4007" y="6684"/>
                      <a:pt x="4653" y="7433"/>
                      <a:pt x="4653" y="8489"/>
                    </a:cubicBezTo>
                    <a:cubicBezTo>
                      <a:pt x="4653" y="9533"/>
                      <a:pt x="4007" y="10282"/>
                      <a:pt x="3076" y="10282"/>
                    </a:cubicBezTo>
                    <a:cubicBezTo>
                      <a:pt x="2475" y="10282"/>
                      <a:pt x="1964" y="9839"/>
                      <a:pt x="1680" y="9533"/>
                    </a:cubicBezTo>
                    <a:cubicBezTo>
                      <a:pt x="1499" y="9340"/>
                      <a:pt x="1238" y="9226"/>
                      <a:pt x="965" y="9226"/>
                    </a:cubicBezTo>
                    <a:cubicBezTo>
                      <a:pt x="432" y="9226"/>
                      <a:pt x="1" y="9657"/>
                      <a:pt x="1" y="10191"/>
                    </a:cubicBezTo>
                    <a:lnTo>
                      <a:pt x="523" y="15638"/>
                    </a:lnTo>
                    <a:lnTo>
                      <a:pt x="568" y="15638"/>
                    </a:lnTo>
                    <a:lnTo>
                      <a:pt x="6412" y="15070"/>
                    </a:lnTo>
                    <a:cubicBezTo>
                      <a:pt x="7297" y="15070"/>
                      <a:pt x="7717" y="16137"/>
                      <a:pt x="7082" y="16738"/>
                    </a:cubicBezTo>
                    <a:cubicBezTo>
                      <a:pt x="6764" y="17022"/>
                      <a:pt x="6333" y="17544"/>
                      <a:pt x="6333" y="18134"/>
                    </a:cubicBezTo>
                    <a:cubicBezTo>
                      <a:pt x="6333" y="19065"/>
                      <a:pt x="7071" y="19723"/>
                      <a:pt x="8126" y="19723"/>
                    </a:cubicBezTo>
                    <a:cubicBezTo>
                      <a:pt x="9181" y="19723"/>
                      <a:pt x="9930" y="19065"/>
                      <a:pt x="9930" y="18134"/>
                    </a:cubicBezTo>
                    <a:cubicBezTo>
                      <a:pt x="9930" y="17544"/>
                      <a:pt x="9488" y="17034"/>
                      <a:pt x="9181" y="16738"/>
                    </a:cubicBezTo>
                    <a:cubicBezTo>
                      <a:pt x="8534" y="16137"/>
                      <a:pt x="8966" y="15070"/>
                      <a:pt x="9839" y="15070"/>
                    </a:cubicBezTo>
                    <a:lnTo>
                      <a:pt x="15695" y="15638"/>
                    </a:lnTo>
                    <a:lnTo>
                      <a:pt x="15729" y="15638"/>
                    </a:lnTo>
                    <a:lnTo>
                      <a:pt x="16251" y="10213"/>
                    </a:lnTo>
                    <a:cubicBezTo>
                      <a:pt x="16251" y="9680"/>
                      <a:pt x="15820" y="9249"/>
                      <a:pt x="15286" y="9249"/>
                    </a:cubicBezTo>
                    <a:cubicBezTo>
                      <a:pt x="15274" y="9248"/>
                      <a:pt x="15262" y="9248"/>
                      <a:pt x="15251" y="9248"/>
                    </a:cubicBezTo>
                    <a:cubicBezTo>
                      <a:pt x="15002" y="9248"/>
                      <a:pt x="14756" y="9360"/>
                      <a:pt x="14583" y="9555"/>
                    </a:cubicBezTo>
                    <a:cubicBezTo>
                      <a:pt x="14299" y="9862"/>
                      <a:pt x="13788" y="10304"/>
                      <a:pt x="13187" y="10304"/>
                    </a:cubicBezTo>
                    <a:cubicBezTo>
                      <a:pt x="12256" y="10304"/>
                      <a:pt x="11610" y="9555"/>
                      <a:pt x="11610" y="8500"/>
                    </a:cubicBezTo>
                    <a:cubicBezTo>
                      <a:pt x="11610" y="7445"/>
                      <a:pt x="12256" y="6707"/>
                      <a:pt x="13187" y="6707"/>
                    </a:cubicBezTo>
                    <a:cubicBezTo>
                      <a:pt x="13788" y="6707"/>
                      <a:pt x="14299" y="7138"/>
                      <a:pt x="14583" y="7456"/>
                    </a:cubicBezTo>
                    <a:cubicBezTo>
                      <a:pt x="14764" y="7649"/>
                      <a:pt x="15025" y="7762"/>
                      <a:pt x="15286" y="7762"/>
                    </a:cubicBezTo>
                    <a:cubicBezTo>
                      <a:pt x="15831" y="7762"/>
                      <a:pt x="16262" y="7320"/>
                      <a:pt x="16262" y="6786"/>
                    </a:cubicBezTo>
                    <a:lnTo>
                      <a:pt x="15695" y="942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9306" y="0"/>
                      <a:pt x="8875" y="443"/>
                      <a:pt x="8875" y="976"/>
                    </a:cubicBezTo>
                    <a:cubicBezTo>
                      <a:pt x="8863" y="1237"/>
                      <a:pt x="8977" y="1498"/>
                      <a:pt x="9181" y="1680"/>
                    </a:cubicBezTo>
                    <a:cubicBezTo>
                      <a:pt x="9488" y="1964"/>
                      <a:pt x="9930" y="2486"/>
                      <a:pt x="9930" y="3076"/>
                    </a:cubicBezTo>
                    <a:cubicBezTo>
                      <a:pt x="9930" y="4006"/>
                      <a:pt x="9181" y="4664"/>
                      <a:pt x="8126" y="4664"/>
                    </a:cubicBezTo>
                    <a:cubicBezTo>
                      <a:pt x="7071" y="4664"/>
                      <a:pt x="6333" y="4006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5" y="1498"/>
                      <a:pt x="7388" y="1237"/>
                      <a:pt x="7388" y="976"/>
                    </a:cubicBezTo>
                    <a:cubicBezTo>
                      <a:pt x="7388" y="443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4554375" y="2513050"/>
                <a:ext cx="580750" cy="4928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13" extrusionOk="0">
                    <a:moveTo>
                      <a:pt x="11576" y="1"/>
                    </a:moveTo>
                    <a:cubicBezTo>
                      <a:pt x="10520" y="1"/>
                      <a:pt x="9771" y="648"/>
                      <a:pt x="9771" y="1578"/>
                    </a:cubicBezTo>
                    <a:cubicBezTo>
                      <a:pt x="9771" y="2180"/>
                      <a:pt x="10214" y="2690"/>
                      <a:pt x="10532" y="2974"/>
                    </a:cubicBezTo>
                    <a:cubicBezTo>
                      <a:pt x="11167" y="3576"/>
                      <a:pt x="10736" y="4642"/>
                      <a:pt x="9862" y="4642"/>
                    </a:cubicBezTo>
                    <a:lnTo>
                      <a:pt x="4052" y="4075"/>
                    </a:lnTo>
                    <a:lnTo>
                      <a:pt x="4086" y="4427"/>
                    </a:lnTo>
                    <a:lnTo>
                      <a:pt x="4653" y="10282"/>
                    </a:lnTo>
                    <a:cubicBezTo>
                      <a:pt x="4653" y="10815"/>
                      <a:pt x="4222" y="11247"/>
                      <a:pt x="3689" y="11247"/>
                    </a:cubicBezTo>
                    <a:cubicBezTo>
                      <a:pt x="3676" y="11247"/>
                      <a:pt x="3664" y="11247"/>
                      <a:pt x="3652" y="11247"/>
                    </a:cubicBezTo>
                    <a:cubicBezTo>
                      <a:pt x="3394" y="11247"/>
                      <a:pt x="3158" y="11135"/>
                      <a:pt x="2974" y="10940"/>
                    </a:cubicBezTo>
                    <a:cubicBezTo>
                      <a:pt x="2690" y="10634"/>
                      <a:pt x="2180" y="10191"/>
                      <a:pt x="1578" y="10191"/>
                    </a:cubicBezTo>
                    <a:cubicBezTo>
                      <a:pt x="648" y="10191"/>
                      <a:pt x="1" y="10940"/>
                      <a:pt x="1" y="11996"/>
                    </a:cubicBezTo>
                    <a:cubicBezTo>
                      <a:pt x="1" y="13051"/>
                      <a:pt x="648" y="13789"/>
                      <a:pt x="1578" y="13789"/>
                    </a:cubicBezTo>
                    <a:cubicBezTo>
                      <a:pt x="2180" y="13789"/>
                      <a:pt x="2690" y="13357"/>
                      <a:pt x="2974" y="13040"/>
                    </a:cubicBezTo>
                    <a:cubicBezTo>
                      <a:pt x="3167" y="12847"/>
                      <a:pt x="3416" y="12733"/>
                      <a:pt x="3689" y="12733"/>
                    </a:cubicBezTo>
                    <a:cubicBezTo>
                      <a:pt x="4222" y="12733"/>
                      <a:pt x="4653" y="13176"/>
                      <a:pt x="4653" y="13709"/>
                    </a:cubicBezTo>
                    <a:lnTo>
                      <a:pt x="4131" y="19156"/>
                    </a:lnTo>
                    <a:lnTo>
                      <a:pt x="9862" y="19712"/>
                    </a:lnTo>
                    <a:cubicBezTo>
                      <a:pt x="10395" y="19712"/>
                      <a:pt x="10838" y="19281"/>
                      <a:pt x="10838" y="18736"/>
                    </a:cubicBezTo>
                    <a:cubicBezTo>
                      <a:pt x="10838" y="18475"/>
                      <a:pt x="10724" y="18214"/>
                      <a:pt x="10532" y="18033"/>
                    </a:cubicBezTo>
                    <a:cubicBezTo>
                      <a:pt x="10214" y="17749"/>
                      <a:pt x="9783" y="17238"/>
                      <a:pt x="9783" y="16637"/>
                    </a:cubicBezTo>
                    <a:cubicBezTo>
                      <a:pt x="9783" y="15706"/>
                      <a:pt x="10520" y="15060"/>
                      <a:pt x="11576" y="15060"/>
                    </a:cubicBezTo>
                    <a:cubicBezTo>
                      <a:pt x="12631" y="15060"/>
                      <a:pt x="13380" y="15706"/>
                      <a:pt x="13380" y="16637"/>
                    </a:cubicBezTo>
                    <a:cubicBezTo>
                      <a:pt x="13380" y="17238"/>
                      <a:pt x="12937" y="17749"/>
                      <a:pt x="12620" y="18033"/>
                    </a:cubicBezTo>
                    <a:cubicBezTo>
                      <a:pt x="12427" y="18214"/>
                      <a:pt x="12313" y="18475"/>
                      <a:pt x="12324" y="18736"/>
                    </a:cubicBezTo>
                    <a:cubicBezTo>
                      <a:pt x="12324" y="19281"/>
                      <a:pt x="12756" y="19712"/>
                      <a:pt x="13289" y="19712"/>
                    </a:cubicBezTo>
                    <a:lnTo>
                      <a:pt x="19110" y="19145"/>
                    </a:lnTo>
                    <a:lnTo>
                      <a:pt x="18577" y="13698"/>
                    </a:lnTo>
                    <a:cubicBezTo>
                      <a:pt x="18588" y="13176"/>
                      <a:pt x="19008" y="12745"/>
                      <a:pt x="19542" y="12733"/>
                    </a:cubicBezTo>
                    <a:cubicBezTo>
                      <a:pt x="19803" y="12733"/>
                      <a:pt x="20064" y="12847"/>
                      <a:pt x="20245" y="13040"/>
                    </a:cubicBezTo>
                    <a:cubicBezTo>
                      <a:pt x="20529" y="13357"/>
                      <a:pt x="21040" y="13789"/>
                      <a:pt x="21641" y="13789"/>
                    </a:cubicBezTo>
                    <a:cubicBezTo>
                      <a:pt x="22572" y="13789"/>
                      <a:pt x="23230" y="13051"/>
                      <a:pt x="23230" y="11996"/>
                    </a:cubicBezTo>
                    <a:cubicBezTo>
                      <a:pt x="23230" y="10940"/>
                      <a:pt x="22572" y="10191"/>
                      <a:pt x="21641" y="10191"/>
                    </a:cubicBezTo>
                    <a:cubicBezTo>
                      <a:pt x="21040" y="10191"/>
                      <a:pt x="20529" y="10634"/>
                      <a:pt x="20245" y="10940"/>
                    </a:cubicBezTo>
                    <a:cubicBezTo>
                      <a:pt x="20072" y="11135"/>
                      <a:pt x="19826" y="11247"/>
                      <a:pt x="19578" y="11247"/>
                    </a:cubicBezTo>
                    <a:cubicBezTo>
                      <a:pt x="19566" y="11247"/>
                      <a:pt x="19554" y="11247"/>
                      <a:pt x="19542" y="11247"/>
                    </a:cubicBezTo>
                    <a:cubicBezTo>
                      <a:pt x="19008" y="11247"/>
                      <a:pt x="18566" y="10815"/>
                      <a:pt x="18566" y="10282"/>
                    </a:cubicBezTo>
                    <a:lnTo>
                      <a:pt x="19133" y="4427"/>
                    </a:lnTo>
                    <a:lnTo>
                      <a:pt x="19099" y="4075"/>
                    </a:lnTo>
                    <a:lnTo>
                      <a:pt x="13289" y="4642"/>
                    </a:lnTo>
                    <a:cubicBezTo>
                      <a:pt x="12415" y="4642"/>
                      <a:pt x="11984" y="3576"/>
                      <a:pt x="12620" y="2974"/>
                    </a:cubicBezTo>
                    <a:cubicBezTo>
                      <a:pt x="12937" y="2690"/>
                      <a:pt x="13368" y="2180"/>
                      <a:pt x="13368" y="1578"/>
                    </a:cubicBezTo>
                    <a:cubicBezTo>
                      <a:pt x="13368" y="648"/>
                      <a:pt x="12631" y="1"/>
                      <a:pt x="11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308725" y="2512775"/>
                <a:ext cx="579325" cy="49280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9712" extrusionOk="0">
                    <a:moveTo>
                      <a:pt x="11655" y="1"/>
                    </a:moveTo>
                    <a:cubicBezTo>
                      <a:pt x="10600" y="1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4"/>
                    </a:cubicBezTo>
                    <a:cubicBezTo>
                      <a:pt x="11246" y="3575"/>
                      <a:pt x="10815" y="4642"/>
                      <a:pt x="9941" y="4642"/>
                    </a:cubicBezTo>
                    <a:lnTo>
                      <a:pt x="4120" y="4074"/>
                    </a:lnTo>
                    <a:lnTo>
                      <a:pt x="4086" y="4449"/>
                    </a:lnTo>
                    <a:lnTo>
                      <a:pt x="4653" y="10293"/>
                    </a:lnTo>
                    <a:cubicBezTo>
                      <a:pt x="4653" y="10826"/>
                      <a:pt x="4222" y="11269"/>
                      <a:pt x="3689" y="11269"/>
                    </a:cubicBezTo>
                    <a:cubicBezTo>
                      <a:pt x="3416" y="11269"/>
                      <a:pt x="3167" y="11156"/>
                      <a:pt x="2985" y="10963"/>
                    </a:cubicBezTo>
                    <a:cubicBezTo>
                      <a:pt x="2701" y="10645"/>
                      <a:pt x="2179" y="10214"/>
                      <a:pt x="1578" y="10214"/>
                    </a:cubicBezTo>
                    <a:cubicBezTo>
                      <a:pt x="659" y="10214"/>
                      <a:pt x="1" y="10951"/>
                      <a:pt x="1" y="12007"/>
                    </a:cubicBezTo>
                    <a:cubicBezTo>
                      <a:pt x="1" y="13062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85" y="13062"/>
                    </a:cubicBezTo>
                    <a:cubicBezTo>
                      <a:pt x="3158" y="12867"/>
                      <a:pt x="3394" y="12755"/>
                      <a:pt x="3651" y="12755"/>
                    </a:cubicBezTo>
                    <a:cubicBezTo>
                      <a:pt x="3664" y="12755"/>
                      <a:pt x="3676" y="12755"/>
                      <a:pt x="3689" y="12756"/>
                    </a:cubicBezTo>
                    <a:cubicBezTo>
                      <a:pt x="4222" y="12756"/>
                      <a:pt x="4653" y="13187"/>
                      <a:pt x="4653" y="13720"/>
                    </a:cubicBezTo>
                    <a:lnTo>
                      <a:pt x="4131" y="19144"/>
                    </a:lnTo>
                    <a:lnTo>
                      <a:pt x="9953" y="19712"/>
                    </a:lnTo>
                    <a:cubicBezTo>
                      <a:pt x="10486" y="19712"/>
                      <a:pt x="10917" y="19281"/>
                      <a:pt x="10917" y="18747"/>
                    </a:cubicBezTo>
                    <a:cubicBezTo>
                      <a:pt x="10917" y="18475"/>
                      <a:pt x="10815" y="18225"/>
                      <a:pt x="10611" y="18032"/>
                    </a:cubicBezTo>
                    <a:cubicBezTo>
                      <a:pt x="10304" y="17749"/>
                      <a:pt x="9862" y="17238"/>
                      <a:pt x="9862" y="16648"/>
                    </a:cubicBezTo>
                    <a:cubicBezTo>
                      <a:pt x="9862" y="15717"/>
                      <a:pt x="10611" y="15059"/>
                      <a:pt x="11666" y="15059"/>
                    </a:cubicBezTo>
                    <a:cubicBezTo>
                      <a:pt x="12722" y="15059"/>
                      <a:pt x="13459" y="15706"/>
                      <a:pt x="13459" y="16648"/>
                    </a:cubicBezTo>
                    <a:cubicBezTo>
                      <a:pt x="13459" y="17238"/>
                      <a:pt x="13028" y="17749"/>
                      <a:pt x="12710" y="18032"/>
                    </a:cubicBezTo>
                    <a:cubicBezTo>
                      <a:pt x="12517" y="18225"/>
                      <a:pt x="12404" y="18475"/>
                      <a:pt x="12404" y="18747"/>
                    </a:cubicBezTo>
                    <a:cubicBezTo>
                      <a:pt x="12404" y="19281"/>
                      <a:pt x="12835" y="19712"/>
                      <a:pt x="13380" y="19712"/>
                    </a:cubicBezTo>
                    <a:lnTo>
                      <a:pt x="19054" y="19167"/>
                    </a:lnTo>
                    <a:lnTo>
                      <a:pt x="18520" y="13731"/>
                    </a:lnTo>
                    <a:cubicBezTo>
                      <a:pt x="18520" y="13198"/>
                      <a:pt x="18963" y="12756"/>
                      <a:pt x="19496" y="12756"/>
                    </a:cubicBezTo>
                    <a:cubicBezTo>
                      <a:pt x="19757" y="12756"/>
                      <a:pt x="20018" y="12869"/>
                      <a:pt x="20200" y="13062"/>
                    </a:cubicBezTo>
                    <a:cubicBezTo>
                      <a:pt x="20484" y="13380"/>
                      <a:pt x="20994" y="13811"/>
                      <a:pt x="21596" y="13811"/>
                    </a:cubicBezTo>
                    <a:cubicBezTo>
                      <a:pt x="22526" y="13811"/>
                      <a:pt x="23173" y="13073"/>
                      <a:pt x="23173" y="12018"/>
                    </a:cubicBezTo>
                    <a:cubicBezTo>
                      <a:pt x="23173" y="10963"/>
                      <a:pt x="22526" y="10214"/>
                      <a:pt x="21596" y="10214"/>
                    </a:cubicBezTo>
                    <a:cubicBezTo>
                      <a:pt x="20994" y="10214"/>
                      <a:pt x="20484" y="10656"/>
                      <a:pt x="20200" y="10974"/>
                    </a:cubicBezTo>
                    <a:cubicBezTo>
                      <a:pt x="20018" y="11167"/>
                      <a:pt x="19757" y="11269"/>
                      <a:pt x="19496" y="11269"/>
                    </a:cubicBezTo>
                    <a:cubicBezTo>
                      <a:pt x="18963" y="11269"/>
                      <a:pt x="18520" y="10838"/>
                      <a:pt x="18520" y="10304"/>
                    </a:cubicBezTo>
                    <a:lnTo>
                      <a:pt x="19088" y="4449"/>
                    </a:lnTo>
                    <a:lnTo>
                      <a:pt x="19122" y="4097"/>
                    </a:lnTo>
                    <a:lnTo>
                      <a:pt x="19122" y="4097"/>
                    </a:lnTo>
                    <a:lnTo>
                      <a:pt x="13368" y="4653"/>
                    </a:lnTo>
                    <a:cubicBezTo>
                      <a:pt x="12824" y="4653"/>
                      <a:pt x="12392" y="4211"/>
                      <a:pt x="12404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309000" y="18463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930" y="1"/>
                    </a:moveTo>
                    <a:lnTo>
                      <a:pt x="4109" y="568"/>
                    </a:lnTo>
                    <a:lnTo>
                      <a:pt x="4086" y="874"/>
                    </a:lnTo>
                    <a:lnTo>
                      <a:pt x="4654" y="6719"/>
                    </a:lnTo>
                    <a:cubicBezTo>
                      <a:pt x="4654" y="7252"/>
                      <a:pt x="4222" y="7694"/>
                      <a:pt x="3689" y="7694"/>
                    </a:cubicBezTo>
                    <a:cubicBezTo>
                      <a:pt x="3417" y="7694"/>
                      <a:pt x="3156" y="7581"/>
                      <a:pt x="2974" y="7388"/>
                    </a:cubicBezTo>
                    <a:cubicBezTo>
                      <a:pt x="2690" y="7070"/>
                      <a:pt x="2180" y="6639"/>
                      <a:pt x="1578" y="6639"/>
                    </a:cubicBezTo>
                    <a:cubicBezTo>
                      <a:pt x="648" y="6639"/>
                      <a:pt x="1" y="7377"/>
                      <a:pt x="1" y="8432"/>
                    </a:cubicBezTo>
                    <a:cubicBezTo>
                      <a:pt x="1" y="9487"/>
                      <a:pt x="648" y="10236"/>
                      <a:pt x="1578" y="10236"/>
                    </a:cubicBezTo>
                    <a:cubicBezTo>
                      <a:pt x="2180" y="10236"/>
                      <a:pt x="2690" y="9794"/>
                      <a:pt x="2974" y="9476"/>
                    </a:cubicBezTo>
                    <a:cubicBezTo>
                      <a:pt x="3147" y="9292"/>
                      <a:pt x="3393" y="9180"/>
                      <a:pt x="3652" y="9180"/>
                    </a:cubicBezTo>
                    <a:cubicBezTo>
                      <a:pt x="3664" y="9180"/>
                      <a:pt x="3677" y="9180"/>
                      <a:pt x="3689" y="9181"/>
                    </a:cubicBezTo>
                    <a:cubicBezTo>
                      <a:pt x="4222" y="9181"/>
                      <a:pt x="4654" y="9612"/>
                      <a:pt x="4654" y="10146"/>
                    </a:cubicBezTo>
                    <a:lnTo>
                      <a:pt x="4132" y="15615"/>
                    </a:lnTo>
                    <a:lnTo>
                      <a:pt x="9942" y="16183"/>
                    </a:lnTo>
                    <a:cubicBezTo>
                      <a:pt x="10815" y="16183"/>
                      <a:pt x="11247" y="15105"/>
                      <a:pt x="10611" y="14503"/>
                    </a:cubicBezTo>
                    <a:cubicBezTo>
                      <a:pt x="10293" y="14219"/>
                      <a:pt x="9862" y="13709"/>
                      <a:pt x="9862" y="13107"/>
                    </a:cubicBezTo>
                    <a:cubicBezTo>
                      <a:pt x="9862" y="12188"/>
                      <a:pt x="10600" y="11530"/>
                      <a:pt x="11655" y="11530"/>
                    </a:cubicBezTo>
                    <a:cubicBezTo>
                      <a:pt x="12711" y="11530"/>
                      <a:pt x="13460" y="12188"/>
                      <a:pt x="13460" y="13107"/>
                    </a:cubicBezTo>
                    <a:cubicBezTo>
                      <a:pt x="13460" y="13709"/>
                      <a:pt x="13017" y="14219"/>
                      <a:pt x="12699" y="14503"/>
                    </a:cubicBezTo>
                    <a:cubicBezTo>
                      <a:pt x="12064" y="15105"/>
                      <a:pt x="12495" y="16183"/>
                      <a:pt x="13369" y="16183"/>
                    </a:cubicBezTo>
                    <a:lnTo>
                      <a:pt x="19043" y="15638"/>
                    </a:lnTo>
                    <a:lnTo>
                      <a:pt x="18509" y="10157"/>
                    </a:lnTo>
                    <a:cubicBezTo>
                      <a:pt x="18509" y="9612"/>
                      <a:pt x="18952" y="9181"/>
                      <a:pt x="19485" y="9181"/>
                    </a:cubicBezTo>
                    <a:cubicBezTo>
                      <a:pt x="19746" y="9181"/>
                      <a:pt x="20007" y="9294"/>
                      <a:pt x="20189" y="9487"/>
                    </a:cubicBezTo>
                    <a:cubicBezTo>
                      <a:pt x="20473" y="9805"/>
                      <a:pt x="20983" y="10236"/>
                      <a:pt x="21585" y="10236"/>
                    </a:cubicBezTo>
                    <a:cubicBezTo>
                      <a:pt x="22515" y="10236"/>
                      <a:pt x="23173" y="9499"/>
                      <a:pt x="23173" y="8443"/>
                    </a:cubicBezTo>
                    <a:cubicBezTo>
                      <a:pt x="23173" y="7388"/>
                      <a:pt x="22504" y="6628"/>
                      <a:pt x="21573" y="6628"/>
                    </a:cubicBezTo>
                    <a:cubicBezTo>
                      <a:pt x="20972" y="6628"/>
                      <a:pt x="20461" y="7070"/>
                      <a:pt x="20177" y="7377"/>
                    </a:cubicBezTo>
                    <a:cubicBezTo>
                      <a:pt x="19985" y="7570"/>
                      <a:pt x="19735" y="7683"/>
                      <a:pt x="19463" y="7683"/>
                    </a:cubicBezTo>
                    <a:cubicBezTo>
                      <a:pt x="18929" y="7683"/>
                      <a:pt x="18498" y="7252"/>
                      <a:pt x="18498" y="6707"/>
                    </a:cubicBezTo>
                    <a:lnTo>
                      <a:pt x="19065" y="863"/>
                    </a:lnTo>
                    <a:lnTo>
                      <a:pt x="19031" y="545"/>
                    </a:lnTo>
                    <a:lnTo>
                      <a:pt x="13357" y="1"/>
                    </a:lnTo>
                    <a:cubicBezTo>
                      <a:pt x="12824" y="1"/>
                      <a:pt x="12393" y="432"/>
                      <a:pt x="12393" y="965"/>
                    </a:cubicBezTo>
                    <a:cubicBezTo>
                      <a:pt x="12381" y="1238"/>
                      <a:pt x="12495" y="1487"/>
                      <a:pt x="12688" y="1669"/>
                    </a:cubicBezTo>
                    <a:cubicBezTo>
                      <a:pt x="13006" y="1952"/>
                      <a:pt x="13437" y="2474"/>
                      <a:pt x="13437" y="3065"/>
                    </a:cubicBezTo>
                    <a:cubicBezTo>
                      <a:pt x="13437" y="3995"/>
                      <a:pt x="12699" y="4653"/>
                      <a:pt x="11644" y="4653"/>
                    </a:cubicBezTo>
                    <a:cubicBezTo>
                      <a:pt x="10589" y="4653"/>
                      <a:pt x="9851" y="3995"/>
                      <a:pt x="9851" y="3065"/>
                    </a:cubicBezTo>
                    <a:cubicBezTo>
                      <a:pt x="9851" y="2474"/>
                      <a:pt x="10282" y="1964"/>
                      <a:pt x="10600" y="1669"/>
                    </a:cubicBezTo>
                    <a:cubicBezTo>
                      <a:pt x="11235" y="1067"/>
                      <a:pt x="10804" y="1"/>
                      <a:pt x="9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308725" y="1382525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655" y="1"/>
                    </a:moveTo>
                    <a:cubicBezTo>
                      <a:pt x="10600" y="1"/>
                      <a:pt x="9862" y="659"/>
                      <a:pt x="9862" y="1578"/>
                    </a:cubicBezTo>
                    <a:cubicBezTo>
                      <a:pt x="9862" y="2180"/>
                      <a:pt x="10293" y="2690"/>
                      <a:pt x="10611" y="2985"/>
                    </a:cubicBezTo>
                    <a:cubicBezTo>
                      <a:pt x="10804" y="3167"/>
                      <a:pt x="10917" y="3417"/>
                      <a:pt x="10906" y="3689"/>
                    </a:cubicBezTo>
                    <a:cubicBezTo>
                      <a:pt x="10906" y="4222"/>
                      <a:pt x="10475" y="4654"/>
                      <a:pt x="9941" y="4654"/>
                    </a:cubicBezTo>
                    <a:lnTo>
                      <a:pt x="4109" y="4086"/>
                    </a:lnTo>
                    <a:lnTo>
                      <a:pt x="4097" y="4279"/>
                    </a:lnTo>
                    <a:lnTo>
                      <a:pt x="4665" y="10135"/>
                    </a:lnTo>
                    <a:cubicBezTo>
                      <a:pt x="4665" y="10668"/>
                      <a:pt x="4222" y="11099"/>
                      <a:pt x="3689" y="11099"/>
                    </a:cubicBezTo>
                    <a:cubicBezTo>
                      <a:pt x="3416" y="11099"/>
                      <a:pt x="3167" y="10997"/>
                      <a:pt x="2985" y="10793"/>
                    </a:cubicBezTo>
                    <a:cubicBezTo>
                      <a:pt x="2701" y="10486"/>
                      <a:pt x="2179" y="10044"/>
                      <a:pt x="1589" y="10044"/>
                    </a:cubicBezTo>
                    <a:cubicBezTo>
                      <a:pt x="659" y="10044"/>
                      <a:pt x="1" y="10793"/>
                      <a:pt x="1" y="11848"/>
                    </a:cubicBezTo>
                    <a:cubicBezTo>
                      <a:pt x="1" y="12903"/>
                      <a:pt x="659" y="13641"/>
                      <a:pt x="1589" y="13641"/>
                    </a:cubicBezTo>
                    <a:cubicBezTo>
                      <a:pt x="2179" y="13641"/>
                      <a:pt x="2690" y="13210"/>
                      <a:pt x="2985" y="12892"/>
                    </a:cubicBezTo>
                    <a:cubicBezTo>
                      <a:pt x="3167" y="12699"/>
                      <a:pt x="3416" y="12586"/>
                      <a:pt x="3689" y="12586"/>
                    </a:cubicBezTo>
                    <a:cubicBezTo>
                      <a:pt x="4222" y="12586"/>
                      <a:pt x="4665" y="13017"/>
                      <a:pt x="4665" y="13562"/>
                    </a:cubicBezTo>
                    <a:lnTo>
                      <a:pt x="4120" y="19111"/>
                    </a:lnTo>
                    <a:lnTo>
                      <a:pt x="9941" y="18543"/>
                    </a:lnTo>
                    <a:cubicBezTo>
                      <a:pt x="9946" y="18543"/>
                      <a:pt x="9950" y="18543"/>
                      <a:pt x="9955" y="18543"/>
                    </a:cubicBezTo>
                    <a:cubicBezTo>
                      <a:pt x="10820" y="18543"/>
                      <a:pt x="11243" y="19613"/>
                      <a:pt x="10611" y="20211"/>
                    </a:cubicBezTo>
                    <a:cubicBezTo>
                      <a:pt x="10293" y="20495"/>
                      <a:pt x="9851" y="21006"/>
                      <a:pt x="9851" y="21607"/>
                    </a:cubicBezTo>
                    <a:cubicBezTo>
                      <a:pt x="9851" y="22538"/>
                      <a:pt x="10600" y="23185"/>
                      <a:pt x="11655" y="23185"/>
                    </a:cubicBezTo>
                    <a:cubicBezTo>
                      <a:pt x="12710" y="23185"/>
                      <a:pt x="13448" y="22538"/>
                      <a:pt x="13448" y="21607"/>
                    </a:cubicBezTo>
                    <a:cubicBezTo>
                      <a:pt x="13448" y="21006"/>
                      <a:pt x="13017" y="20495"/>
                      <a:pt x="12699" y="20211"/>
                    </a:cubicBezTo>
                    <a:cubicBezTo>
                      <a:pt x="12067" y="19613"/>
                      <a:pt x="12479" y="18543"/>
                      <a:pt x="13355" y="18543"/>
                    </a:cubicBezTo>
                    <a:cubicBezTo>
                      <a:pt x="13359" y="18543"/>
                      <a:pt x="13364" y="18543"/>
                      <a:pt x="13368" y="18543"/>
                    </a:cubicBezTo>
                    <a:lnTo>
                      <a:pt x="19042" y="19088"/>
                    </a:lnTo>
                    <a:lnTo>
                      <a:pt x="19042" y="19088"/>
                    </a:lnTo>
                    <a:lnTo>
                      <a:pt x="18509" y="13550"/>
                    </a:lnTo>
                    <a:cubicBezTo>
                      <a:pt x="18509" y="13017"/>
                      <a:pt x="18940" y="12586"/>
                      <a:pt x="19474" y="12586"/>
                    </a:cubicBezTo>
                    <a:cubicBezTo>
                      <a:pt x="19746" y="12586"/>
                      <a:pt x="19996" y="12688"/>
                      <a:pt x="20188" y="12892"/>
                    </a:cubicBezTo>
                    <a:cubicBezTo>
                      <a:pt x="20472" y="13198"/>
                      <a:pt x="20983" y="13641"/>
                      <a:pt x="21584" y="13641"/>
                    </a:cubicBezTo>
                    <a:cubicBezTo>
                      <a:pt x="22515" y="13641"/>
                      <a:pt x="23162" y="12892"/>
                      <a:pt x="23162" y="11837"/>
                    </a:cubicBezTo>
                    <a:cubicBezTo>
                      <a:pt x="23162" y="10793"/>
                      <a:pt x="22515" y="10044"/>
                      <a:pt x="21584" y="10044"/>
                    </a:cubicBezTo>
                    <a:cubicBezTo>
                      <a:pt x="20983" y="10044"/>
                      <a:pt x="20472" y="10486"/>
                      <a:pt x="20188" y="10793"/>
                    </a:cubicBezTo>
                    <a:cubicBezTo>
                      <a:pt x="19996" y="10986"/>
                      <a:pt x="19746" y="11099"/>
                      <a:pt x="19474" y="11099"/>
                    </a:cubicBezTo>
                    <a:cubicBezTo>
                      <a:pt x="18940" y="11099"/>
                      <a:pt x="18509" y="10668"/>
                      <a:pt x="18509" y="10123"/>
                    </a:cubicBezTo>
                    <a:lnTo>
                      <a:pt x="19076" y="4279"/>
                    </a:lnTo>
                    <a:lnTo>
                      <a:pt x="19088" y="4097"/>
                    </a:lnTo>
                    <a:lnTo>
                      <a:pt x="13357" y="4654"/>
                    </a:lnTo>
                    <a:cubicBezTo>
                      <a:pt x="12835" y="4642"/>
                      <a:pt x="12404" y="4222"/>
                      <a:pt x="12404" y="3689"/>
                    </a:cubicBezTo>
                    <a:cubicBezTo>
                      <a:pt x="12392" y="3417"/>
                      <a:pt x="12506" y="3167"/>
                      <a:pt x="12699" y="2985"/>
                    </a:cubicBezTo>
                    <a:cubicBezTo>
                      <a:pt x="13017" y="2702"/>
                      <a:pt x="13448" y="2180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308725" y="2134050"/>
                <a:ext cx="491100" cy="495075"/>
              </a:xfrm>
              <a:custGeom>
                <a:avLst/>
                <a:gdLst/>
                <a:ahLst/>
                <a:cxnLst/>
                <a:rect l="l" t="t" r="r" b="b"/>
                <a:pathLst>
                  <a:path w="19644" h="19803" extrusionOk="0">
                    <a:moveTo>
                      <a:pt x="11655" y="0"/>
                    </a:moveTo>
                    <a:cubicBezTo>
                      <a:pt x="10600" y="0"/>
                      <a:pt x="9862" y="658"/>
                      <a:pt x="9862" y="1589"/>
                    </a:cubicBezTo>
                    <a:cubicBezTo>
                      <a:pt x="9862" y="2179"/>
                      <a:pt x="10293" y="2690"/>
                      <a:pt x="10611" y="2985"/>
                    </a:cubicBezTo>
                    <a:cubicBezTo>
                      <a:pt x="11246" y="3586"/>
                      <a:pt x="10815" y="4653"/>
                      <a:pt x="9941" y="4653"/>
                    </a:cubicBezTo>
                    <a:lnTo>
                      <a:pt x="4120" y="4085"/>
                    </a:lnTo>
                    <a:lnTo>
                      <a:pt x="4086" y="4471"/>
                    </a:lnTo>
                    <a:lnTo>
                      <a:pt x="4653" y="10315"/>
                    </a:lnTo>
                    <a:cubicBezTo>
                      <a:pt x="4653" y="10849"/>
                      <a:pt x="4222" y="11291"/>
                      <a:pt x="3689" y="11291"/>
                    </a:cubicBezTo>
                    <a:cubicBezTo>
                      <a:pt x="3416" y="11291"/>
                      <a:pt x="3167" y="11178"/>
                      <a:pt x="2974" y="10985"/>
                    </a:cubicBezTo>
                    <a:cubicBezTo>
                      <a:pt x="2690" y="10667"/>
                      <a:pt x="2179" y="10236"/>
                      <a:pt x="1578" y="10236"/>
                    </a:cubicBezTo>
                    <a:cubicBezTo>
                      <a:pt x="647" y="10236"/>
                      <a:pt x="1" y="10974"/>
                      <a:pt x="1" y="12029"/>
                    </a:cubicBezTo>
                    <a:cubicBezTo>
                      <a:pt x="1" y="13084"/>
                      <a:pt x="647" y="13833"/>
                      <a:pt x="1578" y="13833"/>
                    </a:cubicBezTo>
                    <a:cubicBezTo>
                      <a:pt x="2179" y="13833"/>
                      <a:pt x="2690" y="13391"/>
                      <a:pt x="2974" y="13084"/>
                    </a:cubicBezTo>
                    <a:cubicBezTo>
                      <a:pt x="3147" y="12889"/>
                      <a:pt x="3393" y="12777"/>
                      <a:pt x="3651" y="12777"/>
                    </a:cubicBezTo>
                    <a:cubicBezTo>
                      <a:pt x="3664" y="12777"/>
                      <a:pt x="3676" y="12777"/>
                      <a:pt x="3689" y="12778"/>
                    </a:cubicBezTo>
                    <a:cubicBezTo>
                      <a:pt x="4222" y="12778"/>
                      <a:pt x="4653" y="13209"/>
                      <a:pt x="4653" y="13742"/>
                    </a:cubicBezTo>
                    <a:lnTo>
                      <a:pt x="4120" y="19235"/>
                    </a:lnTo>
                    <a:lnTo>
                      <a:pt x="9941" y="19802"/>
                    </a:lnTo>
                    <a:cubicBezTo>
                      <a:pt x="10815" y="19802"/>
                      <a:pt x="11246" y="18736"/>
                      <a:pt x="10600" y="18134"/>
                    </a:cubicBezTo>
                    <a:cubicBezTo>
                      <a:pt x="10293" y="17850"/>
                      <a:pt x="9851" y="17328"/>
                      <a:pt x="9851" y="16738"/>
                    </a:cubicBezTo>
                    <a:cubicBezTo>
                      <a:pt x="9851" y="15808"/>
                      <a:pt x="10600" y="15150"/>
                      <a:pt x="11655" y="15150"/>
                    </a:cubicBezTo>
                    <a:cubicBezTo>
                      <a:pt x="12710" y="15150"/>
                      <a:pt x="13448" y="15808"/>
                      <a:pt x="13448" y="16738"/>
                    </a:cubicBezTo>
                    <a:cubicBezTo>
                      <a:pt x="13448" y="17328"/>
                      <a:pt x="13017" y="17839"/>
                      <a:pt x="12699" y="18134"/>
                    </a:cubicBezTo>
                    <a:cubicBezTo>
                      <a:pt x="12063" y="18736"/>
                      <a:pt x="12483" y="19802"/>
                      <a:pt x="13368" y="19802"/>
                    </a:cubicBezTo>
                    <a:lnTo>
                      <a:pt x="19110" y="19246"/>
                    </a:lnTo>
                    <a:lnTo>
                      <a:pt x="19644" y="13754"/>
                    </a:lnTo>
                    <a:cubicBezTo>
                      <a:pt x="19644" y="13220"/>
                      <a:pt x="19201" y="12789"/>
                      <a:pt x="18668" y="12789"/>
                    </a:cubicBezTo>
                    <a:cubicBezTo>
                      <a:pt x="18407" y="12789"/>
                      <a:pt x="18146" y="12891"/>
                      <a:pt x="17964" y="13096"/>
                    </a:cubicBezTo>
                    <a:cubicBezTo>
                      <a:pt x="17681" y="13402"/>
                      <a:pt x="17170" y="13845"/>
                      <a:pt x="16568" y="13845"/>
                    </a:cubicBezTo>
                    <a:cubicBezTo>
                      <a:pt x="15638" y="13845"/>
                      <a:pt x="14991" y="13096"/>
                      <a:pt x="14991" y="12052"/>
                    </a:cubicBezTo>
                    <a:cubicBezTo>
                      <a:pt x="14991" y="10996"/>
                      <a:pt x="15638" y="10247"/>
                      <a:pt x="16568" y="10247"/>
                    </a:cubicBezTo>
                    <a:cubicBezTo>
                      <a:pt x="17170" y="10247"/>
                      <a:pt x="17681" y="10690"/>
                      <a:pt x="17964" y="10996"/>
                    </a:cubicBezTo>
                    <a:cubicBezTo>
                      <a:pt x="18146" y="11189"/>
                      <a:pt x="18407" y="11303"/>
                      <a:pt x="18668" y="11303"/>
                    </a:cubicBezTo>
                    <a:cubicBezTo>
                      <a:pt x="19201" y="11303"/>
                      <a:pt x="19644" y="10871"/>
                      <a:pt x="19644" y="10327"/>
                    </a:cubicBezTo>
                    <a:lnTo>
                      <a:pt x="19076" y="4483"/>
                    </a:lnTo>
                    <a:lnTo>
                      <a:pt x="19042" y="4108"/>
                    </a:lnTo>
                    <a:lnTo>
                      <a:pt x="13368" y="4664"/>
                    </a:lnTo>
                    <a:cubicBezTo>
                      <a:pt x="12824" y="4653"/>
                      <a:pt x="12392" y="4222"/>
                      <a:pt x="12404" y="3688"/>
                    </a:cubicBezTo>
                    <a:cubicBezTo>
                      <a:pt x="12392" y="3416"/>
                      <a:pt x="12506" y="3166"/>
                      <a:pt x="12699" y="2985"/>
                    </a:cubicBezTo>
                    <a:cubicBezTo>
                      <a:pt x="13017" y="2701"/>
                      <a:pt x="13448" y="2179"/>
                      <a:pt x="13448" y="1589"/>
                    </a:cubicBezTo>
                    <a:cubicBezTo>
                      <a:pt x="13448" y="658"/>
                      <a:pt x="12710" y="0"/>
                      <a:pt x="1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018500" y="2134325"/>
                <a:ext cx="406275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6251" h="23310" extrusionOk="0">
                    <a:moveTo>
                      <a:pt x="8137" y="1"/>
                    </a:moveTo>
                    <a:cubicBezTo>
                      <a:pt x="7082" y="1"/>
                      <a:pt x="6333" y="647"/>
                      <a:pt x="6333" y="1578"/>
                    </a:cubicBezTo>
                    <a:cubicBezTo>
                      <a:pt x="6333" y="2179"/>
                      <a:pt x="6775" y="2690"/>
                      <a:pt x="7082" y="2974"/>
                    </a:cubicBezTo>
                    <a:cubicBezTo>
                      <a:pt x="7729" y="3575"/>
                      <a:pt x="7297" y="4642"/>
                      <a:pt x="6424" y="4642"/>
                    </a:cubicBezTo>
                    <a:lnTo>
                      <a:pt x="568" y="4074"/>
                    </a:lnTo>
                    <a:lnTo>
                      <a:pt x="534" y="4074"/>
                    </a:lnTo>
                    <a:lnTo>
                      <a:pt x="568" y="4449"/>
                    </a:lnTo>
                    <a:lnTo>
                      <a:pt x="1" y="10293"/>
                    </a:lnTo>
                    <a:cubicBezTo>
                      <a:pt x="1" y="10838"/>
                      <a:pt x="432" y="11269"/>
                      <a:pt x="965" y="11269"/>
                    </a:cubicBezTo>
                    <a:cubicBezTo>
                      <a:pt x="1238" y="11269"/>
                      <a:pt x="1499" y="11156"/>
                      <a:pt x="1680" y="10963"/>
                    </a:cubicBezTo>
                    <a:cubicBezTo>
                      <a:pt x="1964" y="10656"/>
                      <a:pt x="2475" y="10214"/>
                      <a:pt x="3076" y="10214"/>
                    </a:cubicBezTo>
                    <a:cubicBezTo>
                      <a:pt x="4007" y="10214"/>
                      <a:pt x="4653" y="10951"/>
                      <a:pt x="4653" y="12007"/>
                    </a:cubicBezTo>
                    <a:cubicBezTo>
                      <a:pt x="4653" y="13062"/>
                      <a:pt x="4007" y="13811"/>
                      <a:pt x="3076" y="13811"/>
                    </a:cubicBezTo>
                    <a:cubicBezTo>
                      <a:pt x="2475" y="13811"/>
                      <a:pt x="1964" y="13368"/>
                      <a:pt x="1680" y="13062"/>
                    </a:cubicBezTo>
                    <a:cubicBezTo>
                      <a:pt x="1499" y="12858"/>
                      <a:pt x="1238" y="12756"/>
                      <a:pt x="965" y="12756"/>
                    </a:cubicBezTo>
                    <a:cubicBezTo>
                      <a:pt x="432" y="12756"/>
                      <a:pt x="1" y="13187"/>
                      <a:pt x="1" y="13720"/>
                    </a:cubicBezTo>
                    <a:lnTo>
                      <a:pt x="534" y="19224"/>
                    </a:lnTo>
                    <a:lnTo>
                      <a:pt x="568" y="19224"/>
                    </a:lnTo>
                    <a:lnTo>
                      <a:pt x="6412" y="18656"/>
                    </a:lnTo>
                    <a:cubicBezTo>
                      <a:pt x="6957" y="18656"/>
                      <a:pt x="7388" y="19088"/>
                      <a:pt x="7388" y="19621"/>
                    </a:cubicBezTo>
                    <a:cubicBezTo>
                      <a:pt x="7388" y="19893"/>
                      <a:pt x="7275" y="20143"/>
                      <a:pt x="7082" y="20336"/>
                    </a:cubicBezTo>
                    <a:cubicBezTo>
                      <a:pt x="6764" y="20620"/>
                      <a:pt x="6333" y="21130"/>
                      <a:pt x="6333" y="21732"/>
                    </a:cubicBezTo>
                    <a:cubicBezTo>
                      <a:pt x="6333" y="22662"/>
                      <a:pt x="7071" y="23309"/>
                      <a:pt x="8126" y="23309"/>
                    </a:cubicBezTo>
                    <a:cubicBezTo>
                      <a:pt x="9181" y="23309"/>
                      <a:pt x="9930" y="22662"/>
                      <a:pt x="9930" y="21732"/>
                    </a:cubicBezTo>
                    <a:cubicBezTo>
                      <a:pt x="9930" y="21130"/>
                      <a:pt x="9488" y="20620"/>
                      <a:pt x="9181" y="20336"/>
                    </a:cubicBezTo>
                    <a:cubicBezTo>
                      <a:pt x="8977" y="20143"/>
                      <a:pt x="8875" y="19893"/>
                      <a:pt x="8875" y="19621"/>
                    </a:cubicBezTo>
                    <a:cubicBezTo>
                      <a:pt x="8875" y="19088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6251" y="13743"/>
                    </a:lnTo>
                    <a:cubicBezTo>
                      <a:pt x="16251" y="13198"/>
                      <a:pt x="15820" y="12767"/>
                      <a:pt x="15286" y="12767"/>
                    </a:cubicBezTo>
                    <a:cubicBezTo>
                      <a:pt x="15014" y="12767"/>
                      <a:pt x="14764" y="12880"/>
                      <a:pt x="14583" y="13073"/>
                    </a:cubicBezTo>
                    <a:cubicBezTo>
                      <a:pt x="14299" y="13380"/>
                      <a:pt x="13777" y="13822"/>
                      <a:pt x="13176" y="13822"/>
                    </a:cubicBezTo>
                    <a:cubicBezTo>
                      <a:pt x="12256" y="13822"/>
                      <a:pt x="11598" y="13085"/>
                      <a:pt x="11598" y="12029"/>
                    </a:cubicBezTo>
                    <a:cubicBezTo>
                      <a:pt x="11598" y="10974"/>
                      <a:pt x="12256" y="10225"/>
                      <a:pt x="13176" y="10225"/>
                    </a:cubicBezTo>
                    <a:cubicBezTo>
                      <a:pt x="13777" y="10225"/>
                      <a:pt x="14288" y="10668"/>
                      <a:pt x="14583" y="10974"/>
                    </a:cubicBezTo>
                    <a:cubicBezTo>
                      <a:pt x="14764" y="11178"/>
                      <a:pt x="15014" y="11280"/>
                      <a:pt x="15286" y="11280"/>
                    </a:cubicBezTo>
                    <a:cubicBezTo>
                      <a:pt x="15820" y="11280"/>
                      <a:pt x="16251" y="10849"/>
                      <a:pt x="16251" y="10316"/>
                    </a:cubicBezTo>
                    <a:lnTo>
                      <a:pt x="15684" y="4460"/>
                    </a:lnTo>
                    <a:lnTo>
                      <a:pt x="15729" y="4074"/>
                    </a:lnTo>
                    <a:lnTo>
                      <a:pt x="15684" y="4074"/>
                    </a:lnTo>
                    <a:lnTo>
                      <a:pt x="9851" y="4642"/>
                    </a:lnTo>
                    <a:cubicBezTo>
                      <a:pt x="8966" y="4642"/>
                      <a:pt x="8546" y="3575"/>
                      <a:pt x="9181" y="2974"/>
                    </a:cubicBezTo>
                    <a:cubicBezTo>
                      <a:pt x="9488" y="2690"/>
                      <a:pt x="9930" y="2179"/>
                      <a:pt x="9930" y="1578"/>
                    </a:cubicBezTo>
                    <a:cubicBezTo>
                      <a:pt x="9930" y="647"/>
                      <a:pt x="9193" y="1"/>
                      <a:pt x="81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5018500" y="1846375"/>
                <a:ext cx="4065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568" y="568"/>
                    </a:lnTo>
                    <a:lnTo>
                      <a:pt x="545" y="568"/>
                    </a:lnTo>
                    <a:lnTo>
                      <a:pt x="568" y="852"/>
                    </a:lnTo>
                    <a:lnTo>
                      <a:pt x="1" y="6696"/>
                    </a:lnTo>
                    <a:cubicBezTo>
                      <a:pt x="1" y="7229"/>
                      <a:pt x="432" y="7660"/>
                      <a:pt x="965" y="7660"/>
                    </a:cubicBezTo>
                    <a:cubicBezTo>
                      <a:pt x="978" y="7661"/>
                      <a:pt x="990" y="7661"/>
                      <a:pt x="1003" y="7661"/>
                    </a:cubicBezTo>
                    <a:cubicBezTo>
                      <a:pt x="1261" y="7661"/>
                      <a:pt x="1507" y="7549"/>
                      <a:pt x="1680" y="7365"/>
                    </a:cubicBezTo>
                    <a:cubicBezTo>
                      <a:pt x="1964" y="7048"/>
                      <a:pt x="2475" y="6616"/>
                      <a:pt x="3076" y="6616"/>
                    </a:cubicBezTo>
                    <a:cubicBezTo>
                      <a:pt x="4007" y="6616"/>
                      <a:pt x="4653" y="7354"/>
                      <a:pt x="4653" y="8409"/>
                    </a:cubicBezTo>
                    <a:cubicBezTo>
                      <a:pt x="4653" y="9465"/>
                      <a:pt x="4007" y="10202"/>
                      <a:pt x="3076" y="10202"/>
                    </a:cubicBezTo>
                    <a:cubicBezTo>
                      <a:pt x="2475" y="10202"/>
                      <a:pt x="1964" y="9771"/>
                      <a:pt x="1680" y="9453"/>
                    </a:cubicBezTo>
                    <a:cubicBezTo>
                      <a:pt x="1507" y="9269"/>
                      <a:pt x="1261" y="9158"/>
                      <a:pt x="1003" y="9158"/>
                    </a:cubicBezTo>
                    <a:cubicBezTo>
                      <a:pt x="990" y="9158"/>
                      <a:pt x="978" y="9158"/>
                      <a:pt x="965" y="9158"/>
                    </a:cubicBezTo>
                    <a:cubicBezTo>
                      <a:pt x="432" y="9158"/>
                      <a:pt x="1" y="9589"/>
                      <a:pt x="1" y="10123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12" y="16171"/>
                    </a:lnTo>
                    <a:cubicBezTo>
                      <a:pt x="7297" y="16171"/>
                      <a:pt x="7717" y="15105"/>
                      <a:pt x="7082" y="14503"/>
                    </a:cubicBezTo>
                    <a:cubicBezTo>
                      <a:pt x="6764" y="14219"/>
                      <a:pt x="6333" y="13709"/>
                      <a:pt x="6333" y="13107"/>
                    </a:cubicBezTo>
                    <a:cubicBezTo>
                      <a:pt x="6333" y="12177"/>
                      <a:pt x="7082" y="11519"/>
                      <a:pt x="8126" y="11519"/>
                    </a:cubicBezTo>
                    <a:cubicBezTo>
                      <a:pt x="9181" y="11519"/>
                      <a:pt x="9930" y="12177"/>
                      <a:pt x="9930" y="13107"/>
                    </a:cubicBezTo>
                    <a:cubicBezTo>
                      <a:pt x="9930" y="13709"/>
                      <a:pt x="9488" y="14219"/>
                      <a:pt x="9181" y="14503"/>
                    </a:cubicBezTo>
                    <a:cubicBezTo>
                      <a:pt x="8534" y="15105"/>
                      <a:pt x="8966" y="16171"/>
                      <a:pt x="9839" y="16171"/>
                    </a:cubicBezTo>
                    <a:lnTo>
                      <a:pt x="15695" y="15604"/>
                    </a:lnTo>
                    <a:lnTo>
                      <a:pt x="15729" y="15604"/>
                    </a:lnTo>
                    <a:lnTo>
                      <a:pt x="16262" y="10134"/>
                    </a:lnTo>
                    <a:cubicBezTo>
                      <a:pt x="16262" y="9601"/>
                      <a:pt x="15820" y="9170"/>
                      <a:pt x="15286" y="9170"/>
                    </a:cubicBezTo>
                    <a:cubicBezTo>
                      <a:pt x="15014" y="9170"/>
                      <a:pt x="14764" y="9272"/>
                      <a:pt x="14583" y="9476"/>
                    </a:cubicBezTo>
                    <a:cubicBezTo>
                      <a:pt x="14299" y="9782"/>
                      <a:pt x="13777" y="10225"/>
                      <a:pt x="13187" y="10225"/>
                    </a:cubicBezTo>
                    <a:cubicBezTo>
                      <a:pt x="12256" y="10225"/>
                      <a:pt x="11598" y="9476"/>
                      <a:pt x="11598" y="8421"/>
                    </a:cubicBezTo>
                    <a:cubicBezTo>
                      <a:pt x="11598" y="7377"/>
                      <a:pt x="12256" y="6628"/>
                      <a:pt x="13187" y="6628"/>
                    </a:cubicBezTo>
                    <a:cubicBezTo>
                      <a:pt x="13777" y="6628"/>
                      <a:pt x="14288" y="7070"/>
                      <a:pt x="14583" y="7377"/>
                    </a:cubicBezTo>
                    <a:cubicBezTo>
                      <a:pt x="14764" y="7570"/>
                      <a:pt x="15014" y="7683"/>
                      <a:pt x="15286" y="7683"/>
                    </a:cubicBezTo>
                    <a:cubicBezTo>
                      <a:pt x="15820" y="7683"/>
                      <a:pt x="16262" y="7252"/>
                      <a:pt x="16262" y="6707"/>
                    </a:cubicBezTo>
                    <a:lnTo>
                      <a:pt x="15695" y="863"/>
                    </a:lnTo>
                    <a:lnTo>
                      <a:pt x="15718" y="557"/>
                    </a:lnTo>
                    <a:lnTo>
                      <a:pt x="15695" y="557"/>
                    </a:lnTo>
                    <a:lnTo>
                      <a:pt x="9851" y="1"/>
                    </a:lnTo>
                    <a:cubicBezTo>
                      <a:pt x="9846" y="1"/>
                      <a:pt x="9841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4174225" y="2134325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59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1246" y="3587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4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676" y="11270"/>
                      <a:pt x="3664" y="11270"/>
                      <a:pt x="3651" y="11270"/>
                    </a:cubicBezTo>
                    <a:cubicBezTo>
                      <a:pt x="3393" y="11270"/>
                      <a:pt x="3147" y="11158"/>
                      <a:pt x="2974" y="10974"/>
                    </a:cubicBezTo>
                    <a:cubicBezTo>
                      <a:pt x="2690" y="10656"/>
                      <a:pt x="2179" y="10225"/>
                      <a:pt x="1578" y="10225"/>
                    </a:cubicBezTo>
                    <a:cubicBezTo>
                      <a:pt x="647" y="10225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80"/>
                      <a:pt x="2974" y="13062"/>
                    </a:cubicBezTo>
                    <a:cubicBezTo>
                      <a:pt x="3155" y="12869"/>
                      <a:pt x="3416" y="12756"/>
                      <a:pt x="3689" y="12756"/>
                    </a:cubicBezTo>
                    <a:cubicBezTo>
                      <a:pt x="4222" y="12756"/>
                      <a:pt x="4653" y="13198"/>
                      <a:pt x="4653" y="13731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815" y="19791"/>
                      <a:pt x="11235" y="18725"/>
                      <a:pt x="10600" y="18123"/>
                    </a:cubicBezTo>
                    <a:cubicBezTo>
                      <a:pt x="10293" y="17839"/>
                      <a:pt x="9851" y="17317"/>
                      <a:pt x="9851" y="16727"/>
                    </a:cubicBezTo>
                    <a:cubicBezTo>
                      <a:pt x="9851" y="15797"/>
                      <a:pt x="10600" y="15139"/>
                      <a:pt x="11644" y="15139"/>
                    </a:cubicBezTo>
                    <a:cubicBezTo>
                      <a:pt x="12699" y="15139"/>
                      <a:pt x="13448" y="15797"/>
                      <a:pt x="13448" y="16727"/>
                    </a:cubicBezTo>
                    <a:cubicBezTo>
                      <a:pt x="13448" y="17317"/>
                      <a:pt x="13005" y="17828"/>
                      <a:pt x="12699" y="18123"/>
                    </a:cubicBezTo>
                    <a:cubicBezTo>
                      <a:pt x="12052" y="18725"/>
                      <a:pt x="12483" y="19791"/>
                      <a:pt x="13357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20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25"/>
                      <a:pt x="21800" y="10225"/>
                    </a:cubicBezTo>
                    <a:cubicBezTo>
                      <a:pt x="21198" y="10225"/>
                      <a:pt x="20688" y="10656"/>
                      <a:pt x="20404" y="10974"/>
                    </a:cubicBezTo>
                    <a:cubicBezTo>
                      <a:pt x="20231" y="11158"/>
                      <a:pt x="19985" y="11270"/>
                      <a:pt x="19736" y="11270"/>
                    </a:cubicBezTo>
                    <a:cubicBezTo>
                      <a:pt x="19724" y="11270"/>
                      <a:pt x="19712" y="11270"/>
                      <a:pt x="19700" y="11269"/>
                    </a:cubicBezTo>
                    <a:cubicBezTo>
                      <a:pt x="19156" y="11269"/>
                      <a:pt x="18725" y="10838"/>
                      <a:pt x="18725" y="10304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87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6065050" y="2889525"/>
                <a:ext cx="41820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2" y="4653"/>
                    </a:cubicBezTo>
                    <a:lnTo>
                      <a:pt x="4086" y="4086"/>
                    </a:lnTo>
                    <a:lnTo>
                      <a:pt x="4041" y="4086"/>
                    </a:lnTo>
                    <a:lnTo>
                      <a:pt x="4086" y="4506"/>
                    </a:lnTo>
                    <a:lnTo>
                      <a:pt x="4654" y="10361"/>
                    </a:lnTo>
                    <a:cubicBezTo>
                      <a:pt x="4654" y="10894"/>
                      <a:pt x="4222" y="11326"/>
                      <a:pt x="3689" y="11326"/>
                    </a:cubicBezTo>
                    <a:cubicBezTo>
                      <a:pt x="3417" y="11326"/>
                      <a:pt x="3156" y="11223"/>
                      <a:pt x="2974" y="11019"/>
                    </a:cubicBezTo>
                    <a:cubicBezTo>
                      <a:pt x="2690" y="10713"/>
                      <a:pt x="2180" y="10270"/>
                      <a:pt x="1578" y="10270"/>
                    </a:cubicBezTo>
                    <a:cubicBezTo>
                      <a:pt x="648" y="10270"/>
                      <a:pt x="1" y="11019"/>
                      <a:pt x="1" y="12075"/>
                    </a:cubicBezTo>
                    <a:cubicBezTo>
                      <a:pt x="1" y="13130"/>
                      <a:pt x="648" y="13868"/>
                      <a:pt x="1578" y="13868"/>
                    </a:cubicBezTo>
                    <a:cubicBezTo>
                      <a:pt x="2180" y="13868"/>
                      <a:pt x="2690" y="13436"/>
                      <a:pt x="2974" y="13119"/>
                    </a:cubicBezTo>
                    <a:cubicBezTo>
                      <a:pt x="3156" y="12926"/>
                      <a:pt x="3417" y="12812"/>
                      <a:pt x="3689" y="12812"/>
                    </a:cubicBezTo>
                    <a:cubicBezTo>
                      <a:pt x="4222" y="12812"/>
                      <a:pt x="4654" y="13243"/>
                      <a:pt x="4654" y="13788"/>
                    </a:cubicBezTo>
                    <a:lnTo>
                      <a:pt x="4143" y="19076"/>
                    </a:lnTo>
                    <a:lnTo>
                      <a:pt x="9942" y="19632"/>
                    </a:lnTo>
                    <a:cubicBezTo>
                      <a:pt x="10815" y="19632"/>
                      <a:pt x="11247" y="18566"/>
                      <a:pt x="10611" y="17964"/>
                    </a:cubicBezTo>
                    <a:cubicBezTo>
                      <a:pt x="10293" y="17680"/>
                      <a:pt x="9862" y="17170"/>
                      <a:pt x="9862" y="16568"/>
                    </a:cubicBezTo>
                    <a:cubicBezTo>
                      <a:pt x="9862" y="15638"/>
                      <a:pt x="10600" y="14991"/>
                      <a:pt x="11655" y="14991"/>
                    </a:cubicBezTo>
                    <a:cubicBezTo>
                      <a:pt x="12711" y="14991"/>
                      <a:pt x="13448" y="15638"/>
                      <a:pt x="13448" y="16568"/>
                    </a:cubicBezTo>
                    <a:cubicBezTo>
                      <a:pt x="13448" y="17170"/>
                      <a:pt x="13017" y="17680"/>
                      <a:pt x="12699" y="17964"/>
                    </a:cubicBezTo>
                    <a:cubicBezTo>
                      <a:pt x="12064" y="18566"/>
                      <a:pt x="12495" y="19632"/>
                      <a:pt x="13369" y="19632"/>
                    </a:cubicBezTo>
                    <a:lnTo>
                      <a:pt x="16728" y="19314"/>
                    </a:lnTo>
                    <a:lnTo>
                      <a:pt x="16728" y="4324"/>
                    </a:lnTo>
                    <a:lnTo>
                      <a:pt x="13369" y="4653"/>
                    </a:lnTo>
                    <a:cubicBezTo>
                      <a:pt x="12835" y="4653"/>
                      <a:pt x="12393" y="4222"/>
                      <a:pt x="12393" y="3677"/>
                    </a:cubicBezTo>
                    <a:cubicBezTo>
                      <a:pt x="12393" y="3416"/>
                      <a:pt x="12506" y="3155"/>
                      <a:pt x="12699" y="2974"/>
                    </a:cubicBezTo>
                    <a:cubicBezTo>
                      <a:pt x="13006" y="2690"/>
                      <a:pt x="13448" y="2179"/>
                      <a:pt x="13448" y="1578"/>
                    </a:cubicBezTo>
                    <a:cubicBezTo>
                      <a:pt x="13448" y="647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6153000" y="2600725"/>
                <a:ext cx="329975" cy="40515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206" extrusionOk="0">
                    <a:moveTo>
                      <a:pt x="6424" y="0"/>
                    </a:moveTo>
                    <a:lnTo>
                      <a:pt x="602" y="568"/>
                    </a:lnTo>
                    <a:lnTo>
                      <a:pt x="568" y="942"/>
                    </a:lnTo>
                    <a:lnTo>
                      <a:pt x="1" y="6786"/>
                    </a:lnTo>
                    <a:cubicBezTo>
                      <a:pt x="1" y="7378"/>
                      <a:pt x="477" y="7762"/>
                      <a:pt x="976" y="7762"/>
                    </a:cubicBezTo>
                    <a:cubicBezTo>
                      <a:pt x="1224" y="7762"/>
                      <a:pt x="1477" y="7667"/>
                      <a:pt x="1680" y="7456"/>
                    </a:cubicBezTo>
                    <a:cubicBezTo>
                      <a:pt x="1964" y="7150"/>
                      <a:pt x="2475" y="6707"/>
                      <a:pt x="3076" y="6707"/>
                    </a:cubicBezTo>
                    <a:cubicBezTo>
                      <a:pt x="4007" y="6707"/>
                      <a:pt x="4653" y="7456"/>
                      <a:pt x="4653" y="8511"/>
                    </a:cubicBezTo>
                    <a:cubicBezTo>
                      <a:pt x="4653" y="9555"/>
                      <a:pt x="4007" y="10304"/>
                      <a:pt x="3076" y="10304"/>
                    </a:cubicBezTo>
                    <a:cubicBezTo>
                      <a:pt x="2475" y="10304"/>
                      <a:pt x="1964" y="9862"/>
                      <a:pt x="1680" y="9555"/>
                    </a:cubicBezTo>
                    <a:cubicBezTo>
                      <a:pt x="1487" y="9362"/>
                      <a:pt x="1238" y="9249"/>
                      <a:pt x="965" y="9249"/>
                    </a:cubicBezTo>
                    <a:cubicBezTo>
                      <a:pt x="432" y="9249"/>
                      <a:pt x="1" y="9680"/>
                      <a:pt x="1" y="10213"/>
                    </a:cubicBezTo>
                    <a:lnTo>
                      <a:pt x="523" y="15638"/>
                    </a:lnTo>
                    <a:lnTo>
                      <a:pt x="557" y="15638"/>
                    </a:lnTo>
                    <a:lnTo>
                      <a:pt x="6412" y="16205"/>
                    </a:lnTo>
                    <a:cubicBezTo>
                      <a:pt x="6946" y="16205"/>
                      <a:pt x="7377" y="15774"/>
                      <a:pt x="7377" y="15241"/>
                    </a:cubicBezTo>
                    <a:cubicBezTo>
                      <a:pt x="7388" y="14968"/>
                      <a:pt x="7275" y="14707"/>
                      <a:pt x="7082" y="14526"/>
                    </a:cubicBezTo>
                    <a:cubicBezTo>
                      <a:pt x="6764" y="14242"/>
                      <a:pt x="6322" y="13731"/>
                      <a:pt x="6322" y="13130"/>
                    </a:cubicBezTo>
                    <a:cubicBezTo>
                      <a:pt x="6322" y="12199"/>
                      <a:pt x="7071" y="11553"/>
                      <a:pt x="8126" y="11553"/>
                    </a:cubicBezTo>
                    <a:cubicBezTo>
                      <a:pt x="9181" y="11553"/>
                      <a:pt x="9919" y="12199"/>
                      <a:pt x="9919" y="13130"/>
                    </a:cubicBezTo>
                    <a:cubicBezTo>
                      <a:pt x="9919" y="13731"/>
                      <a:pt x="9488" y="14242"/>
                      <a:pt x="9170" y="14526"/>
                    </a:cubicBezTo>
                    <a:cubicBezTo>
                      <a:pt x="8977" y="14707"/>
                      <a:pt x="8863" y="14968"/>
                      <a:pt x="8863" y="15241"/>
                    </a:cubicBezTo>
                    <a:cubicBezTo>
                      <a:pt x="8863" y="15774"/>
                      <a:pt x="9306" y="16205"/>
                      <a:pt x="9839" y="16205"/>
                    </a:cubicBezTo>
                    <a:lnTo>
                      <a:pt x="13198" y="15876"/>
                    </a:lnTo>
                    <a:lnTo>
                      <a:pt x="13198" y="10304"/>
                    </a:lnTo>
                    <a:cubicBezTo>
                      <a:pt x="12302" y="10259"/>
                      <a:pt x="11678" y="9533"/>
                      <a:pt x="11678" y="8500"/>
                    </a:cubicBezTo>
                    <a:cubicBezTo>
                      <a:pt x="11678" y="7479"/>
                      <a:pt x="12302" y="6741"/>
                      <a:pt x="13198" y="6707"/>
                    </a:cubicBezTo>
                    <a:lnTo>
                      <a:pt x="13198" y="330"/>
                    </a:lnTo>
                    <a:lnTo>
                      <a:pt x="9851" y="0"/>
                    </a:lnTo>
                    <a:cubicBezTo>
                      <a:pt x="9306" y="0"/>
                      <a:pt x="8875" y="432"/>
                      <a:pt x="8875" y="965"/>
                    </a:cubicBezTo>
                    <a:cubicBezTo>
                      <a:pt x="8875" y="1237"/>
                      <a:pt x="8988" y="1498"/>
                      <a:pt x="9181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93" y="4653"/>
                      <a:pt x="8137" y="4653"/>
                    </a:cubicBezTo>
                    <a:cubicBezTo>
                      <a:pt x="7082" y="4653"/>
                      <a:pt x="6333" y="4006"/>
                      <a:pt x="6333" y="3076"/>
                    </a:cubicBezTo>
                    <a:cubicBezTo>
                      <a:pt x="6333" y="2474"/>
                      <a:pt x="6775" y="1964"/>
                      <a:pt x="7082" y="1680"/>
                    </a:cubicBezTo>
                    <a:cubicBezTo>
                      <a:pt x="7286" y="1498"/>
                      <a:pt x="7388" y="1237"/>
                      <a:pt x="7388" y="965"/>
                    </a:cubicBezTo>
                    <a:cubicBezTo>
                      <a:pt x="7388" y="432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6065050" y="1382525"/>
                <a:ext cx="41792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23196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0804" y="3167"/>
                      <a:pt x="10906" y="3417"/>
                      <a:pt x="10906" y="3689"/>
                    </a:cubicBezTo>
                    <a:cubicBezTo>
                      <a:pt x="10906" y="4222"/>
                      <a:pt x="10475" y="4654"/>
                      <a:pt x="9942" y="4654"/>
                    </a:cubicBezTo>
                    <a:lnTo>
                      <a:pt x="4086" y="4086"/>
                    </a:lnTo>
                    <a:lnTo>
                      <a:pt x="4064" y="4086"/>
                    </a:lnTo>
                    <a:lnTo>
                      <a:pt x="4086" y="4290"/>
                    </a:lnTo>
                    <a:lnTo>
                      <a:pt x="4654" y="10135"/>
                    </a:lnTo>
                    <a:cubicBezTo>
                      <a:pt x="4654" y="10668"/>
                      <a:pt x="4222" y="11110"/>
                      <a:pt x="3689" y="11110"/>
                    </a:cubicBezTo>
                    <a:cubicBezTo>
                      <a:pt x="3417" y="11110"/>
                      <a:pt x="3156" y="10997"/>
                      <a:pt x="2974" y="10804"/>
                    </a:cubicBezTo>
                    <a:cubicBezTo>
                      <a:pt x="2690" y="10486"/>
                      <a:pt x="2180" y="10055"/>
                      <a:pt x="1578" y="10055"/>
                    </a:cubicBezTo>
                    <a:cubicBezTo>
                      <a:pt x="648" y="10055"/>
                      <a:pt x="1" y="10793"/>
                      <a:pt x="1" y="11848"/>
                    </a:cubicBezTo>
                    <a:cubicBezTo>
                      <a:pt x="1" y="12903"/>
                      <a:pt x="648" y="13652"/>
                      <a:pt x="1578" y="13652"/>
                    </a:cubicBezTo>
                    <a:cubicBezTo>
                      <a:pt x="2180" y="13652"/>
                      <a:pt x="2690" y="13210"/>
                      <a:pt x="2974" y="12892"/>
                    </a:cubicBezTo>
                    <a:cubicBezTo>
                      <a:pt x="3147" y="12708"/>
                      <a:pt x="3393" y="12596"/>
                      <a:pt x="3652" y="12596"/>
                    </a:cubicBezTo>
                    <a:cubicBezTo>
                      <a:pt x="3664" y="12596"/>
                      <a:pt x="3677" y="12596"/>
                      <a:pt x="3689" y="12597"/>
                    </a:cubicBezTo>
                    <a:cubicBezTo>
                      <a:pt x="4222" y="12597"/>
                      <a:pt x="4654" y="13028"/>
                      <a:pt x="4654" y="13562"/>
                    </a:cubicBezTo>
                    <a:lnTo>
                      <a:pt x="4120" y="19111"/>
                    </a:lnTo>
                    <a:lnTo>
                      <a:pt x="9942" y="18543"/>
                    </a:lnTo>
                    <a:cubicBezTo>
                      <a:pt x="10815" y="18543"/>
                      <a:pt x="11235" y="19610"/>
                      <a:pt x="10600" y="20211"/>
                    </a:cubicBezTo>
                    <a:cubicBezTo>
                      <a:pt x="10293" y="20495"/>
                      <a:pt x="9851" y="21017"/>
                      <a:pt x="9851" y="21607"/>
                    </a:cubicBezTo>
                    <a:cubicBezTo>
                      <a:pt x="9851" y="22538"/>
                      <a:pt x="10600" y="23196"/>
                      <a:pt x="11655" y="23196"/>
                    </a:cubicBezTo>
                    <a:cubicBezTo>
                      <a:pt x="12699" y="23196"/>
                      <a:pt x="13448" y="22538"/>
                      <a:pt x="13448" y="21607"/>
                    </a:cubicBezTo>
                    <a:cubicBezTo>
                      <a:pt x="13448" y="21017"/>
                      <a:pt x="13006" y="20506"/>
                      <a:pt x="12699" y="20211"/>
                    </a:cubicBezTo>
                    <a:cubicBezTo>
                      <a:pt x="12052" y="19610"/>
                      <a:pt x="12484" y="18543"/>
                      <a:pt x="13357" y="18543"/>
                    </a:cubicBezTo>
                    <a:lnTo>
                      <a:pt x="16716" y="18861"/>
                    </a:lnTo>
                    <a:lnTo>
                      <a:pt x="16716" y="13641"/>
                    </a:lnTo>
                    <a:cubicBezTo>
                      <a:pt x="15831" y="13607"/>
                      <a:pt x="15207" y="12881"/>
                      <a:pt x="15207" y="11848"/>
                    </a:cubicBezTo>
                    <a:cubicBezTo>
                      <a:pt x="15207" y="10827"/>
                      <a:pt x="15831" y="10089"/>
                      <a:pt x="16716" y="10055"/>
                    </a:cubicBezTo>
                    <a:lnTo>
                      <a:pt x="16716" y="4336"/>
                    </a:lnTo>
                    <a:lnTo>
                      <a:pt x="13369" y="4654"/>
                    </a:lnTo>
                    <a:cubicBezTo>
                      <a:pt x="12824" y="4654"/>
                      <a:pt x="12393" y="4222"/>
                      <a:pt x="12393" y="3689"/>
                    </a:cubicBezTo>
                    <a:cubicBezTo>
                      <a:pt x="12393" y="3417"/>
                      <a:pt x="12506" y="3167"/>
                      <a:pt x="12699" y="2974"/>
                    </a:cubicBezTo>
                    <a:cubicBezTo>
                      <a:pt x="13006" y="2690"/>
                      <a:pt x="13448" y="2180"/>
                      <a:pt x="13448" y="1578"/>
                    </a:cubicBezTo>
                    <a:cubicBezTo>
                      <a:pt x="13448" y="648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771425" y="2512775"/>
                <a:ext cx="49820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41" extrusionOk="0">
                    <a:moveTo>
                      <a:pt x="8274" y="1"/>
                    </a:moveTo>
                    <a:cubicBezTo>
                      <a:pt x="7218" y="1"/>
                      <a:pt x="6469" y="659"/>
                      <a:pt x="6469" y="1589"/>
                    </a:cubicBezTo>
                    <a:cubicBezTo>
                      <a:pt x="6469" y="2179"/>
                      <a:pt x="6912" y="2690"/>
                      <a:pt x="7218" y="2985"/>
                    </a:cubicBezTo>
                    <a:cubicBezTo>
                      <a:pt x="7865" y="3587"/>
                      <a:pt x="7434" y="4653"/>
                      <a:pt x="6560" y="4653"/>
                    </a:cubicBezTo>
                    <a:lnTo>
                      <a:pt x="705" y="4086"/>
                    </a:lnTo>
                    <a:lnTo>
                      <a:pt x="602" y="4097"/>
                    </a:lnTo>
                    <a:lnTo>
                      <a:pt x="568" y="4460"/>
                    </a:lnTo>
                    <a:lnTo>
                      <a:pt x="1" y="10304"/>
                    </a:lnTo>
                    <a:cubicBezTo>
                      <a:pt x="1" y="10838"/>
                      <a:pt x="432" y="11280"/>
                      <a:pt x="966" y="11280"/>
                    </a:cubicBezTo>
                    <a:cubicBezTo>
                      <a:pt x="1238" y="11280"/>
                      <a:pt x="1499" y="11167"/>
                      <a:pt x="1680" y="10974"/>
                    </a:cubicBezTo>
                    <a:cubicBezTo>
                      <a:pt x="1964" y="10656"/>
                      <a:pt x="2475" y="10225"/>
                      <a:pt x="3076" y="10225"/>
                    </a:cubicBezTo>
                    <a:cubicBezTo>
                      <a:pt x="4007" y="10225"/>
                      <a:pt x="4654" y="10963"/>
                      <a:pt x="4654" y="12018"/>
                    </a:cubicBezTo>
                    <a:cubicBezTo>
                      <a:pt x="4654" y="13073"/>
                      <a:pt x="4007" y="13822"/>
                      <a:pt x="3076" y="13822"/>
                    </a:cubicBezTo>
                    <a:cubicBezTo>
                      <a:pt x="2475" y="13822"/>
                      <a:pt x="1964" y="13380"/>
                      <a:pt x="1680" y="13073"/>
                    </a:cubicBezTo>
                    <a:cubicBezTo>
                      <a:pt x="1499" y="12869"/>
                      <a:pt x="1238" y="12767"/>
                      <a:pt x="966" y="12767"/>
                    </a:cubicBezTo>
                    <a:cubicBezTo>
                      <a:pt x="432" y="12767"/>
                      <a:pt x="1" y="13198"/>
                      <a:pt x="1" y="13731"/>
                    </a:cubicBezTo>
                    <a:lnTo>
                      <a:pt x="523" y="19167"/>
                    </a:lnTo>
                    <a:lnTo>
                      <a:pt x="705" y="19156"/>
                    </a:lnTo>
                    <a:lnTo>
                      <a:pt x="6549" y="18588"/>
                    </a:lnTo>
                    <a:cubicBezTo>
                      <a:pt x="7434" y="18588"/>
                      <a:pt x="7854" y="19655"/>
                      <a:pt x="7218" y="20256"/>
                    </a:cubicBezTo>
                    <a:cubicBezTo>
                      <a:pt x="6900" y="20540"/>
                      <a:pt x="6469" y="21062"/>
                      <a:pt x="6469" y="21652"/>
                    </a:cubicBezTo>
                    <a:cubicBezTo>
                      <a:pt x="6469" y="22583"/>
                      <a:pt x="7207" y="23241"/>
                      <a:pt x="8262" y="23241"/>
                    </a:cubicBezTo>
                    <a:cubicBezTo>
                      <a:pt x="9318" y="23241"/>
                      <a:pt x="10067" y="22583"/>
                      <a:pt x="10067" y="21652"/>
                    </a:cubicBezTo>
                    <a:cubicBezTo>
                      <a:pt x="10067" y="21062"/>
                      <a:pt x="9624" y="20552"/>
                      <a:pt x="9318" y="20256"/>
                    </a:cubicBezTo>
                    <a:cubicBezTo>
                      <a:pt x="8671" y="19655"/>
                      <a:pt x="9102" y="18588"/>
                      <a:pt x="9976" y="18588"/>
                    </a:cubicBezTo>
                    <a:lnTo>
                      <a:pt x="15797" y="19156"/>
                    </a:lnTo>
                    <a:lnTo>
                      <a:pt x="15797" y="19156"/>
                    </a:lnTo>
                    <a:lnTo>
                      <a:pt x="15275" y="13731"/>
                    </a:lnTo>
                    <a:cubicBezTo>
                      <a:pt x="15275" y="13198"/>
                      <a:pt x="15706" y="12767"/>
                      <a:pt x="16240" y="12767"/>
                    </a:cubicBezTo>
                    <a:cubicBezTo>
                      <a:pt x="16512" y="12767"/>
                      <a:pt x="16762" y="12880"/>
                      <a:pt x="16955" y="13073"/>
                    </a:cubicBezTo>
                    <a:cubicBezTo>
                      <a:pt x="17238" y="13380"/>
                      <a:pt x="17749" y="13822"/>
                      <a:pt x="18350" y="13822"/>
                    </a:cubicBezTo>
                    <a:cubicBezTo>
                      <a:pt x="19281" y="13822"/>
                      <a:pt x="19928" y="13073"/>
                      <a:pt x="19928" y="12029"/>
                    </a:cubicBezTo>
                    <a:cubicBezTo>
                      <a:pt x="19928" y="10974"/>
                      <a:pt x="19281" y="10225"/>
                      <a:pt x="18350" y="10225"/>
                    </a:cubicBezTo>
                    <a:cubicBezTo>
                      <a:pt x="17749" y="10225"/>
                      <a:pt x="17238" y="10668"/>
                      <a:pt x="16955" y="10974"/>
                    </a:cubicBezTo>
                    <a:cubicBezTo>
                      <a:pt x="16755" y="11189"/>
                      <a:pt x="16502" y="11285"/>
                      <a:pt x="16254" y="11285"/>
                    </a:cubicBezTo>
                    <a:cubicBezTo>
                      <a:pt x="15755" y="11285"/>
                      <a:pt x="15275" y="10899"/>
                      <a:pt x="15275" y="10316"/>
                    </a:cubicBezTo>
                    <a:lnTo>
                      <a:pt x="15843" y="4460"/>
                    </a:lnTo>
                    <a:lnTo>
                      <a:pt x="15877" y="4086"/>
                    </a:lnTo>
                    <a:lnTo>
                      <a:pt x="15843" y="4086"/>
                    </a:lnTo>
                    <a:lnTo>
                      <a:pt x="9987" y="4653"/>
                    </a:lnTo>
                    <a:cubicBezTo>
                      <a:pt x="9102" y="4653"/>
                      <a:pt x="8682" y="3587"/>
                      <a:pt x="9318" y="2985"/>
                    </a:cubicBezTo>
                    <a:cubicBezTo>
                      <a:pt x="9624" y="2701"/>
                      <a:pt x="10067" y="2179"/>
                      <a:pt x="10067" y="1589"/>
                    </a:cubicBezTo>
                    <a:cubicBezTo>
                      <a:pt x="10067" y="659"/>
                      <a:pt x="9329" y="1"/>
                      <a:pt x="8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4174225" y="2977475"/>
                <a:ext cx="5844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15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589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14"/>
                    </a:lnTo>
                    <a:cubicBezTo>
                      <a:pt x="10815" y="16114"/>
                      <a:pt x="11246" y="15048"/>
                      <a:pt x="10611" y="14446"/>
                    </a:cubicBezTo>
                    <a:cubicBezTo>
                      <a:pt x="10293" y="14162"/>
                      <a:pt x="9862" y="13652"/>
                      <a:pt x="9862" y="13050"/>
                    </a:cubicBezTo>
                    <a:cubicBezTo>
                      <a:pt x="9862" y="12120"/>
                      <a:pt x="10600" y="11473"/>
                      <a:pt x="11655" y="11473"/>
                    </a:cubicBezTo>
                    <a:cubicBezTo>
                      <a:pt x="12710" y="11473"/>
                      <a:pt x="13459" y="12120"/>
                      <a:pt x="13459" y="13050"/>
                    </a:cubicBezTo>
                    <a:cubicBezTo>
                      <a:pt x="13459" y="13652"/>
                      <a:pt x="13017" y="14162"/>
                      <a:pt x="12699" y="14446"/>
                    </a:cubicBezTo>
                    <a:cubicBezTo>
                      <a:pt x="12063" y="15048"/>
                      <a:pt x="12495" y="16114"/>
                      <a:pt x="13368" y="16114"/>
                    </a:cubicBezTo>
                    <a:lnTo>
                      <a:pt x="19224" y="15547"/>
                    </a:lnTo>
                    <a:lnTo>
                      <a:pt x="19247" y="15547"/>
                    </a:lnTo>
                    <a:lnTo>
                      <a:pt x="18736" y="10259"/>
                    </a:lnTo>
                    <a:cubicBezTo>
                      <a:pt x="18736" y="9725"/>
                      <a:pt x="19167" y="9294"/>
                      <a:pt x="19700" y="9294"/>
                    </a:cubicBezTo>
                    <a:cubicBezTo>
                      <a:pt x="19712" y="9294"/>
                      <a:pt x="19724" y="9293"/>
                      <a:pt x="19736" y="9293"/>
                    </a:cubicBezTo>
                    <a:cubicBezTo>
                      <a:pt x="19985" y="9293"/>
                      <a:pt x="20231" y="9405"/>
                      <a:pt x="20404" y="9589"/>
                    </a:cubicBezTo>
                    <a:cubicBezTo>
                      <a:pt x="20688" y="9907"/>
                      <a:pt x="21198" y="10338"/>
                      <a:pt x="21800" y="10338"/>
                    </a:cubicBezTo>
                    <a:cubicBezTo>
                      <a:pt x="22730" y="10338"/>
                      <a:pt x="23377" y="9601"/>
                      <a:pt x="23377" y="8545"/>
                    </a:cubicBezTo>
                    <a:cubicBezTo>
                      <a:pt x="23377" y="7490"/>
                      <a:pt x="22730" y="6752"/>
                      <a:pt x="21800" y="6752"/>
                    </a:cubicBezTo>
                    <a:cubicBezTo>
                      <a:pt x="21198" y="6752"/>
                      <a:pt x="20688" y="7183"/>
                      <a:pt x="20404" y="7501"/>
                    </a:cubicBezTo>
                    <a:cubicBezTo>
                      <a:pt x="20231" y="7685"/>
                      <a:pt x="19985" y="7797"/>
                      <a:pt x="19736" y="7797"/>
                    </a:cubicBezTo>
                    <a:cubicBezTo>
                      <a:pt x="19724" y="7797"/>
                      <a:pt x="19712" y="7797"/>
                      <a:pt x="19700" y="7796"/>
                    </a:cubicBezTo>
                    <a:cubicBezTo>
                      <a:pt x="19156" y="7796"/>
                      <a:pt x="18725" y="7365"/>
                      <a:pt x="18725" y="6832"/>
                    </a:cubicBezTo>
                    <a:lnTo>
                      <a:pt x="19292" y="976"/>
                    </a:lnTo>
                    <a:lnTo>
                      <a:pt x="19337" y="579"/>
                    </a:lnTo>
                    <a:lnTo>
                      <a:pt x="19213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17" y="1964"/>
                      <a:pt x="13448" y="2474"/>
                      <a:pt x="13448" y="3076"/>
                    </a:cubicBezTo>
                    <a:cubicBezTo>
                      <a:pt x="13448" y="4006"/>
                      <a:pt x="12710" y="4653"/>
                      <a:pt x="11655" y="4653"/>
                    </a:cubicBezTo>
                    <a:cubicBezTo>
                      <a:pt x="10600" y="4653"/>
                      <a:pt x="9851" y="4006"/>
                      <a:pt x="9851" y="3076"/>
                    </a:cubicBezTo>
                    <a:cubicBezTo>
                      <a:pt x="9851" y="2474"/>
                      <a:pt x="10293" y="1964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5308725" y="2889525"/>
                <a:ext cx="57905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1" y="4653"/>
                    </a:cubicBezTo>
                    <a:lnTo>
                      <a:pt x="4120" y="4086"/>
                    </a:lnTo>
                    <a:lnTo>
                      <a:pt x="4086" y="4506"/>
                    </a:lnTo>
                    <a:lnTo>
                      <a:pt x="4653" y="10361"/>
                    </a:lnTo>
                    <a:cubicBezTo>
                      <a:pt x="4653" y="10894"/>
                      <a:pt x="4222" y="11326"/>
                      <a:pt x="3677" y="11326"/>
                    </a:cubicBezTo>
                    <a:cubicBezTo>
                      <a:pt x="3416" y="11326"/>
                      <a:pt x="3155" y="11223"/>
                      <a:pt x="2974" y="11019"/>
                    </a:cubicBezTo>
                    <a:cubicBezTo>
                      <a:pt x="2690" y="10713"/>
                      <a:pt x="2179" y="10270"/>
                      <a:pt x="1578" y="10270"/>
                    </a:cubicBezTo>
                    <a:cubicBezTo>
                      <a:pt x="647" y="10270"/>
                      <a:pt x="1" y="11019"/>
                      <a:pt x="1" y="12075"/>
                    </a:cubicBezTo>
                    <a:cubicBezTo>
                      <a:pt x="1" y="13130"/>
                      <a:pt x="647" y="13868"/>
                      <a:pt x="1578" y="13868"/>
                    </a:cubicBezTo>
                    <a:cubicBezTo>
                      <a:pt x="2179" y="13868"/>
                      <a:pt x="2690" y="13425"/>
                      <a:pt x="2974" y="13119"/>
                    </a:cubicBezTo>
                    <a:cubicBezTo>
                      <a:pt x="3155" y="12926"/>
                      <a:pt x="3416" y="12812"/>
                      <a:pt x="3677" y="12812"/>
                    </a:cubicBezTo>
                    <a:cubicBezTo>
                      <a:pt x="4222" y="12812"/>
                      <a:pt x="4653" y="13243"/>
                      <a:pt x="4653" y="13788"/>
                    </a:cubicBezTo>
                    <a:lnTo>
                      <a:pt x="4143" y="19076"/>
                    </a:lnTo>
                    <a:lnTo>
                      <a:pt x="9941" y="19632"/>
                    </a:lnTo>
                    <a:cubicBezTo>
                      <a:pt x="10815" y="19632"/>
                      <a:pt x="11246" y="18566"/>
                      <a:pt x="10600" y="17964"/>
                    </a:cubicBezTo>
                    <a:cubicBezTo>
                      <a:pt x="10293" y="17680"/>
                      <a:pt x="9851" y="17170"/>
                      <a:pt x="9851" y="16568"/>
                    </a:cubicBezTo>
                    <a:cubicBezTo>
                      <a:pt x="9851" y="15638"/>
                      <a:pt x="10600" y="14980"/>
                      <a:pt x="11655" y="14980"/>
                    </a:cubicBezTo>
                    <a:cubicBezTo>
                      <a:pt x="12710" y="14980"/>
                      <a:pt x="13448" y="15638"/>
                      <a:pt x="13448" y="16568"/>
                    </a:cubicBezTo>
                    <a:cubicBezTo>
                      <a:pt x="13448" y="17170"/>
                      <a:pt x="13005" y="17669"/>
                      <a:pt x="12699" y="17964"/>
                    </a:cubicBezTo>
                    <a:cubicBezTo>
                      <a:pt x="12063" y="18566"/>
                      <a:pt x="12483" y="19632"/>
                      <a:pt x="13368" y="19632"/>
                    </a:cubicBezTo>
                    <a:lnTo>
                      <a:pt x="19020" y="19088"/>
                    </a:lnTo>
                    <a:lnTo>
                      <a:pt x="18509" y="13788"/>
                    </a:lnTo>
                    <a:cubicBezTo>
                      <a:pt x="18509" y="13255"/>
                      <a:pt x="18952" y="12824"/>
                      <a:pt x="19485" y="12824"/>
                    </a:cubicBezTo>
                    <a:cubicBezTo>
                      <a:pt x="19746" y="12824"/>
                      <a:pt x="20007" y="12926"/>
                      <a:pt x="20188" y="13130"/>
                    </a:cubicBezTo>
                    <a:cubicBezTo>
                      <a:pt x="20472" y="13436"/>
                      <a:pt x="20983" y="13879"/>
                      <a:pt x="21584" y="13879"/>
                    </a:cubicBezTo>
                    <a:cubicBezTo>
                      <a:pt x="22515" y="13879"/>
                      <a:pt x="23162" y="13130"/>
                      <a:pt x="23162" y="12075"/>
                    </a:cubicBezTo>
                    <a:cubicBezTo>
                      <a:pt x="23162" y="11019"/>
                      <a:pt x="22515" y="10282"/>
                      <a:pt x="21584" y="10282"/>
                    </a:cubicBezTo>
                    <a:cubicBezTo>
                      <a:pt x="20983" y="10282"/>
                      <a:pt x="20472" y="10713"/>
                      <a:pt x="20188" y="11031"/>
                    </a:cubicBezTo>
                    <a:cubicBezTo>
                      <a:pt x="20007" y="11223"/>
                      <a:pt x="19746" y="11337"/>
                      <a:pt x="19485" y="11337"/>
                    </a:cubicBezTo>
                    <a:cubicBezTo>
                      <a:pt x="18940" y="11337"/>
                      <a:pt x="18509" y="10894"/>
                      <a:pt x="18509" y="10361"/>
                    </a:cubicBezTo>
                    <a:lnTo>
                      <a:pt x="19076" y="4517"/>
                    </a:lnTo>
                    <a:lnTo>
                      <a:pt x="19042" y="4097"/>
                    </a:lnTo>
                    <a:lnTo>
                      <a:pt x="13368" y="4653"/>
                    </a:lnTo>
                    <a:cubicBezTo>
                      <a:pt x="12824" y="4653"/>
                      <a:pt x="12392" y="4222"/>
                      <a:pt x="12392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771425" y="2977475"/>
                <a:ext cx="4099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399" h="19655" extrusionOk="0">
                    <a:moveTo>
                      <a:pt x="9964" y="0"/>
                    </a:moveTo>
                    <a:cubicBezTo>
                      <a:pt x="9442" y="12"/>
                      <a:pt x="9011" y="443"/>
                      <a:pt x="9011" y="976"/>
                    </a:cubicBezTo>
                    <a:cubicBezTo>
                      <a:pt x="9011" y="1237"/>
                      <a:pt x="9125" y="1498"/>
                      <a:pt x="9318" y="1680"/>
                    </a:cubicBezTo>
                    <a:cubicBezTo>
                      <a:pt x="9624" y="1964"/>
                      <a:pt x="10067" y="2474"/>
                      <a:pt x="10067" y="3076"/>
                    </a:cubicBezTo>
                    <a:cubicBezTo>
                      <a:pt x="10067" y="4006"/>
                      <a:pt x="9329" y="4653"/>
                      <a:pt x="8274" y="4653"/>
                    </a:cubicBezTo>
                    <a:cubicBezTo>
                      <a:pt x="7218" y="4653"/>
                      <a:pt x="6469" y="4006"/>
                      <a:pt x="6469" y="3076"/>
                    </a:cubicBezTo>
                    <a:cubicBezTo>
                      <a:pt x="6469" y="2474"/>
                      <a:pt x="6912" y="1964"/>
                      <a:pt x="7218" y="1680"/>
                    </a:cubicBezTo>
                    <a:cubicBezTo>
                      <a:pt x="7865" y="1078"/>
                      <a:pt x="7434" y="12"/>
                      <a:pt x="6560" y="12"/>
                    </a:cubicBezTo>
                    <a:lnTo>
                      <a:pt x="705" y="579"/>
                    </a:lnTo>
                    <a:lnTo>
                      <a:pt x="523" y="590"/>
                    </a:lnTo>
                    <a:lnTo>
                      <a:pt x="568" y="999"/>
                    </a:lnTo>
                    <a:lnTo>
                      <a:pt x="1" y="6854"/>
                    </a:lnTo>
                    <a:cubicBezTo>
                      <a:pt x="1" y="7388"/>
                      <a:pt x="432" y="7819"/>
                      <a:pt x="966" y="7819"/>
                    </a:cubicBezTo>
                    <a:cubicBezTo>
                      <a:pt x="1238" y="7819"/>
                      <a:pt x="1499" y="7717"/>
                      <a:pt x="1680" y="7513"/>
                    </a:cubicBezTo>
                    <a:cubicBezTo>
                      <a:pt x="1964" y="7206"/>
                      <a:pt x="2475" y="6764"/>
                      <a:pt x="3076" y="6764"/>
                    </a:cubicBezTo>
                    <a:cubicBezTo>
                      <a:pt x="4007" y="6764"/>
                      <a:pt x="4654" y="7513"/>
                      <a:pt x="4654" y="8568"/>
                    </a:cubicBezTo>
                    <a:cubicBezTo>
                      <a:pt x="4654" y="9623"/>
                      <a:pt x="4007" y="10361"/>
                      <a:pt x="3076" y="10361"/>
                    </a:cubicBezTo>
                    <a:cubicBezTo>
                      <a:pt x="2475" y="10361"/>
                      <a:pt x="1964" y="9930"/>
                      <a:pt x="1680" y="9612"/>
                    </a:cubicBezTo>
                    <a:cubicBezTo>
                      <a:pt x="1499" y="9419"/>
                      <a:pt x="1238" y="9306"/>
                      <a:pt x="966" y="9306"/>
                    </a:cubicBezTo>
                    <a:cubicBezTo>
                      <a:pt x="432" y="9306"/>
                      <a:pt x="1" y="9748"/>
                      <a:pt x="1" y="10281"/>
                    </a:cubicBezTo>
                    <a:lnTo>
                      <a:pt x="512" y="15581"/>
                    </a:lnTo>
                    <a:lnTo>
                      <a:pt x="705" y="15570"/>
                    </a:lnTo>
                    <a:lnTo>
                      <a:pt x="6549" y="15002"/>
                    </a:lnTo>
                    <a:cubicBezTo>
                      <a:pt x="7093" y="15002"/>
                      <a:pt x="7525" y="15433"/>
                      <a:pt x="7525" y="15967"/>
                    </a:cubicBezTo>
                    <a:cubicBezTo>
                      <a:pt x="7525" y="16239"/>
                      <a:pt x="7411" y="16489"/>
                      <a:pt x="7218" y="16670"/>
                    </a:cubicBezTo>
                    <a:cubicBezTo>
                      <a:pt x="6900" y="16954"/>
                      <a:pt x="6469" y="17476"/>
                      <a:pt x="6469" y="18077"/>
                    </a:cubicBezTo>
                    <a:cubicBezTo>
                      <a:pt x="6469" y="18997"/>
                      <a:pt x="7207" y="19655"/>
                      <a:pt x="8262" y="19655"/>
                    </a:cubicBezTo>
                    <a:cubicBezTo>
                      <a:pt x="9318" y="19655"/>
                      <a:pt x="10067" y="18997"/>
                      <a:pt x="10067" y="18077"/>
                    </a:cubicBezTo>
                    <a:cubicBezTo>
                      <a:pt x="10067" y="17476"/>
                      <a:pt x="9624" y="16965"/>
                      <a:pt x="9318" y="16670"/>
                    </a:cubicBezTo>
                    <a:cubicBezTo>
                      <a:pt x="9113" y="16489"/>
                      <a:pt x="9011" y="16239"/>
                      <a:pt x="9011" y="15967"/>
                    </a:cubicBezTo>
                    <a:cubicBezTo>
                      <a:pt x="9011" y="15433"/>
                      <a:pt x="9442" y="15002"/>
                      <a:pt x="9976" y="15002"/>
                    </a:cubicBezTo>
                    <a:lnTo>
                      <a:pt x="15831" y="15570"/>
                    </a:lnTo>
                    <a:lnTo>
                      <a:pt x="15888" y="15570"/>
                    </a:lnTo>
                    <a:lnTo>
                      <a:pt x="16387" y="10270"/>
                    </a:lnTo>
                    <a:cubicBezTo>
                      <a:pt x="16387" y="9737"/>
                      <a:pt x="15956" y="9306"/>
                      <a:pt x="15423" y="9306"/>
                    </a:cubicBezTo>
                    <a:cubicBezTo>
                      <a:pt x="15150" y="9306"/>
                      <a:pt x="14901" y="9408"/>
                      <a:pt x="14719" y="9612"/>
                    </a:cubicBezTo>
                    <a:cubicBezTo>
                      <a:pt x="14435" y="9918"/>
                      <a:pt x="13913" y="10361"/>
                      <a:pt x="13312" y="10361"/>
                    </a:cubicBezTo>
                    <a:cubicBezTo>
                      <a:pt x="12393" y="10361"/>
                      <a:pt x="11735" y="9612"/>
                      <a:pt x="11735" y="8557"/>
                    </a:cubicBezTo>
                    <a:cubicBezTo>
                      <a:pt x="11735" y="7501"/>
                      <a:pt x="12393" y="6764"/>
                      <a:pt x="13312" y="6764"/>
                    </a:cubicBezTo>
                    <a:cubicBezTo>
                      <a:pt x="13913" y="6764"/>
                      <a:pt x="14424" y="7195"/>
                      <a:pt x="14719" y="7513"/>
                    </a:cubicBezTo>
                    <a:cubicBezTo>
                      <a:pt x="14901" y="7705"/>
                      <a:pt x="15150" y="7819"/>
                      <a:pt x="15423" y="7819"/>
                    </a:cubicBezTo>
                    <a:cubicBezTo>
                      <a:pt x="15956" y="7819"/>
                      <a:pt x="16399" y="7388"/>
                      <a:pt x="16387" y="6843"/>
                    </a:cubicBezTo>
                    <a:lnTo>
                      <a:pt x="15820" y="999"/>
                    </a:lnTo>
                    <a:lnTo>
                      <a:pt x="15786" y="568"/>
                    </a:lnTo>
                    <a:lnTo>
                      <a:pt x="99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5018500" y="2977475"/>
                <a:ext cx="406575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15" extrusionOk="0">
                    <a:moveTo>
                      <a:pt x="6412" y="0"/>
                    </a:moveTo>
                    <a:lnTo>
                      <a:pt x="568" y="568"/>
                    </a:lnTo>
                    <a:lnTo>
                      <a:pt x="523" y="568"/>
                    </a:lnTo>
                    <a:lnTo>
                      <a:pt x="568" y="976"/>
                    </a:lnTo>
                    <a:lnTo>
                      <a:pt x="1" y="6832"/>
                    </a:lnTo>
                    <a:cubicBezTo>
                      <a:pt x="1" y="7365"/>
                      <a:pt x="432" y="7796"/>
                      <a:pt x="965" y="7796"/>
                    </a:cubicBezTo>
                    <a:cubicBezTo>
                      <a:pt x="1238" y="7796"/>
                      <a:pt x="1487" y="7694"/>
                      <a:pt x="1680" y="7490"/>
                    </a:cubicBezTo>
                    <a:cubicBezTo>
                      <a:pt x="1964" y="7183"/>
                      <a:pt x="2475" y="6741"/>
                      <a:pt x="3076" y="6741"/>
                    </a:cubicBezTo>
                    <a:cubicBezTo>
                      <a:pt x="3995" y="6741"/>
                      <a:pt x="4653" y="7490"/>
                      <a:pt x="4653" y="8545"/>
                    </a:cubicBezTo>
                    <a:cubicBezTo>
                      <a:pt x="4653" y="9601"/>
                      <a:pt x="3995" y="10338"/>
                      <a:pt x="3076" y="10338"/>
                    </a:cubicBezTo>
                    <a:cubicBezTo>
                      <a:pt x="2475" y="10338"/>
                      <a:pt x="1964" y="9907"/>
                      <a:pt x="1680" y="9589"/>
                    </a:cubicBezTo>
                    <a:cubicBezTo>
                      <a:pt x="1487" y="9396"/>
                      <a:pt x="1238" y="9283"/>
                      <a:pt x="965" y="9283"/>
                    </a:cubicBezTo>
                    <a:cubicBezTo>
                      <a:pt x="432" y="9283"/>
                      <a:pt x="1" y="9725"/>
                      <a:pt x="1" y="10259"/>
                    </a:cubicBezTo>
                    <a:lnTo>
                      <a:pt x="511" y="15547"/>
                    </a:lnTo>
                    <a:lnTo>
                      <a:pt x="557" y="15547"/>
                    </a:lnTo>
                    <a:lnTo>
                      <a:pt x="6412" y="16114"/>
                    </a:lnTo>
                    <a:cubicBezTo>
                      <a:pt x="6417" y="16114"/>
                      <a:pt x="6421" y="16114"/>
                      <a:pt x="6426" y="16114"/>
                    </a:cubicBezTo>
                    <a:cubicBezTo>
                      <a:pt x="7291" y="16114"/>
                      <a:pt x="7714" y="15044"/>
                      <a:pt x="7082" y="14446"/>
                    </a:cubicBezTo>
                    <a:cubicBezTo>
                      <a:pt x="6764" y="14162"/>
                      <a:pt x="6322" y="13652"/>
                      <a:pt x="6322" y="13050"/>
                    </a:cubicBezTo>
                    <a:cubicBezTo>
                      <a:pt x="6322" y="12120"/>
                      <a:pt x="7071" y="11473"/>
                      <a:pt x="8126" y="11473"/>
                    </a:cubicBezTo>
                    <a:cubicBezTo>
                      <a:pt x="9181" y="11473"/>
                      <a:pt x="9919" y="12120"/>
                      <a:pt x="9919" y="13050"/>
                    </a:cubicBezTo>
                    <a:cubicBezTo>
                      <a:pt x="9919" y="13652"/>
                      <a:pt x="9488" y="14162"/>
                      <a:pt x="9170" y="14446"/>
                    </a:cubicBezTo>
                    <a:cubicBezTo>
                      <a:pt x="8538" y="15044"/>
                      <a:pt x="8961" y="16114"/>
                      <a:pt x="9826" y="16114"/>
                    </a:cubicBezTo>
                    <a:cubicBezTo>
                      <a:pt x="9830" y="16114"/>
                      <a:pt x="9835" y="16114"/>
                      <a:pt x="9839" y="16114"/>
                    </a:cubicBezTo>
                    <a:lnTo>
                      <a:pt x="15695" y="15547"/>
                    </a:lnTo>
                    <a:lnTo>
                      <a:pt x="15740" y="15547"/>
                    </a:lnTo>
                    <a:lnTo>
                      <a:pt x="16251" y="10259"/>
                    </a:lnTo>
                    <a:cubicBezTo>
                      <a:pt x="16251" y="9737"/>
                      <a:pt x="15820" y="9306"/>
                      <a:pt x="15286" y="9306"/>
                    </a:cubicBezTo>
                    <a:cubicBezTo>
                      <a:pt x="15274" y="9305"/>
                      <a:pt x="15262" y="9305"/>
                      <a:pt x="15251" y="9305"/>
                    </a:cubicBezTo>
                    <a:cubicBezTo>
                      <a:pt x="15002" y="9305"/>
                      <a:pt x="14756" y="9417"/>
                      <a:pt x="14583" y="9612"/>
                    </a:cubicBezTo>
                    <a:cubicBezTo>
                      <a:pt x="14299" y="9918"/>
                      <a:pt x="13788" y="10361"/>
                      <a:pt x="13187" y="10361"/>
                    </a:cubicBezTo>
                    <a:cubicBezTo>
                      <a:pt x="12256" y="10361"/>
                      <a:pt x="11610" y="9612"/>
                      <a:pt x="11610" y="8557"/>
                    </a:cubicBezTo>
                    <a:cubicBezTo>
                      <a:pt x="11610" y="7501"/>
                      <a:pt x="12256" y="6764"/>
                      <a:pt x="13187" y="6764"/>
                    </a:cubicBezTo>
                    <a:cubicBezTo>
                      <a:pt x="13788" y="6764"/>
                      <a:pt x="14299" y="7195"/>
                      <a:pt x="14583" y="7513"/>
                    </a:cubicBezTo>
                    <a:cubicBezTo>
                      <a:pt x="14764" y="7705"/>
                      <a:pt x="15025" y="7819"/>
                      <a:pt x="15286" y="7819"/>
                    </a:cubicBezTo>
                    <a:cubicBezTo>
                      <a:pt x="15831" y="7819"/>
                      <a:pt x="16262" y="7376"/>
                      <a:pt x="16262" y="6843"/>
                    </a:cubicBezTo>
                    <a:lnTo>
                      <a:pt x="15695" y="999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8966" y="0"/>
                      <a:pt x="8534" y="1078"/>
                      <a:pt x="9170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81" y="4653"/>
                      <a:pt x="8126" y="4653"/>
                    </a:cubicBezTo>
                    <a:cubicBezTo>
                      <a:pt x="7071" y="4653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717" y="1078"/>
                      <a:pt x="7297" y="0"/>
                      <a:pt x="6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5683200" y="2134325"/>
                <a:ext cx="4984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9792" extrusionOk="0">
                    <a:moveTo>
                      <a:pt x="11791" y="1"/>
                    </a:moveTo>
                    <a:cubicBezTo>
                      <a:pt x="10736" y="1"/>
                      <a:pt x="9998" y="659"/>
                      <a:pt x="9998" y="1578"/>
                    </a:cubicBezTo>
                    <a:cubicBezTo>
                      <a:pt x="9998" y="2179"/>
                      <a:pt x="10429" y="2690"/>
                      <a:pt x="10747" y="2974"/>
                    </a:cubicBezTo>
                    <a:cubicBezTo>
                      <a:pt x="11383" y="3587"/>
                      <a:pt x="10951" y="4653"/>
                      <a:pt x="10078" y="4653"/>
                    </a:cubicBezTo>
                    <a:lnTo>
                      <a:pt x="4234" y="4086"/>
                    </a:lnTo>
                    <a:lnTo>
                      <a:pt x="4052" y="4097"/>
                    </a:lnTo>
                    <a:lnTo>
                      <a:pt x="4086" y="4472"/>
                    </a:lnTo>
                    <a:lnTo>
                      <a:pt x="4653" y="10327"/>
                    </a:lnTo>
                    <a:cubicBezTo>
                      <a:pt x="4653" y="10860"/>
                      <a:pt x="4222" y="11292"/>
                      <a:pt x="3689" y="11292"/>
                    </a:cubicBezTo>
                    <a:cubicBezTo>
                      <a:pt x="3416" y="11292"/>
                      <a:pt x="3167" y="11190"/>
                      <a:pt x="2974" y="10985"/>
                    </a:cubicBezTo>
                    <a:cubicBezTo>
                      <a:pt x="2690" y="10679"/>
                      <a:pt x="2180" y="10236"/>
                      <a:pt x="1578" y="10236"/>
                    </a:cubicBezTo>
                    <a:cubicBezTo>
                      <a:pt x="648" y="10236"/>
                      <a:pt x="1" y="10985"/>
                      <a:pt x="1" y="12041"/>
                    </a:cubicBezTo>
                    <a:cubicBezTo>
                      <a:pt x="1" y="13085"/>
                      <a:pt x="659" y="13834"/>
                      <a:pt x="1589" y="13834"/>
                    </a:cubicBezTo>
                    <a:cubicBezTo>
                      <a:pt x="2191" y="13834"/>
                      <a:pt x="2702" y="13391"/>
                      <a:pt x="2985" y="13085"/>
                    </a:cubicBezTo>
                    <a:cubicBezTo>
                      <a:pt x="3167" y="12892"/>
                      <a:pt x="3428" y="12778"/>
                      <a:pt x="3700" y="12778"/>
                    </a:cubicBezTo>
                    <a:cubicBezTo>
                      <a:pt x="4234" y="12778"/>
                      <a:pt x="4665" y="13209"/>
                      <a:pt x="4665" y="13754"/>
                    </a:cubicBezTo>
                    <a:lnTo>
                      <a:pt x="4131" y="19235"/>
                    </a:lnTo>
                    <a:lnTo>
                      <a:pt x="4131" y="19235"/>
                    </a:lnTo>
                    <a:lnTo>
                      <a:pt x="4245" y="19224"/>
                    </a:lnTo>
                    <a:lnTo>
                      <a:pt x="10089" y="19791"/>
                    </a:lnTo>
                    <a:cubicBezTo>
                      <a:pt x="10963" y="19791"/>
                      <a:pt x="11394" y="18725"/>
                      <a:pt x="10759" y="18123"/>
                    </a:cubicBezTo>
                    <a:cubicBezTo>
                      <a:pt x="10441" y="17839"/>
                      <a:pt x="10010" y="17329"/>
                      <a:pt x="10010" y="16727"/>
                    </a:cubicBezTo>
                    <a:cubicBezTo>
                      <a:pt x="10010" y="15797"/>
                      <a:pt x="10747" y="15150"/>
                      <a:pt x="11803" y="15150"/>
                    </a:cubicBezTo>
                    <a:cubicBezTo>
                      <a:pt x="12858" y="15150"/>
                      <a:pt x="13607" y="15797"/>
                      <a:pt x="13607" y="16727"/>
                    </a:cubicBezTo>
                    <a:cubicBezTo>
                      <a:pt x="13607" y="17329"/>
                      <a:pt x="13164" y="17839"/>
                      <a:pt x="12847" y="18123"/>
                    </a:cubicBezTo>
                    <a:cubicBezTo>
                      <a:pt x="12211" y="18725"/>
                      <a:pt x="12642" y="19791"/>
                      <a:pt x="13516" y="19791"/>
                    </a:cubicBezTo>
                    <a:lnTo>
                      <a:pt x="19372" y="19224"/>
                    </a:lnTo>
                    <a:lnTo>
                      <a:pt x="19406" y="19224"/>
                    </a:lnTo>
                    <a:lnTo>
                      <a:pt x="19928" y="13754"/>
                    </a:lnTo>
                    <a:cubicBezTo>
                      <a:pt x="19939" y="13216"/>
                      <a:pt x="19507" y="12778"/>
                      <a:pt x="18972" y="12778"/>
                    </a:cubicBezTo>
                    <a:cubicBezTo>
                      <a:pt x="18965" y="12778"/>
                      <a:pt x="18959" y="12778"/>
                      <a:pt x="18952" y="12778"/>
                    </a:cubicBezTo>
                    <a:cubicBezTo>
                      <a:pt x="18940" y="12778"/>
                      <a:pt x="18928" y="12777"/>
                      <a:pt x="18916" y="12777"/>
                    </a:cubicBezTo>
                    <a:cubicBezTo>
                      <a:pt x="18667" y="12777"/>
                      <a:pt x="18421" y="12890"/>
                      <a:pt x="18248" y="13085"/>
                    </a:cubicBezTo>
                    <a:cubicBezTo>
                      <a:pt x="17964" y="13391"/>
                      <a:pt x="17454" y="13834"/>
                      <a:pt x="16852" y="13834"/>
                    </a:cubicBezTo>
                    <a:cubicBezTo>
                      <a:pt x="15922" y="13834"/>
                      <a:pt x="15275" y="13085"/>
                      <a:pt x="15275" y="12029"/>
                    </a:cubicBezTo>
                    <a:cubicBezTo>
                      <a:pt x="15275" y="10974"/>
                      <a:pt x="15922" y="10236"/>
                      <a:pt x="16852" y="10236"/>
                    </a:cubicBezTo>
                    <a:cubicBezTo>
                      <a:pt x="17454" y="10236"/>
                      <a:pt x="17964" y="10668"/>
                      <a:pt x="18248" y="10985"/>
                    </a:cubicBezTo>
                    <a:cubicBezTo>
                      <a:pt x="18430" y="11178"/>
                      <a:pt x="18691" y="11292"/>
                      <a:pt x="18952" y="11292"/>
                    </a:cubicBezTo>
                    <a:cubicBezTo>
                      <a:pt x="19496" y="11292"/>
                      <a:pt x="19928" y="10849"/>
                      <a:pt x="19928" y="10316"/>
                    </a:cubicBezTo>
                    <a:lnTo>
                      <a:pt x="19360" y="4472"/>
                    </a:lnTo>
                    <a:lnTo>
                      <a:pt x="19326" y="4086"/>
                    </a:lnTo>
                    <a:lnTo>
                      <a:pt x="13505" y="4653"/>
                    </a:lnTo>
                    <a:cubicBezTo>
                      <a:pt x="12631" y="4653"/>
                      <a:pt x="12200" y="3587"/>
                      <a:pt x="12835" y="2974"/>
                    </a:cubicBezTo>
                    <a:cubicBezTo>
                      <a:pt x="13153" y="2690"/>
                      <a:pt x="13584" y="2179"/>
                      <a:pt x="13584" y="1578"/>
                    </a:cubicBezTo>
                    <a:cubicBezTo>
                      <a:pt x="13584" y="659"/>
                      <a:pt x="12847" y="1"/>
                      <a:pt x="11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6153000" y="1846375"/>
                <a:ext cx="3299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602" y="568"/>
                    </a:lnTo>
                    <a:lnTo>
                      <a:pt x="580" y="863"/>
                    </a:lnTo>
                    <a:lnTo>
                      <a:pt x="1" y="6707"/>
                    </a:lnTo>
                    <a:cubicBezTo>
                      <a:pt x="1" y="7299"/>
                      <a:pt x="482" y="7682"/>
                      <a:pt x="981" y="7682"/>
                    </a:cubicBezTo>
                    <a:cubicBezTo>
                      <a:pt x="1229" y="7682"/>
                      <a:pt x="1481" y="7588"/>
                      <a:pt x="1680" y="7377"/>
                    </a:cubicBezTo>
                    <a:cubicBezTo>
                      <a:pt x="1964" y="7059"/>
                      <a:pt x="2475" y="6628"/>
                      <a:pt x="3076" y="6628"/>
                    </a:cubicBezTo>
                    <a:cubicBezTo>
                      <a:pt x="4007" y="6628"/>
                      <a:pt x="4653" y="7365"/>
                      <a:pt x="4653" y="8421"/>
                    </a:cubicBezTo>
                    <a:cubicBezTo>
                      <a:pt x="4653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80" y="9261"/>
                      <a:pt x="1227" y="9165"/>
                      <a:pt x="979" y="9165"/>
                    </a:cubicBezTo>
                    <a:cubicBezTo>
                      <a:pt x="481" y="9165"/>
                      <a:pt x="1" y="9551"/>
                      <a:pt x="1" y="10134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24" y="16171"/>
                    </a:lnTo>
                    <a:cubicBezTo>
                      <a:pt x="7297" y="16171"/>
                      <a:pt x="7729" y="15105"/>
                      <a:pt x="7082" y="14503"/>
                    </a:cubicBezTo>
                    <a:cubicBezTo>
                      <a:pt x="6775" y="14219"/>
                      <a:pt x="6333" y="13697"/>
                      <a:pt x="6333" y="13107"/>
                    </a:cubicBezTo>
                    <a:cubicBezTo>
                      <a:pt x="6333" y="12177"/>
                      <a:pt x="7082" y="11519"/>
                      <a:pt x="8137" y="11519"/>
                    </a:cubicBezTo>
                    <a:cubicBezTo>
                      <a:pt x="9193" y="11519"/>
                      <a:pt x="9930" y="12177"/>
                      <a:pt x="9930" y="13107"/>
                    </a:cubicBezTo>
                    <a:cubicBezTo>
                      <a:pt x="9930" y="13697"/>
                      <a:pt x="9488" y="14208"/>
                      <a:pt x="9181" y="14503"/>
                    </a:cubicBezTo>
                    <a:cubicBezTo>
                      <a:pt x="8546" y="15105"/>
                      <a:pt x="8966" y="16171"/>
                      <a:pt x="9851" y="16171"/>
                    </a:cubicBezTo>
                    <a:lnTo>
                      <a:pt x="13198" y="15853"/>
                    </a:lnTo>
                    <a:lnTo>
                      <a:pt x="13198" y="318"/>
                    </a:lnTo>
                    <a:lnTo>
                      <a:pt x="9851" y="1"/>
                    </a:lnTo>
                    <a:cubicBezTo>
                      <a:pt x="9846" y="1"/>
                      <a:pt x="9842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5771425" y="1846375"/>
                <a:ext cx="4979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6172" extrusionOk="0">
                    <a:moveTo>
                      <a:pt x="6574" y="1"/>
                    </a:moveTo>
                    <a:cubicBezTo>
                      <a:pt x="6569" y="1"/>
                      <a:pt x="6565" y="1"/>
                      <a:pt x="6560" y="1"/>
                    </a:cubicBezTo>
                    <a:lnTo>
                      <a:pt x="705" y="568"/>
                    </a:lnTo>
                    <a:lnTo>
                      <a:pt x="534" y="545"/>
                    </a:lnTo>
                    <a:lnTo>
                      <a:pt x="568" y="863"/>
                    </a:lnTo>
                    <a:lnTo>
                      <a:pt x="1" y="6719"/>
                    </a:lnTo>
                    <a:cubicBezTo>
                      <a:pt x="1" y="7252"/>
                      <a:pt x="432" y="7683"/>
                      <a:pt x="966" y="7683"/>
                    </a:cubicBezTo>
                    <a:cubicBezTo>
                      <a:pt x="1238" y="7683"/>
                      <a:pt x="1499" y="7570"/>
                      <a:pt x="1680" y="7377"/>
                    </a:cubicBezTo>
                    <a:cubicBezTo>
                      <a:pt x="1964" y="7070"/>
                      <a:pt x="2475" y="6628"/>
                      <a:pt x="3076" y="6628"/>
                    </a:cubicBezTo>
                    <a:cubicBezTo>
                      <a:pt x="4007" y="6628"/>
                      <a:pt x="4654" y="7377"/>
                      <a:pt x="4654" y="8432"/>
                    </a:cubicBezTo>
                    <a:cubicBezTo>
                      <a:pt x="4654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99" y="9272"/>
                      <a:pt x="1238" y="9170"/>
                      <a:pt x="966" y="9170"/>
                    </a:cubicBezTo>
                    <a:cubicBezTo>
                      <a:pt x="432" y="9170"/>
                      <a:pt x="1" y="9601"/>
                      <a:pt x="1" y="10134"/>
                    </a:cubicBezTo>
                    <a:lnTo>
                      <a:pt x="523" y="15615"/>
                    </a:lnTo>
                    <a:lnTo>
                      <a:pt x="705" y="15604"/>
                    </a:lnTo>
                    <a:lnTo>
                      <a:pt x="6549" y="16171"/>
                    </a:lnTo>
                    <a:cubicBezTo>
                      <a:pt x="7434" y="16171"/>
                      <a:pt x="7854" y="15093"/>
                      <a:pt x="7218" y="14492"/>
                    </a:cubicBezTo>
                    <a:cubicBezTo>
                      <a:pt x="6900" y="14208"/>
                      <a:pt x="6469" y="13697"/>
                      <a:pt x="6469" y="13096"/>
                    </a:cubicBezTo>
                    <a:cubicBezTo>
                      <a:pt x="6469" y="12177"/>
                      <a:pt x="7207" y="11519"/>
                      <a:pt x="8262" y="11519"/>
                    </a:cubicBezTo>
                    <a:cubicBezTo>
                      <a:pt x="9318" y="11519"/>
                      <a:pt x="10067" y="12165"/>
                      <a:pt x="10067" y="13096"/>
                    </a:cubicBezTo>
                    <a:cubicBezTo>
                      <a:pt x="10067" y="13697"/>
                      <a:pt x="9624" y="14208"/>
                      <a:pt x="9306" y="14492"/>
                    </a:cubicBezTo>
                    <a:cubicBezTo>
                      <a:pt x="8671" y="15093"/>
                      <a:pt x="9102" y="16160"/>
                      <a:pt x="9976" y="16160"/>
                    </a:cubicBezTo>
                    <a:lnTo>
                      <a:pt x="15797" y="15592"/>
                    </a:lnTo>
                    <a:lnTo>
                      <a:pt x="15264" y="10134"/>
                    </a:lnTo>
                    <a:cubicBezTo>
                      <a:pt x="15264" y="9543"/>
                      <a:pt x="15740" y="9159"/>
                      <a:pt x="16239" y="9159"/>
                    </a:cubicBezTo>
                    <a:cubicBezTo>
                      <a:pt x="16487" y="9159"/>
                      <a:pt x="16740" y="9254"/>
                      <a:pt x="16943" y="9465"/>
                    </a:cubicBezTo>
                    <a:cubicBezTo>
                      <a:pt x="17227" y="9771"/>
                      <a:pt x="17738" y="10214"/>
                      <a:pt x="18339" y="10214"/>
                    </a:cubicBezTo>
                    <a:cubicBezTo>
                      <a:pt x="19270" y="10214"/>
                      <a:pt x="19916" y="9476"/>
                      <a:pt x="19916" y="8421"/>
                    </a:cubicBezTo>
                    <a:cubicBezTo>
                      <a:pt x="19916" y="7365"/>
                      <a:pt x="19270" y="6628"/>
                      <a:pt x="18339" y="6628"/>
                    </a:cubicBezTo>
                    <a:cubicBezTo>
                      <a:pt x="17738" y="6628"/>
                      <a:pt x="17227" y="7070"/>
                      <a:pt x="16943" y="7377"/>
                    </a:cubicBezTo>
                    <a:cubicBezTo>
                      <a:pt x="16744" y="7588"/>
                      <a:pt x="16492" y="7682"/>
                      <a:pt x="16244" y="7682"/>
                    </a:cubicBezTo>
                    <a:cubicBezTo>
                      <a:pt x="15745" y="7682"/>
                      <a:pt x="15264" y="7299"/>
                      <a:pt x="15264" y="6707"/>
                    </a:cubicBezTo>
                    <a:lnTo>
                      <a:pt x="15831" y="863"/>
                    </a:lnTo>
                    <a:lnTo>
                      <a:pt x="15865" y="557"/>
                    </a:lnTo>
                    <a:lnTo>
                      <a:pt x="15831" y="557"/>
                    </a:lnTo>
                    <a:lnTo>
                      <a:pt x="9987" y="1"/>
                    </a:lnTo>
                    <a:cubicBezTo>
                      <a:pt x="9982" y="1"/>
                      <a:pt x="9978" y="1"/>
                      <a:pt x="9973" y="1"/>
                    </a:cubicBezTo>
                    <a:cubicBezTo>
                      <a:pt x="9098" y="1"/>
                      <a:pt x="8685" y="1070"/>
                      <a:pt x="9318" y="1669"/>
                    </a:cubicBezTo>
                    <a:cubicBezTo>
                      <a:pt x="9624" y="1952"/>
                      <a:pt x="10067" y="2463"/>
                      <a:pt x="10067" y="3065"/>
                    </a:cubicBezTo>
                    <a:cubicBezTo>
                      <a:pt x="10067" y="3995"/>
                      <a:pt x="9329" y="4642"/>
                      <a:pt x="8274" y="4642"/>
                    </a:cubicBezTo>
                    <a:cubicBezTo>
                      <a:pt x="7218" y="4642"/>
                      <a:pt x="6469" y="3995"/>
                      <a:pt x="6469" y="3065"/>
                    </a:cubicBezTo>
                    <a:cubicBezTo>
                      <a:pt x="6469" y="2463"/>
                      <a:pt x="6912" y="1952"/>
                      <a:pt x="7218" y="1669"/>
                    </a:cubicBezTo>
                    <a:cubicBezTo>
                      <a:pt x="7862" y="1070"/>
                      <a:pt x="7438" y="1"/>
                      <a:pt x="6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065050" y="2134050"/>
                <a:ext cx="418200" cy="5830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23321" extrusionOk="0">
                    <a:moveTo>
                      <a:pt x="11644" y="0"/>
                    </a:moveTo>
                    <a:cubicBezTo>
                      <a:pt x="10589" y="0"/>
                      <a:pt x="9851" y="658"/>
                      <a:pt x="9851" y="1578"/>
                    </a:cubicBezTo>
                    <a:cubicBezTo>
                      <a:pt x="9851" y="2179"/>
                      <a:pt x="10282" y="2690"/>
                      <a:pt x="10600" y="2973"/>
                    </a:cubicBezTo>
                    <a:cubicBezTo>
                      <a:pt x="10793" y="3166"/>
                      <a:pt x="10906" y="3416"/>
                      <a:pt x="10906" y="3688"/>
                    </a:cubicBezTo>
                    <a:cubicBezTo>
                      <a:pt x="10906" y="4222"/>
                      <a:pt x="10464" y="4653"/>
                      <a:pt x="9930" y="4653"/>
                    </a:cubicBezTo>
                    <a:lnTo>
                      <a:pt x="4086" y="4097"/>
                    </a:lnTo>
                    <a:lnTo>
                      <a:pt x="4041" y="4097"/>
                    </a:lnTo>
                    <a:lnTo>
                      <a:pt x="4086" y="4483"/>
                    </a:lnTo>
                    <a:lnTo>
                      <a:pt x="4654" y="10327"/>
                    </a:lnTo>
                    <a:cubicBezTo>
                      <a:pt x="4654" y="10860"/>
                      <a:pt x="4211" y="11303"/>
                      <a:pt x="3678" y="11303"/>
                    </a:cubicBezTo>
                    <a:cubicBezTo>
                      <a:pt x="3417" y="11303"/>
                      <a:pt x="3156" y="11189"/>
                      <a:pt x="2974" y="10996"/>
                    </a:cubicBezTo>
                    <a:cubicBezTo>
                      <a:pt x="2690" y="10690"/>
                      <a:pt x="2180" y="10247"/>
                      <a:pt x="1578" y="10247"/>
                    </a:cubicBezTo>
                    <a:cubicBezTo>
                      <a:pt x="648" y="10247"/>
                      <a:pt x="1" y="10996"/>
                      <a:pt x="1" y="12052"/>
                    </a:cubicBezTo>
                    <a:cubicBezTo>
                      <a:pt x="1" y="13096"/>
                      <a:pt x="659" y="13845"/>
                      <a:pt x="1578" y="13845"/>
                    </a:cubicBezTo>
                    <a:cubicBezTo>
                      <a:pt x="2180" y="13845"/>
                      <a:pt x="2690" y="13402"/>
                      <a:pt x="2974" y="13096"/>
                    </a:cubicBezTo>
                    <a:cubicBezTo>
                      <a:pt x="3156" y="12891"/>
                      <a:pt x="3417" y="12789"/>
                      <a:pt x="3689" y="12789"/>
                    </a:cubicBezTo>
                    <a:cubicBezTo>
                      <a:pt x="4222" y="12789"/>
                      <a:pt x="4654" y="13220"/>
                      <a:pt x="4654" y="13754"/>
                    </a:cubicBezTo>
                    <a:lnTo>
                      <a:pt x="4132" y="19235"/>
                    </a:lnTo>
                    <a:lnTo>
                      <a:pt x="9953" y="18667"/>
                    </a:lnTo>
                    <a:cubicBezTo>
                      <a:pt x="10486" y="18667"/>
                      <a:pt x="10918" y="19099"/>
                      <a:pt x="10918" y="19632"/>
                    </a:cubicBezTo>
                    <a:cubicBezTo>
                      <a:pt x="10918" y="19904"/>
                      <a:pt x="10804" y="20165"/>
                      <a:pt x="10611" y="20347"/>
                    </a:cubicBezTo>
                    <a:cubicBezTo>
                      <a:pt x="10305" y="20631"/>
                      <a:pt x="9862" y="21141"/>
                      <a:pt x="9862" y="21743"/>
                    </a:cubicBezTo>
                    <a:cubicBezTo>
                      <a:pt x="9862" y="22673"/>
                      <a:pt x="10611" y="23320"/>
                      <a:pt x="11667" y="23320"/>
                    </a:cubicBezTo>
                    <a:cubicBezTo>
                      <a:pt x="12722" y="23320"/>
                      <a:pt x="13460" y="22673"/>
                      <a:pt x="13460" y="21743"/>
                    </a:cubicBezTo>
                    <a:cubicBezTo>
                      <a:pt x="13460" y="21141"/>
                      <a:pt x="13017" y="20631"/>
                      <a:pt x="12711" y="20347"/>
                    </a:cubicBezTo>
                    <a:cubicBezTo>
                      <a:pt x="12518" y="20165"/>
                      <a:pt x="12404" y="19904"/>
                      <a:pt x="12404" y="19632"/>
                    </a:cubicBezTo>
                    <a:cubicBezTo>
                      <a:pt x="12404" y="19099"/>
                      <a:pt x="12835" y="18667"/>
                      <a:pt x="13369" y="18667"/>
                    </a:cubicBezTo>
                    <a:lnTo>
                      <a:pt x="16728" y="18985"/>
                    </a:lnTo>
                    <a:lnTo>
                      <a:pt x="16716" y="4324"/>
                    </a:lnTo>
                    <a:lnTo>
                      <a:pt x="13369" y="4653"/>
                    </a:lnTo>
                    <a:cubicBezTo>
                      <a:pt x="12824" y="4653"/>
                      <a:pt x="12393" y="4222"/>
                      <a:pt x="12393" y="3688"/>
                    </a:cubicBezTo>
                    <a:cubicBezTo>
                      <a:pt x="12381" y="3416"/>
                      <a:pt x="12495" y="3155"/>
                      <a:pt x="12688" y="2973"/>
                    </a:cubicBezTo>
                    <a:cubicBezTo>
                      <a:pt x="13006" y="2690"/>
                      <a:pt x="13437" y="2179"/>
                      <a:pt x="13437" y="1578"/>
                    </a:cubicBezTo>
                    <a:cubicBezTo>
                      <a:pt x="13437" y="647"/>
                      <a:pt x="12699" y="0"/>
                      <a:pt x="11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42" name="Google Shape;242;p7"/>
          <p:cNvGrpSpPr/>
          <p:nvPr/>
        </p:nvGrpSpPr>
        <p:grpSpPr>
          <a:xfrm>
            <a:off x="-2035473" y="2273626"/>
            <a:ext cx="3769022" cy="3405477"/>
            <a:chOff x="-2035473" y="2273626"/>
            <a:chExt cx="3769022" cy="3405477"/>
          </a:xfrm>
        </p:grpSpPr>
        <p:grpSp>
          <p:nvGrpSpPr>
            <p:cNvPr id="243" name="Google Shape;243;p7"/>
            <p:cNvGrpSpPr/>
            <p:nvPr/>
          </p:nvGrpSpPr>
          <p:grpSpPr>
            <a:xfrm rot="10800000" flipH="1">
              <a:off x="-2035473" y="2274549"/>
              <a:ext cx="3769022" cy="3404529"/>
              <a:chOff x="238125" y="1792075"/>
              <a:chExt cx="2309025" cy="2085725"/>
            </a:xfrm>
          </p:grpSpPr>
          <p:sp>
            <p:nvSpPr>
              <p:cNvPr id="244" name="Google Shape;244;p7"/>
              <p:cNvSpPr/>
              <p:nvPr/>
            </p:nvSpPr>
            <p:spPr>
              <a:xfrm>
                <a:off x="238125" y="1792075"/>
                <a:ext cx="1928850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4" h="83429" extrusionOk="0">
                    <a:moveTo>
                      <a:pt x="4999" y="30058"/>
                    </a:moveTo>
                    <a:cubicBezTo>
                      <a:pt x="5024" y="30058"/>
                      <a:pt x="5048" y="30059"/>
                      <a:pt x="5072" y="30060"/>
                    </a:cubicBezTo>
                    <a:cubicBezTo>
                      <a:pt x="4823" y="30060"/>
                      <a:pt x="4585" y="30094"/>
                      <a:pt x="4346" y="30174"/>
                    </a:cubicBezTo>
                    <a:cubicBezTo>
                      <a:pt x="4560" y="30102"/>
                      <a:pt x="4783" y="30058"/>
                      <a:pt x="4999" y="30058"/>
                    </a:cubicBezTo>
                    <a:close/>
                    <a:moveTo>
                      <a:pt x="0" y="34395"/>
                    </a:moveTo>
                    <a:lnTo>
                      <a:pt x="3358" y="34713"/>
                    </a:lnTo>
                    <a:lnTo>
                      <a:pt x="3358" y="34713"/>
                    </a:lnTo>
                    <a:cubicBezTo>
                      <a:pt x="3355" y="34713"/>
                      <a:pt x="3351" y="34713"/>
                      <a:pt x="3348" y="34713"/>
                    </a:cubicBezTo>
                    <a:lnTo>
                      <a:pt x="0" y="34395"/>
                    </a:lnTo>
                    <a:close/>
                    <a:moveTo>
                      <a:pt x="5073" y="30060"/>
                    </a:moveTo>
                    <a:cubicBezTo>
                      <a:pt x="6128" y="30060"/>
                      <a:pt x="6877" y="30707"/>
                      <a:pt x="6877" y="31638"/>
                    </a:cubicBezTo>
                    <a:cubicBezTo>
                      <a:pt x="6877" y="32239"/>
                      <a:pt x="6434" y="32750"/>
                      <a:pt x="6128" y="33033"/>
                    </a:cubicBezTo>
                    <a:cubicBezTo>
                      <a:pt x="5924" y="33215"/>
                      <a:pt x="5821" y="33476"/>
                      <a:pt x="5821" y="33737"/>
                    </a:cubicBezTo>
                    <a:cubicBezTo>
                      <a:pt x="5821" y="34282"/>
                      <a:pt x="6253" y="34713"/>
                      <a:pt x="6786" y="34713"/>
                    </a:cubicBezTo>
                    <a:cubicBezTo>
                      <a:pt x="6253" y="34713"/>
                      <a:pt x="5810" y="34282"/>
                      <a:pt x="5821" y="33748"/>
                    </a:cubicBezTo>
                    <a:cubicBezTo>
                      <a:pt x="5810" y="33476"/>
                      <a:pt x="5924" y="33215"/>
                      <a:pt x="6116" y="33033"/>
                    </a:cubicBezTo>
                    <a:cubicBezTo>
                      <a:pt x="6434" y="32750"/>
                      <a:pt x="6865" y="32239"/>
                      <a:pt x="6865" y="31638"/>
                    </a:cubicBezTo>
                    <a:cubicBezTo>
                      <a:pt x="6865" y="30707"/>
                      <a:pt x="6128" y="30060"/>
                      <a:pt x="5073" y="30060"/>
                    </a:cubicBezTo>
                    <a:close/>
                    <a:moveTo>
                      <a:pt x="12074" y="39626"/>
                    </a:moveTo>
                    <a:cubicBezTo>
                      <a:pt x="12074" y="39722"/>
                      <a:pt x="12087" y="39824"/>
                      <a:pt x="12114" y="39917"/>
                    </a:cubicBezTo>
                    <a:lnTo>
                      <a:pt x="12114" y="39917"/>
                    </a:lnTo>
                    <a:cubicBezTo>
                      <a:pt x="12084" y="39820"/>
                      <a:pt x="12065" y="39723"/>
                      <a:pt x="12074" y="39626"/>
                    </a:cubicBezTo>
                    <a:close/>
                    <a:moveTo>
                      <a:pt x="16738" y="41336"/>
                    </a:moveTo>
                    <a:cubicBezTo>
                      <a:pt x="16738" y="41337"/>
                      <a:pt x="16738" y="41339"/>
                      <a:pt x="16738" y="41340"/>
                    </a:cubicBezTo>
                    <a:cubicBezTo>
                      <a:pt x="16738" y="41341"/>
                      <a:pt x="16738" y="41343"/>
                      <a:pt x="16738" y="41344"/>
                    </a:cubicBezTo>
                    <a:lnTo>
                      <a:pt x="16738" y="41344"/>
                    </a:lnTo>
                    <a:cubicBezTo>
                      <a:pt x="16738" y="41341"/>
                      <a:pt x="16738" y="41339"/>
                      <a:pt x="16738" y="41336"/>
                    </a:cubicBezTo>
                    <a:close/>
                    <a:moveTo>
                      <a:pt x="12738" y="42127"/>
                    </a:moveTo>
                    <a:lnTo>
                      <a:pt x="12738" y="42127"/>
                    </a:lnTo>
                    <a:cubicBezTo>
                      <a:pt x="12448" y="42225"/>
                      <a:pt x="12213" y="42460"/>
                      <a:pt x="12119" y="42758"/>
                    </a:cubicBezTo>
                    <a:cubicBezTo>
                      <a:pt x="12213" y="42453"/>
                      <a:pt x="12446" y="42224"/>
                      <a:pt x="12738" y="42127"/>
                    </a:cubicBezTo>
                    <a:close/>
                    <a:moveTo>
                      <a:pt x="13050" y="42077"/>
                    </a:moveTo>
                    <a:cubicBezTo>
                      <a:pt x="13322" y="42077"/>
                      <a:pt x="13572" y="42191"/>
                      <a:pt x="13765" y="42384"/>
                    </a:cubicBezTo>
                    <a:cubicBezTo>
                      <a:pt x="14048" y="42689"/>
                      <a:pt x="14556" y="43130"/>
                      <a:pt x="15156" y="43133"/>
                    </a:cubicBezTo>
                    <a:lnTo>
                      <a:pt x="15156" y="43133"/>
                    </a:lnTo>
                    <a:cubicBezTo>
                      <a:pt x="15153" y="43133"/>
                      <a:pt x="15151" y="43133"/>
                      <a:pt x="15149" y="43133"/>
                    </a:cubicBezTo>
                    <a:cubicBezTo>
                      <a:pt x="14548" y="43133"/>
                      <a:pt x="14037" y="42702"/>
                      <a:pt x="13754" y="42384"/>
                    </a:cubicBezTo>
                    <a:cubicBezTo>
                      <a:pt x="13562" y="42192"/>
                      <a:pt x="13314" y="42079"/>
                      <a:pt x="13044" y="42078"/>
                    </a:cubicBezTo>
                    <a:lnTo>
                      <a:pt x="13044" y="42078"/>
                    </a:lnTo>
                    <a:cubicBezTo>
                      <a:pt x="13046" y="42077"/>
                      <a:pt x="13048" y="42077"/>
                      <a:pt x="13050" y="42077"/>
                    </a:cubicBezTo>
                    <a:close/>
                    <a:moveTo>
                      <a:pt x="7682" y="48807"/>
                    </a:moveTo>
                    <a:lnTo>
                      <a:pt x="12653" y="49283"/>
                    </a:lnTo>
                    <a:lnTo>
                      <a:pt x="12641" y="49283"/>
                    </a:lnTo>
                    <a:lnTo>
                      <a:pt x="7682" y="48807"/>
                    </a:lnTo>
                    <a:close/>
                    <a:moveTo>
                      <a:pt x="3904" y="48886"/>
                    </a:moveTo>
                    <a:cubicBezTo>
                      <a:pt x="4426" y="49238"/>
                      <a:pt x="4482" y="49976"/>
                      <a:pt x="4040" y="50395"/>
                    </a:cubicBezTo>
                    <a:cubicBezTo>
                      <a:pt x="3722" y="50679"/>
                      <a:pt x="3280" y="51201"/>
                      <a:pt x="3280" y="51803"/>
                    </a:cubicBezTo>
                    <a:cubicBezTo>
                      <a:pt x="3280" y="52143"/>
                      <a:pt x="3391" y="52463"/>
                      <a:pt x="3585" y="52720"/>
                    </a:cubicBezTo>
                    <a:lnTo>
                      <a:pt x="3585" y="52720"/>
                    </a:lnTo>
                    <a:cubicBezTo>
                      <a:pt x="3387" y="52459"/>
                      <a:pt x="3274" y="52134"/>
                      <a:pt x="3280" y="51791"/>
                    </a:cubicBezTo>
                    <a:cubicBezTo>
                      <a:pt x="3280" y="51190"/>
                      <a:pt x="3722" y="50679"/>
                      <a:pt x="4028" y="50395"/>
                    </a:cubicBezTo>
                    <a:cubicBezTo>
                      <a:pt x="4482" y="49976"/>
                      <a:pt x="4414" y="49238"/>
                      <a:pt x="3904" y="48886"/>
                    </a:cubicBezTo>
                    <a:close/>
                    <a:moveTo>
                      <a:pt x="20199" y="0"/>
                    </a:moveTo>
                    <a:cubicBezTo>
                      <a:pt x="19144" y="0"/>
                      <a:pt x="18406" y="647"/>
                      <a:pt x="18406" y="1577"/>
                    </a:cubicBezTo>
                    <a:cubicBezTo>
                      <a:pt x="18406" y="2179"/>
                      <a:pt x="18849" y="2689"/>
                      <a:pt x="19155" y="2973"/>
                    </a:cubicBezTo>
                    <a:cubicBezTo>
                      <a:pt x="19791" y="3575"/>
                      <a:pt x="19371" y="4653"/>
                      <a:pt x="18486" y="4653"/>
                    </a:cubicBezTo>
                    <a:lnTo>
                      <a:pt x="12641" y="4085"/>
                    </a:lnTo>
                    <a:lnTo>
                      <a:pt x="12585" y="4085"/>
                    </a:lnTo>
                    <a:lnTo>
                      <a:pt x="6786" y="3518"/>
                    </a:lnTo>
                    <a:cubicBezTo>
                      <a:pt x="6253" y="3518"/>
                      <a:pt x="5810" y="3949"/>
                      <a:pt x="5821" y="4494"/>
                    </a:cubicBezTo>
                    <a:cubicBezTo>
                      <a:pt x="5810" y="4755"/>
                      <a:pt x="5924" y="5016"/>
                      <a:pt x="6116" y="5197"/>
                    </a:cubicBezTo>
                    <a:cubicBezTo>
                      <a:pt x="6434" y="5481"/>
                      <a:pt x="6865" y="5992"/>
                      <a:pt x="6865" y="6593"/>
                    </a:cubicBezTo>
                    <a:cubicBezTo>
                      <a:pt x="6865" y="7524"/>
                      <a:pt x="6128" y="8170"/>
                      <a:pt x="5072" y="8170"/>
                    </a:cubicBezTo>
                    <a:cubicBezTo>
                      <a:pt x="4017" y="8170"/>
                      <a:pt x="3280" y="7524"/>
                      <a:pt x="3280" y="6593"/>
                    </a:cubicBezTo>
                    <a:cubicBezTo>
                      <a:pt x="3280" y="5992"/>
                      <a:pt x="3722" y="5481"/>
                      <a:pt x="4028" y="5197"/>
                    </a:cubicBezTo>
                    <a:cubicBezTo>
                      <a:pt x="4221" y="5016"/>
                      <a:pt x="4335" y="4755"/>
                      <a:pt x="4335" y="4482"/>
                    </a:cubicBezTo>
                    <a:cubicBezTo>
                      <a:pt x="4335" y="3949"/>
                      <a:pt x="3904" y="3518"/>
                      <a:pt x="3359" y="3518"/>
                    </a:cubicBezTo>
                    <a:lnTo>
                      <a:pt x="0" y="3847"/>
                    </a:lnTo>
                    <a:lnTo>
                      <a:pt x="0" y="24409"/>
                    </a:lnTo>
                    <a:cubicBezTo>
                      <a:pt x="896" y="24454"/>
                      <a:pt x="1509" y="25181"/>
                      <a:pt x="1509" y="26213"/>
                    </a:cubicBezTo>
                    <a:cubicBezTo>
                      <a:pt x="1509" y="27235"/>
                      <a:pt x="896" y="27972"/>
                      <a:pt x="0" y="28006"/>
                    </a:cubicBezTo>
                    <a:lnTo>
                      <a:pt x="0" y="34395"/>
                    </a:lnTo>
                    <a:lnTo>
                      <a:pt x="11" y="49045"/>
                    </a:lnTo>
                    <a:lnTo>
                      <a:pt x="0" y="49045"/>
                    </a:lnTo>
                    <a:lnTo>
                      <a:pt x="0" y="69800"/>
                    </a:lnTo>
                    <a:cubicBezTo>
                      <a:pt x="896" y="69834"/>
                      <a:pt x="1509" y="70560"/>
                      <a:pt x="1509" y="71593"/>
                    </a:cubicBezTo>
                    <a:cubicBezTo>
                      <a:pt x="1509" y="72626"/>
                      <a:pt x="896" y="73352"/>
                      <a:pt x="0" y="73386"/>
                    </a:cubicBezTo>
                    <a:lnTo>
                      <a:pt x="0" y="79105"/>
                    </a:lnTo>
                    <a:lnTo>
                      <a:pt x="3359" y="78787"/>
                    </a:lnTo>
                    <a:cubicBezTo>
                      <a:pt x="4233" y="78787"/>
                      <a:pt x="4664" y="79854"/>
                      <a:pt x="4028" y="80456"/>
                    </a:cubicBezTo>
                    <a:cubicBezTo>
                      <a:pt x="3711" y="80739"/>
                      <a:pt x="3268" y="81250"/>
                      <a:pt x="3268" y="81851"/>
                    </a:cubicBezTo>
                    <a:cubicBezTo>
                      <a:pt x="3268" y="82782"/>
                      <a:pt x="4017" y="83429"/>
                      <a:pt x="5072" y="83429"/>
                    </a:cubicBezTo>
                    <a:cubicBezTo>
                      <a:pt x="6128" y="83429"/>
                      <a:pt x="6865" y="82782"/>
                      <a:pt x="6865" y="81851"/>
                    </a:cubicBezTo>
                    <a:cubicBezTo>
                      <a:pt x="6865" y="81250"/>
                      <a:pt x="6434" y="80739"/>
                      <a:pt x="6116" y="80456"/>
                    </a:cubicBezTo>
                    <a:cubicBezTo>
                      <a:pt x="5481" y="79854"/>
                      <a:pt x="5901" y="78787"/>
                      <a:pt x="6786" y="78787"/>
                    </a:cubicBezTo>
                    <a:lnTo>
                      <a:pt x="12630" y="79355"/>
                    </a:lnTo>
                    <a:lnTo>
                      <a:pt x="12653" y="79355"/>
                    </a:lnTo>
                    <a:lnTo>
                      <a:pt x="12641" y="79151"/>
                    </a:lnTo>
                    <a:lnTo>
                      <a:pt x="12074" y="73295"/>
                    </a:lnTo>
                    <a:cubicBezTo>
                      <a:pt x="12074" y="72762"/>
                      <a:pt x="12517" y="72342"/>
                      <a:pt x="13050" y="72342"/>
                    </a:cubicBezTo>
                    <a:cubicBezTo>
                      <a:pt x="13322" y="72342"/>
                      <a:pt x="13572" y="72444"/>
                      <a:pt x="13765" y="72648"/>
                    </a:cubicBezTo>
                    <a:cubicBezTo>
                      <a:pt x="14049" y="72955"/>
                      <a:pt x="14559" y="73397"/>
                      <a:pt x="15161" y="73397"/>
                    </a:cubicBezTo>
                    <a:cubicBezTo>
                      <a:pt x="16091" y="73397"/>
                      <a:pt x="16738" y="72648"/>
                      <a:pt x="16738" y="71593"/>
                    </a:cubicBezTo>
                    <a:cubicBezTo>
                      <a:pt x="16738" y="70549"/>
                      <a:pt x="16080" y="69789"/>
                      <a:pt x="15149" y="69789"/>
                    </a:cubicBezTo>
                    <a:cubicBezTo>
                      <a:pt x="14548" y="69789"/>
                      <a:pt x="14037" y="70231"/>
                      <a:pt x="13754" y="70538"/>
                    </a:cubicBezTo>
                    <a:cubicBezTo>
                      <a:pt x="13561" y="70731"/>
                      <a:pt x="13311" y="70844"/>
                      <a:pt x="13039" y="70844"/>
                    </a:cubicBezTo>
                    <a:cubicBezTo>
                      <a:pt x="12505" y="70844"/>
                      <a:pt x="12074" y="70413"/>
                      <a:pt x="12074" y="69879"/>
                    </a:cubicBezTo>
                    <a:lnTo>
                      <a:pt x="12607" y="64330"/>
                    </a:lnTo>
                    <a:lnTo>
                      <a:pt x="12630" y="64330"/>
                    </a:lnTo>
                    <a:lnTo>
                      <a:pt x="18486" y="64898"/>
                    </a:lnTo>
                    <a:cubicBezTo>
                      <a:pt x="19019" y="64898"/>
                      <a:pt x="19450" y="64467"/>
                      <a:pt x="19450" y="63922"/>
                    </a:cubicBezTo>
                    <a:cubicBezTo>
                      <a:pt x="19462" y="63661"/>
                      <a:pt x="19348" y="63400"/>
                      <a:pt x="19155" y="63218"/>
                    </a:cubicBezTo>
                    <a:cubicBezTo>
                      <a:pt x="18837" y="62935"/>
                      <a:pt x="18395" y="62424"/>
                      <a:pt x="18395" y="61823"/>
                    </a:cubicBezTo>
                    <a:cubicBezTo>
                      <a:pt x="18395" y="60892"/>
                      <a:pt x="19144" y="60245"/>
                      <a:pt x="20199" y="60245"/>
                    </a:cubicBezTo>
                    <a:cubicBezTo>
                      <a:pt x="21255" y="60245"/>
                      <a:pt x="21992" y="60892"/>
                      <a:pt x="21992" y="61823"/>
                    </a:cubicBezTo>
                    <a:cubicBezTo>
                      <a:pt x="21992" y="62424"/>
                      <a:pt x="21561" y="62935"/>
                      <a:pt x="21243" y="63218"/>
                    </a:cubicBezTo>
                    <a:cubicBezTo>
                      <a:pt x="21050" y="63400"/>
                      <a:pt x="20937" y="63661"/>
                      <a:pt x="20937" y="63922"/>
                    </a:cubicBezTo>
                    <a:cubicBezTo>
                      <a:pt x="20937" y="64467"/>
                      <a:pt x="21379" y="64898"/>
                      <a:pt x="21913" y="64898"/>
                    </a:cubicBezTo>
                    <a:lnTo>
                      <a:pt x="27757" y="64330"/>
                    </a:lnTo>
                    <a:lnTo>
                      <a:pt x="27927" y="64342"/>
                    </a:lnTo>
                    <a:lnTo>
                      <a:pt x="28460" y="69879"/>
                    </a:lnTo>
                    <a:cubicBezTo>
                      <a:pt x="28460" y="70413"/>
                      <a:pt x="28029" y="70844"/>
                      <a:pt x="27496" y="70844"/>
                    </a:cubicBezTo>
                    <a:cubicBezTo>
                      <a:pt x="27223" y="70844"/>
                      <a:pt x="26974" y="70742"/>
                      <a:pt x="26781" y="70538"/>
                    </a:cubicBezTo>
                    <a:cubicBezTo>
                      <a:pt x="26497" y="70231"/>
                      <a:pt x="25987" y="69789"/>
                      <a:pt x="25385" y="69789"/>
                    </a:cubicBezTo>
                    <a:cubicBezTo>
                      <a:pt x="24455" y="69789"/>
                      <a:pt x="23808" y="70538"/>
                      <a:pt x="23808" y="71593"/>
                    </a:cubicBezTo>
                    <a:cubicBezTo>
                      <a:pt x="23808" y="72648"/>
                      <a:pt x="24455" y="73386"/>
                      <a:pt x="25385" y="73386"/>
                    </a:cubicBezTo>
                    <a:cubicBezTo>
                      <a:pt x="25987" y="73386"/>
                      <a:pt x="26497" y="72943"/>
                      <a:pt x="26781" y="72637"/>
                    </a:cubicBezTo>
                    <a:cubicBezTo>
                      <a:pt x="26974" y="72444"/>
                      <a:pt x="27223" y="72331"/>
                      <a:pt x="27496" y="72331"/>
                    </a:cubicBezTo>
                    <a:cubicBezTo>
                      <a:pt x="28029" y="72331"/>
                      <a:pt x="28460" y="72762"/>
                      <a:pt x="28460" y="73307"/>
                    </a:cubicBezTo>
                    <a:lnTo>
                      <a:pt x="27893" y="79151"/>
                    </a:lnTo>
                    <a:lnTo>
                      <a:pt x="27882" y="79332"/>
                    </a:lnTo>
                    <a:lnTo>
                      <a:pt x="33612" y="78776"/>
                    </a:lnTo>
                    <a:cubicBezTo>
                      <a:pt x="34486" y="78776"/>
                      <a:pt x="34917" y="79854"/>
                      <a:pt x="34270" y="80456"/>
                    </a:cubicBezTo>
                    <a:cubicBezTo>
                      <a:pt x="33964" y="80739"/>
                      <a:pt x="33522" y="81250"/>
                      <a:pt x="33522" y="81851"/>
                    </a:cubicBezTo>
                    <a:cubicBezTo>
                      <a:pt x="33522" y="82782"/>
                      <a:pt x="34270" y="83429"/>
                      <a:pt x="35326" y="83429"/>
                    </a:cubicBezTo>
                    <a:cubicBezTo>
                      <a:pt x="36370" y="83429"/>
                      <a:pt x="37119" y="82782"/>
                      <a:pt x="37119" y="81851"/>
                    </a:cubicBezTo>
                    <a:cubicBezTo>
                      <a:pt x="37119" y="81250"/>
                      <a:pt x="36676" y="80739"/>
                      <a:pt x="36370" y="80456"/>
                    </a:cubicBezTo>
                    <a:cubicBezTo>
                      <a:pt x="35734" y="79854"/>
                      <a:pt x="36154" y="78776"/>
                      <a:pt x="37039" y="78776"/>
                    </a:cubicBezTo>
                    <a:lnTo>
                      <a:pt x="42861" y="79344"/>
                    </a:lnTo>
                    <a:lnTo>
                      <a:pt x="42883" y="79162"/>
                    </a:lnTo>
                    <a:lnTo>
                      <a:pt x="42316" y="73307"/>
                    </a:lnTo>
                    <a:cubicBezTo>
                      <a:pt x="42316" y="72773"/>
                      <a:pt x="42747" y="72342"/>
                      <a:pt x="43281" y="72342"/>
                    </a:cubicBezTo>
                    <a:cubicBezTo>
                      <a:pt x="43293" y="72341"/>
                      <a:pt x="43306" y="72341"/>
                      <a:pt x="43318" y="72341"/>
                    </a:cubicBezTo>
                    <a:cubicBezTo>
                      <a:pt x="43577" y="72341"/>
                      <a:pt x="43822" y="72453"/>
                      <a:pt x="43996" y="72637"/>
                    </a:cubicBezTo>
                    <a:cubicBezTo>
                      <a:pt x="44279" y="72955"/>
                      <a:pt x="44790" y="73386"/>
                      <a:pt x="45391" y="73386"/>
                    </a:cubicBezTo>
                    <a:cubicBezTo>
                      <a:pt x="46322" y="73386"/>
                      <a:pt x="46969" y="72648"/>
                      <a:pt x="46969" y="71593"/>
                    </a:cubicBezTo>
                    <a:cubicBezTo>
                      <a:pt x="46969" y="70538"/>
                      <a:pt x="46333" y="69789"/>
                      <a:pt x="45403" y="69789"/>
                    </a:cubicBezTo>
                    <a:cubicBezTo>
                      <a:pt x="44801" y="69789"/>
                      <a:pt x="44291" y="70231"/>
                      <a:pt x="44007" y="70538"/>
                    </a:cubicBezTo>
                    <a:cubicBezTo>
                      <a:pt x="43814" y="70731"/>
                      <a:pt x="43564" y="70844"/>
                      <a:pt x="43292" y="70844"/>
                    </a:cubicBezTo>
                    <a:cubicBezTo>
                      <a:pt x="42759" y="70844"/>
                      <a:pt x="42327" y="70413"/>
                      <a:pt x="42327" y="69879"/>
                    </a:cubicBezTo>
                    <a:lnTo>
                      <a:pt x="42861" y="64330"/>
                    </a:lnTo>
                    <a:lnTo>
                      <a:pt x="42883" y="64330"/>
                    </a:lnTo>
                    <a:lnTo>
                      <a:pt x="48739" y="64898"/>
                    </a:lnTo>
                    <a:cubicBezTo>
                      <a:pt x="49272" y="64898"/>
                      <a:pt x="49704" y="64467"/>
                      <a:pt x="49704" y="63922"/>
                    </a:cubicBezTo>
                    <a:cubicBezTo>
                      <a:pt x="49715" y="63661"/>
                      <a:pt x="49601" y="63400"/>
                      <a:pt x="49409" y="63218"/>
                    </a:cubicBezTo>
                    <a:cubicBezTo>
                      <a:pt x="49091" y="62935"/>
                      <a:pt x="48648" y="62424"/>
                      <a:pt x="48648" y="61823"/>
                    </a:cubicBezTo>
                    <a:cubicBezTo>
                      <a:pt x="48648" y="60892"/>
                      <a:pt x="49397" y="60245"/>
                      <a:pt x="50453" y="60245"/>
                    </a:cubicBezTo>
                    <a:cubicBezTo>
                      <a:pt x="51508" y="60245"/>
                      <a:pt x="52245" y="60892"/>
                      <a:pt x="52245" y="61823"/>
                    </a:cubicBezTo>
                    <a:cubicBezTo>
                      <a:pt x="52245" y="62424"/>
                      <a:pt x="51814" y="62935"/>
                      <a:pt x="51497" y="63218"/>
                    </a:cubicBezTo>
                    <a:cubicBezTo>
                      <a:pt x="51304" y="63400"/>
                      <a:pt x="51190" y="63661"/>
                      <a:pt x="51190" y="63922"/>
                    </a:cubicBezTo>
                    <a:cubicBezTo>
                      <a:pt x="51190" y="64467"/>
                      <a:pt x="51633" y="64898"/>
                      <a:pt x="52166" y="64898"/>
                    </a:cubicBezTo>
                    <a:lnTo>
                      <a:pt x="58010" y="64330"/>
                    </a:lnTo>
                    <a:lnTo>
                      <a:pt x="58044" y="64330"/>
                    </a:lnTo>
                    <a:lnTo>
                      <a:pt x="58010" y="64047"/>
                    </a:lnTo>
                    <a:lnTo>
                      <a:pt x="58578" y="58191"/>
                    </a:lnTo>
                    <a:cubicBezTo>
                      <a:pt x="58578" y="57658"/>
                      <a:pt x="58146" y="57227"/>
                      <a:pt x="57613" y="57227"/>
                    </a:cubicBezTo>
                    <a:cubicBezTo>
                      <a:pt x="57341" y="57227"/>
                      <a:pt x="57091" y="57329"/>
                      <a:pt x="56898" y="57533"/>
                    </a:cubicBezTo>
                    <a:cubicBezTo>
                      <a:pt x="56614" y="57840"/>
                      <a:pt x="56104" y="58282"/>
                      <a:pt x="55502" y="58282"/>
                    </a:cubicBezTo>
                    <a:cubicBezTo>
                      <a:pt x="54572" y="58282"/>
                      <a:pt x="53925" y="57533"/>
                      <a:pt x="53925" y="56478"/>
                    </a:cubicBezTo>
                    <a:cubicBezTo>
                      <a:pt x="53925" y="55422"/>
                      <a:pt x="54572" y="54685"/>
                      <a:pt x="55502" y="54685"/>
                    </a:cubicBezTo>
                    <a:cubicBezTo>
                      <a:pt x="56104" y="54685"/>
                      <a:pt x="56614" y="55127"/>
                      <a:pt x="56898" y="55434"/>
                    </a:cubicBezTo>
                    <a:cubicBezTo>
                      <a:pt x="57091" y="55627"/>
                      <a:pt x="57341" y="55740"/>
                      <a:pt x="57613" y="55740"/>
                    </a:cubicBezTo>
                    <a:cubicBezTo>
                      <a:pt x="58146" y="55740"/>
                      <a:pt x="58589" y="55309"/>
                      <a:pt x="58589" y="54764"/>
                    </a:cubicBezTo>
                    <a:lnTo>
                      <a:pt x="58056" y="49283"/>
                    </a:lnTo>
                    <a:lnTo>
                      <a:pt x="58022" y="48920"/>
                    </a:lnTo>
                    <a:lnTo>
                      <a:pt x="58589" y="43065"/>
                    </a:lnTo>
                    <a:cubicBezTo>
                      <a:pt x="58589" y="42531"/>
                      <a:pt x="58158" y="42100"/>
                      <a:pt x="57613" y="42100"/>
                    </a:cubicBezTo>
                    <a:cubicBezTo>
                      <a:pt x="57601" y="42100"/>
                      <a:pt x="57589" y="42099"/>
                      <a:pt x="57577" y="42099"/>
                    </a:cubicBezTo>
                    <a:cubicBezTo>
                      <a:pt x="57328" y="42099"/>
                      <a:pt x="57083" y="42212"/>
                      <a:pt x="56909" y="42407"/>
                    </a:cubicBezTo>
                    <a:cubicBezTo>
                      <a:pt x="56626" y="42713"/>
                      <a:pt x="56115" y="43156"/>
                      <a:pt x="55514" y="43156"/>
                    </a:cubicBezTo>
                    <a:cubicBezTo>
                      <a:pt x="54583" y="43156"/>
                      <a:pt x="53936" y="42407"/>
                      <a:pt x="53936" y="41351"/>
                    </a:cubicBezTo>
                    <a:cubicBezTo>
                      <a:pt x="53936" y="40296"/>
                      <a:pt x="54583" y="39558"/>
                      <a:pt x="55514" y="39558"/>
                    </a:cubicBezTo>
                    <a:cubicBezTo>
                      <a:pt x="56115" y="39558"/>
                      <a:pt x="56626" y="39989"/>
                      <a:pt x="56909" y="40307"/>
                    </a:cubicBezTo>
                    <a:cubicBezTo>
                      <a:pt x="57091" y="40500"/>
                      <a:pt x="57352" y="40614"/>
                      <a:pt x="57613" y="40614"/>
                    </a:cubicBezTo>
                    <a:cubicBezTo>
                      <a:pt x="58158" y="40614"/>
                      <a:pt x="58589" y="40171"/>
                      <a:pt x="58589" y="39638"/>
                    </a:cubicBezTo>
                    <a:lnTo>
                      <a:pt x="58056" y="34145"/>
                    </a:lnTo>
                    <a:lnTo>
                      <a:pt x="63877" y="33578"/>
                    </a:lnTo>
                    <a:cubicBezTo>
                      <a:pt x="64410" y="33578"/>
                      <a:pt x="64842" y="34009"/>
                      <a:pt x="64842" y="34543"/>
                    </a:cubicBezTo>
                    <a:cubicBezTo>
                      <a:pt x="64842" y="34815"/>
                      <a:pt x="64728" y="35065"/>
                      <a:pt x="64535" y="35257"/>
                    </a:cubicBezTo>
                    <a:cubicBezTo>
                      <a:pt x="64229" y="35541"/>
                      <a:pt x="63786" y="36052"/>
                      <a:pt x="63786" y="36653"/>
                    </a:cubicBezTo>
                    <a:cubicBezTo>
                      <a:pt x="63786" y="37584"/>
                      <a:pt x="64535" y="38231"/>
                      <a:pt x="65579" y="38231"/>
                    </a:cubicBezTo>
                    <a:cubicBezTo>
                      <a:pt x="66635" y="38231"/>
                      <a:pt x="67383" y="37584"/>
                      <a:pt x="67383" y="36653"/>
                    </a:cubicBezTo>
                    <a:cubicBezTo>
                      <a:pt x="67383" y="36052"/>
                      <a:pt x="66941" y="35541"/>
                      <a:pt x="66623" y="35257"/>
                    </a:cubicBezTo>
                    <a:cubicBezTo>
                      <a:pt x="66430" y="35076"/>
                      <a:pt x="66317" y="34815"/>
                      <a:pt x="66328" y="34543"/>
                    </a:cubicBezTo>
                    <a:cubicBezTo>
                      <a:pt x="66328" y="34009"/>
                      <a:pt x="66759" y="33578"/>
                      <a:pt x="67293" y="33578"/>
                    </a:cubicBezTo>
                    <a:lnTo>
                      <a:pt x="73103" y="34134"/>
                    </a:lnTo>
                    <a:lnTo>
                      <a:pt x="73069" y="33782"/>
                    </a:lnTo>
                    <a:lnTo>
                      <a:pt x="72501" y="27938"/>
                    </a:lnTo>
                    <a:cubicBezTo>
                      <a:pt x="72501" y="27405"/>
                      <a:pt x="72933" y="26962"/>
                      <a:pt x="73466" y="26962"/>
                    </a:cubicBezTo>
                    <a:cubicBezTo>
                      <a:pt x="73738" y="26962"/>
                      <a:pt x="73988" y="27076"/>
                      <a:pt x="74169" y="27269"/>
                    </a:cubicBezTo>
                    <a:cubicBezTo>
                      <a:pt x="74453" y="27586"/>
                      <a:pt x="74975" y="28018"/>
                      <a:pt x="75577" y="28018"/>
                    </a:cubicBezTo>
                    <a:cubicBezTo>
                      <a:pt x="76496" y="28018"/>
                      <a:pt x="77154" y="27280"/>
                      <a:pt x="77154" y="26225"/>
                    </a:cubicBezTo>
                    <a:cubicBezTo>
                      <a:pt x="77154" y="25169"/>
                      <a:pt x="76496" y="24420"/>
                      <a:pt x="75577" y="24420"/>
                    </a:cubicBezTo>
                    <a:cubicBezTo>
                      <a:pt x="74975" y="24420"/>
                      <a:pt x="74465" y="24863"/>
                      <a:pt x="74169" y="25169"/>
                    </a:cubicBezTo>
                    <a:cubicBezTo>
                      <a:pt x="73996" y="25364"/>
                      <a:pt x="73761" y="25476"/>
                      <a:pt x="73503" y="25476"/>
                    </a:cubicBezTo>
                    <a:cubicBezTo>
                      <a:pt x="73491" y="25476"/>
                      <a:pt x="73478" y="25476"/>
                      <a:pt x="73466" y="25476"/>
                    </a:cubicBezTo>
                    <a:cubicBezTo>
                      <a:pt x="72933" y="25476"/>
                      <a:pt x="72501" y="25045"/>
                      <a:pt x="72501" y="24511"/>
                    </a:cubicBezTo>
                    <a:lnTo>
                      <a:pt x="73023" y="19064"/>
                    </a:lnTo>
                    <a:lnTo>
                      <a:pt x="67293" y="18508"/>
                    </a:lnTo>
                    <a:cubicBezTo>
                      <a:pt x="66759" y="18508"/>
                      <a:pt x="66328" y="18951"/>
                      <a:pt x="66328" y="19484"/>
                    </a:cubicBezTo>
                    <a:cubicBezTo>
                      <a:pt x="66328" y="19745"/>
                      <a:pt x="66430" y="20006"/>
                      <a:pt x="66635" y="20188"/>
                    </a:cubicBezTo>
                    <a:cubicBezTo>
                      <a:pt x="66941" y="20471"/>
                      <a:pt x="67383" y="20993"/>
                      <a:pt x="67383" y="21583"/>
                    </a:cubicBezTo>
                    <a:cubicBezTo>
                      <a:pt x="67383" y="22514"/>
                      <a:pt x="66635" y="23172"/>
                      <a:pt x="65579" y="23172"/>
                    </a:cubicBezTo>
                    <a:cubicBezTo>
                      <a:pt x="64535" y="23172"/>
                      <a:pt x="63786" y="22514"/>
                      <a:pt x="63786" y="21583"/>
                    </a:cubicBezTo>
                    <a:cubicBezTo>
                      <a:pt x="63786" y="20993"/>
                      <a:pt x="64217" y="20471"/>
                      <a:pt x="64535" y="20188"/>
                    </a:cubicBezTo>
                    <a:cubicBezTo>
                      <a:pt x="64728" y="20006"/>
                      <a:pt x="64842" y="19745"/>
                      <a:pt x="64842" y="19484"/>
                    </a:cubicBezTo>
                    <a:cubicBezTo>
                      <a:pt x="64842" y="18951"/>
                      <a:pt x="64410" y="18508"/>
                      <a:pt x="63866" y="18508"/>
                    </a:cubicBezTo>
                    <a:lnTo>
                      <a:pt x="58056" y="19076"/>
                    </a:lnTo>
                    <a:lnTo>
                      <a:pt x="58010" y="18667"/>
                    </a:lnTo>
                    <a:lnTo>
                      <a:pt x="58578" y="12823"/>
                    </a:lnTo>
                    <a:cubicBezTo>
                      <a:pt x="58578" y="12290"/>
                      <a:pt x="58146" y="11847"/>
                      <a:pt x="57613" y="11847"/>
                    </a:cubicBezTo>
                    <a:cubicBezTo>
                      <a:pt x="57341" y="11847"/>
                      <a:pt x="57091" y="11961"/>
                      <a:pt x="56909" y="12153"/>
                    </a:cubicBezTo>
                    <a:cubicBezTo>
                      <a:pt x="56626" y="12471"/>
                      <a:pt x="56104" y="12902"/>
                      <a:pt x="55502" y="12902"/>
                    </a:cubicBezTo>
                    <a:cubicBezTo>
                      <a:pt x="54583" y="12902"/>
                      <a:pt x="53925" y="12165"/>
                      <a:pt x="53925" y="11109"/>
                    </a:cubicBezTo>
                    <a:cubicBezTo>
                      <a:pt x="53925" y="10054"/>
                      <a:pt x="54583" y="9305"/>
                      <a:pt x="55502" y="9305"/>
                    </a:cubicBezTo>
                    <a:cubicBezTo>
                      <a:pt x="56104" y="9305"/>
                      <a:pt x="56614" y="9748"/>
                      <a:pt x="56909" y="10054"/>
                    </a:cubicBezTo>
                    <a:cubicBezTo>
                      <a:pt x="57083" y="10249"/>
                      <a:pt x="57318" y="10361"/>
                      <a:pt x="57576" y="10361"/>
                    </a:cubicBezTo>
                    <a:cubicBezTo>
                      <a:pt x="57588" y="10361"/>
                      <a:pt x="57601" y="10361"/>
                      <a:pt x="57613" y="10361"/>
                    </a:cubicBezTo>
                    <a:cubicBezTo>
                      <a:pt x="58146" y="10361"/>
                      <a:pt x="58589" y="9929"/>
                      <a:pt x="58589" y="9385"/>
                    </a:cubicBezTo>
                    <a:lnTo>
                      <a:pt x="58078" y="4097"/>
                    </a:lnTo>
                    <a:lnTo>
                      <a:pt x="58022" y="4097"/>
                    </a:lnTo>
                    <a:lnTo>
                      <a:pt x="52166" y="3529"/>
                    </a:lnTo>
                    <a:cubicBezTo>
                      <a:pt x="51633" y="3529"/>
                      <a:pt x="51213" y="3960"/>
                      <a:pt x="51213" y="4494"/>
                    </a:cubicBezTo>
                    <a:cubicBezTo>
                      <a:pt x="51201" y="4755"/>
                      <a:pt x="51315" y="5016"/>
                      <a:pt x="51508" y="5197"/>
                    </a:cubicBezTo>
                    <a:cubicBezTo>
                      <a:pt x="51826" y="5481"/>
                      <a:pt x="52257" y="5992"/>
                      <a:pt x="52257" y="6593"/>
                    </a:cubicBezTo>
                    <a:cubicBezTo>
                      <a:pt x="52257" y="7524"/>
                      <a:pt x="51519" y="8170"/>
                      <a:pt x="50464" y="8170"/>
                    </a:cubicBezTo>
                    <a:cubicBezTo>
                      <a:pt x="49409" y="8170"/>
                      <a:pt x="48660" y="7524"/>
                      <a:pt x="48660" y="6593"/>
                    </a:cubicBezTo>
                    <a:cubicBezTo>
                      <a:pt x="48660" y="5992"/>
                      <a:pt x="49091" y="5481"/>
                      <a:pt x="49409" y="5197"/>
                    </a:cubicBezTo>
                    <a:cubicBezTo>
                      <a:pt x="49601" y="5016"/>
                      <a:pt x="49715" y="4755"/>
                      <a:pt x="49704" y="4482"/>
                    </a:cubicBezTo>
                    <a:cubicBezTo>
                      <a:pt x="49704" y="3949"/>
                      <a:pt x="49272" y="3518"/>
                      <a:pt x="48739" y="3518"/>
                    </a:cubicBezTo>
                    <a:lnTo>
                      <a:pt x="42883" y="4085"/>
                    </a:lnTo>
                    <a:lnTo>
                      <a:pt x="42838" y="4085"/>
                    </a:lnTo>
                    <a:lnTo>
                      <a:pt x="37039" y="3529"/>
                    </a:lnTo>
                    <a:cubicBezTo>
                      <a:pt x="36506" y="3529"/>
                      <a:pt x="36075" y="3960"/>
                      <a:pt x="36075" y="4494"/>
                    </a:cubicBezTo>
                    <a:cubicBezTo>
                      <a:pt x="36063" y="4766"/>
                      <a:pt x="36177" y="5016"/>
                      <a:pt x="36370" y="5209"/>
                    </a:cubicBezTo>
                    <a:cubicBezTo>
                      <a:pt x="36688" y="5492"/>
                      <a:pt x="37119" y="6003"/>
                      <a:pt x="37119" y="6604"/>
                    </a:cubicBezTo>
                    <a:cubicBezTo>
                      <a:pt x="37119" y="7535"/>
                      <a:pt x="36381" y="8182"/>
                      <a:pt x="35326" y="8182"/>
                    </a:cubicBezTo>
                    <a:cubicBezTo>
                      <a:pt x="34270" y="8182"/>
                      <a:pt x="33533" y="7524"/>
                      <a:pt x="33533" y="6593"/>
                    </a:cubicBezTo>
                    <a:cubicBezTo>
                      <a:pt x="33533" y="5992"/>
                      <a:pt x="33975" y="5481"/>
                      <a:pt x="34282" y="5197"/>
                    </a:cubicBezTo>
                    <a:cubicBezTo>
                      <a:pt x="34475" y="5016"/>
                      <a:pt x="34588" y="4755"/>
                      <a:pt x="34588" y="4482"/>
                    </a:cubicBezTo>
                    <a:cubicBezTo>
                      <a:pt x="34588" y="3949"/>
                      <a:pt x="34146" y="3518"/>
                      <a:pt x="33624" y="3518"/>
                    </a:cubicBezTo>
                    <a:lnTo>
                      <a:pt x="27961" y="4063"/>
                    </a:lnTo>
                    <a:lnTo>
                      <a:pt x="27768" y="4085"/>
                    </a:lnTo>
                    <a:lnTo>
                      <a:pt x="21913" y="4653"/>
                    </a:lnTo>
                    <a:cubicBezTo>
                      <a:pt x="21039" y="4653"/>
                      <a:pt x="20608" y="3586"/>
                      <a:pt x="21255" y="2984"/>
                    </a:cubicBezTo>
                    <a:cubicBezTo>
                      <a:pt x="21561" y="2701"/>
                      <a:pt x="22003" y="2179"/>
                      <a:pt x="22003" y="1589"/>
                    </a:cubicBezTo>
                    <a:cubicBezTo>
                      <a:pt x="22003" y="647"/>
                      <a:pt x="21255" y="0"/>
                      <a:pt x="2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1962700" y="2631525"/>
                <a:ext cx="584150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91" extrusionOk="0">
                    <a:moveTo>
                      <a:pt x="10009" y="0"/>
                    </a:moveTo>
                    <a:lnTo>
                      <a:pt x="4165" y="567"/>
                    </a:lnTo>
                    <a:lnTo>
                      <a:pt x="4108" y="567"/>
                    </a:lnTo>
                    <a:lnTo>
                      <a:pt x="4642" y="6060"/>
                    </a:lnTo>
                    <a:cubicBezTo>
                      <a:pt x="4642" y="6593"/>
                      <a:pt x="4211" y="7024"/>
                      <a:pt x="3677" y="7036"/>
                    </a:cubicBezTo>
                    <a:cubicBezTo>
                      <a:pt x="3416" y="7036"/>
                      <a:pt x="3155" y="6922"/>
                      <a:pt x="2974" y="6729"/>
                    </a:cubicBezTo>
                    <a:cubicBezTo>
                      <a:pt x="2690" y="6411"/>
                      <a:pt x="2179" y="5980"/>
                      <a:pt x="1578" y="5980"/>
                    </a:cubicBezTo>
                    <a:cubicBezTo>
                      <a:pt x="647" y="5980"/>
                      <a:pt x="1" y="6718"/>
                      <a:pt x="1" y="7773"/>
                    </a:cubicBezTo>
                    <a:cubicBezTo>
                      <a:pt x="1" y="8829"/>
                      <a:pt x="647" y="9578"/>
                      <a:pt x="1578" y="9578"/>
                    </a:cubicBezTo>
                    <a:cubicBezTo>
                      <a:pt x="2179" y="9578"/>
                      <a:pt x="2690" y="9135"/>
                      <a:pt x="2974" y="8829"/>
                    </a:cubicBezTo>
                    <a:cubicBezTo>
                      <a:pt x="3155" y="8624"/>
                      <a:pt x="3416" y="8522"/>
                      <a:pt x="3677" y="8522"/>
                    </a:cubicBezTo>
                    <a:cubicBezTo>
                      <a:pt x="4211" y="8522"/>
                      <a:pt x="4653" y="8953"/>
                      <a:pt x="4653" y="9487"/>
                    </a:cubicBezTo>
                    <a:lnTo>
                      <a:pt x="4086" y="15342"/>
                    </a:lnTo>
                    <a:lnTo>
                      <a:pt x="4120" y="15705"/>
                    </a:lnTo>
                    <a:lnTo>
                      <a:pt x="4165" y="15705"/>
                    </a:lnTo>
                    <a:lnTo>
                      <a:pt x="10009" y="15138"/>
                    </a:lnTo>
                    <a:cubicBezTo>
                      <a:pt x="10883" y="15138"/>
                      <a:pt x="11314" y="16205"/>
                      <a:pt x="10679" y="16817"/>
                    </a:cubicBezTo>
                    <a:cubicBezTo>
                      <a:pt x="10361" y="17101"/>
                      <a:pt x="9930" y="17612"/>
                      <a:pt x="9930" y="18213"/>
                    </a:cubicBezTo>
                    <a:cubicBezTo>
                      <a:pt x="9930" y="19144"/>
                      <a:pt x="10668" y="19791"/>
                      <a:pt x="11723" y="19791"/>
                    </a:cubicBezTo>
                    <a:cubicBezTo>
                      <a:pt x="12778" y="19791"/>
                      <a:pt x="13527" y="19144"/>
                      <a:pt x="13527" y="18213"/>
                    </a:cubicBezTo>
                    <a:cubicBezTo>
                      <a:pt x="13527" y="17612"/>
                      <a:pt x="13085" y="17101"/>
                      <a:pt x="12767" y="16817"/>
                    </a:cubicBezTo>
                    <a:cubicBezTo>
                      <a:pt x="12131" y="16205"/>
                      <a:pt x="12563" y="15138"/>
                      <a:pt x="13436" y="15138"/>
                    </a:cubicBezTo>
                    <a:lnTo>
                      <a:pt x="19292" y="15705"/>
                    </a:lnTo>
                    <a:lnTo>
                      <a:pt x="19326" y="15705"/>
                    </a:lnTo>
                    <a:lnTo>
                      <a:pt x="19292" y="15342"/>
                    </a:lnTo>
                    <a:lnTo>
                      <a:pt x="18724" y="9487"/>
                    </a:lnTo>
                    <a:cubicBezTo>
                      <a:pt x="18724" y="8904"/>
                      <a:pt x="19200" y="8518"/>
                      <a:pt x="19694" y="8518"/>
                    </a:cubicBezTo>
                    <a:cubicBezTo>
                      <a:pt x="19941" y="8518"/>
                      <a:pt x="20193" y="8613"/>
                      <a:pt x="20393" y="8829"/>
                    </a:cubicBezTo>
                    <a:cubicBezTo>
                      <a:pt x="20676" y="9135"/>
                      <a:pt x="21187" y="9578"/>
                      <a:pt x="21788" y="9578"/>
                    </a:cubicBezTo>
                    <a:cubicBezTo>
                      <a:pt x="22719" y="9578"/>
                      <a:pt x="23366" y="8829"/>
                      <a:pt x="23366" y="7773"/>
                    </a:cubicBezTo>
                    <a:cubicBezTo>
                      <a:pt x="23366" y="6718"/>
                      <a:pt x="22719" y="5980"/>
                      <a:pt x="21788" y="5980"/>
                    </a:cubicBezTo>
                    <a:cubicBezTo>
                      <a:pt x="21187" y="5980"/>
                      <a:pt x="20676" y="6411"/>
                      <a:pt x="20393" y="6729"/>
                    </a:cubicBezTo>
                    <a:cubicBezTo>
                      <a:pt x="20193" y="6940"/>
                      <a:pt x="19942" y="7035"/>
                      <a:pt x="19696" y="7035"/>
                    </a:cubicBezTo>
                    <a:cubicBezTo>
                      <a:pt x="19201" y="7035"/>
                      <a:pt x="18724" y="6651"/>
                      <a:pt x="18724" y="6060"/>
                    </a:cubicBezTo>
                    <a:lnTo>
                      <a:pt x="19246" y="567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60" y="1237"/>
                      <a:pt x="12574" y="1487"/>
                      <a:pt x="12767" y="1679"/>
                    </a:cubicBezTo>
                    <a:cubicBezTo>
                      <a:pt x="13085" y="1963"/>
                      <a:pt x="13516" y="2474"/>
                      <a:pt x="13516" y="3075"/>
                    </a:cubicBezTo>
                    <a:cubicBezTo>
                      <a:pt x="13516" y="4006"/>
                      <a:pt x="12778" y="4653"/>
                      <a:pt x="11723" y="4653"/>
                    </a:cubicBezTo>
                    <a:cubicBezTo>
                      <a:pt x="10668" y="4653"/>
                      <a:pt x="9930" y="4006"/>
                      <a:pt x="9930" y="3075"/>
                    </a:cubicBezTo>
                    <a:cubicBezTo>
                      <a:pt x="9930" y="2474"/>
                      <a:pt x="10361" y="1963"/>
                      <a:pt x="10679" y="1679"/>
                    </a:cubicBezTo>
                    <a:cubicBezTo>
                      <a:pt x="10872" y="1487"/>
                      <a:pt x="10985" y="1237"/>
                      <a:pt x="10974" y="965"/>
                    </a:cubicBezTo>
                    <a:cubicBezTo>
                      <a:pt x="10974" y="431"/>
                      <a:pt x="10543" y="0"/>
                      <a:pt x="10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1962700" y="1880000"/>
                <a:ext cx="5844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8"/>
                    </a:lnTo>
                    <a:cubicBezTo>
                      <a:pt x="4653" y="6401"/>
                      <a:pt x="4211" y="6844"/>
                      <a:pt x="3677" y="6844"/>
                    </a:cubicBezTo>
                    <a:cubicBezTo>
                      <a:pt x="3416" y="6844"/>
                      <a:pt x="3155" y="6730"/>
                      <a:pt x="2974" y="6537"/>
                    </a:cubicBezTo>
                    <a:cubicBezTo>
                      <a:pt x="2690" y="6219"/>
                      <a:pt x="2179" y="5788"/>
                      <a:pt x="1578" y="5788"/>
                    </a:cubicBezTo>
                    <a:cubicBezTo>
                      <a:pt x="647" y="5788"/>
                      <a:pt x="1" y="6526"/>
                      <a:pt x="1" y="7581"/>
                    </a:cubicBezTo>
                    <a:cubicBezTo>
                      <a:pt x="1" y="8636"/>
                      <a:pt x="647" y="9374"/>
                      <a:pt x="1578" y="9374"/>
                    </a:cubicBezTo>
                    <a:cubicBezTo>
                      <a:pt x="2179" y="9374"/>
                      <a:pt x="2690" y="8943"/>
                      <a:pt x="2974" y="8625"/>
                    </a:cubicBezTo>
                    <a:cubicBezTo>
                      <a:pt x="3147" y="8441"/>
                      <a:pt x="3392" y="8329"/>
                      <a:pt x="3641" y="8329"/>
                    </a:cubicBezTo>
                    <a:cubicBezTo>
                      <a:pt x="3653" y="8329"/>
                      <a:pt x="3665" y="8330"/>
                      <a:pt x="3677" y="8330"/>
                    </a:cubicBezTo>
                    <a:cubicBezTo>
                      <a:pt x="4211" y="8330"/>
                      <a:pt x="4653" y="8761"/>
                      <a:pt x="4653" y="9295"/>
                    </a:cubicBezTo>
                    <a:lnTo>
                      <a:pt x="4086" y="15139"/>
                    </a:lnTo>
                    <a:lnTo>
                      <a:pt x="4040" y="15547"/>
                    </a:lnTo>
                    <a:lnTo>
                      <a:pt x="4165" y="15559"/>
                    </a:lnTo>
                    <a:lnTo>
                      <a:pt x="10009" y="16126"/>
                    </a:lnTo>
                    <a:cubicBezTo>
                      <a:pt x="10883" y="16126"/>
                      <a:pt x="11314" y="15048"/>
                      <a:pt x="10679" y="14447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7"/>
                    </a:cubicBezTo>
                    <a:cubicBezTo>
                      <a:pt x="12131" y="15048"/>
                      <a:pt x="12563" y="16126"/>
                      <a:pt x="13436" y="16126"/>
                    </a:cubicBezTo>
                    <a:lnTo>
                      <a:pt x="19292" y="15559"/>
                    </a:lnTo>
                    <a:lnTo>
                      <a:pt x="19326" y="15559"/>
                    </a:lnTo>
                    <a:lnTo>
                      <a:pt x="19292" y="15150"/>
                    </a:lnTo>
                    <a:lnTo>
                      <a:pt x="18724" y="9295"/>
                    </a:lnTo>
                    <a:cubicBezTo>
                      <a:pt x="18724" y="8768"/>
                      <a:pt x="19145" y="8330"/>
                      <a:pt x="19680" y="8330"/>
                    </a:cubicBezTo>
                    <a:cubicBezTo>
                      <a:pt x="19687" y="8330"/>
                      <a:pt x="19694" y="8330"/>
                      <a:pt x="19700" y="8330"/>
                    </a:cubicBezTo>
                    <a:cubicBezTo>
                      <a:pt x="19961" y="8330"/>
                      <a:pt x="20222" y="8432"/>
                      <a:pt x="20404" y="8636"/>
                    </a:cubicBezTo>
                    <a:cubicBezTo>
                      <a:pt x="20688" y="8943"/>
                      <a:pt x="21198" y="9385"/>
                      <a:pt x="21800" y="9385"/>
                    </a:cubicBezTo>
                    <a:cubicBezTo>
                      <a:pt x="22730" y="9385"/>
                      <a:pt x="23377" y="8636"/>
                      <a:pt x="23377" y="7581"/>
                    </a:cubicBezTo>
                    <a:cubicBezTo>
                      <a:pt x="23377" y="6526"/>
                      <a:pt x="22730" y="5788"/>
                      <a:pt x="21800" y="5788"/>
                    </a:cubicBezTo>
                    <a:cubicBezTo>
                      <a:pt x="21198" y="5788"/>
                      <a:pt x="20688" y="6219"/>
                      <a:pt x="20404" y="6537"/>
                    </a:cubicBezTo>
                    <a:cubicBezTo>
                      <a:pt x="20222" y="6730"/>
                      <a:pt x="19961" y="6844"/>
                      <a:pt x="19700" y="6844"/>
                    </a:cubicBezTo>
                    <a:cubicBezTo>
                      <a:pt x="19156" y="6844"/>
                      <a:pt x="18724" y="6401"/>
                      <a:pt x="18724" y="5868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7"/>
                    </a:cubicBezTo>
                    <a:cubicBezTo>
                      <a:pt x="12472" y="1238"/>
                      <a:pt x="12574" y="1499"/>
                      <a:pt x="12778" y="1680"/>
                    </a:cubicBezTo>
                    <a:cubicBezTo>
                      <a:pt x="13085" y="1964"/>
                      <a:pt x="13527" y="2475"/>
                      <a:pt x="13527" y="3076"/>
                    </a:cubicBezTo>
                    <a:cubicBezTo>
                      <a:pt x="13527" y="4007"/>
                      <a:pt x="12778" y="4653"/>
                      <a:pt x="11723" y="4653"/>
                    </a:cubicBezTo>
                    <a:cubicBezTo>
                      <a:pt x="10668" y="4653"/>
                      <a:pt x="9930" y="4007"/>
                      <a:pt x="9930" y="3076"/>
                    </a:cubicBezTo>
                    <a:cubicBezTo>
                      <a:pt x="9930" y="2475"/>
                      <a:pt x="10372" y="1964"/>
                      <a:pt x="10679" y="1680"/>
                    </a:cubicBezTo>
                    <a:cubicBezTo>
                      <a:pt x="10872" y="1499"/>
                      <a:pt x="10985" y="1238"/>
                      <a:pt x="10985" y="965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 rot="10800000" flipH="1">
              <a:off x="-2035451" y="2273626"/>
              <a:ext cx="3768994" cy="3405477"/>
              <a:chOff x="1097750" y="1294575"/>
              <a:chExt cx="2308725" cy="20860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2155925" y="1669350"/>
                <a:ext cx="406550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9723" extrusionOk="0">
                    <a:moveTo>
                      <a:pt x="8126" y="0"/>
                    </a:moveTo>
                    <a:cubicBezTo>
                      <a:pt x="7070" y="0"/>
                      <a:pt x="6333" y="658"/>
                      <a:pt x="6333" y="1578"/>
                    </a:cubicBezTo>
                    <a:cubicBezTo>
                      <a:pt x="6333" y="2179"/>
                      <a:pt x="6764" y="2690"/>
                      <a:pt x="7082" y="2985"/>
                    </a:cubicBezTo>
                    <a:cubicBezTo>
                      <a:pt x="7274" y="3166"/>
                      <a:pt x="7388" y="3416"/>
                      <a:pt x="7377" y="3688"/>
                    </a:cubicBezTo>
                    <a:cubicBezTo>
                      <a:pt x="7377" y="4222"/>
                      <a:pt x="6945" y="4653"/>
                      <a:pt x="6412" y="4653"/>
                    </a:cubicBezTo>
                    <a:lnTo>
                      <a:pt x="556" y="4085"/>
                    </a:lnTo>
                    <a:lnTo>
                      <a:pt x="522" y="4085"/>
                    </a:lnTo>
                    <a:lnTo>
                      <a:pt x="0" y="9521"/>
                    </a:lnTo>
                    <a:cubicBezTo>
                      <a:pt x="0" y="10043"/>
                      <a:pt x="443" y="10474"/>
                      <a:pt x="976" y="10474"/>
                    </a:cubicBezTo>
                    <a:cubicBezTo>
                      <a:pt x="988" y="10475"/>
                      <a:pt x="1000" y="10475"/>
                      <a:pt x="1012" y="10475"/>
                    </a:cubicBezTo>
                    <a:cubicBezTo>
                      <a:pt x="1261" y="10475"/>
                      <a:pt x="1507" y="10363"/>
                      <a:pt x="1680" y="10179"/>
                    </a:cubicBezTo>
                    <a:cubicBezTo>
                      <a:pt x="1964" y="9861"/>
                      <a:pt x="2474" y="9430"/>
                      <a:pt x="3076" y="9430"/>
                    </a:cubicBezTo>
                    <a:cubicBezTo>
                      <a:pt x="4006" y="9430"/>
                      <a:pt x="4653" y="10168"/>
                      <a:pt x="4653" y="11223"/>
                    </a:cubicBezTo>
                    <a:cubicBezTo>
                      <a:pt x="4653" y="12279"/>
                      <a:pt x="4006" y="13016"/>
                      <a:pt x="3076" y="13016"/>
                    </a:cubicBezTo>
                    <a:cubicBezTo>
                      <a:pt x="2474" y="13016"/>
                      <a:pt x="1964" y="12585"/>
                      <a:pt x="1680" y="12267"/>
                    </a:cubicBezTo>
                    <a:cubicBezTo>
                      <a:pt x="1507" y="12083"/>
                      <a:pt x="1261" y="11971"/>
                      <a:pt x="1012" y="11971"/>
                    </a:cubicBezTo>
                    <a:cubicBezTo>
                      <a:pt x="1000" y="11971"/>
                      <a:pt x="988" y="11972"/>
                      <a:pt x="976" y="11972"/>
                    </a:cubicBezTo>
                    <a:cubicBezTo>
                      <a:pt x="432" y="11972"/>
                      <a:pt x="0" y="12403"/>
                      <a:pt x="0" y="12937"/>
                    </a:cubicBezTo>
                    <a:lnTo>
                      <a:pt x="568" y="18792"/>
                    </a:lnTo>
                    <a:lnTo>
                      <a:pt x="534" y="19155"/>
                    </a:lnTo>
                    <a:lnTo>
                      <a:pt x="568" y="19155"/>
                    </a:lnTo>
                    <a:lnTo>
                      <a:pt x="6423" y="19723"/>
                    </a:lnTo>
                    <a:cubicBezTo>
                      <a:pt x="7297" y="19723"/>
                      <a:pt x="7728" y="18645"/>
                      <a:pt x="7082" y="18043"/>
                    </a:cubicBezTo>
                    <a:cubicBezTo>
                      <a:pt x="6775" y="17759"/>
                      <a:pt x="6333" y="17249"/>
                      <a:pt x="6333" y="16647"/>
                    </a:cubicBezTo>
                    <a:cubicBezTo>
                      <a:pt x="6333" y="15717"/>
                      <a:pt x="7082" y="15070"/>
                      <a:pt x="8137" y="15070"/>
                    </a:cubicBezTo>
                    <a:cubicBezTo>
                      <a:pt x="9192" y="15070"/>
                      <a:pt x="9930" y="15717"/>
                      <a:pt x="9930" y="16647"/>
                    </a:cubicBezTo>
                    <a:cubicBezTo>
                      <a:pt x="9930" y="17249"/>
                      <a:pt x="9499" y="17759"/>
                      <a:pt x="9181" y="18043"/>
                    </a:cubicBezTo>
                    <a:cubicBezTo>
                      <a:pt x="8545" y="18645"/>
                      <a:pt x="8965" y="19723"/>
                      <a:pt x="9850" y="19723"/>
                    </a:cubicBezTo>
                    <a:lnTo>
                      <a:pt x="15695" y="19167"/>
                    </a:lnTo>
                    <a:lnTo>
                      <a:pt x="15729" y="19167"/>
                    </a:lnTo>
                    <a:lnTo>
                      <a:pt x="15695" y="18815"/>
                    </a:lnTo>
                    <a:lnTo>
                      <a:pt x="16262" y="12959"/>
                    </a:lnTo>
                    <a:cubicBezTo>
                      <a:pt x="16262" y="12374"/>
                      <a:pt x="15777" y="11987"/>
                      <a:pt x="15277" y="11987"/>
                    </a:cubicBezTo>
                    <a:cubicBezTo>
                      <a:pt x="15031" y="11987"/>
                      <a:pt x="14781" y="12080"/>
                      <a:pt x="14582" y="12290"/>
                    </a:cubicBezTo>
                    <a:cubicBezTo>
                      <a:pt x="14299" y="12608"/>
                      <a:pt x="13788" y="13039"/>
                      <a:pt x="13187" y="13039"/>
                    </a:cubicBezTo>
                    <a:cubicBezTo>
                      <a:pt x="12256" y="13039"/>
                      <a:pt x="11609" y="12301"/>
                      <a:pt x="11609" y="11246"/>
                    </a:cubicBezTo>
                    <a:cubicBezTo>
                      <a:pt x="11609" y="10191"/>
                      <a:pt x="12256" y="9453"/>
                      <a:pt x="13187" y="9453"/>
                    </a:cubicBezTo>
                    <a:cubicBezTo>
                      <a:pt x="13788" y="9453"/>
                      <a:pt x="14299" y="9884"/>
                      <a:pt x="14582" y="10202"/>
                    </a:cubicBezTo>
                    <a:cubicBezTo>
                      <a:pt x="14781" y="10411"/>
                      <a:pt x="15031" y="10505"/>
                      <a:pt x="15277" y="10505"/>
                    </a:cubicBezTo>
                    <a:cubicBezTo>
                      <a:pt x="15777" y="10505"/>
                      <a:pt x="16262" y="10118"/>
                      <a:pt x="16262" y="9532"/>
                    </a:cubicBezTo>
                    <a:lnTo>
                      <a:pt x="15729" y="4085"/>
                    </a:lnTo>
                    <a:lnTo>
                      <a:pt x="15695" y="4085"/>
                    </a:lnTo>
                    <a:lnTo>
                      <a:pt x="9839" y="4653"/>
                    </a:lnTo>
                    <a:cubicBezTo>
                      <a:pt x="9306" y="4653"/>
                      <a:pt x="8874" y="4222"/>
                      <a:pt x="8874" y="3688"/>
                    </a:cubicBezTo>
                    <a:cubicBezTo>
                      <a:pt x="8874" y="3416"/>
                      <a:pt x="8977" y="3166"/>
                      <a:pt x="9181" y="2985"/>
                    </a:cubicBezTo>
                    <a:cubicBezTo>
                      <a:pt x="9487" y="2701"/>
                      <a:pt x="9930" y="2179"/>
                      <a:pt x="9930" y="1578"/>
                    </a:cubicBezTo>
                    <a:cubicBezTo>
                      <a:pt x="9930" y="658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2445850" y="1757275"/>
                <a:ext cx="580750" cy="493100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24" extrusionOk="0">
                    <a:moveTo>
                      <a:pt x="13369" y="1"/>
                    </a:moveTo>
                    <a:cubicBezTo>
                      <a:pt x="12484" y="1"/>
                      <a:pt x="12064" y="1068"/>
                      <a:pt x="12699" y="1669"/>
                    </a:cubicBezTo>
                    <a:cubicBezTo>
                      <a:pt x="13017" y="1953"/>
                      <a:pt x="13448" y="2475"/>
                      <a:pt x="13448" y="3065"/>
                    </a:cubicBezTo>
                    <a:cubicBezTo>
                      <a:pt x="13448" y="3995"/>
                      <a:pt x="12711" y="4654"/>
                      <a:pt x="11655" y="4654"/>
                    </a:cubicBezTo>
                    <a:cubicBezTo>
                      <a:pt x="10600" y="4654"/>
                      <a:pt x="9862" y="4018"/>
                      <a:pt x="9862" y="3076"/>
                    </a:cubicBezTo>
                    <a:cubicBezTo>
                      <a:pt x="9862" y="2475"/>
                      <a:pt x="10305" y="1964"/>
                      <a:pt x="10611" y="1680"/>
                    </a:cubicBezTo>
                    <a:cubicBezTo>
                      <a:pt x="11243" y="1082"/>
                      <a:pt x="10831" y="12"/>
                      <a:pt x="9956" y="12"/>
                    </a:cubicBezTo>
                    <a:cubicBezTo>
                      <a:pt x="9951" y="12"/>
                      <a:pt x="9946" y="12"/>
                      <a:pt x="9942" y="12"/>
                    </a:cubicBezTo>
                    <a:lnTo>
                      <a:pt x="4132" y="580"/>
                    </a:lnTo>
                    <a:lnTo>
                      <a:pt x="4654" y="6015"/>
                    </a:lnTo>
                    <a:cubicBezTo>
                      <a:pt x="4654" y="6549"/>
                      <a:pt x="4222" y="6980"/>
                      <a:pt x="3689" y="6980"/>
                    </a:cubicBezTo>
                    <a:cubicBezTo>
                      <a:pt x="3417" y="6980"/>
                      <a:pt x="3167" y="6866"/>
                      <a:pt x="2985" y="6674"/>
                    </a:cubicBezTo>
                    <a:cubicBezTo>
                      <a:pt x="2702" y="6367"/>
                      <a:pt x="2191" y="5925"/>
                      <a:pt x="1590" y="5925"/>
                    </a:cubicBezTo>
                    <a:cubicBezTo>
                      <a:pt x="659" y="5925"/>
                      <a:pt x="1" y="6674"/>
                      <a:pt x="1" y="7718"/>
                    </a:cubicBezTo>
                    <a:cubicBezTo>
                      <a:pt x="1" y="8773"/>
                      <a:pt x="659" y="9522"/>
                      <a:pt x="1590" y="9522"/>
                    </a:cubicBezTo>
                    <a:cubicBezTo>
                      <a:pt x="2191" y="9522"/>
                      <a:pt x="2702" y="9079"/>
                      <a:pt x="2985" y="8773"/>
                    </a:cubicBezTo>
                    <a:cubicBezTo>
                      <a:pt x="3185" y="8558"/>
                      <a:pt x="3437" y="8462"/>
                      <a:pt x="3684" y="8462"/>
                    </a:cubicBezTo>
                    <a:cubicBezTo>
                      <a:pt x="4178" y="8462"/>
                      <a:pt x="4654" y="8848"/>
                      <a:pt x="4654" y="9431"/>
                    </a:cubicBezTo>
                    <a:lnTo>
                      <a:pt x="4086" y="15286"/>
                    </a:lnTo>
                    <a:lnTo>
                      <a:pt x="4120" y="15638"/>
                    </a:lnTo>
                    <a:lnTo>
                      <a:pt x="9942" y="15071"/>
                    </a:lnTo>
                    <a:cubicBezTo>
                      <a:pt x="10475" y="15071"/>
                      <a:pt x="10906" y="15502"/>
                      <a:pt x="10906" y="16035"/>
                    </a:cubicBezTo>
                    <a:cubicBezTo>
                      <a:pt x="10906" y="16308"/>
                      <a:pt x="10804" y="16569"/>
                      <a:pt x="10600" y="16750"/>
                    </a:cubicBezTo>
                    <a:cubicBezTo>
                      <a:pt x="10293" y="17034"/>
                      <a:pt x="9851" y="17545"/>
                      <a:pt x="9851" y="18146"/>
                    </a:cubicBezTo>
                    <a:cubicBezTo>
                      <a:pt x="9851" y="19077"/>
                      <a:pt x="10600" y="19723"/>
                      <a:pt x="11655" y="19723"/>
                    </a:cubicBezTo>
                    <a:cubicBezTo>
                      <a:pt x="12711" y="19723"/>
                      <a:pt x="13459" y="19077"/>
                      <a:pt x="13459" y="18146"/>
                    </a:cubicBezTo>
                    <a:cubicBezTo>
                      <a:pt x="13459" y="17545"/>
                      <a:pt x="13017" y="17034"/>
                      <a:pt x="12699" y="16750"/>
                    </a:cubicBezTo>
                    <a:cubicBezTo>
                      <a:pt x="12506" y="16569"/>
                      <a:pt x="12393" y="16308"/>
                      <a:pt x="12404" y="16035"/>
                    </a:cubicBezTo>
                    <a:cubicBezTo>
                      <a:pt x="12404" y="15502"/>
                      <a:pt x="12835" y="15071"/>
                      <a:pt x="13369" y="15071"/>
                    </a:cubicBezTo>
                    <a:lnTo>
                      <a:pt x="19179" y="15627"/>
                    </a:lnTo>
                    <a:lnTo>
                      <a:pt x="19179" y="15627"/>
                    </a:lnTo>
                    <a:lnTo>
                      <a:pt x="19145" y="15275"/>
                    </a:lnTo>
                    <a:lnTo>
                      <a:pt x="18577" y="9431"/>
                    </a:lnTo>
                    <a:cubicBezTo>
                      <a:pt x="18577" y="8898"/>
                      <a:pt x="19009" y="8455"/>
                      <a:pt x="19542" y="8455"/>
                    </a:cubicBezTo>
                    <a:cubicBezTo>
                      <a:pt x="19814" y="8455"/>
                      <a:pt x="20064" y="8569"/>
                      <a:pt x="20245" y="8762"/>
                    </a:cubicBezTo>
                    <a:cubicBezTo>
                      <a:pt x="20529" y="9079"/>
                      <a:pt x="21051" y="9510"/>
                      <a:pt x="21653" y="9510"/>
                    </a:cubicBezTo>
                    <a:cubicBezTo>
                      <a:pt x="22572" y="9510"/>
                      <a:pt x="23230" y="8773"/>
                      <a:pt x="23230" y="7718"/>
                    </a:cubicBezTo>
                    <a:cubicBezTo>
                      <a:pt x="23230" y="6662"/>
                      <a:pt x="22572" y="5913"/>
                      <a:pt x="21653" y="5913"/>
                    </a:cubicBezTo>
                    <a:cubicBezTo>
                      <a:pt x="21051" y="5913"/>
                      <a:pt x="20541" y="6356"/>
                      <a:pt x="20245" y="6662"/>
                    </a:cubicBezTo>
                    <a:cubicBezTo>
                      <a:pt x="20064" y="6866"/>
                      <a:pt x="19814" y="6969"/>
                      <a:pt x="19542" y="6969"/>
                    </a:cubicBezTo>
                    <a:cubicBezTo>
                      <a:pt x="19009" y="6969"/>
                      <a:pt x="18577" y="6537"/>
                      <a:pt x="18577" y="6004"/>
                    </a:cubicBezTo>
                    <a:lnTo>
                      <a:pt x="19099" y="557"/>
                    </a:lnTo>
                    <a:lnTo>
                      <a:pt x="133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1693225" y="1757275"/>
                <a:ext cx="579050" cy="49337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735" extrusionOk="0">
                    <a:moveTo>
                      <a:pt x="13209" y="1"/>
                    </a:moveTo>
                    <a:cubicBezTo>
                      <a:pt x="12335" y="1"/>
                      <a:pt x="11904" y="1079"/>
                      <a:pt x="12551" y="1680"/>
                    </a:cubicBezTo>
                    <a:cubicBezTo>
                      <a:pt x="12857" y="1964"/>
                      <a:pt x="13300" y="2475"/>
                      <a:pt x="13300" y="3076"/>
                    </a:cubicBezTo>
                    <a:cubicBezTo>
                      <a:pt x="13300" y="4007"/>
                      <a:pt x="12551" y="4654"/>
                      <a:pt x="11495" y="4654"/>
                    </a:cubicBezTo>
                    <a:cubicBezTo>
                      <a:pt x="10451" y="4654"/>
                      <a:pt x="9714" y="4018"/>
                      <a:pt x="9714" y="3076"/>
                    </a:cubicBezTo>
                    <a:cubicBezTo>
                      <a:pt x="9714" y="2475"/>
                      <a:pt x="10156" y="1964"/>
                      <a:pt x="10463" y="1680"/>
                    </a:cubicBezTo>
                    <a:cubicBezTo>
                      <a:pt x="11095" y="1082"/>
                      <a:pt x="10683" y="12"/>
                      <a:pt x="9807" y="12"/>
                    </a:cubicBezTo>
                    <a:cubicBezTo>
                      <a:pt x="9803" y="12"/>
                      <a:pt x="9798" y="12"/>
                      <a:pt x="9793" y="12"/>
                    </a:cubicBezTo>
                    <a:lnTo>
                      <a:pt x="4119" y="557"/>
                    </a:lnTo>
                    <a:lnTo>
                      <a:pt x="4653" y="6004"/>
                    </a:lnTo>
                    <a:cubicBezTo>
                      <a:pt x="4653" y="6537"/>
                      <a:pt x="4222" y="6969"/>
                      <a:pt x="3677" y="6969"/>
                    </a:cubicBezTo>
                    <a:cubicBezTo>
                      <a:pt x="3416" y="6969"/>
                      <a:pt x="3155" y="6855"/>
                      <a:pt x="2973" y="6662"/>
                    </a:cubicBezTo>
                    <a:cubicBezTo>
                      <a:pt x="2690" y="6356"/>
                      <a:pt x="2179" y="5913"/>
                      <a:pt x="1577" y="5913"/>
                    </a:cubicBezTo>
                    <a:cubicBezTo>
                      <a:pt x="647" y="5913"/>
                      <a:pt x="0" y="6662"/>
                      <a:pt x="0" y="7718"/>
                    </a:cubicBezTo>
                    <a:cubicBezTo>
                      <a:pt x="0" y="8762"/>
                      <a:pt x="647" y="9510"/>
                      <a:pt x="1577" y="9510"/>
                    </a:cubicBezTo>
                    <a:cubicBezTo>
                      <a:pt x="2179" y="9510"/>
                      <a:pt x="2690" y="9068"/>
                      <a:pt x="2973" y="8762"/>
                    </a:cubicBezTo>
                    <a:cubicBezTo>
                      <a:pt x="3155" y="8569"/>
                      <a:pt x="3416" y="8455"/>
                      <a:pt x="3677" y="8455"/>
                    </a:cubicBezTo>
                    <a:cubicBezTo>
                      <a:pt x="4222" y="8455"/>
                      <a:pt x="4653" y="8886"/>
                      <a:pt x="4653" y="9420"/>
                    </a:cubicBezTo>
                    <a:lnTo>
                      <a:pt x="4085" y="15275"/>
                    </a:lnTo>
                    <a:lnTo>
                      <a:pt x="4051" y="15638"/>
                    </a:lnTo>
                    <a:lnTo>
                      <a:pt x="9805" y="15082"/>
                    </a:lnTo>
                    <a:cubicBezTo>
                      <a:pt x="10338" y="15082"/>
                      <a:pt x="10769" y="15513"/>
                      <a:pt x="10769" y="16047"/>
                    </a:cubicBezTo>
                    <a:cubicBezTo>
                      <a:pt x="10769" y="16319"/>
                      <a:pt x="10656" y="16569"/>
                      <a:pt x="10463" y="16750"/>
                    </a:cubicBezTo>
                    <a:cubicBezTo>
                      <a:pt x="10156" y="17034"/>
                      <a:pt x="9714" y="17556"/>
                      <a:pt x="9714" y="18157"/>
                    </a:cubicBezTo>
                    <a:cubicBezTo>
                      <a:pt x="9714" y="19077"/>
                      <a:pt x="10451" y="19735"/>
                      <a:pt x="11507" y="19735"/>
                    </a:cubicBezTo>
                    <a:cubicBezTo>
                      <a:pt x="12562" y="19735"/>
                      <a:pt x="13311" y="19077"/>
                      <a:pt x="13311" y="18157"/>
                    </a:cubicBezTo>
                    <a:cubicBezTo>
                      <a:pt x="13311" y="17556"/>
                      <a:pt x="12869" y="17045"/>
                      <a:pt x="12562" y="16750"/>
                    </a:cubicBezTo>
                    <a:cubicBezTo>
                      <a:pt x="12358" y="16569"/>
                      <a:pt x="12256" y="16319"/>
                      <a:pt x="12256" y="16047"/>
                    </a:cubicBezTo>
                    <a:cubicBezTo>
                      <a:pt x="12256" y="15513"/>
                      <a:pt x="12687" y="15082"/>
                      <a:pt x="13220" y="15082"/>
                    </a:cubicBezTo>
                    <a:lnTo>
                      <a:pt x="19042" y="15650"/>
                    </a:lnTo>
                    <a:lnTo>
                      <a:pt x="19076" y="15275"/>
                    </a:lnTo>
                    <a:lnTo>
                      <a:pt x="18508" y="9431"/>
                    </a:lnTo>
                    <a:cubicBezTo>
                      <a:pt x="18508" y="8886"/>
                      <a:pt x="18940" y="8455"/>
                      <a:pt x="19473" y="8455"/>
                    </a:cubicBezTo>
                    <a:cubicBezTo>
                      <a:pt x="19745" y="8455"/>
                      <a:pt x="20006" y="8569"/>
                      <a:pt x="20188" y="8762"/>
                    </a:cubicBezTo>
                    <a:cubicBezTo>
                      <a:pt x="20472" y="9068"/>
                      <a:pt x="20982" y="9510"/>
                      <a:pt x="21584" y="9510"/>
                    </a:cubicBezTo>
                    <a:cubicBezTo>
                      <a:pt x="22514" y="9510"/>
                      <a:pt x="23161" y="8762"/>
                      <a:pt x="23161" y="7718"/>
                    </a:cubicBezTo>
                    <a:cubicBezTo>
                      <a:pt x="23161" y="6662"/>
                      <a:pt x="22514" y="5913"/>
                      <a:pt x="21584" y="5913"/>
                    </a:cubicBezTo>
                    <a:cubicBezTo>
                      <a:pt x="20982" y="5913"/>
                      <a:pt x="20472" y="6356"/>
                      <a:pt x="20188" y="6662"/>
                    </a:cubicBezTo>
                    <a:cubicBezTo>
                      <a:pt x="20006" y="6866"/>
                      <a:pt x="19745" y="6969"/>
                      <a:pt x="19473" y="6969"/>
                    </a:cubicBezTo>
                    <a:cubicBezTo>
                      <a:pt x="18940" y="6969"/>
                      <a:pt x="18508" y="6537"/>
                      <a:pt x="18508" y="6004"/>
                    </a:cubicBezTo>
                    <a:lnTo>
                      <a:pt x="19030" y="568"/>
                    </a:lnTo>
                    <a:lnTo>
                      <a:pt x="132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692925" y="25124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794" y="1"/>
                    </a:moveTo>
                    <a:lnTo>
                      <a:pt x="4120" y="546"/>
                    </a:lnTo>
                    <a:lnTo>
                      <a:pt x="4653" y="6027"/>
                    </a:lnTo>
                    <a:cubicBezTo>
                      <a:pt x="4653" y="6560"/>
                      <a:pt x="4222" y="6991"/>
                      <a:pt x="3677" y="6991"/>
                    </a:cubicBezTo>
                    <a:cubicBezTo>
                      <a:pt x="3666" y="6992"/>
                      <a:pt x="3654" y="6992"/>
                      <a:pt x="3642" y="6992"/>
                    </a:cubicBezTo>
                    <a:cubicBezTo>
                      <a:pt x="3393" y="6992"/>
                      <a:pt x="3147" y="6880"/>
                      <a:pt x="2974" y="6696"/>
                    </a:cubicBezTo>
                    <a:cubicBezTo>
                      <a:pt x="2690" y="6378"/>
                      <a:pt x="2180" y="5947"/>
                      <a:pt x="1578" y="5947"/>
                    </a:cubicBezTo>
                    <a:cubicBezTo>
                      <a:pt x="648" y="5947"/>
                      <a:pt x="1" y="6685"/>
                      <a:pt x="1" y="7740"/>
                    </a:cubicBezTo>
                    <a:cubicBezTo>
                      <a:pt x="1" y="8795"/>
                      <a:pt x="659" y="9556"/>
                      <a:pt x="1589" y="9556"/>
                    </a:cubicBezTo>
                    <a:cubicBezTo>
                      <a:pt x="2191" y="9556"/>
                      <a:pt x="2702" y="9113"/>
                      <a:pt x="2985" y="8807"/>
                    </a:cubicBezTo>
                    <a:cubicBezTo>
                      <a:pt x="3159" y="8612"/>
                      <a:pt x="3404" y="8500"/>
                      <a:pt x="3663" y="8500"/>
                    </a:cubicBezTo>
                    <a:cubicBezTo>
                      <a:pt x="3675" y="8500"/>
                      <a:pt x="3688" y="8500"/>
                      <a:pt x="3700" y="8500"/>
                    </a:cubicBezTo>
                    <a:cubicBezTo>
                      <a:pt x="4234" y="8500"/>
                      <a:pt x="4665" y="8932"/>
                      <a:pt x="4665" y="9465"/>
                    </a:cubicBezTo>
                    <a:lnTo>
                      <a:pt x="4097" y="15320"/>
                    </a:lnTo>
                    <a:lnTo>
                      <a:pt x="4131" y="15627"/>
                    </a:lnTo>
                    <a:lnTo>
                      <a:pt x="9817" y="16183"/>
                    </a:lnTo>
                    <a:cubicBezTo>
                      <a:pt x="10350" y="16183"/>
                      <a:pt x="10781" y="15752"/>
                      <a:pt x="10781" y="15207"/>
                    </a:cubicBezTo>
                    <a:cubicBezTo>
                      <a:pt x="10781" y="14946"/>
                      <a:pt x="10668" y="14685"/>
                      <a:pt x="10475" y="14503"/>
                    </a:cubicBezTo>
                    <a:cubicBezTo>
                      <a:pt x="10168" y="14220"/>
                      <a:pt x="9726" y="13709"/>
                      <a:pt x="9726" y="13108"/>
                    </a:cubicBezTo>
                    <a:cubicBezTo>
                      <a:pt x="9726" y="12177"/>
                      <a:pt x="10463" y="11530"/>
                      <a:pt x="11519" y="11530"/>
                    </a:cubicBezTo>
                    <a:cubicBezTo>
                      <a:pt x="12574" y="11530"/>
                      <a:pt x="13323" y="12177"/>
                      <a:pt x="13323" y="13108"/>
                    </a:cubicBezTo>
                    <a:cubicBezTo>
                      <a:pt x="13323" y="13709"/>
                      <a:pt x="12881" y="14220"/>
                      <a:pt x="12574" y="14503"/>
                    </a:cubicBezTo>
                    <a:cubicBezTo>
                      <a:pt x="12370" y="14685"/>
                      <a:pt x="12268" y="14946"/>
                      <a:pt x="12268" y="15207"/>
                    </a:cubicBezTo>
                    <a:cubicBezTo>
                      <a:pt x="12268" y="15752"/>
                      <a:pt x="12699" y="16183"/>
                      <a:pt x="13232" y="16183"/>
                    </a:cubicBezTo>
                    <a:lnTo>
                      <a:pt x="19054" y="15615"/>
                    </a:lnTo>
                    <a:lnTo>
                      <a:pt x="19076" y="15309"/>
                    </a:lnTo>
                    <a:lnTo>
                      <a:pt x="18509" y="9454"/>
                    </a:lnTo>
                    <a:cubicBezTo>
                      <a:pt x="18509" y="8920"/>
                      <a:pt x="18940" y="8489"/>
                      <a:pt x="19485" y="8489"/>
                    </a:cubicBezTo>
                    <a:cubicBezTo>
                      <a:pt x="19746" y="8489"/>
                      <a:pt x="20007" y="8591"/>
                      <a:pt x="20189" y="8795"/>
                    </a:cubicBezTo>
                    <a:cubicBezTo>
                      <a:pt x="20472" y="9102"/>
                      <a:pt x="20983" y="9544"/>
                      <a:pt x="21584" y="9544"/>
                    </a:cubicBezTo>
                    <a:cubicBezTo>
                      <a:pt x="22515" y="9544"/>
                      <a:pt x="23173" y="8795"/>
                      <a:pt x="23173" y="7751"/>
                    </a:cubicBezTo>
                    <a:cubicBezTo>
                      <a:pt x="23173" y="6696"/>
                      <a:pt x="22515" y="5947"/>
                      <a:pt x="21584" y="5947"/>
                    </a:cubicBezTo>
                    <a:cubicBezTo>
                      <a:pt x="20983" y="5947"/>
                      <a:pt x="20472" y="6390"/>
                      <a:pt x="20189" y="6696"/>
                    </a:cubicBezTo>
                    <a:cubicBezTo>
                      <a:pt x="20007" y="6889"/>
                      <a:pt x="19746" y="7002"/>
                      <a:pt x="19485" y="7002"/>
                    </a:cubicBezTo>
                    <a:cubicBezTo>
                      <a:pt x="18940" y="7002"/>
                      <a:pt x="18509" y="6571"/>
                      <a:pt x="18509" y="6038"/>
                    </a:cubicBezTo>
                    <a:lnTo>
                      <a:pt x="19042" y="568"/>
                    </a:lnTo>
                    <a:lnTo>
                      <a:pt x="13221" y="1"/>
                    </a:lnTo>
                    <a:cubicBezTo>
                      <a:pt x="12688" y="1"/>
                      <a:pt x="12256" y="432"/>
                      <a:pt x="12256" y="965"/>
                    </a:cubicBezTo>
                    <a:cubicBezTo>
                      <a:pt x="12245" y="1238"/>
                      <a:pt x="12359" y="1487"/>
                      <a:pt x="12551" y="1680"/>
                    </a:cubicBezTo>
                    <a:cubicBezTo>
                      <a:pt x="12869" y="1964"/>
                      <a:pt x="13312" y="2475"/>
                      <a:pt x="13312" y="3076"/>
                    </a:cubicBezTo>
                    <a:cubicBezTo>
                      <a:pt x="13312" y="4007"/>
                      <a:pt x="12563" y="4653"/>
                      <a:pt x="11507" y="4653"/>
                    </a:cubicBezTo>
                    <a:cubicBezTo>
                      <a:pt x="10452" y="4653"/>
                      <a:pt x="9715" y="4007"/>
                      <a:pt x="9715" y="3076"/>
                    </a:cubicBezTo>
                    <a:cubicBezTo>
                      <a:pt x="9715" y="2475"/>
                      <a:pt x="10146" y="1964"/>
                      <a:pt x="10463" y="1680"/>
                    </a:cubicBezTo>
                    <a:cubicBezTo>
                      <a:pt x="10656" y="1487"/>
                      <a:pt x="10770" y="1238"/>
                      <a:pt x="10770" y="965"/>
                    </a:cubicBezTo>
                    <a:cubicBezTo>
                      <a:pt x="10770" y="432"/>
                      <a:pt x="10327" y="1"/>
                      <a:pt x="9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693225" y="2801000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507" y="1"/>
                    </a:moveTo>
                    <a:cubicBezTo>
                      <a:pt x="10463" y="1"/>
                      <a:pt x="9714" y="647"/>
                      <a:pt x="9714" y="1578"/>
                    </a:cubicBezTo>
                    <a:cubicBezTo>
                      <a:pt x="9714" y="2179"/>
                      <a:pt x="10156" y="2690"/>
                      <a:pt x="10463" y="2974"/>
                    </a:cubicBezTo>
                    <a:cubicBezTo>
                      <a:pt x="10656" y="3155"/>
                      <a:pt x="10769" y="3416"/>
                      <a:pt x="10769" y="3677"/>
                    </a:cubicBezTo>
                    <a:cubicBezTo>
                      <a:pt x="10769" y="4211"/>
                      <a:pt x="10338" y="4653"/>
                      <a:pt x="9793" y="4653"/>
                    </a:cubicBezTo>
                    <a:lnTo>
                      <a:pt x="4119" y="4097"/>
                    </a:lnTo>
                    <a:lnTo>
                      <a:pt x="4653" y="9635"/>
                    </a:lnTo>
                    <a:cubicBezTo>
                      <a:pt x="4653" y="10168"/>
                      <a:pt x="4222" y="10599"/>
                      <a:pt x="3677" y="10599"/>
                    </a:cubicBezTo>
                    <a:cubicBezTo>
                      <a:pt x="3416" y="10599"/>
                      <a:pt x="3155" y="10497"/>
                      <a:pt x="2973" y="10293"/>
                    </a:cubicBezTo>
                    <a:cubicBezTo>
                      <a:pt x="2690" y="9987"/>
                      <a:pt x="2179" y="9544"/>
                      <a:pt x="1577" y="9544"/>
                    </a:cubicBezTo>
                    <a:cubicBezTo>
                      <a:pt x="647" y="9544"/>
                      <a:pt x="0" y="10293"/>
                      <a:pt x="0" y="11348"/>
                    </a:cubicBezTo>
                    <a:cubicBezTo>
                      <a:pt x="0" y="12404"/>
                      <a:pt x="647" y="13141"/>
                      <a:pt x="1577" y="13141"/>
                    </a:cubicBezTo>
                    <a:cubicBezTo>
                      <a:pt x="2179" y="13141"/>
                      <a:pt x="2690" y="12699"/>
                      <a:pt x="2973" y="12392"/>
                    </a:cubicBezTo>
                    <a:cubicBezTo>
                      <a:pt x="3155" y="12199"/>
                      <a:pt x="3416" y="12086"/>
                      <a:pt x="3677" y="12086"/>
                    </a:cubicBezTo>
                    <a:cubicBezTo>
                      <a:pt x="4222" y="12086"/>
                      <a:pt x="4653" y="12517"/>
                      <a:pt x="4653" y="13062"/>
                    </a:cubicBezTo>
                    <a:lnTo>
                      <a:pt x="4085" y="18906"/>
                    </a:lnTo>
                    <a:lnTo>
                      <a:pt x="4063" y="19088"/>
                    </a:lnTo>
                    <a:lnTo>
                      <a:pt x="4063" y="19088"/>
                    </a:lnTo>
                    <a:lnTo>
                      <a:pt x="9793" y="18532"/>
                    </a:lnTo>
                    <a:cubicBezTo>
                      <a:pt x="10327" y="18532"/>
                      <a:pt x="10758" y="18963"/>
                      <a:pt x="10769" y="19496"/>
                    </a:cubicBezTo>
                    <a:cubicBezTo>
                      <a:pt x="10769" y="19768"/>
                      <a:pt x="10656" y="20018"/>
                      <a:pt x="10463" y="20211"/>
                    </a:cubicBezTo>
                    <a:cubicBezTo>
                      <a:pt x="10156" y="20495"/>
                      <a:pt x="9714" y="21005"/>
                      <a:pt x="9714" y="21607"/>
                    </a:cubicBezTo>
                    <a:cubicBezTo>
                      <a:pt x="9714" y="22537"/>
                      <a:pt x="10451" y="23184"/>
                      <a:pt x="11507" y="23184"/>
                    </a:cubicBezTo>
                    <a:cubicBezTo>
                      <a:pt x="12562" y="23184"/>
                      <a:pt x="13311" y="22537"/>
                      <a:pt x="13311" y="21607"/>
                    </a:cubicBezTo>
                    <a:cubicBezTo>
                      <a:pt x="13311" y="21005"/>
                      <a:pt x="12869" y="20495"/>
                      <a:pt x="12562" y="20211"/>
                    </a:cubicBezTo>
                    <a:cubicBezTo>
                      <a:pt x="12358" y="20018"/>
                      <a:pt x="12256" y="19768"/>
                      <a:pt x="12256" y="19496"/>
                    </a:cubicBezTo>
                    <a:cubicBezTo>
                      <a:pt x="12256" y="18963"/>
                      <a:pt x="12687" y="18532"/>
                      <a:pt x="13220" y="18532"/>
                    </a:cubicBezTo>
                    <a:lnTo>
                      <a:pt x="19053" y="19099"/>
                    </a:lnTo>
                    <a:lnTo>
                      <a:pt x="19076" y="18906"/>
                    </a:lnTo>
                    <a:lnTo>
                      <a:pt x="18508" y="13051"/>
                    </a:lnTo>
                    <a:cubicBezTo>
                      <a:pt x="18508" y="12517"/>
                      <a:pt x="18940" y="12086"/>
                      <a:pt x="19473" y="12086"/>
                    </a:cubicBezTo>
                    <a:cubicBezTo>
                      <a:pt x="19745" y="12086"/>
                      <a:pt x="20006" y="12188"/>
                      <a:pt x="20188" y="12392"/>
                    </a:cubicBezTo>
                    <a:cubicBezTo>
                      <a:pt x="20472" y="12699"/>
                      <a:pt x="20982" y="13141"/>
                      <a:pt x="21584" y="13141"/>
                    </a:cubicBezTo>
                    <a:cubicBezTo>
                      <a:pt x="22514" y="13141"/>
                      <a:pt x="23161" y="12392"/>
                      <a:pt x="23161" y="11337"/>
                    </a:cubicBezTo>
                    <a:cubicBezTo>
                      <a:pt x="23161" y="10293"/>
                      <a:pt x="22514" y="9544"/>
                      <a:pt x="21584" y="9544"/>
                    </a:cubicBezTo>
                    <a:cubicBezTo>
                      <a:pt x="20982" y="9544"/>
                      <a:pt x="20472" y="9987"/>
                      <a:pt x="20188" y="10293"/>
                    </a:cubicBezTo>
                    <a:cubicBezTo>
                      <a:pt x="20006" y="10486"/>
                      <a:pt x="19745" y="10599"/>
                      <a:pt x="19473" y="10599"/>
                    </a:cubicBezTo>
                    <a:cubicBezTo>
                      <a:pt x="18940" y="10599"/>
                      <a:pt x="18508" y="10168"/>
                      <a:pt x="18508" y="9635"/>
                    </a:cubicBezTo>
                    <a:lnTo>
                      <a:pt x="19042" y="4086"/>
                    </a:lnTo>
                    <a:lnTo>
                      <a:pt x="13220" y="4653"/>
                    </a:lnTo>
                    <a:cubicBezTo>
                      <a:pt x="12687" y="4653"/>
                      <a:pt x="12256" y="4211"/>
                      <a:pt x="12256" y="3677"/>
                    </a:cubicBezTo>
                    <a:cubicBezTo>
                      <a:pt x="12256" y="3416"/>
                      <a:pt x="12358" y="3155"/>
                      <a:pt x="12562" y="2974"/>
                    </a:cubicBezTo>
                    <a:cubicBezTo>
                      <a:pt x="12869" y="2690"/>
                      <a:pt x="13311" y="2179"/>
                      <a:pt x="13311" y="1578"/>
                    </a:cubicBezTo>
                    <a:cubicBezTo>
                      <a:pt x="13311" y="647"/>
                      <a:pt x="12562" y="1"/>
                      <a:pt x="1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781150" y="2134325"/>
                <a:ext cx="491125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791" extrusionOk="0">
                    <a:moveTo>
                      <a:pt x="6288" y="0"/>
                    </a:moveTo>
                    <a:lnTo>
                      <a:pt x="534" y="545"/>
                    </a:lnTo>
                    <a:lnTo>
                      <a:pt x="12" y="6037"/>
                    </a:lnTo>
                    <a:cubicBezTo>
                      <a:pt x="1" y="6571"/>
                      <a:pt x="444" y="7002"/>
                      <a:pt x="977" y="7002"/>
                    </a:cubicBezTo>
                    <a:cubicBezTo>
                      <a:pt x="989" y="7002"/>
                      <a:pt x="1002" y="7003"/>
                      <a:pt x="1014" y="7003"/>
                    </a:cubicBezTo>
                    <a:cubicBezTo>
                      <a:pt x="1272" y="7003"/>
                      <a:pt x="1507" y="6891"/>
                      <a:pt x="1680" y="6707"/>
                    </a:cubicBezTo>
                    <a:cubicBezTo>
                      <a:pt x="1964" y="6389"/>
                      <a:pt x="2486" y="5958"/>
                      <a:pt x="3088" y="5958"/>
                    </a:cubicBezTo>
                    <a:cubicBezTo>
                      <a:pt x="4007" y="5958"/>
                      <a:pt x="4665" y="6695"/>
                      <a:pt x="4665" y="7751"/>
                    </a:cubicBezTo>
                    <a:cubicBezTo>
                      <a:pt x="4665" y="8806"/>
                      <a:pt x="4007" y="9544"/>
                      <a:pt x="3088" y="9544"/>
                    </a:cubicBezTo>
                    <a:cubicBezTo>
                      <a:pt x="2486" y="9544"/>
                      <a:pt x="1975" y="9113"/>
                      <a:pt x="1680" y="8795"/>
                    </a:cubicBezTo>
                    <a:cubicBezTo>
                      <a:pt x="1507" y="8611"/>
                      <a:pt x="1272" y="8499"/>
                      <a:pt x="1014" y="8499"/>
                    </a:cubicBezTo>
                    <a:cubicBezTo>
                      <a:pt x="1002" y="8499"/>
                      <a:pt x="989" y="8499"/>
                      <a:pt x="977" y="8500"/>
                    </a:cubicBezTo>
                    <a:cubicBezTo>
                      <a:pt x="444" y="8500"/>
                      <a:pt x="12" y="8931"/>
                      <a:pt x="12" y="9464"/>
                    </a:cubicBezTo>
                    <a:lnTo>
                      <a:pt x="580" y="15320"/>
                    </a:lnTo>
                    <a:lnTo>
                      <a:pt x="614" y="15683"/>
                    </a:lnTo>
                    <a:lnTo>
                      <a:pt x="6288" y="15138"/>
                    </a:lnTo>
                    <a:cubicBezTo>
                      <a:pt x="6821" y="15138"/>
                      <a:pt x="7252" y="15569"/>
                      <a:pt x="7252" y="16103"/>
                    </a:cubicBezTo>
                    <a:cubicBezTo>
                      <a:pt x="7252" y="16375"/>
                      <a:pt x="7139" y="16625"/>
                      <a:pt x="6946" y="16818"/>
                    </a:cubicBezTo>
                    <a:cubicBezTo>
                      <a:pt x="6639" y="17101"/>
                      <a:pt x="6197" y="17612"/>
                      <a:pt x="6197" y="18213"/>
                    </a:cubicBezTo>
                    <a:cubicBezTo>
                      <a:pt x="6197" y="19144"/>
                      <a:pt x="6934" y="19791"/>
                      <a:pt x="7990" y="19791"/>
                    </a:cubicBezTo>
                    <a:cubicBezTo>
                      <a:pt x="9045" y="19791"/>
                      <a:pt x="9794" y="19144"/>
                      <a:pt x="9794" y="18213"/>
                    </a:cubicBezTo>
                    <a:cubicBezTo>
                      <a:pt x="9794" y="17612"/>
                      <a:pt x="9352" y="17101"/>
                      <a:pt x="9045" y="16818"/>
                    </a:cubicBezTo>
                    <a:cubicBezTo>
                      <a:pt x="8841" y="16625"/>
                      <a:pt x="8739" y="16375"/>
                      <a:pt x="8739" y="16103"/>
                    </a:cubicBezTo>
                    <a:cubicBezTo>
                      <a:pt x="8739" y="15569"/>
                      <a:pt x="9170" y="15138"/>
                      <a:pt x="9703" y="15138"/>
                    </a:cubicBezTo>
                    <a:lnTo>
                      <a:pt x="15525" y="15706"/>
                    </a:lnTo>
                    <a:lnTo>
                      <a:pt x="15559" y="15320"/>
                    </a:lnTo>
                    <a:lnTo>
                      <a:pt x="14991" y="9464"/>
                    </a:lnTo>
                    <a:cubicBezTo>
                      <a:pt x="14991" y="8931"/>
                      <a:pt x="15423" y="8500"/>
                      <a:pt x="15956" y="8500"/>
                    </a:cubicBezTo>
                    <a:cubicBezTo>
                      <a:pt x="16228" y="8500"/>
                      <a:pt x="16489" y="8602"/>
                      <a:pt x="16671" y="8806"/>
                    </a:cubicBezTo>
                    <a:cubicBezTo>
                      <a:pt x="16955" y="9113"/>
                      <a:pt x="17465" y="9555"/>
                      <a:pt x="18067" y="9555"/>
                    </a:cubicBezTo>
                    <a:cubicBezTo>
                      <a:pt x="18997" y="9555"/>
                      <a:pt x="19644" y="8806"/>
                      <a:pt x="19644" y="7751"/>
                    </a:cubicBezTo>
                    <a:cubicBezTo>
                      <a:pt x="19644" y="6707"/>
                      <a:pt x="18997" y="5958"/>
                      <a:pt x="18067" y="5958"/>
                    </a:cubicBezTo>
                    <a:cubicBezTo>
                      <a:pt x="17465" y="5958"/>
                      <a:pt x="16955" y="6389"/>
                      <a:pt x="16671" y="6707"/>
                    </a:cubicBezTo>
                    <a:cubicBezTo>
                      <a:pt x="16487" y="6891"/>
                      <a:pt x="16251" y="7003"/>
                      <a:pt x="15993" y="7003"/>
                    </a:cubicBezTo>
                    <a:cubicBezTo>
                      <a:pt x="15981" y="7003"/>
                      <a:pt x="15969" y="7002"/>
                      <a:pt x="15956" y="7002"/>
                    </a:cubicBezTo>
                    <a:cubicBezTo>
                      <a:pt x="15423" y="7002"/>
                      <a:pt x="14991" y="6571"/>
                      <a:pt x="14991" y="6037"/>
                    </a:cubicBezTo>
                    <a:lnTo>
                      <a:pt x="15525" y="568"/>
                    </a:lnTo>
                    <a:lnTo>
                      <a:pt x="9703" y="0"/>
                    </a:lnTo>
                    <a:cubicBezTo>
                      <a:pt x="9170" y="0"/>
                      <a:pt x="8739" y="431"/>
                      <a:pt x="8739" y="965"/>
                    </a:cubicBezTo>
                    <a:cubicBezTo>
                      <a:pt x="8739" y="1237"/>
                      <a:pt x="8841" y="1487"/>
                      <a:pt x="9045" y="1668"/>
                    </a:cubicBezTo>
                    <a:cubicBezTo>
                      <a:pt x="9352" y="1952"/>
                      <a:pt x="9794" y="2474"/>
                      <a:pt x="9794" y="3075"/>
                    </a:cubicBezTo>
                    <a:cubicBezTo>
                      <a:pt x="9794" y="3995"/>
                      <a:pt x="9045" y="4653"/>
                      <a:pt x="7990" y="4653"/>
                    </a:cubicBezTo>
                    <a:cubicBezTo>
                      <a:pt x="6934" y="4653"/>
                      <a:pt x="6197" y="3995"/>
                      <a:pt x="6197" y="3075"/>
                    </a:cubicBezTo>
                    <a:cubicBezTo>
                      <a:pt x="6197" y="2474"/>
                      <a:pt x="6639" y="1963"/>
                      <a:pt x="6946" y="1668"/>
                    </a:cubicBezTo>
                    <a:cubicBezTo>
                      <a:pt x="7139" y="1487"/>
                      <a:pt x="7252" y="1237"/>
                      <a:pt x="7252" y="965"/>
                    </a:cubicBezTo>
                    <a:cubicBezTo>
                      <a:pt x="7252" y="431"/>
                      <a:pt x="6821" y="0"/>
                      <a:pt x="6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155925" y="2046375"/>
                <a:ext cx="40655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23309" extrusionOk="0">
                    <a:moveTo>
                      <a:pt x="8126" y="0"/>
                    </a:moveTo>
                    <a:cubicBezTo>
                      <a:pt x="7070" y="0"/>
                      <a:pt x="6333" y="636"/>
                      <a:pt x="6333" y="1566"/>
                    </a:cubicBezTo>
                    <a:cubicBezTo>
                      <a:pt x="6333" y="2168"/>
                      <a:pt x="6764" y="2678"/>
                      <a:pt x="7082" y="2962"/>
                    </a:cubicBezTo>
                    <a:cubicBezTo>
                      <a:pt x="7717" y="3564"/>
                      <a:pt x="7286" y="4642"/>
                      <a:pt x="6412" y="4642"/>
                    </a:cubicBezTo>
                    <a:lnTo>
                      <a:pt x="556" y="4074"/>
                    </a:lnTo>
                    <a:lnTo>
                      <a:pt x="522" y="4074"/>
                    </a:lnTo>
                    <a:lnTo>
                      <a:pt x="0" y="9555"/>
                    </a:lnTo>
                    <a:cubicBezTo>
                      <a:pt x="0" y="10089"/>
                      <a:pt x="432" y="10520"/>
                      <a:pt x="965" y="10520"/>
                    </a:cubicBezTo>
                    <a:cubicBezTo>
                      <a:pt x="978" y="10520"/>
                      <a:pt x="990" y="10521"/>
                      <a:pt x="1002" y="10521"/>
                    </a:cubicBezTo>
                    <a:cubicBezTo>
                      <a:pt x="1261" y="10521"/>
                      <a:pt x="1507" y="10409"/>
                      <a:pt x="1680" y="10225"/>
                    </a:cubicBezTo>
                    <a:cubicBezTo>
                      <a:pt x="1964" y="9907"/>
                      <a:pt x="2474" y="9476"/>
                      <a:pt x="3076" y="9476"/>
                    </a:cubicBezTo>
                    <a:cubicBezTo>
                      <a:pt x="4006" y="9476"/>
                      <a:pt x="4653" y="10213"/>
                      <a:pt x="4653" y="11269"/>
                    </a:cubicBezTo>
                    <a:cubicBezTo>
                      <a:pt x="4653" y="12324"/>
                      <a:pt x="4006" y="13062"/>
                      <a:pt x="3076" y="13062"/>
                    </a:cubicBezTo>
                    <a:cubicBezTo>
                      <a:pt x="2474" y="13062"/>
                      <a:pt x="1964" y="12631"/>
                      <a:pt x="1680" y="12313"/>
                    </a:cubicBezTo>
                    <a:cubicBezTo>
                      <a:pt x="1507" y="12129"/>
                      <a:pt x="1261" y="12017"/>
                      <a:pt x="1002" y="12017"/>
                    </a:cubicBezTo>
                    <a:cubicBezTo>
                      <a:pt x="990" y="12017"/>
                      <a:pt x="978" y="12017"/>
                      <a:pt x="965" y="12018"/>
                    </a:cubicBezTo>
                    <a:cubicBezTo>
                      <a:pt x="432" y="12018"/>
                      <a:pt x="0" y="12449"/>
                      <a:pt x="0" y="12982"/>
                    </a:cubicBezTo>
                    <a:lnTo>
                      <a:pt x="568" y="18838"/>
                    </a:lnTo>
                    <a:lnTo>
                      <a:pt x="534" y="19212"/>
                    </a:lnTo>
                    <a:lnTo>
                      <a:pt x="568" y="19212"/>
                    </a:lnTo>
                    <a:lnTo>
                      <a:pt x="6412" y="18656"/>
                    </a:lnTo>
                    <a:cubicBezTo>
                      <a:pt x="6957" y="18656"/>
                      <a:pt x="7388" y="19087"/>
                      <a:pt x="7388" y="19621"/>
                    </a:cubicBezTo>
                    <a:cubicBezTo>
                      <a:pt x="7388" y="19893"/>
                      <a:pt x="7274" y="20143"/>
                      <a:pt x="7082" y="20336"/>
                    </a:cubicBezTo>
                    <a:cubicBezTo>
                      <a:pt x="6775" y="20619"/>
                      <a:pt x="6333" y="21130"/>
                      <a:pt x="6333" y="21731"/>
                    </a:cubicBezTo>
                    <a:cubicBezTo>
                      <a:pt x="6333" y="22662"/>
                      <a:pt x="7070" y="23309"/>
                      <a:pt x="8126" y="23309"/>
                    </a:cubicBezTo>
                    <a:cubicBezTo>
                      <a:pt x="9181" y="23309"/>
                      <a:pt x="9930" y="22662"/>
                      <a:pt x="9930" y="21731"/>
                    </a:cubicBezTo>
                    <a:cubicBezTo>
                      <a:pt x="9930" y="21130"/>
                      <a:pt x="9487" y="20619"/>
                      <a:pt x="9181" y="20336"/>
                    </a:cubicBezTo>
                    <a:cubicBezTo>
                      <a:pt x="8977" y="20143"/>
                      <a:pt x="8874" y="19893"/>
                      <a:pt x="8874" y="19621"/>
                    </a:cubicBezTo>
                    <a:cubicBezTo>
                      <a:pt x="8874" y="19087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5695" y="18849"/>
                    </a:lnTo>
                    <a:lnTo>
                      <a:pt x="16262" y="13005"/>
                    </a:lnTo>
                    <a:cubicBezTo>
                      <a:pt x="16262" y="12414"/>
                      <a:pt x="15781" y="12030"/>
                      <a:pt x="15282" y="12030"/>
                    </a:cubicBezTo>
                    <a:cubicBezTo>
                      <a:pt x="15034" y="12030"/>
                      <a:pt x="14782" y="12125"/>
                      <a:pt x="14582" y="12335"/>
                    </a:cubicBezTo>
                    <a:cubicBezTo>
                      <a:pt x="14299" y="12653"/>
                      <a:pt x="13788" y="13084"/>
                      <a:pt x="13187" y="13084"/>
                    </a:cubicBezTo>
                    <a:cubicBezTo>
                      <a:pt x="12256" y="13084"/>
                      <a:pt x="11609" y="12347"/>
                      <a:pt x="11609" y="11291"/>
                    </a:cubicBezTo>
                    <a:cubicBezTo>
                      <a:pt x="11609" y="10236"/>
                      <a:pt x="12256" y="9487"/>
                      <a:pt x="13187" y="9487"/>
                    </a:cubicBezTo>
                    <a:cubicBezTo>
                      <a:pt x="13788" y="9487"/>
                      <a:pt x="14299" y="9930"/>
                      <a:pt x="14582" y="10247"/>
                    </a:cubicBezTo>
                    <a:cubicBezTo>
                      <a:pt x="14781" y="10457"/>
                      <a:pt x="15031" y="10551"/>
                      <a:pt x="15277" y="10551"/>
                    </a:cubicBezTo>
                    <a:cubicBezTo>
                      <a:pt x="15777" y="10551"/>
                      <a:pt x="16262" y="10164"/>
                      <a:pt x="16262" y="9578"/>
                    </a:cubicBezTo>
                    <a:lnTo>
                      <a:pt x="15729" y="4086"/>
                    </a:lnTo>
                    <a:lnTo>
                      <a:pt x="15695" y="4086"/>
                    </a:lnTo>
                    <a:lnTo>
                      <a:pt x="9839" y="4653"/>
                    </a:lnTo>
                    <a:cubicBezTo>
                      <a:pt x="8965" y="4653"/>
                      <a:pt x="8534" y="3575"/>
                      <a:pt x="9181" y="2974"/>
                    </a:cubicBezTo>
                    <a:cubicBezTo>
                      <a:pt x="9487" y="2690"/>
                      <a:pt x="9930" y="2179"/>
                      <a:pt x="9930" y="1578"/>
                    </a:cubicBezTo>
                    <a:cubicBezTo>
                      <a:pt x="9930" y="647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2155925" y="2512475"/>
                <a:ext cx="4065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83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22" y="568"/>
                    </a:lnTo>
                    <a:lnTo>
                      <a:pt x="0" y="6038"/>
                    </a:lnTo>
                    <a:cubicBezTo>
                      <a:pt x="0" y="6571"/>
                      <a:pt x="432" y="7014"/>
                      <a:pt x="965" y="7014"/>
                    </a:cubicBezTo>
                    <a:cubicBezTo>
                      <a:pt x="1237" y="7014"/>
                      <a:pt x="1498" y="6900"/>
                      <a:pt x="1680" y="6707"/>
                    </a:cubicBezTo>
                    <a:cubicBezTo>
                      <a:pt x="1964" y="6390"/>
                      <a:pt x="2474" y="5958"/>
                      <a:pt x="3076" y="5958"/>
                    </a:cubicBezTo>
                    <a:cubicBezTo>
                      <a:pt x="4006" y="5958"/>
                      <a:pt x="4653" y="6696"/>
                      <a:pt x="4653" y="7751"/>
                    </a:cubicBezTo>
                    <a:cubicBezTo>
                      <a:pt x="4653" y="8807"/>
                      <a:pt x="4006" y="9556"/>
                      <a:pt x="3076" y="9556"/>
                    </a:cubicBezTo>
                    <a:cubicBezTo>
                      <a:pt x="2474" y="9556"/>
                      <a:pt x="1964" y="9113"/>
                      <a:pt x="1680" y="8807"/>
                    </a:cubicBezTo>
                    <a:cubicBezTo>
                      <a:pt x="1496" y="8612"/>
                      <a:pt x="1260" y="8500"/>
                      <a:pt x="1002" y="8500"/>
                    </a:cubicBezTo>
                    <a:cubicBezTo>
                      <a:pt x="990" y="8500"/>
                      <a:pt x="977" y="8500"/>
                      <a:pt x="965" y="8500"/>
                    </a:cubicBezTo>
                    <a:cubicBezTo>
                      <a:pt x="432" y="8500"/>
                      <a:pt x="0" y="8932"/>
                      <a:pt x="0" y="9465"/>
                    </a:cubicBezTo>
                    <a:lnTo>
                      <a:pt x="568" y="15320"/>
                    </a:lnTo>
                    <a:lnTo>
                      <a:pt x="534" y="15615"/>
                    </a:lnTo>
                    <a:lnTo>
                      <a:pt x="568" y="15615"/>
                    </a:lnTo>
                    <a:lnTo>
                      <a:pt x="6412" y="16183"/>
                    </a:lnTo>
                    <a:cubicBezTo>
                      <a:pt x="6957" y="16183"/>
                      <a:pt x="7388" y="15752"/>
                      <a:pt x="7388" y="15207"/>
                    </a:cubicBezTo>
                    <a:cubicBezTo>
                      <a:pt x="7388" y="14946"/>
                      <a:pt x="7274" y="14685"/>
                      <a:pt x="7082" y="14503"/>
                    </a:cubicBezTo>
                    <a:cubicBezTo>
                      <a:pt x="6775" y="14220"/>
                      <a:pt x="6333" y="13709"/>
                      <a:pt x="6333" y="13108"/>
                    </a:cubicBezTo>
                    <a:cubicBezTo>
                      <a:pt x="6333" y="12177"/>
                      <a:pt x="7070" y="11530"/>
                      <a:pt x="8126" y="11530"/>
                    </a:cubicBezTo>
                    <a:cubicBezTo>
                      <a:pt x="9181" y="11530"/>
                      <a:pt x="9930" y="12177"/>
                      <a:pt x="9930" y="13108"/>
                    </a:cubicBezTo>
                    <a:cubicBezTo>
                      <a:pt x="9930" y="13709"/>
                      <a:pt x="9487" y="14220"/>
                      <a:pt x="9181" y="14503"/>
                    </a:cubicBezTo>
                    <a:cubicBezTo>
                      <a:pt x="8977" y="14685"/>
                      <a:pt x="8874" y="14946"/>
                      <a:pt x="8874" y="15207"/>
                    </a:cubicBezTo>
                    <a:cubicBezTo>
                      <a:pt x="8874" y="15752"/>
                      <a:pt x="9306" y="16183"/>
                      <a:pt x="9839" y="16183"/>
                    </a:cubicBezTo>
                    <a:lnTo>
                      <a:pt x="15695" y="15615"/>
                    </a:lnTo>
                    <a:lnTo>
                      <a:pt x="15717" y="15615"/>
                    </a:lnTo>
                    <a:lnTo>
                      <a:pt x="15695" y="15332"/>
                    </a:lnTo>
                    <a:lnTo>
                      <a:pt x="16262" y="9476"/>
                    </a:lnTo>
                    <a:cubicBezTo>
                      <a:pt x="16262" y="8893"/>
                      <a:pt x="15782" y="8507"/>
                      <a:pt x="15284" y="8507"/>
                    </a:cubicBezTo>
                    <a:cubicBezTo>
                      <a:pt x="15035" y="8507"/>
                      <a:pt x="14782" y="8603"/>
                      <a:pt x="14582" y="8818"/>
                    </a:cubicBezTo>
                    <a:cubicBezTo>
                      <a:pt x="14299" y="9125"/>
                      <a:pt x="13788" y="9567"/>
                      <a:pt x="13187" y="9567"/>
                    </a:cubicBezTo>
                    <a:cubicBezTo>
                      <a:pt x="12256" y="9567"/>
                      <a:pt x="11609" y="8818"/>
                      <a:pt x="11609" y="7763"/>
                    </a:cubicBezTo>
                    <a:cubicBezTo>
                      <a:pt x="11609" y="6707"/>
                      <a:pt x="12256" y="5970"/>
                      <a:pt x="13187" y="5970"/>
                    </a:cubicBezTo>
                    <a:cubicBezTo>
                      <a:pt x="13788" y="5970"/>
                      <a:pt x="14299" y="6401"/>
                      <a:pt x="14582" y="6719"/>
                    </a:cubicBezTo>
                    <a:cubicBezTo>
                      <a:pt x="14782" y="6930"/>
                      <a:pt x="15034" y="7024"/>
                      <a:pt x="15282" y="7024"/>
                    </a:cubicBezTo>
                    <a:cubicBezTo>
                      <a:pt x="15781" y="7024"/>
                      <a:pt x="16262" y="6641"/>
                      <a:pt x="16262" y="6049"/>
                    </a:cubicBez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1"/>
                    </a:lnTo>
                    <a:cubicBezTo>
                      <a:pt x="9306" y="1"/>
                      <a:pt x="8874" y="432"/>
                      <a:pt x="8874" y="965"/>
                    </a:cubicBezTo>
                    <a:cubicBezTo>
                      <a:pt x="8874" y="1238"/>
                      <a:pt x="8988" y="1499"/>
                      <a:pt x="9181" y="1680"/>
                    </a:cubicBezTo>
                    <a:cubicBezTo>
                      <a:pt x="9487" y="1964"/>
                      <a:pt x="9930" y="2475"/>
                      <a:pt x="9930" y="3076"/>
                    </a:cubicBezTo>
                    <a:cubicBezTo>
                      <a:pt x="9930" y="4007"/>
                      <a:pt x="9181" y="4653"/>
                      <a:pt x="8137" y="4653"/>
                    </a:cubicBezTo>
                    <a:cubicBezTo>
                      <a:pt x="7082" y="4653"/>
                      <a:pt x="6333" y="4007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4" y="1499"/>
                      <a:pt x="7388" y="1238"/>
                      <a:pt x="7377" y="977"/>
                    </a:cubicBezTo>
                    <a:cubicBezTo>
                      <a:pt x="7377" y="443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822325" y="2134325"/>
                <a:ext cx="584150" cy="49450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80" extrusionOk="0">
                    <a:moveTo>
                      <a:pt x="10009" y="0"/>
                    </a:moveTo>
                    <a:lnTo>
                      <a:pt x="4165" y="568"/>
                    </a:lnTo>
                    <a:lnTo>
                      <a:pt x="4120" y="568"/>
                    </a:lnTo>
                    <a:lnTo>
                      <a:pt x="4653" y="6060"/>
                    </a:lnTo>
                    <a:cubicBezTo>
                      <a:pt x="4642" y="6593"/>
                      <a:pt x="4211" y="7025"/>
                      <a:pt x="3677" y="7025"/>
                    </a:cubicBezTo>
                    <a:cubicBezTo>
                      <a:pt x="3416" y="7025"/>
                      <a:pt x="3155" y="6911"/>
                      <a:pt x="2974" y="6718"/>
                    </a:cubicBezTo>
                    <a:cubicBezTo>
                      <a:pt x="2690" y="6412"/>
                      <a:pt x="2179" y="5969"/>
                      <a:pt x="1578" y="5969"/>
                    </a:cubicBezTo>
                    <a:cubicBezTo>
                      <a:pt x="647" y="5969"/>
                      <a:pt x="1" y="6718"/>
                      <a:pt x="1" y="7762"/>
                    </a:cubicBezTo>
                    <a:cubicBezTo>
                      <a:pt x="1" y="8817"/>
                      <a:pt x="647" y="9566"/>
                      <a:pt x="1578" y="9566"/>
                    </a:cubicBezTo>
                    <a:cubicBezTo>
                      <a:pt x="2179" y="9566"/>
                      <a:pt x="2690" y="9124"/>
                      <a:pt x="2974" y="8817"/>
                    </a:cubicBezTo>
                    <a:cubicBezTo>
                      <a:pt x="3155" y="8613"/>
                      <a:pt x="3416" y="8511"/>
                      <a:pt x="3677" y="8511"/>
                    </a:cubicBezTo>
                    <a:cubicBezTo>
                      <a:pt x="4211" y="8511"/>
                      <a:pt x="4653" y="8942"/>
                      <a:pt x="4653" y="9476"/>
                    </a:cubicBezTo>
                    <a:lnTo>
                      <a:pt x="4086" y="15331"/>
                    </a:lnTo>
                    <a:lnTo>
                      <a:pt x="4120" y="15694"/>
                    </a:lnTo>
                    <a:lnTo>
                      <a:pt x="4165" y="15694"/>
                    </a:lnTo>
                    <a:lnTo>
                      <a:pt x="10009" y="15127"/>
                    </a:lnTo>
                    <a:cubicBezTo>
                      <a:pt x="10543" y="15127"/>
                      <a:pt x="10985" y="15558"/>
                      <a:pt x="10985" y="16103"/>
                    </a:cubicBezTo>
                    <a:cubicBezTo>
                      <a:pt x="10985" y="16364"/>
                      <a:pt x="10872" y="16625"/>
                      <a:pt x="10679" y="16806"/>
                    </a:cubicBezTo>
                    <a:cubicBezTo>
                      <a:pt x="10361" y="17090"/>
                      <a:pt x="9930" y="17601"/>
                      <a:pt x="9930" y="18202"/>
                    </a:cubicBezTo>
                    <a:cubicBezTo>
                      <a:pt x="9930" y="19133"/>
                      <a:pt x="10668" y="19779"/>
                      <a:pt x="11723" y="19779"/>
                    </a:cubicBezTo>
                    <a:cubicBezTo>
                      <a:pt x="12778" y="19779"/>
                      <a:pt x="13527" y="19133"/>
                      <a:pt x="13527" y="18202"/>
                    </a:cubicBezTo>
                    <a:cubicBezTo>
                      <a:pt x="13527" y="17601"/>
                      <a:pt x="13085" y="17090"/>
                      <a:pt x="12767" y="16806"/>
                    </a:cubicBezTo>
                    <a:cubicBezTo>
                      <a:pt x="12574" y="16625"/>
                      <a:pt x="12460" y="16364"/>
                      <a:pt x="12472" y="16103"/>
                    </a:cubicBezTo>
                    <a:cubicBezTo>
                      <a:pt x="12472" y="15558"/>
                      <a:pt x="12903" y="15127"/>
                      <a:pt x="13436" y="15127"/>
                    </a:cubicBezTo>
                    <a:lnTo>
                      <a:pt x="19292" y="15694"/>
                    </a:lnTo>
                    <a:lnTo>
                      <a:pt x="19326" y="15694"/>
                    </a:lnTo>
                    <a:lnTo>
                      <a:pt x="19292" y="15331"/>
                    </a:lnTo>
                    <a:lnTo>
                      <a:pt x="18724" y="9476"/>
                    </a:lnTo>
                    <a:cubicBezTo>
                      <a:pt x="18724" y="8893"/>
                      <a:pt x="19200" y="8506"/>
                      <a:pt x="19694" y="8506"/>
                    </a:cubicBezTo>
                    <a:cubicBezTo>
                      <a:pt x="19941" y="8506"/>
                      <a:pt x="20193" y="8602"/>
                      <a:pt x="20393" y="8817"/>
                    </a:cubicBezTo>
                    <a:cubicBezTo>
                      <a:pt x="20676" y="9124"/>
                      <a:pt x="21187" y="9566"/>
                      <a:pt x="21788" y="9566"/>
                    </a:cubicBezTo>
                    <a:cubicBezTo>
                      <a:pt x="22719" y="9566"/>
                      <a:pt x="23366" y="8817"/>
                      <a:pt x="23366" y="7762"/>
                    </a:cubicBezTo>
                    <a:cubicBezTo>
                      <a:pt x="23366" y="6707"/>
                      <a:pt x="22719" y="5969"/>
                      <a:pt x="21788" y="5969"/>
                    </a:cubicBezTo>
                    <a:cubicBezTo>
                      <a:pt x="21187" y="5969"/>
                      <a:pt x="20676" y="6400"/>
                      <a:pt x="20393" y="6718"/>
                    </a:cubicBezTo>
                    <a:cubicBezTo>
                      <a:pt x="20193" y="6929"/>
                      <a:pt x="19942" y="7024"/>
                      <a:pt x="19696" y="7024"/>
                    </a:cubicBezTo>
                    <a:cubicBezTo>
                      <a:pt x="19201" y="7024"/>
                      <a:pt x="18724" y="6640"/>
                      <a:pt x="18724" y="6049"/>
                    </a:cubicBezTo>
                    <a:lnTo>
                      <a:pt x="19258" y="568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72" y="1237"/>
                      <a:pt x="12574" y="1487"/>
                      <a:pt x="12778" y="1668"/>
                    </a:cubicBezTo>
                    <a:cubicBezTo>
                      <a:pt x="13085" y="1952"/>
                      <a:pt x="13527" y="2474"/>
                      <a:pt x="13527" y="3075"/>
                    </a:cubicBezTo>
                    <a:cubicBezTo>
                      <a:pt x="13527" y="3995"/>
                      <a:pt x="12778" y="4653"/>
                      <a:pt x="11734" y="4653"/>
                    </a:cubicBezTo>
                    <a:cubicBezTo>
                      <a:pt x="10679" y="4653"/>
                      <a:pt x="9930" y="3995"/>
                      <a:pt x="9930" y="3075"/>
                    </a:cubicBezTo>
                    <a:cubicBezTo>
                      <a:pt x="9930" y="2474"/>
                      <a:pt x="10372" y="1963"/>
                      <a:pt x="10679" y="1668"/>
                    </a:cubicBezTo>
                    <a:cubicBezTo>
                      <a:pt x="10872" y="1487"/>
                      <a:pt x="10985" y="1237"/>
                      <a:pt x="10985" y="965"/>
                    </a:cubicBezTo>
                    <a:cubicBezTo>
                      <a:pt x="10985" y="431"/>
                      <a:pt x="10554" y="0"/>
                      <a:pt x="10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097750" y="1382525"/>
                <a:ext cx="4184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19655" extrusionOk="0">
                    <a:moveTo>
                      <a:pt x="3359" y="1"/>
                    </a:moveTo>
                    <a:lnTo>
                      <a:pt x="0" y="330"/>
                    </a:lnTo>
                    <a:lnTo>
                      <a:pt x="0" y="15320"/>
                    </a:lnTo>
                    <a:lnTo>
                      <a:pt x="3359" y="14991"/>
                    </a:lnTo>
                    <a:cubicBezTo>
                      <a:pt x="3892" y="14991"/>
                      <a:pt x="4335" y="15422"/>
                      <a:pt x="4335" y="15967"/>
                    </a:cubicBezTo>
                    <a:cubicBezTo>
                      <a:pt x="4335" y="16239"/>
                      <a:pt x="4221" y="16489"/>
                      <a:pt x="4028" y="16670"/>
                    </a:cubicBezTo>
                    <a:cubicBezTo>
                      <a:pt x="3722" y="16954"/>
                      <a:pt x="3280" y="17476"/>
                      <a:pt x="3280" y="18066"/>
                    </a:cubicBezTo>
                    <a:cubicBezTo>
                      <a:pt x="3280" y="18997"/>
                      <a:pt x="4017" y="19655"/>
                      <a:pt x="5072" y="19655"/>
                    </a:cubicBezTo>
                    <a:cubicBezTo>
                      <a:pt x="6128" y="19655"/>
                      <a:pt x="6877" y="19008"/>
                      <a:pt x="6877" y="18066"/>
                    </a:cubicBezTo>
                    <a:cubicBezTo>
                      <a:pt x="6877" y="17465"/>
                      <a:pt x="6434" y="16954"/>
                      <a:pt x="6128" y="16670"/>
                    </a:cubicBezTo>
                    <a:cubicBezTo>
                      <a:pt x="5484" y="16072"/>
                      <a:pt x="5908" y="15002"/>
                      <a:pt x="6772" y="15002"/>
                    </a:cubicBezTo>
                    <a:cubicBezTo>
                      <a:pt x="6777" y="15002"/>
                      <a:pt x="6781" y="15002"/>
                      <a:pt x="6786" y="15002"/>
                    </a:cubicBezTo>
                    <a:lnTo>
                      <a:pt x="12641" y="15570"/>
                    </a:lnTo>
                    <a:lnTo>
                      <a:pt x="12687" y="15570"/>
                    </a:lnTo>
                    <a:lnTo>
                      <a:pt x="12641" y="15139"/>
                    </a:lnTo>
                    <a:lnTo>
                      <a:pt x="12074" y="9283"/>
                    </a:lnTo>
                    <a:cubicBezTo>
                      <a:pt x="12063" y="8756"/>
                      <a:pt x="12494" y="8318"/>
                      <a:pt x="13030" y="8318"/>
                    </a:cubicBezTo>
                    <a:cubicBezTo>
                      <a:pt x="13036" y="8318"/>
                      <a:pt x="13043" y="8318"/>
                      <a:pt x="13050" y="8318"/>
                    </a:cubicBezTo>
                    <a:cubicBezTo>
                      <a:pt x="13063" y="8318"/>
                      <a:pt x="13075" y="8318"/>
                      <a:pt x="13087" y="8318"/>
                    </a:cubicBezTo>
                    <a:cubicBezTo>
                      <a:pt x="13345" y="8318"/>
                      <a:pt x="13581" y="8429"/>
                      <a:pt x="13765" y="8614"/>
                    </a:cubicBezTo>
                    <a:cubicBezTo>
                      <a:pt x="14049" y="8931"/>
                      <a:pt x="14559" y="9362"/>
                      <a:pt x="15161" y="9362"/>
                    </a:cubicBezTo>
                    <a:cubicBezTo>
                      <a:pt x="16091" y="9362"/>
                      <a:pt x="16738" y="8625"/>
                      <a:pt x="16738" y="7570"/>
                    </a:cubicBezTo>
                    <a:cubicBezTo>
                      <a:pt x="16738" y="6514"/>
                      <a:pt x="16091" y="5777"/>
                      <a:pt x="15161" y="5777"/>
                    </a:cubicBezTo>
                    <a:cubicBezTo>
                      <a:pt x="14559" y="5777"/>
                      <a:pt x="14049" y="6208"/>
                      <a:pt x="13765" y="6526"/>
                    </a:cubicBezTo>
                    <a:cubicBezTo>
                      <a:pt x="13581" y="6710"/>
                      <a:pt x="13345" y="6821"/>
                      <a:pt x="13087" y="6821"/>
                    </a:cubicBezTo>
                    <a:cubicBezTo>
                      <a:pt x="13075" y="6821"/>
                      <a:pt x="13063" y="6821"/>
                      <a:pt x="13050" y="6821"/>
                    </a:cubicBezTo>
                    <a:cubicBezTo>
                      <a:pt x="12517" y="6821"/>
                      <a:pt x="12085" y="6389"/>
                      <a:pt x="12085" y="5856"/>
                    </a:cubicBezTo>
                    <a:lnTo>
                      <a:pt x="12585" y="568"/>
                    </a:lnTo>
                    <a:lnTo>
                      <a:pt x="6786" y="1"/>
                    </a:lnTo>
                    <a:cubicBezTo>
                      <a:pt x="6253" y="1"/>
                      <a:pt x="5810" y="432"/>
                      <a:pt x="5821" y="976"/>
                    </a:cubicBezTo>
                    <a:cubicBezTo>
                      <a:pt x="5810" y="1249"/>
                      <a:pt x="5924" y="1498"/>
                      <a:pt x="6116" y="1680"/>
                    </a:cubicBezTo>
                    <a:cubicBezTo>
                      <a:pt x="6434" y="1964"/>
                      <a:pt x="6865" y="2486"/>
                      <a:pt x="6865" y="3087"/>
                    </a:cubicBezTo>
                    <a:cubicBezTo>
                      <a:pt x="6865" y="4006"/>
                      <a:pt x="6128" y="4664"/>
                      <a:pt x="5072" y="4664"/>
                    </a:cubicBezTo>
                    <a:cubicBezTo>
                      <a:pt x="4017" y="4664"/>
                      <a:pt x="3280" y="4006"/>
                      <a:pt x="3280" y="3087"/>
                    </a:cubicBezTo>
                    <a:cubicBezTo>
                      <a:pt x="3280" y="2486"/>
                      <a:pt x="3711" y="1975"/>
                      <a:pt x="4028" y="1680"/>
                    </a:cubicBezTo>
                    <a:cubicBezTo>
                      <a:pt x="4221" y="1498"/>
                      <a:pt x="4335" y="1249"/>
                      <a:pt x="4324" y="976"/>
                    </a:cubicBezTo>
                    <a:cubicBezTo>
                      <a:pt x="4324" y="443"/>
                      <a:pt x="3892" y="1"/>
                      <a:pt x="3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1097750" y="1757575"/>
                <a:ext cx="330225" cy="405125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205" extrusionOk="0">
                    <a:moveTo>
                      <a:pt x="3373" y="0"/>
                    </a:moveTo>
                    <a:cubicBezTo>
                      <a:pt x="3368" y="0"/>
                      <a:pt x="3364" y="0"/>
                      <a:pt x="3359" y="0"/>
                    </a:cubicBezTo>
                    <a:lnTo>
                      <a:pt x="0" y="318"/>
                    </a:lnTo>
                    <a:lnTo>
                      <a:pt x="0" y="5890"/>
                    </a:lnTo>
                    <a:cubicBezTo>
                      <a:pt x="896" y="5924"/>
                      <a:pt x="1509" y="6662"/>
                      <a:pt x="1509" y="7694"/>
                    </a:cubicBezTo>
                    <a:cubicBezTo>
                      <a:pt x="1509" y="8715"/>
                      <a:pt x="896" y="9453"/>
                      <a:pt x="0" y="9487"/>
                    </a:cubicBezTo>
                    <a:lnTo>
                      <a:pt x="0" y="15876"/>
                    </a:lnTo>
                    <a:lnTo>
                      <a:pt x="3359" y="16205"/>
                    </a:lnTo>
                    <a:cubicBezTo>
                      <a:pt x="4244" y="16205"/>
                      <a:pt x="4664" y="15127"/>
                      <a:pt x="4028" y="14526"/>
                    </a:cubicBezTo>
                    <a:cubicBezTo>
                      <a:pt x="3722" y="14242"/>
                      <a:pt x="3280" y="13731"/>
                      <a:pt x="3280" y="13130"/>
                    </a:cubicBezTo>
                    <a:cubicBezTo>
                      <a:pt x="3280" y="12199"/>
                      <a:pt x="4017" y="11552"/>
                      <a:pt x="5072" y="11552"/>
                    </a:cubicBezTo>
                    <a:cubicBezTo>
                      <a:pt x="6128" y="11552"/>
                      <a:pt x="6877" y="12199"/>
                      <a:pt x="6877" y="13130"/>
                    </a:cubicBezTo>
                    <a:cubicBezTo>
                      <a:pt x="6877" y="13731"/>
                      <a:pt x="6434" y="14242"/>
                      <a:pt x="6128" y="14526"/>
                    </a:cubicBezTo>
                    <a:cubicBezTo>
                      <a:pt x="5481" y="15127"/>
                      <a:pt x="5912" y="16205"/>
                      <a:pt x="6786" y="16205"/>
                    </a:cubicBezTo>
                    <a:lnTo>
                      <a:pt x="12607" y="15638"/>
                    </a:lnTo>
                    <a:lnTo>
                      <a:pt x="12641" y="15263"/>
                    </a:lnTo>
                    <a:lnTo>
                      <a:pt x="13209" y="9408"/>
                    </a:lnTo>
                    <a:cubicBezTo>
                      <a:pt x="13209" y="8874"/>
                      <a:pt x="12778" y="8443"/>
                      <a:pt x="12244" y="8443"/>
                    </a:cubicBezTo>
                    <a:cubicBezTo>
                      <a:pt x="12232" y="8443"/>
                      <a:pt x="12219" y="8442"/>
                      <a:pt x="12207" y="8442"/>
                    </a:cubicBezTo>
                    <a:cubicBezTo>
                      <a:pt x="11948" y="8442"/>
                      <a:pt x="11703" y="8554"/>
                      <a:pt x="11529" y="8738"/>
                    </a:cubicBezTo>
                    <a:cubicBezTo>
                      <a:pt x="11246" y="9056"/>
                      <a:pt x="10735" y="9487"/>
                      <a:pt x="10134" y="9487"/>
                    </a:cubicBezTo>
                    <a:cubicBezTo>
                      <a:pt x="9203" y="9487"/>
                      <a:pt x="8556" y="8750"/>
                      <a:pt x="8556" y="7694"/>
                    </a:cubicBezTo>
                    <a:cubicBezTo>
                      <a:pt x="8556" y="6639"/>
                      <a:pt x="9203" y="5901"/>
                      <a:pt x="10134" y="5901"/>
                    </a:cubicBezTo>
                    <a:cubicBezTo>
                      <a:pt x="10735" y="5901"/>
                      <a:pt x="11246" y="6332"/>
                      <a:pt x="11529" y="6650"/>
                    </a:cubicBezTo>
                    <a:cubicBezTo>
                      <a:pt x="11703" y="6834"/>
                      <a:pt x="11948" y="6946"/>
                      <a:pt x="12207" y="6946"/>
                    </a:cubicBezTo>
                    <a:cubicBezTo>
                      <a:pt x="12219" y="6946"/>
                      <a:pt x="12232" y="6946"/>
                      <a:pt x="12244" y="6945"/>
                    </a:cubicBezTo>
                    <a:cubicBezTo>
                      <a:pt x="12766" y="6945"/>
                      <a:pt x="13198" y="6514"/>
                      <a:pt x="13209" y="5992"/>
                    </a:cubicBezTo>
                    <a:lnTo>
                      <a:pt x="12687" y="568"/>
                    </a:lnTo>
                    <a:lnTo>
                      <a:pt x="12641" y="568"/>
                    </a:lnTo>
                    <a:lnTo>
                      <a:pt x="6786" y="0"/>
                    </a:lnTo>
                    <a:cubicBezTo>
                      <a:pt x="5912" y="0"/>
                      <a:pt x="5481" y="1067"/>
                      <a:pt x="6128" y="1668"/>
                    </a:cubicBezTo>
                    <a:cubicBezTo>
                      <a:pt x="6434" y="1952"/>
                      <a:pt x="6877" y="2463"/>
                      <a:pt x="6877" y="3064"/>
                    </a:cubicBezTo>
                    <a:cubicBezTo>
                      <a:pt x="6877" y="3995"/>
                      <a:pt x="6128" y="4642"/>
                      <a:pt x="5072" y="4642"/>
                    </a:cubicBezTo>
                    <a:cubicBezTo>
                      <a:pt x="4017" y="4642"/>
                      <a:pt x="3280" y="4006"/>
                      <a:pt x="3280" y="3064"/>
                    </a:cubicBezTo>
                    <a:cubicBezTo>
                      <a:pt x="3280" y="2463"/>
                      <a:pt x="3722" y="1952"/>
                      <a:pt x="4028" y="1668"/>
                    </a:cubicBezTo>
                    <a:cubicBezTo>
                      <a:pt x="4661" y="1070"/>
                      <a:pt x="4248" y="0"/>
                      <a:pt x="3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1097750" y="2800725"/>
                <a:ext cx="41847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196" extrusionOk="0">
                    <a:moveTo>
                      <a:pt x="5084" y="0"/>
                    </a:moveTo>
                    <a:cubicBezTo>
                      <a:pt x="4028" y="0"/>
                      <a:pt x="3291" y="647"/>
                      <a:pt x="3291" y="1578"/>
                    </a:cubicBezTo>
                    <a:cubicBezTo>
                      <a:pt x="3291" y="2179"/>
                      <a:pt x="3722" y="2690"/>
                      <a:pt x="4040" y="2973"/>
                    </a:cubicBezTo>
                    <a:cubicBezTo>
                      <a:pt x="4233" y="3166"/>
                      <a:pt x="4346" y="3416"/>
                      <a:pt x="4346" y="3688"/>
                    </a:cubicBezTo>
                    <a:cubicBezTo>
                      <a:pt x="4346" y="4222"/>
                      <a:pt x="3915" y="4653"/>
                      <a:pt x="3370" y="4653"/>
                    </a:cubicBezTo>
                    <a:lnTo>
                      <a:pt x="0" y="4324"/>
                    </a:lnTo>
                    <a:lnTo>
                      <a:pt x="0" y="9555"/>
                    </a:lnTo>
                    <a:cubicBezTo>
                      <a:pt x="896" y="9589"/>
                      <a:pt x="1509" y="10315"/>
                      <a:pt x="1509" y="11348"/>
                    </a:cubicBezTo>
                    <a:cubicBezTo>
                      <a:pt x="1509" y="12381"/>
                      <a:pt x="896" y="13107"/>
                      <a:pt x="0" y="13141"/>
                    </a:cubicBezTo>
                    <a:lnTo>
                      <a:pt x="0" y="18872"/>
                    </a:lnTo>
                    <a:lnTo>
                      <a:pt x="3359" y="18543"/>
                    </a:lnTo>
                    <a:cubicBezTo>
                      <a:pt x="3904" y="18543"/>
                      <a:pt x="4335" y="18974"/>
                      <a:pt x="4335" y="19507"/>
                    </a:cubicBezTo>
                    <a:cubicBezTo>
                      <a:pt x="4335" y="19779"/>
                      <a:pt x="4221" y="20029"/>
                      <a:pt x="4028" y="20222"/>
                    </a:cubicBezTo>
                    <a:cubicBezTo>
                      <a:pt x="3722" y="20506"/>
                      <a:pt x="3280" y="21016"/>
                      <a:pt x="3280" y="21618"/>
                    </a:cubicBezTo>
                    <a:cubicBezTo>
                      <a:pt x="3280" y="22548"/>
                      <a:pt x="4017" y="23195"/>
                      <a:pt x="5072" y="23195"/>
                    </a:cubicBezTo>
                    <a:cubicBezTo>
                      <a:pt x="6128" y="23195"/>
                      <a:pt x="6877" y="22548"/>
                      <a:pt x="6877" y="21618"/>
                    </a:cubicBezTo>
                    <a:cubicBezTo>
                      <a:pt x="6877" y="21016"/>
                      <a:pt x="6434" y="20506"/>
                      <a:pt x="6128" y="20222"/>
                    </a:cubicBezTo>
                    <a:cubicBezTo>
                      <a:pt x="5924" y="20029"/>
                      <a:pt x="5821" y="19779"/>
                      <a:pt x="5821" y="19507"/>
                    </a:cubicBezTo>
                    <a:cubicBezTo>
                      <a:pt x="5821" y="18974"/>
                      <a:pt x="6253" y="18543"/>
                      <a:pt x="6786" y="18543"/>
                    </a:cubicBezTo>
                    <a:lnTo>
                      <a:pt x="12641" y="19110"/>
                    </a:lnTo>
                    <a:lnTo>
                      <a:pt x="12664" y="19110"/>
                    </a:lnTo>
                    <a:lnTo>
                      <a:pt x="12641" y="18917"/>
                    </a:lnTo>
                    <a:lnTo>
                      <a:pt x="12074" y="13062"/>
                    </a:lnTo>
                    <a:cubicBezTo>
                      <a:pt x="12074" y="12524"/>
                      <a:pt x="12494" y="12097"/>
                      <a:pt x="13029" y="12097"/>
                    </a:cubicBezTo>
                    <a:cubicBezTo>
                      <a:pt x="13036" y="12097"/>
                      <a:pt x="13043" y="12097"/>
                      <a:pt x="13050" y="12097"/>
                    </a:cubicBezTo>
                    <a:cubicBezTo>
                      <a:pt x="13063" y="12097"/>
                      <a:pt x="13075" y="12096"/>
                      <a:pt x="13087" y="12096"/>
                    </a:cubicBezTo>
                    <a:cubicBezTo>
                      <a:pt x="13345" y="12096"/>
                      <a:pt x="13581" y="12208"/>
                      <a:pt x="13765" y="12392"/>
                    </a:cubicBezTo>
                    <a:cubicBezTo>
                      <a:pt x="14049" y="12710"/>
                      <a:pt x="14559" y="13141"/>
                      <a:pt x="15161" y="13141"/>
                    </a:cubicBezTo>
                    <a:cubicBezTo>
                      <a:pt x="16091" y="13141"/>
                      <a:pt x="16738" y="12403"/>
                      <a:pt x="16738" y="11348"/>
                    </a:cubicBezTo>
                    <a:cubicBezTo>
                      <a:pt x="16738" y="10293"/>
                      <a:pt x="16091" y="9555"/>
                      <a:pt x="15161" y="9555"/>
                    </a:cubicBezTo>
                    <a:cubicBezTo>
                      <a:pt x="14559" y="9555"/>
                      <a:pt x="14049" y="9986"/>
                      <a:pt x="13765" y="10304"/>
                    </a:cubicBezTo>
                    <a:cubicBezTo>
                      <a:pt x="13572" y="10497"/>
                      <a:pt x="13322" y="10610"/>
                      <a:pt x="13050" y="10610"/>
                    </a:cubicBezTo>
                    <a:cubicBezTo>
                      <a:pt x="12517" y="10610"/>
                      <a:pt x="12085" y="10168"/>
                      <a:pt x="12085" y="9635"/>
                    </a:cubicBezTo>
                    <a:lnTo>
                      <a:pt x="12619" y="4085"/>
                    </a:lnTo>
                    <a:lnTo>
                      <a:pt x="6797" y="4653"/>
                    </a:lnTo>
                    <a:cubicBezTo>
                      <a:pt x="6264" y="4653"/>
                      <a:pt x="5833" y="4222"/>
                      <a:pt x="5833" y="3688"/>
                    </a:cubicBezTo>
                    <a:cubicBezTo>
                      <a:pt x="5833" y="3416"/>
                      <a:pt x="5935" y="3166"/>
                      <a:pt x="6139" y="2973"/>
                    </a:cubicBezTo>
                    <a:cubicBezTo>
                      <a:pt x="6446" y="2690"/>
                      <a:pt x="6888" y="2179"/>
                      <a:pt x="6888" y="1578"/>
                    </a:cubicBezTo>
                    <a:cubicBezTo>
                      <a:pt x="6888" y="647"/>
                      <a:pt x="6139" y="0"/>
                      <a:pt x="5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1311350" y="1669350"/>
                <a:ext cx="498200" cy="58130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52" extrusionOk="0">
                    <a:moveTo>
                      <a:pt x="11655" y="0"/>
                    </a:moveTo>
                    <a:cubicBezTo>
                      <a:pt x="10600" y="0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3"/>
                    </a:cubicBezTo>
                    <a:cubicBezTo>
                      <a:pt x="10804" y="3166"/>
                      <a:pt x="10918" y="3416"/>
                      <a:pt x="10918" y="3688"/>
                    </a:cubicBezTo>
                    <a:cubicBezTo>
                      <a:pt x="10918" y="4222"/>
                      <a:pt x="10486" y="4653"/>
                      <a:pt x="9942" y="4653"/>
                    </a:cubicBezTo>
                    <a:lnTo>
                      <a:pt x="4143" y="4097"/>
                    </a:lnTo>
                    <a:lnTo>
                      <a:pt x="4665" y="9521"/>
                    </a:lnTo>
                    <a:cubicBezTo>
                      <a:pt x="4654" y="10054"/>
                      <a:pt x="4222" y="10486"/>
                      <a:pt x="3689" y="10486"/>
                    </a:cubicBezTo>
                    <a:cubicBezTo>
                      <a:pt x="3417" y="10486"/>
                      <a:pt x="3167" y="10372"/>
                      <a:pt x="2985" y="10179"/>
                    </a:cubicBezTo>
                    <a:cubicBezTo>
                      <a:pt x="2702" y="9873"/>
                      <a:pt x="2191" y="9430"/>
                      <a:pt x="1590" y="9430"/>
                    </a:cubicBezTo>
                    <a:cubicBezTo>
                      <a:pt x="659" y="9430"/>
                      <a:pt x="1" y="10179"/>
                      <a:pt x="1" y="11235"/>
                    </a:cubicBezTo>
                    <a:cubicBezTo>
                      <a:pt x="1" y="12279"/>
                      <a:pt x="659" y="13027"/>
                      <a:pt x="1590" y="13027"/>
                    </a:cubicBezTo>
                    <a:cubicBezTo>
                      <a:pt x="2191" y="13027"/>
                      <a:pt x="2690" y="12585"/>
                      <a:pt x="2985" y="12279"/>
                    </a:cubicBezTo>
                    <a:cubicBezTo>
                      <a:pt x="3167" y="12086"/>
                      <a:pt x="3417" y="11972"/>
                      <a:pt x="3689" y="11972"/>
                    </a:cubicBezTo>
                    <a:cubicBezTo>
                      <a:pt x="4222" y="11972"/>
                      <a:pt x="4665" y="12403"/>
                      <a:pt x="4665" y="12937"/>
                    </a:cubicBezTo>
                    <a:lnTo>
                      <a:pt x="4097" y="18792"/>
                    </a:lnTo>
                    <a:lnTo>
                      <a:pt x="4063" y="19167"/>
                    </a:lnTo>
                    <a:lnTo>
                      <a:pt x="4097" y="19167"/>
                    </a:lnTo>
                    <a:lnTo>
                      <a:pt x="9942" y="18599"/>
                    </a:lnTo>
                    <a:cubicBezTo>
                      <a:pt x="10486" y="18599"/>
                      <a:pt x="10918" y="19030"/>
                      <a:pt x="10918" y="19564"/>
                    </a:cubicBezTo>
                    <a:cubicBezTo>
                      <a:pt x="10918" y="19836"/>
                      <a:pt x="10804" y="20086"/>
                      <a:pt x="10611" y="20267"/>
                    </a:cubicBezTo>
                    <a:cubicBezTo>
                      <a:pt x="10305" y="20551"/>
                      <a:pt x="9862" y="21073"/>
                      <a:pt x="9862" y="21674"/>
                    </a:cubicBezTo>
                    <a:cubicBezTo>
                      <a:pt x="9862" y="22594"/>
                      <a:pt x="10600" y="23252"/>
                      <a:pt x="11655" y="23252"/>
                    </a:cubicBezTo>
                    <a:cubicBezTo>
                      <a:pt x="12711" y="23252"/>
                      <a:pt x="13459" y="22594"/>
                      <a:pt x="13459" y="21674"/>
                    </a:cubicBezTo>
                    <a:cubicBezTo>
                      <a:pt x="13459" y="21073"/>
                      <a:pt x="13017" y="20562"/>
                      <a:pt x="12711" y="20267"/>
                    </a:cubicBezTo>
                    <a:cubicBezTo>
                      <a:pt x="12506" y="20086"/>
                      <a:pt x="12404" y="19836"/>
                      <a:pt x="12404" y="19564"/>
                    </a:cubicBezTo>
                    <a:cubicBezTo>
                      <a:pt x="12404" y="19030"/>
                      <a:pt x="12835" y="18599"/>
                      <a:pt x="13369" y="18599"/>
                    </a:cubicBezTo>
                    <a:lnTo>
                      <a:pt x="19224" y="19167"/>
                    </a:lnTo>
                    <a:lnTo>
                      <a:pt x="19326" y="19155"/>
                    </a:lnTo>
                    <a:lnTo>
                      <a:pt x="19360" y="18792"/>
                    </a:lnTo>
                    <a:lnTo>
                      <a:pt x="19928" y="12937"/>
                    </a:lnTo>
                    <a:cubicBezTo>
                      <a:pt x="19928" y="12403"/>
                      <a:pt x="19497" y="11972"/>
                      <a:pt x="18963" y="11972"/>
                    </a:cubicBezTo>
                    <a:cubicBezTo>
                      <a:pt x="18691" y="11972"/>
                      <a:pt x="18430" y="12074"/>
                      <a:pt x="18248" y="12279"/>
                    </a:cubicBezTo>
                    <a:cubicBezTo>
                      <a:pt x="17965" y="12585"/>
                      <a:pt x="17454" y="13027"/>
                      <a:pt x="16852" y="13027"/>
                    </a:cubicBezTo>
                    <a:cubicBezTo>
                      <a:pt x="15922" y="13027"/>
                      <a:pt x="15275" y="12279"/>
                      <a:pt x="15275" y="11223"/>
                    </a:cubicBezTo>
                    <a:cubicBezTo>
                      <a:pt x="15275" y="10179"/>
                      <a:pt x="15922" y="9430"/>
                      <a:pt x="16852" y="9430"/>
                    </a:cubicBezTo>
                    <a:cubicBezTo>
                      <a:pt x="17454" y="9430"/>
                      <a:pt x="17965" y="9873"/>
                      <a:pt x="18248" y="10179"/>
                    </a:cubicBezTo>
                    <a:cubicBezTo>
                      <a:pt x="18430" y="10372"/>
                      <a:pt x="18691" y="10486"/>
                      <a:pt x="18963" y="10486"/>
                    </a:cubicBezTo>
                    <a:cubicBezTo>
                      <a:pt x="19497" y="10486"/>
                      <a:pt x="19928" y="10054"/>
                      <a:pt x="19928" y="9521"/>
                    </a:cubicBezTo>
                    <a:lnTo>
                      <a:pt x="19406" y="4074"/>
                    </a:lnTo>
                    <a:lnTo>
                      <a:pt x="19224" y="4085"/>
                    </a:lnTo>
                    <a:lnTo>
                      <a:pt x="13369" y="4653"/>
                    </a:lnTo>
                    <a:cubicBezTo>
                      <a:pt x="12835" y="4653"/>
                      <a:pt x="12404" y="4222"/>
                      <a:pt x="12404" y="3688"/>
                    </a:cubicBezTo>
                    <a:cubicBezTo>
                      <a:pt x="12404" y="3416"/>
                      <a:pt x="12506" y="3166"/>
                      <a:pt x="12711" y="2973"/>
                    </a:cubicBezTo>
                    <a:cubicBezTo>
                      <a:pt x="13017" y="2690"/>
                      <a:pt x="13459" y="2179"/>
                      <a:pt x="13459" y="1578"/>
                    </a:cubicBezTo>
                    <a:cubicBezTo>
                      <a:pt x="13459" y="647"/>
                      <a:pt x="12711" y="0"/>
                      <a:pt x="11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2822325" y="1382525"/>
                <a:ext cx="5841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7"/>
                    </a:lnTo>
                    <a:cubicBezTo>
                      <a:pt x="4653" y="6401"/>
                      <a:pt x="4211" y="6843"/>
                      <a:pt x="3677" y="6843"/>
                    </a:cubicBezTo>
                    <a:cubicBezTo>
                      <a:pt x="3416" y="6843"/>
                      <a:pt x="3155" y="6730"/>
                      <a:pt x="2974" y="6537"/>
                    </a:cubicBezTo>
                    <a:cubicBezTo>
                      <a:pt x="2690" y="6230"/>
                      <a:pt x="2179" y="5788"/>
                      <a:pt x="1578" y="5788"/>
                    </a:cubicBezTo>
                    <a:cubicBezTo>
                      <a:pt x="647" y="5788"/>
                      <a:pt x="1" y="6537"/>
                      <a:pt x="1" y="7581"/>
                    </a:cubicBezTo>
                    <a:cubicBezTo>
                      <a:pt x="1" y="8636"/>
                      <a:pt x="647" y="9385"/>
                      <a:pt x="1578" y="9385"/>
                    </a:cubicBezTo>
                    <a:cubicBezTo>
                      <a:pt x="2179" y="9385"/>
                      <a:pt x="2690" y="8943"/>
                      <a:pt x="2974" y="8636"/>
                    </a:cubicBezTo>
                    <a:cubicBezTo>
                      <a:pt x="3155" y="8432"/>
                      <a:pt x="3416" y="8330"/>
                      <a:pt x="3677" y="8330"/>
                    </a:cubicBezTo>
                    <a:cubicBezTo>
                      <a:pt x="4211" y="8330"/>
                      <a:pt x="4653" y="8761"/>
                      <a:pt x="4653" y="9294"/>
                    </a:cubicBezTo>
                    <a:lnTo>
                      <a:pt x="4086" y="15150"/>
                    </a:lnTo>
                    <a:lnTo>
                      <a:pt x="4040" y="15547"/>
                    </a:lnTo>
                    <a:lnTo>
                      <a:pt x="4165" y="15558"/>
                    </a:lnTo>
                    <a:lnTo>
                      <a:pt x="10009" y="16126"/>
                    </a:lnTo>
                    <a:cubicBezTo>
                      <a:pt x="10543" y="16126"/>
                      <a:pt x="10985" y="15695"/>
                      <a:pt x="10985" y="15161"/>
                    </a:cubicBezTo>
                    <a:cubicBezTo>
                      <a:pt x="10985" y="14889"/>
                      <a:pt x="10872" y="14639"/>
                      <a:pt x="10679" y="14446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6"/>
                    </a:cubicBezTo>
                    <a:cubicBezTo>
                      <a:pt x="12574" y="14639"/>
                      <a:pt x="12460" y="14889"/>
                      <a:pt x="12472" y="15161"/>
                    </a:cubicBezTo>
                    <a:cubicBezTo>
                      <a:pt x="12472" y="15695"/>
                      <a:pt x="12903" y="16126"/>
                      <a:pt x="13436" y="16126"/>
                    </a:cubicBezTo>
                    <a:lnTo>
                      <a:pt x="19292" y="15558"/>
                    </a:lnTo>
                    <a:lnTo>
                      <a:pt x="19326" y="15558"/>
                    </a:lnTo>
                    <a:lnTo>
                      <a:pt x="19292" y="15150"/>
                    </a:lnTo>
                    <a:lnTo>
                      <a:pt x="18724" y="9306"/>
                    </a:lnTo>
                    <a:cubicBezTo>
                      <a:pt x="18724" y="8714"/>
                      <a:pt x="19201" y="8331"/>
                      <a:pt x="19696" y="8331"/>
                    </a:cubicBezTo>
                    <a:cubicBezTo>
                      <a:pt x="19942" y="8331"/>
                      <a:pt x="20193" y="8425"/>
                      <a:pt x="20393" y="8636"/>
                    </a:cubicBezTo>
                    <a:cubicBezTo>
                      <a:pt x="20676" y="8954"/>
                      <a:pt x="21187" y="9385"/>
                      <a:pt x="21788" y="9385"/>
                    </a:cubicBezTo>
                    <a:cubicBezTo>
                      <a:pt x="22719" y="9385"/>
                      <a:pt x="23366" y="8648"/>
                      <a:pt x="23366" y="7592"/>
                    </a:cubicBezTo>
                    <a:cubicBezTo>
                      <a:pt x="23366" y="6537"/>
                      <a:pt x="22719" y="5788"/>
                      <a:pt x="21788" y="5788"/>
                    </a:cubicBezTo>
                    <a:cubicBezTo>
                      <a:pt x="21187" y="5788"/>
                      <a:pt x="20676" y="6230"/>
                      <a:pt x="20393" y="6537"/>
                    </a:cubicBezTo>
                    <a:cubicBezTo>
                      <a:pt x="20193" y="6752"/>
                      <a:pt x="19941" y="6848"/>
                      <a:pt x="19694" y="6848"/>
                    </a:cubicBezTo>
                    <a:cubicBezTo>
                      <a:pt x="19200" y="6848"/>
                      <a:pt x="18724" y="6462"/>
                      <a:pt x="18724" y="5879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6"/>
                    </a:cubicBezTo>
                    <a:cubicBezTo>
                      <a:pt x="12472" y="1237"/>
                      <a:pt x="12574" y="1498"/>
                      <a:pt x="12778" y="1680"/>
                    </a:cubicBezTo>
                    <a:cubicBezTo>
                      <a:pt x="13085" y="1964"/>
                      <a:pt x="13527" y="2474"/>
                      <a:pt x="13527" y="3076"/>
                    </a:cubicBezTo>
                    <a:cubicBezTo>
                      <a:pt x="13527" y="4006"/>
                      <a:pt x="12778" y="4664"/>
                      <a:pt x="11723" y="4664"/>
                    </a:cubicBezTo>
                    <a:cubicBezTo>
                      <a:pt x="10679" y="4664"/>
                      <a:pt x="9930" y="4006"/>
                      <a:pt x="9930" y="3076"/>
                    </a:cubicBezTo>
                    <a:cubicBezTo>
                      <a:pt x="9930" y="2474"/>
                      <a:pt x="10372" y="1964"/>
                      <a:pt x="10679" y="1680"/>
                    </a:cubicBezTo>
                    <a:cubicBezTo>
                      <a:pt x="10872" y="1498"/>
                      <a:pt x="10985" y="1237"/>
                      <a:pt x="10985" y="976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1693225" y="1382525"/>
                <a:ext cx="5790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44" extrusionOk="0">
                    <a:moveTo>
                      <a:pt x="9793" y="1"/>
                    </a:moveTo>
                    <a:lnTo>
                      <a:pt x="4142" y="545"/>
                    </a:lnTo>
                    <a:lnTo>
                      <a:pt x="4653" y="5856"/>
                    </a:lnTo>
                    <a:cubicBezTo>
                      <a:pt x="4653" y="6389"/>
                      <a:pt x="4222" y="6821"/>
                      <a:pt x="3677" y="6821"/>
                    </a:cubicBezTo>
                    <a:cubicBezTo>
                      <a:pt x="3665" y="6821"/>
                      <a:pt x="3653" y="6821"/>
                      <a:pt x="3641" y="6821"/>
                    </a:cubicBezTo>
                    <a:cubicBezTo>
                      <a:pt x="3392" y="6821"/>
                      <a:pt x="3146" y="6710"/>
                      <a:pt x="2973" y="6526"/>
                    </a:cubicBezTo>
                    <a:cubicBezTo>
                      <a:pt x="2690" y="6208"/>
                      <a:pt x="2179" y="5777"/>
                      <a:pt x="1577" y="5777"/>
                    </a:cubicBezTo>
                    <a:cubicBezTo>
                      <a:pt x="647" y="5777"/>
                      <a:pt x="0" y="6514"/>
                      <a:pt x="0" y="7570"/>
                    </a:cubicBezTo>
                    <a:cubicBezTo>
                      <a:pt x="0" y="8625"/>
                      <a:pt x="647" y="9362"/>
                      <a:pt x="1577" y="9362"/>
                    </a:cubicBezTo>
                    <a:cubicBezTo>
                      <a:pt x="2179" y="9362"/>
                      <a:pt x="2690" y="8931"/>
                      <a:pt x="2973" y="8614"/>
                    </a:cubicBezTo>
                    <a:cubicBezTo>
                      <a:pt x="3146" y="8429"/>
                      <a:pt x="3392" y="8318"/>
                      <a:pt x="3641" y="8318"/>
                    </a:cubicBezTo>
                    <a:cubicBezTo>
                      <a:pt x="3653" y="8318"/>
                      <a:pt x="3665" y="8318"/>
                      <a:pt x="3677" y="8318"/>
                    </a:cubicBezTo>
                    <a:cubicBezTo>
                      <a:pt x="4222" y="8318"/>
                      <a:pt x="4653" y="8750"/>
                      <a:pt x="4653" y="9283"/>
                    </a:cubicBezTo>
                    <a:lnTo>
                      <a:pt x="4085" y="15139"/>
                    </a:lnTo>
                    <a:lnTo>
                      <a:pt x="4119" y="15547"/>
                    </a:lnTo>
                    <a:lnTo>
                      <a:pt x="9793" y="15002"/>
                    </a:lnTo>
                    <a:cubicBezTo>
                      <a:pt x="9798" y="15002"/>
                      <a:pt x="9803" y="15002"/>
                      <a:pt x="9807" y="15002"/>
                    </a:cubicBezTo>
                    <a:cubicBezTo>
                      <a:pt x="10683" y="15002"/>
                      <a:pt x="11095" y="16072"/>
                      <a:pt x="10463" y="16670"/>
                    </a:cubicBezTo>
                    <a:cubicBezTo>
                      <a:pt x="10145" y="16954"/>
                      <a:pt x="9714" y="17465"/>
                      <a:pt x="9714" y="18066"/>
                    </a:cubicBezTo>
                    <a:cubicBezTo>
                      <a:pt x="9714" y="18997"/>
                      <a:pt x="10451" y="19644"/>
                      <a:pt x="11507" y="19644"/>
                    </a:cubicBezTo>
                    <a:cubicBezTo>
                      <a:pt x="12562" y="19644"/>
                      <a:pt x="13311" y="18997"/>
                      <a:pt x="13311" y="18066"/>
                    </a:cubicBezTo>
                    <a:cubicBezTo>
                      <a:pt x="13311" y="17465"/>
                      <a:pt x="12869" y="16954"/>
                      <a:pt x="12551" y="16670"/>
                    </a:cubicBezTo>
                    <a:cubicBezTo>
                      <a:pt x="11919" y="16072"/>
                      <a:pt x="12342" y="15002"/>
                      <a:pt x="13207" y="15002"/>
                    </a:cubicBezTo>
                    <a:cubicBezTo>
                      <a:pt x="13211" y="15002"/>
                      <a:pt x="13216" y="15002"/>
                      <a:pt x="13220" y="15002"/>
                    </a:cubicBezTo>
                    <a:lnTo>
                      <a:pt x="19042" y="15570"/>
                    </a:lnTo>
                    <a:lnTo>
                      <a:pt x="19076" y="15139"/>
                    </a:lnTo>
                    <a:lnTo>
                      <a:pt x="18508" y="9283"/>
                    </a:lnTo>
                    <a:cubicBezTo>
                      <a:pt x="18508" y="8750"/>
                      <a:pt x="18940" y="8318"/>
                      <a:pt x="19473" y="8318"/>
                    </a:cubicBezTo>
                    <a:cubicBezTo>
                      <a:pt x="19745" y="8318"/>
                      <a:pt x="20006" y="8421"/>
                      <a:pt x="20188" y="8625"/>
                    </a:cubicBezTo>
                    <a:cubicBezTo>
                      <a:pt x="20472" y="8931"/>
                      <a:pt x="20982" y="9374"/>
                      <a:pt x="21584" y="9374"/>
                    </a:cubicBezTo>
                    <a:cubicBezTo>
                      <a:pt x="22514" y="9374"/>
                      <a:pt x="23161" y="8625"/>
                      <a:pt x="23161" y="7581"/>
                    </a:cubicBezTo>
                    <a:cubicBezTo>
                      <a:pt x="23161" y="6526"/>
                      <a:pt x="22514" y="5777"/>
                      <a:pt x="21584" y="5777"/>
                    </a:cubicBezTo>
                    <a:cubicBezTo>
                      <a:pt x="20982" y="5777"/>
                      <a:pt x="20472" y="6219"/>
                      <a:pt x="20188" y="6526"/>
                    </a:cubicBezTo>
                    <a:cubicBezTo>
                      <a:pt x="20006" y="6718"/>
                      <a:pt x="19745" y="6832"/>
                      <a:pt x="19473" y="6832"/>
                    </a:cubicBezTo>
                    <a:cubicBezTo>
                      <a:pt x="18940" y="6832"/>
                      <a:pt x="18508" y="6401"/>
                      <a:pt x="18508" y="5856"/>
                    </a:cubicBezTo>
                    <a:lnTo>
                      <a:pt x="19019" y="568"/>
                    </a:lnTo>
                    <a:lnTo>
                      <a:pt x="13220" y="1"/>
                    </a:lnTo>
                    <a:cubicBezTo>
                      <a:pt x="12687" y="1"/>
                      <a:pt x="12256" y="432"/>
                      <a:pt x="12256" y="976"/>
                    </a:cubicBezTo>
                    <a:cubicBezTo>
                      <a:pt x="12256" y="1237"/>
                      <a:pt x="12358" y="1498"/>
                      <a:pt x="12562" y="1680"/>
                    </a:cubicBezTo>
                    <a:cubicBezTo>
                      <a:pt x="12869" y="1964"/>
                      <a:pt x="13311" y="2474"/>
                      <a:pt x="13311" y="3076"/>
                    </a:cubicBezTo>
                    <a:cubicBezTo>
                      <a:pt x="13311" y="4006"/>
                      <a:pt x="12562" y="4664"/>
                      <a:pt x="11507" y="4664"/>
                    </a:cubicBezTo>
                    <a:cubicBezTo>
                      <a:pt x="10451" y="4664"/>
                      <a:pt x="9714" y="4006"/>
                      <a:pt x="9714" y="3076"/>
                    </a:cubicBezTo>
                    <a:cubicBezTo>
                      <a:pt x="9714" y="2474"/>
                      <a:pt x="10156" y="1964"/>
                      <a:pt x="10463" y="1680"/>
                    </a:cubicBezTo>
                    <a:cubicBezTo>
                      <a:pt x="10656" y="1498"/>
                      <a:pt x="10769" y="1237"/>
                      <a:pt x="10769" y="976"/>
                    </a:cubicBezTo>
                    <a:cubicBezTo>
                      <a:pt x="10769" y="432"/>
                      <a:pt x="10338" y="1"/>
                      <a:pt x="9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1399600" y="1294575"/>
                <a:ext cx="4099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6398" h="19644" extrusionOk="0">
                    <a:moveTo>
                      <a:pt x="8137" y="1"/>
                    </a:moveTo>
                    <a:cubicBezTo>
                      <a:pt x="7081" y="1"/>
                      <a:pt x="6332" y="648"/>
                      <a:pt x="6332" y="1578"/>
                    </a:cubicBezTo>
                    <a:cubicBezTo>
                      <a:pt x="6332" y="2179"/>
                      <a:pt x="6775" y="2690"/>
                      <a:pt x="7081" y="2974"/>
                    </a:cubicBezTo>
                    <a:cubicBezTo>
                      <a:pt x="7728" y="3575"/>
                      <a:pt x="7297" y="4653"/>
                      <a:pt x="6423" y="4653"/>
                    </a:cubicBezTo>
                    <a:lnTo>
                      <a:pt x="567" y="4086"/>
                    </a:lnTo>
                    <a:lnTo>
                      <a:pt x="511" y="4086"/>
                    </a:lnTo>
                    <a:lnTo>
                      <a:pt x="0" y="9374"/>
                    </a:lnTo>
                    <a:cubicBezTo>
                      <a:pt x="0" y="9901"/>
                      <a:pt x="432" y="10339"/>
                      <a:pt x="956" y="10339"/>
                    </a:cubicBezTo>
                    <a:cubicBezTo>
                      <a:pt x="963" y="10339"/>
                      <a:pt x="969" y="10339"/>
                      <a:pt x="976" y="10339"/>
                    </a:cubicBezTo>
                    <a:cubicBezTo>
                      <a:pt x="989" y="10339"/>
                      <a:pt x="1001" y="10339"/>
                      <a:pt x="1013" y="10339"/>
                    </a:cubicBezTo>
                    <a:cubicBezTo>
                      <a:pt x="1271" y="10339"/>
                      <a:pt x="1507" y="10228"/>
                      <a:pt x="1691" y="10044"/>
                    </a:cubicBezTo>
                    <a:cubicBezTo>
                      <a:pt x="1975" y="9726"/>
                      <a:pt x="2485" y="9295"/>
                      <a:pt x="3087" y="9295"/>
                    </a:cubicBezTo>
                    <a:cubicBezTo>
                      <a:pt x="4017" y="9295"/>
                      <a:pt x="4664" y="10032"/>
                      <a:pt x="4664" y="11088"/>
                    </a:cubicBezTo>
                    <a:cubicBezTo>
                      <a:pt x="4664" y="12143"/>
                      <a:pt x="4017" y="12880"/>
                      <a:pt x="3087" y="12880"/>
                    </a:cubicBezTo>
                    <a:cubicBezTo>
                      <a:pt x="2485" y="12880"/>
                      <a:pt x="1975" y="12449"/>
                      <a:pt x="1691" y="12132"/>
                    </a:cubicBezTo>
                    <a:cubicBezTo>
                      <a:pt x="1507" y="11947"/>
                      <a:pt x="1271" y="11836"/>
                      <a:pt x="1013" y="11836"/>
                    </a:cubicBezTo>
                    <a:cubicBezTo>
                      <a:pt x="1001" y="11836"/>
                      <a:pt x="989" y="11836"/>
                      <a:pt x="976" y="11836"/>
                    </a:cubicBezTo>
                    <a:cubicBezTo>
                      <a:pt x="443" y="11836"/>
                      <a:pt x="11" y="12268"/>
                      <a:pt x="11" y="12801"/>
                    </a:cubicBezTo>
                    <a:lnTo>
                      <a:pt x="579" y="18657"/>
                    </a:lnTo>
                    <a:lnTo>
                      <a:pt x="613" y="19076"/>
                    </a:lnTo>
                    <a:lnTo>
                      <a:pt x="6423" y="19632"/>
                    </a:lnTo>
                    <a:cubicBezTo>
                      <a:pt x="6956" y="19632"/>
                      <a:pt x="7376" y="19201"/>
                      <a:pt x="7388" y="18679"/>
                    </a:cubicBezTo>
                    <a:cubicBezTo>
                      <a:pt x="7388" y="18407"/>
                      <a:pt x="7274" y="18146"/>
                      <a:pt x="7081" y="17964"/>
                    </a:cubicBezTo>
                    <a:cubicBezTo>
                      <a:pt x="6775" y="17681"/>
                      <a:pt x="6332" y="17170"/>
                      <a:pt x="6332" y="16569"/>
                    </a:cubicBezTo>
                    <a:cubicBezTo>
                      <a:pt x="6332" y="15638"/>
                      <a:pt x="7070" y="14991"/>
                      <a:pt x="8125" y="14991"/>
                    </a:cubicBezTo>
                    <a:cubicBezTo>
                      <a:pt x="9181" y="14991"/>
                      <a:pt x="9929" y="15638"/>
                      <a:pt x="9929" y="16569"/>
                    </a:cubicBezTo>
                    <a:cubicBezTo>
                      <a:pt x="9929" y="17170"/>
                      <a:pt x="9487" y="17681"/>
                      <a:pt x="9181" y="17964"/>
                    </a:cubicBezTo>
                    <a:cubicBezTo>
                      <a:pt x="8976" y="18146"/>
                      <a:pt x="8874" y="18407"/>
                      <a:pt x="8874" y="18679"/>
                    </a:cubicBezTo>
                    <a:cubicBezTo>
                      <a:pt x="8874" y="19213"/>
                      <a:pt x="9305" y="19644"/>
                      <a:pt x="9839" y="19644"/>
                    </a:cubicBezTo>
                    <a:lnTo>
                      <a:pt x="15694" y="19076"/>
                    </a:lnTo>
                    <a:lnTo>
                      <a:pt x="15876" y="19054"/>
                    </a:lnTo>
                    <a:lnTo>
                      <a:pt x="15830" y="18645"/>
                    </a:lnTo>
                    <a:lnTo>
                      <a:pt x="16398" y="12801"/>
                    </a:lnTo>
                    <a:cubicBezTo>
                      <a:pt x="16398" y="12256"/>
                      <a:pt x="15967" y="11825"/>
                      <a:pt x="15433" y="11825"/>
                    </a:cubicBezTo>
                    <a:cubicBezTo>
                      <a:pt x="15161" y="11825"/>
                      <a:pt x="14900" y="11939"/>
                      <a:pt x="14718" y="12132"/>
                    </a:cubicBezTo>
                    <a:cubicBezTo>
                      <a:pt x="14435" y="12438"/>
                      <a:pt x="13924" y="12880"/>
                      <a:pt x="13322" y="12880"/>
                    </a:cubicBezTo>
                    <a:cubicBezTo>
                      <a:pt x="12392" y="12880"/>
                      <a:pt x="11745" y="12143"/>
                      <a:pt x="11745" y="11088"/>
                    </a:cubicBezTo>
                    <a:cubicBezTo>
                      <a:pt x="11745" y="10032"/>
                      <a:pt x="12392" y="9283"/>
                      <a:pt x="13322" y="9283"/>
                    </a:cubicBezTo>
                    <a:cubicBezTo>
                      <a:pt x="13924" y="9283"/>
                      <a:pt x="14435" y="9726"/>
                      <a:pt x="14718" y="10032"/>
                    </a:cubicBezTo>
                    <a:cubicBezTo>
                      <a:pt x="14900" y="10236"/>
                      <a:pt x="15161" y="10339"/>
                      <a:pt x="15433" y="10339"/>
                    </a:cubicBezTo>
                    <a:cubicBezTo>
                      <a:pt x="15967" y="10339"/>
                      <a:pt x="16398" y="9907"/>
                      <a:pt x="16398" y="9374"/>
                    </a:cubicBezTo>
                    <a:lnTo>
                      <a:pt x="15887" y="4063"/>
                    </a:lnTo>
                    <a:lnTo>
                      <a:pt x="15694" y="4086"/>
                    </a:lnTo>
                    <a:lnTo>
                      <a:pt x="9850" y="4653"/>
                    </a:lnTo>
                    <a:cubicBezTo>
                      <a:pt x="8965" y="4653"/>
                      <a:pt x="8545" y="3575"/>
                      <a:pt x="9181" y="2974"/>
                    </a:cubicBezTo>
                    <a:cubicBezTo>
                      <a:pt x="9487" y="2690"/>
                      <a:pt x="9929" y="2179"/>
                      <a:pt x="9929" y="1578"/>
                    </a:cubicBezTo>
                    <a:cubicBezTo>
                      <a:pt x="9929" y="648"/>
                      <a:pt x="9181" y="1"/>
                      <a:pt x="8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155925" y="1382525"/>
                <a:ext cx="4065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26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11" y="568"/>
                    </a:lnTo>
                    <a:lnTo>
                      <a:pt x="0" y="5856"/>
                    </a:lnTo>
                    <a:cubicBezTo>
                      <a:pt x="0" y="6383"/>
                      <a:pt x="421" y="6821"/>
                      <a:pt x="956" y="6821"/>
                    </a:cubicBezTo>
                    <a:cubicBezTo>
                      <a:pt x="963" y="6821"/>
                      <a:pt x="970" y="6821"/>
                      <a:pt x="976" y="6821"/>
                    </a:cubicBezTo>
                    <a:cubicBezTo>
                      <a:pt x="988" y="6821"/>
                      <a:pt x="1000" y="6821"/>
                      <a:pt x="1012" y="6821"/>
                    </a:cubicBezTo>
                    <a:cubicBezTo>
                      <a:pt x="1261" y="6821"/>
                      <a:pt x="1507" y="6710"/>
                      <a:pt x="1680" y="6526"/>
                    </a:cubicBezTo>
                    <a:cubicBezTo>
                      <a:pt x="1964" y="6208"/>
                      <a:pt x="2474" y="5777"/>
                      <a:pt x="3076" y="5777"/>
                    </a:cubicBezTo>
                    <a:cubicBezTo>
                      <a:pt x="4006" y="5777"/>
                      <a:pt x="4653" y="6514"/>
                      <a:pt x="4653" y="7570"/>
                    </a:cubicBezTo>
                    <a:cubicBezTo>
                      <a:pt x="4653" y="8625"/>
                      <a:pt x="4006" y="9362"/>
                      <a:pt x="3076" y="9362"/>
                    </a:cubicBezTo>
                    <a:cubicBezTo>
                      <a:pt x="2474" y="9362"/>
                      <a:pt x="1964" y="8931"/>
                      <a:pt x="1680" y="8614"/>
                    </a:cubicBezTo>
                    <a:cubicBezTo>
                      <a:pt x="1507" y="8429"/>
                      <a:pt x="1261" y="8318"/>
                      <a:pt x="1012" y="8318"/>
                    </a:cubicBezTo>
                    <a:cubicBezTo>
                      <a:pt x="1000" y="8318"/>
                      <a:pt x="988" y="8318"/>
                      <a:pt x="976" y="8318"/>
                    </a:cubicBezTo>
                    <a:cubicBezTo>
                      <a:pt x="432" y="8318"/>
                      <a:pt x="0" y="8750"/>
                      <a:pt x="0" y="9283"/>
                    </a:cubicBezTo>
                    <a:lnTo>
                      <a:pt x="568" y="15139"/>
                    </a:lnTo>
                    <a:lnTo>
                      <a:pt x="534" y="15558"/>
                    </a:lnTo>
                    <a:lnTo>
                      <a:pt x="568" y="15558"/>
                    </a:lnTo>
                    <a:lnTo>
                      <a:pt x="6423" y="16126"/>
                    </a:lnTo>
                    <a:cubicBezTo>
                      <a:pt x="6957" y="16126"/>
                      <a:pt x="7388" y="15695"/>
                      <a:pt x="7388" y="15161"/>
                    </a:cubicBezTo>
                    <a:cubicBezTo>
                      <a:pt x="7388" y="14889"/>
                      <a:pt x="7286" y="14628"/>
                      <a:pt x="7082" y="14446"/>
                    </a:cubicBezTo>
                    <a:cubicBezTo>
                      <a:pt x="6775" y="14163"/>
                      <a:pt x="6333" y="13652"/>
                      <a:pt x="6333" y="13051"/>
                    </a:cubicBezTo>
                    <a:cubicBezTo>
                      <a:pt x="6333" y="12120"/>
                      <a:pt x="7082" y="11473"/>
                      <a:pt x="8137" y="11473"/>
                    </a:cubicBezTo>
                    <a:cubicBezTo>
                      <a:pt x="9192" y="11473"/>
                      <a:pt x="9930" y="12120"/>
                      <a:pt x="9930" y="13051"/>
                    </a:cubicBezTo>
                    <a:cubicBezTo>
                      <a:pt x="9930" y="13652"/>
                      <a:pt x="9499" y="14163"/>
                      <a:pt x="9181" y="14446"/>
                    </a:cubicBezTo>
                    <a:cubicBezTo>
                      <a:pt x="8988" y="14628"/>
                      <a:pt x="8874" y="14889"/>
                      <a:pt x="8874" y="15161"/>
                    </a:cubicBezTo>
                    <a:cubicBezTo>
                      <a:pt x="8874" y="15695"/>
                      <a:pt x="9306" y="16126"/>
                      <a:pt x="9850" y="16126"/>
                    </a:cubicBezTo>
                    <a:lnTo>
                      <a:pt x="15695" y="15558"/>
                    </a:lnTo>
                    <a:lnTo>
                      <a:pt x="15740" y="15558"/>
                    </a:lnTo>
                    <a:lnTo>
                      <a:pt x="15695" y="15150"/>
                    </a:lnTo>
                    <a:lnTo>
                      <a:pt x="16262" y="9294"/>
                    </a:lnTo>
                    <a:cubicBezTo>
                      <a:pt x="16262" y="8711"/>
                      <a:pt x="15787" y="8325"/>
                      <a:pt x="15292" y="8325"/>
                    </a:cubicBezTo>
                    <a:cubicBezTo>
                      <a:pt x="15045" y="8325"/>
                      <a:pt x="14794" y="8421"/>
                      <a:pt x="14594" y="8636"/>
                    </a:cubicBezTo>
                    <a:cubicBezTo>
                      <a:pt x="14310" y="8943"/>
                      <a:pt x="13799" y="9385"/>
                      <a:pt x="13198" y="9385"/>
                    </a:cubicBezTo>
                    <a:cubicBezTo>
                      <a:pt x="12267" y="9385"/>
                      <a:pt x="11609" y="8636"/>
                      <a:pt x="11609" y="7592"/>
                    </a:cubicBezTo>
                    <a:cubicBezTo>
                      <a:pt x="11609" y="6537"/>
                      <a:pt x="12267" y="5788"/>
                      <a:pt x="13198" y="5788"/>
                    </a:cubicBezTo>
                    <a:cubicBezTo>
                      <a:pt x="13799" y="5788"/>
                      <a:pt x="14310" y="6230"/>
                      <a:pt x="14594" y="6537"/>
                    </a:cubicBezTo>
                    <a:cubicBezTo>
                      <a:pt x="14794" y="6748"/>
                      <a:pt x="15045" y="6843"/>
                      <a:pt x="15292" y="6843"/>
                    </a:cubicBezTo>
                    <a:cubicBezTo>
                      <a:pt x="15787" y="6843"/>
                      <a:pt x="16262" y="6462"/>
                      <a:pt x="16262" y="5879"/>
                    </a:cubicBezTo>
                    <a:lnTo>
                      <a:pt x="15751" y="579"/>
                    </a:lnTo>
                    <a:lnTo>
                      <a:pt x="15695" y="579"/>
                    </a:lnTo>
                    <a:lnTo>
                      <a:pt x="9850" y="12"/>
                    </a:lnTo>
                    <a:cubicBezTo>
                      <a:pt x="9317" y="12"/>
                      <a:pt x="8886" y="443"/>
                      <a:pt x="8886" y="976"/>
                    </a:cubicBezTo>
                    <a:cubicBezTo>
                      <a:pt x="8874" y="1249"/>
                      <a:pt x="8988" y="1498"/>
                      <a:pt x="9181" y="1691"/>
                    </a:cubicBezTo>
                    <a:cubicBezTo>
                      <a:pt x="9499" y="1975"/>
                      <a:pt x="9930" y="2486"/>
                      <a:pt x="9930" y="3087"/>
                    </a:cubicBezTo>
                    <a:cubicBezTo>
                      <a:pt x="9930" y="4018"/>
                      <a:pt x="9192" y="4664"/>
                      <a:pt x="8137" y="4664"/>
                    </a:cubicBezTo>
                    <a:cubicBezTo>
                      <a:pt x="7082" y="4664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274" y="1498"/>
                      <a:pt x="7388" y="1237"/>
                      <a:pt x="7377" y="965"/>
                    </a:cubicBezTo>
                    <a:cubicBezTo>
                      <a:pt x="7377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1399600" y="2134025"/>
                <a:ext cx="4981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27" h="19792" extrusionOk="0">
                    <a:moveTo>
                      <a:pt x="6412" y="1"/>
                    </a:moveTo>
                    <a:lnTo>
                      <a:pt x="567" y="580"/>
                    </a:lnTo>
                    <a:lnTo>
                      <a:pt x="533" y="580"/>
                    </a:lnTo>
                    <a:lnTo>
                      <a:pt x="0" y="6049"/>
                    </a:lnTo>
                    <a:cubicBezTo>
                      <a:pt x="0" y="6576"/>
                      <a:pt x="432" y="7014"/>
                      <a:pt x="956" y="7014"/>
                    </a:cubicBezTo>
                    <a:cubicBezTo>
                      <a:pt x="963" y="7014"/>
                      <a:pt x="969" y="7014"/>
                      <a:pt x="976" y="7014"/>
                    </a:cubicBezTo>
                    <a:cubicBezTo>
                      <a:pt x="989" y="7014"/>
                      <a:pt x="1001" y="7015"/>
                      <a:pt x="1013" y="7015"/>
                    </a:cubicBezTo>
                    <a:cubicBezTo>
                      <a:pt x="1271" y="7015"/>
                      <a:pt x="1507" y="6903"/>
                      <a:pt x="1691" y="6719"/>
                    </a:cubicBezTo>
                    <a:cubicBezTo>
                      <a:pt x="1975" y="6401"/>
                      <a:pt x="2485" y="5970"/>
                      <a:pt x="3087" y="5970"/>
                    </a:cubicBezTo>
                    <a:cubicBezTo>
                      <a:pt x="4017" y="5970"/>
                      <a:pt x="4664" y="6707"/>
                      <a:pt x="4664" y="7763"/>
                    </a:cubicBezTo>
                    <a:cubicBezTo>
                      <a:pt x="4664" y="8818"/>
                      <a:pt x="4017" y="9556"/>
                      <a:pt x="3087" y="9556"/>
                    </a:cubicBezTo>
                    <a:cubicBezTo>
                      <a:pt x="2485" y="9556"/>
                      <a:pt x="1975" y="9125"/>
                      <a:pt x="1691" y="8807"/>
                    </a:cubicBezTo>
                    <a:cubicBezTo>
                      <a:pt x="1507" y="8623"/>
                      <a:pt x="1271" y="8511"/>
                      <a:pt x="1013" y="8511"/>
                    </a:cubicBezTo>
                    <a:cubicBezTo>
                      <a:pt x="1001" y="8511"/>
                      <a:pt x="989" y="8511"/>
                      <a:pt x="976" y="8512"/>
                    </a:cubicBezTo>
                    <a:cubicBezTo>
                      <a:pt x="443" y="8512"/>
                      <a:pt x="11" y="8943"/>
                      <a:pt x="11" y="9476"/>
                    </a:cubicBezTo>
                    <a:lnTo>
                      <a:pt x="579" y="15332"/>
                    </a:lnTo>
                    <a:lnTo>
                      <a:pt x="613" y="15706"/>
                    </a:lnTo>
                    <a:lnTo>
                      <a:pt x="6423" y="15139"/>
                    </a:lnTo>
                    <a:cubicBezTo>
                      <a:pt x="6968" y="15139"/>
                      <a:pt x="7399" y="15570"/>
                      <a:pt x="7399" y="16115"/>
                    </a:cubicBezTo>
                    <a:cubicBezTo>
                      <a:pt x="7399" y="16376"/>
                      <a:pt x="7285" y="16637"/>
                      <a:pt x="7093" y="16818"/>
                    </a:cubicBezTo>
                    <a:cubicBezTo>
                      <a:pt x="6786" y="17102"/>
                      <a:pt x="6344" y="17613"/>
                      <a:pt x="6344" y="18214"/>
                    </a:cubicBezTo>
                    <a:cubicBezTo>
                      <a:pt x="6344" y="19145"/>
                      <a:pt x="7081" y="19791"/>
                      <a:pt x="8137" y="19791"/>
                    </a:cubicBezTo>
                    <a:cubicBezTo>
                      <a:pt x="9192" y="19791"/>
                      <a:pt x="9941" y="19145"/>
                      <a:pt x="9941" y="18214"/>
                    </a:cubicBezTo>
                    <a:cubicBezTo>
                      <a:pt x="9941" y="17613"/>
                      <a:pt x="9498" y="17102"/>
                      <a:pt x="9192" y="16818"/>
                    </a:cubicBezTo>
                    <a:cubicBezTo>
                      <a:pt x="8988" y="16637"/>
                      <a:pt x="8885" y="16376"/>
                      <a:pt x="8885" y="16115"/>
                    </a:cubicBezTo>
                    <a:cubicBezTo>
                      <a:pt x="8885" y="15570"/>
                      <a:pt x="9317" y="15139"/>
                      <a:pt x="9850" y="15139"/>
                    </a:cubicBezTo>
                    <a:lnTo>
                      <a:pt x="15706" y="15706"/>
                    </a:lnTo>
                    <a:lnTo>
                      <a:pt x="15876" y="15695"/>
                    </a:lnTo>
                    <a:lnTo>
                      <a:pt x="15842" y="15320"/>
                    </a:lnTo>
                    <a:lnTo>
                      <a:pt x="15274" y="9476"/>
                    </a:lnTo>
                    <a:cubicBezTo>
                      <a:pt x="15274" y="8932"/>
                      <a:pt x="15706" y="8500"/>
                      <a:pt x="16239" y="8500"/>
                    </a:cubicBezTo>
                    <a:cubicBezTo>
                      <a:pt x="16511" y="8500"/>
                      <a:pt x="16772" y="8614"/>
                      <a:pt x="16954" y="8807"/>
                    </a:cubicBezTo>
                    <a:cubicBezTo>
                      <a:pt x="17237" y="9125"/>
                      <a:pt x="17748" y="9556"/>
                      <a:pt x="18350" y="9556"/>
                    </a:cubicBezTo>
                    <a:cubicBezTo>
                      <a:pt x="19280" y="9556"/>
                      <a:pt x="19927" y="8818"/>
                      <a:pt x="19927" y="7763"/>
                    </a:cubicBezTo>
                    <a:cubicBezTo>
                      <a:pt x="19927" y="6707"/>
                      <a:pt x="19269" y="5970"/>
                      <a:pt x="18338" y="5970"/>
                    </a:cubicBezTo>
                    <a:cubicBezTo>
                      <a:pt x="17737" y="5970"/>
                      <a:pt x="17226" y="6401"/>
                      <a:pt x="16942" y="6719"/>
                    </a:cubicBezTo>
                    <a:cubicBezTo>
                      <a:pt x="16769" y="6903"/>
                      <a:pt x="16524" y="7015"/>
                      <a:pt x="16265" y="7015"/>
                    </a:cubicBezTo>
                    <a:cubicBezTo>
                      <a:pt x="16252" y="7015"/>
                      <a:pt x="16240" y="7014"/>
                      <a:pt x="16228" y="7014"/>
                    </a:cubicBezTo>
                    <a:cubicBezTo>
                      <a:pt x="15694" y="7014"/>
                      <a:pt x="15263" y="6583"/>
                      <a:pt x="15263" y="6049"/>
                    </a:cubicBezTo>
                    <a:lnTo>
                      <a:pt x="15785" y="557"/>
                    </a:lnTo>
                    <a:lnTo>
                      <a:pt x="15683" y="568"/>
                    </a:lnTo>
                    <a:lnTo>
                      <a:pt x="9839" y="1"/>
                    </a:lnTo>
                    <a:cubicBezTo>
                      <a:pt x="9305" y="1"/>
                      <a:pt x="8863" y="432"/>
                      <a:pt x="8863" y="977"/>
                    </a:cubicBezTo>
                    <a:cubicBezTo>
                      <a:pt x="8863" y="1238"/>
                      <a:pt x="8976" y="1499"/>
                      <a:pt x="9169" y="1680"/>
                    </a:cubicBezTo>
                    <a:cubicBezTo>
                      <a:pt x="9487" y="1964"/>
                      <a:pt x="9918" y="2475"/>
                      <a:pt x="9918" y="3076"/>
                    </a:cubicBezTo>
                    <a:cubicBezTo>
                      <a:pt x="9918" y="4007"/>
                      <a:pt x="9181" y="4653"/>
                      <a:pt x="8125" y="4653"/>
                    </a:cubicBezTo>
                    <a:cubicBezTo>
                      <a:pt x="7070" y="4653"/>
                      <a:pt x="6321" y="4007"/>
                      <a:pt x="6321" y="3076"/>
                    </a:cubicBezTo>
                    <a:cubicBezTo>
                      <a:pt x="6321" y="2475"/>
                      <a:pt x="6763" y="1964"/>
                      <a:pt x="7070" y="1680"/>
                    </a:cubicBezTo>
                    <a:cubicBezTo>
                      <a:pt x="7274" y="1499"/>
                      <a:pt x="7388" y="1238"/>
                      <a:pt x="7376" y="977"/>
                    </a:cubicBezTo>
                    <a:cubicBezTo>
                      <a:pt x="7376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1097750" y="2512475"/>
                <a:ext cx="3302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172" extrusionOk="0">
                    <a:moveTo>
                      <a:pt x="6786" y="1"/>
                    </a:moveTo>
                    <a:cubicBezTo>
                      <a:pt x="6253" y="1"/>
                      <a:pt x="5810" y="443"/>
                      <a:pt x="5821" y="977"/>
                    </a:cubicBezTo>
                    <a:cubicBezTo>
                      <a:pt x="5810" y="1249"/>
                      <a:pt x="5924" y="1499"/>
                      <a:pt x="6116" y="1692"/>
                    </a:cubicBezTo>
                    <a:cubicBezTo>
                      <a:pt x="6434" y="1975"/>
                      <a:pt x="6865" y="2486"/>
                      <a:pt x="6865" y="3087"/>
                    </a:cubicBezTo>
                    <a:cubicBezTo>
                      <a:pt x="6865" y="4018"/>
                      <a:pt x="6128" y="4665"/>
                      <a:pt x="5072" y="4665"/>
                    </a:cubicBezTo>
                    <a:cubicBezTo>
                      <a:pt x="4017" y="4665"/>
                      <a:pt x="3280" y="4018"/>
                      <a:pt x="3280" y="3087"/>
                    </a:cubicBezTo>
                    <a:cubicBezTo>
                      <a:pt x="3280" y="2486"/>
                      <a:pt x="3711" y="1975"/>
                      <a:pt x="4028" y="1692"/>
                    </a:cubicBezTo>
                    <a:cubicBezTo>
                      <a:pt x="4221" y="1499"/>
                      <a:pt x="4335" y="1249"/>
                      <a:pt x="4324" y="977"/>
                    </a:cubicBezTo>
                    <a:cubicBezTo>
                      <a:pt x="4324" y="443"/>
                      <a:pt x="3892" y="12"/>
                      <a:pt x="3359" y="12"/>
                    </a:cubicBezTo>
                    <a:lnTo>
                      <a:pt x="0" y="330"/>
                    </a:lnTo>
                    <a:lnTo>
                      <a:pt x="0" y="15854"/>
                    </a:lnTo>
                    <a:lnTo>
                      <a:pt x="3359" y="16172"/>
                    </a:lnTo>
                    <a:cubicBezTo>
                      <a:pt x="3892" y="16172"/>
                      <a:pt x="4324" y="15740"/>
                      <a:pt x="4324" y="15207"/>
                    </a:cubicBezTo>
                    <a:cubicBezTo>
                      <a:pt x="4335" y="14935"/>
                      <a:pt x="4221" y="14685"/>
                      <a:pt x="4028" y="14503"/>
                    </a:cubicBezTo>
                    <a:cubicBezTo>
                      <a:pt x="3711" y="14220"/>
                      <a:pt x="3268" y="13698"/>
                      <a:pt x="3268" y="13096"/>
                    </a:cubicBezTo>
                    <a:cubicBezTo>
                      <a:pt x="3268" y="12177"/>
                      <a:pt x="4017" y="11519"/>
                      <a:pt x="5072" y="11519"/>
                    </a:cubicBezTo>
                    <a:cubicBezTo>
                      <a:pt x="6128" y="11519"/>
                      <a:pt x="6865" y="12177"/>
                      <a:pt x="6865" y="13096"/>
                    </a:cubicBezTo>
                    <a:cubicBezTo>
                      <a:pt x="6865" y="13698"/>
                      <a:pt x="6434" y="14208"/>
                      <a:pt x="6116" y="14503"/>
                    </a:cubicBezTo>
                    <a:cubicBezTo>
                      <a:pt x="5924" y="14685"/>
                      <a:pt x="5810" y="14935"/>
                      <a:pt x="5810" y="15207"/>
                    </a:cubicBezTo>
                    <a:cubicBezTo>
                      <a:pt x="5810" y="15740"/>
                      <a:pt x="6253" y="16172"/>
                      <a:pt x="6786" y="16172"/>
                    </a:cubicBezTo>
                    <a:lnTo>
                      <a:pt x="12596" y="15604"/>
                    </a:lnTo>
                    <a:lnTo>
                      <a:pt x="12630" y="15309"/>
                    </a:lnTo>
                    <a:lnTo>
                      <a:pt x="13209" y="9465"/>
                    </a:lnTo>
                    <a:cubicBezTo>
                      <a:pt x="13209" y="8932"/>
                      <a:pt x="12766" y="8500"/>
                      <a:pt x="12233" y="8500"/>
                    </a:cubicBezTo>
                    <a:cubicBezTo>
                      <a:pt x="12220" y="8500"/>
                      <a:pt x="12208" y="8500"/>
                      <a:pt x="12196" y="8500"/>
                    </a:cubicBezTo>
                    <a:cubicBezTo>
                      <a:pt x="11938" y="8500"/>
                      <a:pt x="11703" y="8611"/>
                      <a:pt x="11529" y="8795"/>
                    </a:cubicBezTo>
                    <a:cubicBezTo>
                      <a:pt x="11246" y="9113"/>
                      <a:pt x="10735" y="9544"/>
                      <a:pt x="10134" y="9544"/>
                    </a:cubicBezTo>
                    <a:cubicBezTo>
                      <a:pt x="9203" y="9544"/>
                      <a:pt x="8545" y="8807"/>
                      <a:pt x="8545" y="7751"/>
                    </a:cubicBezTo>
                    <a:cubicBezTo>
                      <a:pt x="8545" y="6696"/>
                      <a:pt x="9203" y="5958"/>
                      <a:pt x="10134" y="5958"/>
                    </a:cubicBezTo>
                    <a:cubicBezTo>
                      <a:pt x="10735" y="5958"/>
                      <a:pt x="11234" y="6390"/>
                      <a:pt x="11529" y="6707"/>
                    </a:cubicBezTo>
                    <a:cubicBezTo>
                      <a:pt x="11703" y="6891"/>
                      <a:pt x="11938" y="7003"/>
                      <a:pt x="12196" y="7003"/>
                    </a:cubicBezTo>
                    <a:cubicBezTo>
                      <a:pt x="12208" y="7003"/>
                      <a:pt x="12220" y="7003"/>
                      <a:pt x="12233" y="7002"/>
                    </a:cubicBezTo>
                    <a:cubicBezTo>
                      <a:pt x="12766" y="7002"/>
                      <a:pt x="13209" y="6571"/>
                      <a:pt x="13209" y="6038"/>
                    </a:cubicBezTo>
                    <a:lnTo>
                      <a:pt x="12676" y="568"/>
                    </a:lnTo>
                    <a:lnTo>
                      <a:pt x="12641" y="568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1311650" y="2512775"/>
                <a:ext cx="49790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19916" h="16171" extrusionOk="0">
                    <a:moveTo>
                      <a:pt x="9941" y="0"/>
                    </a:moveTo>
                    <a:lnTo>
                      <a:pt x="4120" y="568"/>
                    </a:lnTo>
                    <a:lnTo>
                      <a:pt x="4653" y="6026"/>
                    </a:lnTo>
                    <a:cubicBezTo>
                      <a:pt x="4653" y="6559"/>
                      <a:pt x="4222" y="7002"/>
                      <a:pt x="3677" y="7002"/>
                    </a:cubicBezTo>
                    <a:cubicBezTo>
                      <a:pt x="3416" y="7002"/>
                      <a:pt x="3155" y="6888"/>
                      <a:pt x="2973" y="6695"/>
                    </a:cubicBezTo>
                    <a:cubicBezTo>
                      <a:pt x="2690" y="6389"/>
                      <a:pt x="2179" y="5946"/>
                      <a:pt x="1578" y="5946"/>
                    </a:cubicBezTo>
                    <a:cubicBezTo>
                      <a:pt x="647" y="5946"/>
                      <a:pt x="0" y="6684"/>
                      <a:pt x="0" y="7739"/>
                    </a:cubicBezTo>
                    <a:cubicBezTo>
                      <a:pt x="0" y="8795"/>
                      <a:pt x="647" y="9544"/>
                      <a:pt x="1578" y="9544"/>
                    </a:cubicBezTo>
                    <a:cubicBezTo>
                      <a:pt x="2179" y="9544"/>
                      <a:pt x="2690" y="9101"/>
                      <a:pt x="2973" y="8795"/>
                    </a:cubicBezTo>
                    <a:cubicBezTo>
                      <a:pt x="3147" y="8600"/>
                      <a:pt x="3392" y="8488"/>
                      <a:pt x="3651" y="8488"/>
                    </a:cubicBezTo>
                    <a:cubicBezTo>
                      <a:pt x="3663" y="8488"/>
                      <a:pt x="3676" y="8488"/>
                      <a:pt x="3688" y="8488"/>
                    </a:cubicBezTo>
                    <a:cubicBezTo>
                      <a:pt x="4222" y="8488"/>
                      <a:pt x="4653" y="8920"/>
                      <a:pt x="4653" y="9453"/>
                    </a:cubicBezTo>
                    <a:lnTo>
                      <a:pt x="4085" y="15308"/>
                    </a:lnTo>
                    <a:lnTo>
                      <a:pt x="4051" y="15603"/>
                    </a:lnTo>
                    <a:lnTo>
                      <a:pt x="4085" y="15603"/>
                    </a:lnTo>
                    <a:lnTo>
                      <a:pt x="9930" y="16171"/>
                    </a:lnTo>
                    <a:cubicBezTo>
                      <a:pt x="10474" y="16171"/>
                      <a:pt x="10906" y="15740"/>
                      <a:pt x="10906" y="15195"/>
                    </a:cubicBezTo>
                    <a:cubicBezTo>
                      <a:pt x="10906" y="14934"/>
                      <a:pt x="10792" y="14673"/>
                      <a:pt x="10599" y="14491"/>
                    </a:cubicBezTo>
                    <a:cubicBezTo>
                      <a:pt x="10293" y="14208"/>
                      <a:pt x="9850" y="13697"/>
                      <a:pt x="9850" y="13096"/>
                    </a:cubicBezTo>
                    <a:cubicBezTo>
                      <a:pt x="9850" y="12165"/>
                      <a:pt x="10588" y="11518"/>
                      <a:pt x="11643" y="11518"/>
                    </a:cubicBezTo>
                    <a:cubicBezTo>
                      <a:pt x="12699" y="11518"/>
                      <a:pt x="13447" y="12165"/>
                      <a:pt x="13447" y="13096"/>
                    </a:cubicBezTo>
                    <a:cubicBezTo>
                      <a:pt x="13447" y="13697"/>
                      <a:pt x="13005" y="14208"/>
                      <a:pt x="12699" y="14491"/>
                    </a:cubicBezTo>
                    <a:cubicBezTo>
                      <a:pt x="12494" y="14673"/>
                      <a:pt x="12392" y="14934"/>
                      <a:pt x="12392" y="15195"/>
                    </a:cubicBezTo>
                    <a:cubicBezTo>
                      <a:pt x="12392" y="15740"/>
                      <a:pt x="12823" y="16171"/>
                      <a:pt x="13357" y="16171"/>
                    </a:cubicBezTo>
                    <a:lnTo>
                      <a:pt x="19212" y="15603"/>
                    </a:lnTo>
                    <a:lnTo>
                      <a:pt x="19382" y="15615"/>
                    </a:lnTo>
                    <a:lnTo>
                      <a:pt x="19348" y="15297"/>
                    </a:lnTo>
                    <a:lnTo>
                      <a:pt x="19916" y="9453"/>
                    </a:lnTo>
                    <a:cubicBezTo>
                      <a:pt x="19916" y="8908"/>
                      <a:pt x="19485" y="8477"/>
                      <a:pt x="18951" y="8477"/>
                    </a:cubicBezTo>
                    <a:cubicBezTo>
                      <a:pt x="18679" y="8477"/>
                      <a:pt x="18418" y="8591"/>
                      <a:pt x="18236" y="8783"/>
                    </a:cubicBezTo>
                    <a:cubicBezTo>
                      <a:pt x="17953" y="9101"/>
                      <a:pt x="17442" y="9532"/>
                      <a:pt x="16840" y="9532"/>
                    </a:cubicBezTo>
                    <a:cubicBezTo>
                      <a:pt x="15910" y="9532"/>
                      <a:pt x="15263" y="8795"/>
                      <a:pt x="15263" y="7739"/>
                    </a:cubicBezTo>
                    <a:cubicBezTo>
                      <a:pt x="15263" y="6684"/>
                      <a:pt x="15910" y="5935"/>
                      <a:pt x="16840" y="5935"/>
                    </a:cubicBezTo>
                    <a:cubicBezTo>
                      <a:pt x="17442" y="5935"/>
                      <a:pt x="17953" y="6378"/>
                      <a:pt x="18236" y="6684"/>
                    </a:cubicBezTo>
                    <a:cubicBezTo>
                      <a:pt x="18418" y="6888"/>
                      <a:pt x="18679" y="6990"/>
                      <a:pt x="18951" y="6990"/>
                    </a:cubicBezTo>
                    <a:cubicBezTo>
                      <a:pt x="19485" y="6990"/>
                      <a:pt x="19916" y="6559"/>
                      <a:pt x="19916" y="6026"/>
                    </a:cubicBezTo>
                    <a:lnTo>
                      <a:pt x="19394" y="545"/>
                    </a:lnTo>
                    <a:lnTo>
                      <a:pt x="19212" y="568"/>
                    </a:lnTo>
                    <a:lnTo>
                      <a:pt x="13368" y="0"/>
                    </a:lnTo>
                    <a:cubicBezTo>
                      <a:pt x="12823" y="0"/>
                      <a:pt x="12392" y="431"/>
                      <a:pt x="12392" y="965"/>
                    </a:cubicBezTo>
                    <a:cubicBezTo>
                      <a:pt x="12392" y="1237"/>
                      <a:pt x="12506" y="1487"/>
                      <a:pt x="12699" y="1668"/>
                    </a:cubicBezTo>
                    <a:cubicBezTo>
                      <a:pt x="13005" y="1952"/>
                      <a:pt x="13447" y="2474"/>
                      <a:pt x="13447" y="3075"/>
                    </a:cubicBezTo>
                    <a:cubicBezTo>
                      <a:pt x="13447" y="3995"/>
                      <a:pt x="12699" y="4653"/>
                      <a:pt x="11655" y="4653"/>
                    </a:cubicBezTo>
                    <a:cubicBezTo>
                      <a:pt x="10599" y="4653"/>
                      <a:pt x="9850" y="3995"/>
                      <a:pt x="9850" y="3075"/>
                    </a:cubicBezTo>
                    <a:cubicBezTo>
                      <a:pt x="9850" y="2474"/>
                      <a:pt x="10293" y="1963"/>
                      <a:pt x="10599" y="1668"/>
                    </a:cubicBezTo>
                    <a:cubicBezTo>
                      <a:pt x="10803" y="1487"/>
                      <a:pt x="10906" y="1237"/>
                      <a:pt x="10906" y="965"/>
                    </a:cubicBezTo>
                    <a:cubicBezTo>
                      <a:pt x="10906" y="431"/>
                      <a:pt x="10474" y="0"/>
                      <a:pt x="99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1097750" y="2046100"/>
                <a:ext cx="418475" cy="5830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320" extrusionOk="0">
                    <a:moveTo>
                      <a:pt x="5072" y="0"/>
                    </a:moveTo>
                    <a:cubicBezTo>
                      <a:pt x="4017" y="0"/>
                      <a:pt x="3268" y="647"/>
                      <a:pt x="3268" y="1577"/>
                    </a:cubicBezTo>
                    <a:cubicBezTo>
                      <a:pt x="3268" y="2179"/>
                      <a:pt x="3711" y="2689"/>
                      <a:pt x="4028" y="2973"/>
                    </a:cubicBezTo>
                    <a:cubicBezTo>
                      <a:pt x="4221" y="3155"/>
                      <a:pt x="4335" y="3416"/>
                      <a:pt x="4324" y="3688"/>
                    </a:cubicBezTo>
                    <a:cubicBezTo>
                      <a:pt x="4324" y="4221"/>
                      <a:pt x="3892" y="4653"/>
                      <a:pt x="3359" y="4664"/>
                    </a:cubicBezTo>
                    <a:lnTo>
                      <a:pt x="0" y="4335"/>
                    </a:lnTo>
                    <a:lnTo>
                      <a:pt x="11" y="18996"/>
                    </a:lnTo>
                    <a:lnTo>
                      <a:pt x="3370" y="18667"/>
                    </a:lnTo>
                    <a:cubicBezTo>
                      <a:pt x="3904" y="18667"/>
                      <a:pt x="4335" y="19098"/>
                      <a:pt x="4335" y="19643"/>
                    </a:cubicBezTo>
                    <a:cubicBezTo>
                      <a:pt x="4346" y="19904"/>
                      <a:pt x="4233" y="20165"/>
                      <a:pt x="4040" y="20347"/>
                    </a:cubicBezTo>
                    <a:cubicBezTo>
                      <a:pt x="3722" y="20630"/>
                      <a:pt x="3280" y="21141"/>
                      <a:pt x="3280" y="21742"/>
                    </a:cubicBezTo>
                    <a:cubicBezTo>
                      <a:pt x="3280" y="22673"/>
                      <a:pt x="4028" y="23320"/>
                      <a:pt x="5084" y="23320"/>
                    </a:cubicBezTo>
                    <a:cubicBezTo>
                      <a:pt x="6139" y="23320"/>
                      <a:pt x="6888" y="22673"/>
                      <a:pt x="6877" y="21731"/>
                    </a:cubicBezTo>
                    <a:cubicBezTo>
                      <a:pt x="6877" y="21141"/>
                      <a:pt x="6446" y="20630"/>
                      <a:pt x="6128" y="20335"/>
                    </a:cubicBezTo>
                    <a:cubicBezTo>
                      <a:pt x="5935" y="20154"/>
                      <a:pt x="5821" y="19904"/>
                      <a:pt x="5821" y="19632"/>
                    </a:cubicBezTo>
                    <a:cubicBezTo>
                      <a:pt x="5821" y="19098"/>
                      <a:pt x="6264" y="18667"/>
                      <a:pt x="6797" y="18656"/>
                    </a:cubicBezTo>
                    <a:lnTo>
                      <a:pt x="12641" y="19223"/>
                    </a:lnTo>
                    <a:lnTo>
                      <a:pt x="12687" y="19223"/>
                    </a:lnTo>
                    <a:lnTo>
                      <a:pt x="12641" y="18849"/>
                    </a:lnTo>
                    <a:lnTo>
                      <a:pt x="12074" y="12993"/>
                    </a:lnTo>
                    <a:cubicBezTo>
                      <a:pt x="12074" y="12449"/>
                      <a:pt x="12517" y="12017"/>
                      <a:pt x="13050" y="12017"/>
                    </a:cubicBezTo>
                    <a:cubicBezTo>
                      <a:pt x="13322" y="12017"/>
                      <a:pt x="13572" y="12131"/>
                      <a:pt x="13765" y="12324"/>
                    </a:cubicBezTo>
                    <a:cubicBezTo>
                      <a:pt x="14049" y="12630"/>
                      <a:pt x="14559" y="13073"/>
                      <a:pt x="15161" y="13073"/>
                    </a:cubicBezTo>
                    <a:cubicBezTo>
                      <a:pt x="16091" y="13073"/>
                      <a:pt x="16738" y="12324"/>
                      <a:pt x="16738" y="11280"/>
                    </a:cubicBezTo>
                    <a:cubicBezTo>
                      <a:pt x="16738" y="10224"/>
                      <a:pt x="16069" y="9487"/>
                      <a:pt x="15149" y="9487"/>
                    </a:cubicBezTo>
                    <a:cubicBezTo>
                      <a:pt x="14548" y="9487"/>
                      <a:pt x="14037" y="9918"/>
                      <a:pt x="13754" y="10236"/>
                    </a:cubicBezTo>
                    <a:cubicBezTo>
                      <a:pt x="13561" y="10429"/>
                      <a:pt x="13311" y="10542"/>
                      <a:pt x="13039" y="10542"/>
                    </a:cubicBezTo>
                    <a:cubicBezTo>
                      <a:pt x="12505" y="10542"/>
                      <a:pt x="12074" y="10100"/>
                      <a:pt x="12074" y="9566"/>
                    </a:cubicBezTo>
                    <a:lnTo>
                      <a:pt x="12596" y="4097"/>
                    </a:lnTo>
                    <a:lnTo>
                      <a:pt x="6786" y="4664"/>
                    </a:lnTo>
                    <a:cubicBezTo>
                      <a:pt x="6241" y="4653"/>
                      <a:pt x="5810" y="4221"/>
                      <a:pt x="5821" y="3688"/>
                    </a:cubicBezTo>
                    <a:cubicBezTo>
                      <a:pt x="5810" y="3416"/>
                      <a:pt x="5924" y="3155"/>
                      <a:pt x="6116" y="2973"/>
                    </a:cubicBezTo>
                    <a:cubicBezTo>
                      <a:pt x="6434" y="2689"/>
                      <a:pt x="6865" y="2179"/>
                      <a:pt x="6865" y="1577"/>
                    </a:cubicBezTo>
                    <a:cubicBezTo>
                      <a:pt x="6865" y="647"/>
                      <a:pt x="6128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69" name="Google Shape;269;p7"/>
          <p:cNvGrpSpPr/>
          <p:nvPr/>
        </p:nvGrpSpPr>
        <p:grpSpPr>
          <a:xfrm>
            <a:off x="5539386" y="3727908"/>
            <a:ext cx="3378386" cy="3739004"/>
            <a:chOff x="5539386" y="3727908"/>
            <a:chExt cx="3378386" cy="3739004"/>
          </a:xfrm>
        </p:grpSpPr>
        <p:grpSp>
          <p:nvGrpSpPr>
            <p:cNvPr id="270" name="Google Shape;270;p7"/>
            <p:cNvGrpSpPr/>
            <p:nvPr/>
          </p:nvGrpSpPr>
          <p:grpSpPr>
            <a:xfrm rot="-5400000" flipH="1">
              <a:off x="5370855" y="3919327"/>
              <a:ext cx="3715452" cy="3356140"/>
              <a:chOff x="5066900" y="1835475"/>
              <a:chExt cx="2309025" cy="2085725"/>
            </a:xfrm>
          </p:grpSpPr>
          <p:sp>
            <p:nvSpPr>
              <p:cNvPr id="271" name="Google Shape;271;p7"/>
              <p:cNvSpPr/>
              <p:nvPr/>
            </p:nvSpPr>
            <p:spPr>
              <a:xfrm>
                <a:off x="5066900" y="2587250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1246" y="3575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5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416" y="11269"/>
                      <a:pt x="3167" y="11167"/>
                      <a:pt x="2974" y="10963"/>
                    </a:cubicBezTo>
                    <a:cubicBezTo>
                      <a:pt x="2690" y="10656"/>
                      <a:pt x="2179" y="10214"/>
                      <a:pt x="1578" y="10214"/>
                    </a:cubicBezTo>
                    <a:cubicBezTo>
                      <a:pt x="647" y="10214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74" y="13062"/>
                    </a:cubicBezTo>
                    <a:cubicBezTo>
                      <a:pt x="3167" y="12869"/>
                      <a:pt x="3416" y="12756"/>
                      <a:pt x="3689" y="12756"/>
                    </a:cubicBezTo>
                    <a:cubicBezTo>
                      <a:pt x="4222" y="12756"/>
                      <a:pt x="4653" y="13187"/>
                      <a:pt x="4653" y="13732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475" y="19791"/>
                      <a:pt x="10906" y="19360"/>
                      <a:pt x="10906" y="18827"/>
                    </a:cubicBezTo>
                    <a:cubicBezTo>
                      <a:pt x="10917" y="18554"/>
                      <a:pt x="10804" y="18293"/>
                      <a:pt x="10611" y="18112"/>
                    </a:cubicBezTo>
                    <a:cubicBezTo>
                      <a:pt x="10293" y="17828"/>
                      <a:pt x="9851" y="17317"/>
                      <a:pt x="9851" y="16716"/>
                    </a:cubicBezTo>
                    <a:cubicBezTo>
                      <a:pt x="9851" y="15785"/>
                      <a:pt x="10600" y="15139"/>
                      <a:pt x="11655" y="15139"/>
                    </a:cubicBezTo>
                    <a:cubicBezTo>
                      <a:pt x="12710" y="15139"/>
                      <a:pt x="13448" y="15785"/>
                      <a:pt x="13448" y="16716"/>
                    </a:cubicBezTo>
                    <a:cubicBezTo>
                      <a:pt x="13448" y="17317"/>
                      <a:pt x="13017" y="17828"/>
                      <a:pt x="12699" y="18112"/>
                    </a:cubicBezTo>
                    <a:cubicBezTo>
                      <a:pt x="12506" y="18293"/>
                      <a:pt x="12392" y="18554"/>
                      <a:pt x="12392" y="18827"/>
                    </a:cubicBezTo>
                    <a:cubicBezTo>
                      <a:pt x="12392" y="19360"/>
                      <a:pt x="12835" y="19791"/>
                      <a:pt x="13368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32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14"/>
                      <a:pt x="21800" y="10214"/>
                    </a:cubicBezTo>
                    <a:cubicBezTo>
                      <a:pt x="21198" y="10214"/>
                      <a:pt x="20688" y="10656"/>
                      <a:pt x="20404" y="10963"/>
                    </a:cubicBezTo>
                    <a:cubicBezTo>
                      <a:pt x="20222" y="11167"/>
                      <a:pt x="19961" y="11269"/>
                      <a:pt x="19700" y="11269"/>
                    </a:cubicBezTo>
                    <a:cubicBezTo>
                      <a:pt x="19156" y="11269"/>
                      <a:pt x="18725" y="10838"/>
                      <a:pt x="18725" y="10305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75"/>
                      <a:pt x="12699" y="2974"/>
                    </a:cubicBezTo>
                    <a:cubicBezTo>
                      <a:pt x="13017" y="2690"/>
                      <a:pt x="13448" y="2180"/>
                      <a:pt x="13448" y="1578"/>
                    </a:cubicBezTo>
                    <a:cubicBezTo>
                      <a:pt x="13448" y="648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5447050" y="1835475"/>
                <a:ext cx="1928875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5" h="83429" extrusionOk="0">
                    <a:moveTo>
                      <a:pt x="72797" y="30174"/>
                    </a:moveTo>
                    <a:cubicBezTo>
                      <a:pt x="73444" y="30367"/>
                      <a:pt x="73887" y="30968"/>
                      <a:pt x="73875" y="31638"/>
                    </a:cubicBezTo>
                    <a:cubicBezTo>
                      <a:pt x="73875" y="32239"/>
                      <a:pt x="73433" y="32750"/>
                      <a:pt x="73126" y="33034"/>
                    </a:cubicBezTo>
                    <a:cubicBezTo>
                      <a:pt x="72933" y="33226"/>
                      <a:pt x="72820" y="33476"/>
                      <a:pt x="72820" y="33748"/>
                    </a:cubicBezTo>
                    <a:cubicBezTo>
                      <a:pt x="72808" y="33476"/>
                      <a:pt x="72922" y="33215"/>
                      <a:pt x="73115" y="33034"/>
                    </a:cubicBezTo>
                    <a:cubicBezTo>
                      <a:pt x="73433" y="32750"/>
                      <a:pt x="73864" y="32239"/>
                      <a:pt x="73864" y="31638"/>
                    </a:cubicBezTo>
                    <a:cubicBezTo>
                      <a:pt x="73875" y="30968"/>
                      <a:pt x="73433" y="30378"/>
                      <a:pt x="72797" y="30174"/>
                    </a:cubicBezTo>
                    <a:close/>
                    <a:moveTo>
                      <a:pt x="62005" y="40307"/>
                    </a:moveTo>
                    <a:cubicBezTo>
                      <a:pt x="62607" y="40307"/>
                      <a:pt x="63117" y="40739"/>
                      <a:pt x="63401" y="41056"/>
                    </a:cubicBezTo>
                    <a:cubicBezTo>
                      <a:pt x="63117" y="40750"/>
                      <a:pt x="62607" y="40307"/>
                      <a:pt x="62005" y="40307"/>
                    </a:cubicBezTo>
                    <a:close/>
                    <a:moveTo>
                      <a:pt x="63409" y="41064"/>
                    </a:moveTo>
                    <a:cubicBezTo>
                      <a:pt x="63588" y="41251"/>
                      <a:pt x="63844" y="41361"/>
                      <a:pt x="64110" y="41363"/>
                    </a:cubicBezTo>
                    <a:lnTo>
                      <a:pt x="64110" y="41363"/>
                    </a:lnTo>
                    <a:cubicBezTo>
                      <a:pt x="64108" y="41363"/>
                      <a:pt x="64107" y="41363"/>
                      <a:pt x="64105" y="41363"/>
                    </a:cubicBezTo>
                    <a:cubicBezTo>
                      <a:pt x="63847" y="41363"/>
                      <a:pt x="63590" y="41252"/>
                      <a:pt x="63409" y="41064"/>
                    </a:cubicBezTo>
                    <a:close/>
                    <a:moveTo>
                      <a:pt x="62005" y="40307"/>
                    </a:moveTo>
                    <a:cubicBezTo>
                      <a:pt x="61075" y="40307"/>
                      <a:pt x="60428" y="41056"/>
                      <a:pt x="60428" y="42112"/>
                    </a:cubicBezTo>
                    <a:lnTo>
                      <a:pt x="60428" y="42100"/>
                    </a:lnTo>
                    <a:cubicBezTo>
                      <a:pt x="60428" y="41045"/>
                      <a:pt x="61075" y="40307"/>
                      <a:pt x="62005" y="40307"/>
                    </a:cubicBezTo>
                    <a:close/>
                    <a:moveTo>
                      <a:pt x="65014" y="43444"/>
                    </a:moveTo>
                    <a:cubicBezTo>
                      <a:pt x="65059" y="43557"/>
                      <a:pt x="65081" y="43691"/>
                      <a:pt x="65092" y="43814"/>
                    </a:cubicBezTo>
                    <a:lnTo>
                      <a:pt x="64559" y="49295"/>
                    </a:lnTo>
                    <a:lnTo>
                      <a:pt x="65081" y="43814"/>
                    </a:lnTo>
                    <a:cubicBezTo>
                      <a:pt x="65081" y="43691"/>
                      <a:pt x="65059" y="43557"/>
                      <a:pt x="65014" y="43444"/>
                    </a:cubicBezTo>
                    <a:close/>
                    <a:moveTo>
                      <a:pt x="70369" y="48727"/>
                    </a:moveTo>
                    <a:cubicBezTo>
                      <a:pt x="70902" y="48727"/>
                      <a:pt x="71333" y="49159"/>
                      <a:pt x="71333" y="49692"/>
                    </a:cubicBezTo>
                    <a:cubicBezTo>
                      <a:pt x="71345" y="49964"/>
                      <a:pt x="71231" y="50225"/>
                      <a:pt x="71038" y="50407"/>
                    </a:cubicBezTo>
                    <a:cubicBezTo>
                      <a:pt x="70720" y="50691"/>
                      <a:pt x="70289" y="51201"/>
                      <a:pt x="70289" y="51803"/>
                    </a:cubicBezTo>
                    <a:cubicBezTo>
                      <a:pt x="70289" y="52733"/>
                      <a:pt x="71027" y="53380"/>
                      <a:pt x="72082" y="53380"/>
                    </a:cubicBezTo>
                    <a:cubicBezTo>
                      <a:pt x="71027" y="53380"/>
                      <a:pt x="70278" y="52733"/>
                      <a:pt x="70278" y="51803"/>
                    </a:cubicBezTo>
                    <a:cubicBezTo>
                      <a:pt x="70278" y="51201"/>
                      <a:pt x="70720" y="50691"/>
                      <a:pt x="71027" y="50407"/>
                    </a:cubicBezTo>
                    <a:cubicBezTo>
                      <a:pt x="71660" y="49808"/>
                      <a:pt x="71246" y="48736"/>
                      <a:pt x="70368" y="48728"/>
                    </a:cubicBezTo>
                    <a:lnTo>
                      <a:pt x="70368" y="48728"/>
                    </a:lnTo>
                    <a:lnTo>
                      <a:pt x="70369" y="48727"/>
                    </a:lnTo>
                    <a:close/>
                    <a:moveTo>
                      <a:pt x="41818" y="0"/>
                    </a:moveTo>
                    <a:cubicBezTo>
                      <a:pt x="40762" y="0"/>
                      <a:pt x="40025" y="647"/>
                      <a:pt x="40025" y="1578"/>
                    </a:cubicBezTo>
                    <a:cubicBezTo>
                      <a:pt x="40025" y="2179"/>
                      <a:pt x="40456" y="2690"/>
                      <a:pt x="40774" y="2973"/>
                    </a:cubicBezTo>
                    <a:cubicBezTo>
                      <a:pt x="41409" y="3575"/>
                      <a:pt x="40989" y="4653"/>
                      <a:pt x="40104" y="4653"/>
                    </a:cubicBezTo>
                    <a:lnTo>
                      <a:pt x="34271" y="4085"/>
                    </a:lnTo>
                    <a:lnTo>
                      <a:pt x="34260" y="4278"/>
                    </a:lnTo>
                    <a:lnTo>
                      <a:pt x="34827" y="10122"/>
                    </a:lnTo>
                    <a:cubicBezTo>
                      <a:pt x="34827" y="10656"/>
                      <a:pt x="34396" y="11098"/>
                      <a:pt x="33851" y="11098"/>
                    </a:cubicBezTo>
                    <a:cubicBezTo>
                      <a:pt x="33590" y="11098"/>
                      <a:pt x="33329" y="10985"/>
                      <a:pt x="33148" y="10792"/>
                    </a:cubicBezTo>
                    <a:cubicBezTo>
                      <a:pt x="32864" y="10474"/>
                      <a:pt x="32353" y="10043"/>
                      <a:pt x="31752" y="10043"/>
                    </a:cubicBezTo>
                    <a:cubicBezTo>
                      <a:pt x="30821" y="10043"/>
                      <a:pt x="30175" y="10781"/>
                      <a:pt x="30175" y="11836"/>
                    </a:cubicBezTo>
                    <a:cubicBezTo>
                      <a:pt x="30175" y="12891"/>
                      <a:pt x="30821" y="13640"/>
                      <a:pt x="31752" y="13640"/>
                    </a:cubicBezTo>
                    <a:cubicBezTo>
                      <a:pt x="32353" y="13640"/>
                      <a:pt x="32864" y="13198"/>
                      <a:pt x="33148" y="12880"/>
                    </a:cubicBezTo>
                    <a:cubicBezTo>
                      <a:pt x="33321" y="12696"/>
                      <a:pt x="33567" y="12584"/>
                      <a:pt x="33815" y="12584"/>
                    </a:cubicBezTo>
                    <a:cubicBezTo>
                      <a:pt x="33827" y="12584"/>
                      <a:pt x="33839" y="12584"/>
                      <a:pt x="33851" y="12585"/>
                    </a:cubicBezTo>
                    <a:cubicBezTo>
                      <a:pt x="34396" y="12585"/>
                      <a:pt x="34827" y="13016"/>
                      <a:pt x="34827" y="13549"/>
                    </a:cubicBezTo>
                    <a:lnTo>
                      <a:pt x="34294" y="19098"/>
                    </a:lnTo>
                    <a:lnTo>
                      <a:pt x="34260" y="19098"/>
                    </a:lnTo>
                    <a:lnTo>
                      <a:pt x="28416" y="18531"/>
                    </a:lnTo>
                    <a:cubicBezTo>
                      <a:pt x="27871" y="18531"/>
                      <a:pt x="27440" y="18962"/>
                      <a:pt x="27440" y="19496"/>
                    </a:cubicBezTo>
                    <a:cubicBezTo>
                      <a:pt x="27440" y="19768"/>
                      <a:pt x="27553" y="20018"/>
                      <a:pt x="27746" y="20211"/>
                    </a:cubicBezTo>
                    <a:cubicBezTo>
                      <a:pt x="28053" y="20494"/>
                      <a:pt x="28495" y="21005"/>
                      <a:pt x="28495" y="21606"/>
                    </a:cubicBezTo>
                    <a:cubicBezTo>
                      <a:pt x="28495" y="22537"/>
                      <a:pt x="27758" y="23184"/>
                      <a:pt x="26702" y="23184"/>
                    </a:cubicBezTo>
                    <a:cubicBezTo>
                      <a:pt x="25647" y="23184"/>
                      <a:pt x="24898" y="22537"/>
                      <a:pt x="24898" y="21606"/>
                    </a:cubicBezTo>
                    <a:cubicBezTo>
                      <a:pt x="24898" y="21005"/>
                      <a:pt x="25340" y="20494"/>
                      <a:pt x="25647" y="20211"/>
                    </a:cubicBezTo>
                    <a:cubicBezTo>
                      <a:pt x="25851" y="20018"/>
                      <a:pt x="25953" y="19768"/>
                      <a:pt x="25953" y="19496"/>
                    </a:cubicBezTo>
                    <a:cubicBezTo>
                      <a:pt x="25942" y="18980"/>
                      <a:pt x="25522" y="18554"/>
                      <a:pt x="25009" y="18554"/>
                    </a:cubicBezTo>
                    <a:cubicBezTo>
                      <a:pt x="25002" y="18554"/>
                      <a:pt x="24995" y="18554"/>
                      <a:pt x="24989" y="18554"/>
                    </a:cubicBezTo>
                    <a:lnTo>
                      <a:pt x="19133" y="19121"/>
                    </a:lnTo>
                    <a:lnTo>
                      <a:pt x="19110" y="19121"/>
                    </a:lnTo>
                    <a:lnTo>
                      <a:pt x="19133" y="19405"/>
                    </a:lnTo>
                    <a:lnTo>
                      <a:pt x="18566" y="25249"/>
                    </a:lnTo>
                    <a:cubicBezTo>
                      <a:pt x="18566" y="25835"/>
                      <a:pt x="19045" y="26222"/>
                      <a:pt x="19546" y="26222"/>
                    </a:cubicBezTo>
                    <a:cubicBezTo>
                      <a:pt x="19792" y="26222"/>
                      <a:pt x="20043" y="26128"/>
                      <a:pt x="20245" y="25918"/>
                    </a:cubicBezTo>
                    <a:cubicBezTo>
                      <a:pt x="20529" y="25601"/>
                      <a:pt x="21040" y="25170"/>
                      <a:pt x="21641" y="25170"/>
                    </a:cubicBezTo>
                    <a:cubicBezTo>
                      <a:pt x="22560" y="25170"/>
                      <a:pt x="23218" y="25907"/>
                      <a:pt x="23218" y="26962"/>
                    </a:cubicBezTo>
                    <a:cubicBezTo>
                      <a:pt x="23218" y="28018"/>
                      <a:pt x="22572" y="28767"/>
                      <a:pt x="21641" y="28767"/>
                    </a:cubicBezTo>
                    <a:cubicBezTo>
                      <a:pt x="21040" y="28767"/>
                      <a:pt x="20529" y="28324"/>
                      <a:pt x="20245" y="28006"/>
                    </a:cubicBezTo>
                    <a:cubicBezTo>
                      <a:pt x="20047" y="27797"/>
                      <a:pt x="19797" y="27703"/>
                      <a:pt x="19551" y="27703"/>
                    </a:cubicBezTo>
                    <a:cubicBezTo>
                      <a:pt x="19050" y="27703"/>
                      <a:pt x="18566" y="28090"/>
                      <a:pt x="18566" y="28676"/>
                    </a:cubicBezTo>
                    <a:lnTo>
                      <a:pt x="19099" y="34157"/>
                    </a:lnTo>
                    <a:lnTo>
                      <a:pt x="19133" y="34531"/>
                    </a:lnTo>
                    <a:lnTo>
                      <a:pt x="18566" y="40376"/>
                    </a:lnTo>
                    <a:cubicBezTo>
                      <a:pt x="18566" y="40961"/>
                      <a:pt x="19050" y="41348"/>
                      <a:pt x="19551" y="41348"/>
                    </a:cubicBezTo>
                    <a:cubicBezTo>
                      <a:pt x="19797" y="41348"/>
                      <a:pt x="20047" y="41255"/>
                      <a:pt x="20245" y="41045"/>
                    </a:cubicBezTo>
                    <a:cubicBezTo>
                      <a:pt x="20529" y="40727"/>
                      <a:pt x="21040" y="40296"/>
                      <a:pt x="21641" y="40296"/>
                    </a:cubicBezTo>
                    <a:cubicBezTo>
                      <a:pt x="22572" y="40296"/>
                      <a:pt x="23218" y="41034"/>
                      <a:pt x="23218" y="42089"/>
                    </a:cubicBezTo>
                    <a:cubicBezTo>
                      <a:pt x="23218" y="43144"/>
                      <a:pt x="22572" y="43893"/>
                      <a:pt x="21641" y="43893"/>
                    </a:cubicBezTo>
                    <a:cubicBezTo>
                      <a:pt x="21040" y="43893"/>
                      <a:pt x="20529" y="43451"/>
                      <a:pt x="20245" y="43133"/>
                    </a:cubicBezTo>
                    <a:cubicBezTo>
                      <a:pt x="20047" y="42924"/>
                      <a:pt x="19797" y="42830"/>
                      <a:pt x="19551" y="42830"/>
                    </a:cubicBezTo>
                    <a:cubicBezTo>
                      <a:pt x="19050" y="42830"/>
                      <a:pt x="18566" y="43217"/>
                      <a:pt x="18566" y="43803"/>
                    </a:cubicBezTo>
                    <a:lnTo>
                      <a:pt x="19099" y="49295"/>
                    </a:lnTo>
                    <a:lnTo>
                      <a:pt x="13278" y="49862"/>
                    </a:lnTo>
                    <a:cubicBezTo>
                      <a:pt x="12744" y="49862"/>
                      <a:pt x="12313" y="49431"/>
                      <a:pt x="12313" y="48898"/>
                    </a:cubicBezTo>
                    <a:cubicBezTo>
                      <a:pt x="12313" y="48625"/>
                      <a:pt x="12415" y="48376"/>
                      <a:pt x="12620" y="48194"/>
                    </a:cubicBezTo>
                    <a:cubicBezTo>
                      <a:pt x="12926" y="47910"/>
                      <a:pt x="13368" y="47388"/>
                      <a:pt x="13368" y="46798"/>
                    </a:cubicBezTo>
                    <a:cubicBezTo>
                      <a:pt x="13368" y="45868"/>
                      <a:pt x="12620" y="45210"/>
                      <a:pt x="11576" y="45210"/>
                    </a:cubicBezTo>
                    <a:cubicBezTo>
                      <a:pt x="10520" y="45210"/>
                      <a:pt x="9771" y="45868"/>
                      <a:pt x="9771" y="46798"/>
                    </a:cubicBezTo>
                    <a:cubicBezTo>
                      <a:pt x="9771" y="47388"/>
                      <a:pt x="10214" y="47899"/>
                      <a:pt x="10520" y="48194"/>
                    </a:cubicBezTo>
                    <a:cubicBezTo>
                      <a:pt x="10713" y="48376"/>
                      <a:pt x="10827" y="48625"/>
                      <a:pt x="10827" y="48898"/>
                    </a:cubicBezTo>
                    <a:cubicBezTo>
                      <a:pt x="10827" y="49431"/>
                      <a:pt x="10395" y="49862"/>
                      <a:pt x="9862" y="49862"/>
                    </a:cubicBezTo>
                    <a:lnTo>
                      <a:pt x="4052" y="49295"/>
                    </a:lnTo>
                    <a:lnTo>
                      <a:pt x="4086" y="49658"/>
                    </a:lnTo>
                    <a:lnTo>
                      <a:pt x="4653" y="55502"/>
                    </a:lnTo>
                    <a:cubicBezTo>
                      <a:pt x="4653" y="56035"/>
                      <a:pt x="4222" y="56467"/>
                      <a:pt x="3689" y="56467"/>
                    </a:cubicBezTo>
                    <a:cubicBezTo>
                      <a:pt x="3676" y="56467"/>
                      <a:pt x="3664" y="56467"/>
                      <a:pt x="3651" y="56467"/>
                    </a:cubicBezTo>
                    <a:cubicBezTo>
                      <a:pt x="3393" y="56467"/>
                      <a:pt x="3147" y="56356"/>
                      <a:pt x="2974" y="56172"/>
                    </a:cubicBezTo>
                    <a:cubicBezTo>
                      <a:pt x="2690" y="55854"/>
                      <a:pt x="2180" y="55411"/>
                      <a:pt x="1578" y="55411"/>
                    </a:cubicBezTo>
                    <a:cubicBezTo>
                      <a:pt x="648" y="55411"/>
                      <a:pt x="1" y="56160"/>
                      <a:pt x="1" y="57216"/>
                    </a:cubicBezTo>
                    <a:cubicBezTo>
                      <a:pt x="1" y="58271"/>
                      <a:pt x="648" y="59009"/>
                      <a:pt x="1578" y="59009"/>
                    </a:cubicBezTo>
                    <a:cubicBezTo>
                      <a:pt x="2180" y="59009"/>
                      <a:pt x="2690" y="58577"/>
                      <a:pt x="2974" y="58260"/>
                    </a:cubicBezTo>
                    <a:cubicBezTo>
                      <a:pt x="3147" y="58076"/>
                      <a:pt x="3393" y="57964"/>
                      <a:pt x="3651" y="57964"/>
                    </a:cubicBezTo>
                    <a:cubicBezTo>
                      <a:pt x="3664" y="57964"/>
                      <a:pt x="3676" y="57964"/>
                      <a:pt x="3689" y="57965"/>
                    </a:cubicBezTo>
                    <a:cubicBezTo>
                      <a:pt x="4222" y="57965"/>
                      <a:pt x="4653" y="58396"/>
                      <a:pt x="4653" y="58929"/>
                    </a:cubicBezTo>
                    <a:lnTo>
                      <a:pt x="4131" y="64376"/>
                    </a:lnTo>
                    <a:lnTo>
                      <a:pt x="9862" y="64932"/>
                    </a:lnTo>
                    <a:cubicBezTo>
                      <a:pt x="10395" y="64932"/>
                      <a:pt x="10838" y="64490"/>
                      <a:pt x="10838" y="63956"/>
                    </a:cubicBezTo>
                    <a:cubicBezTo>
                      <a:pt x="10838" y="63684"/>
                      <a:pt x="10724" y="63434"/>
                      <a:pt x="10532" y="63253"/>
                    </a:cubicBezTo>
                    <a:cubicBezTo>
                      <a:pt x="10214" y="62969"/>
                      <a:pt x="9783" y="62447"/>
                      <a:pt x="9783" y="61857"/>
                    </a:cubicBezTo>
                    <a:cubicBezTo>
                      <a:pt x="9783" y="60926"/>
                      <a:pt x="10520" y="60268"/>
                      <a:pt x="11576" y="60268"/>
                    </a:cubicBezTo>
                    <a:cubicBezTo>
                      <a:pt x="12631" y="60268"/>
                      <a:pt x="13380" y="60926"/>
                      <a:pt x="13380" y="61857"/>
                    </a:cubicBezTo>
                    <a:cubicBezTo>
                      <a:pt x="13380" y="62447"/>
                      <a:pt x="12937" y="62958"/>
                      <a:pt x="12631" y="63253"/>
                    </a:cubicBezTo>
                    <a:cubicBezTo>
                      <a:pt x="12427" y="63434"/>
                      <a:pt x="12313" y="63684"/>
                      <a:pt x="12324" y="63956"/>
                    </a:cubicBezTo>
                    <a:cubicBezTo>
                      <a:pt x="12324" y="64490"/>
                      <a:pt x="12756" y="64932"/>
                      <a:pt x="13289" y="64932"/>
                    </a:cubicBezTo>
                    <a:lnTo>
                      <a:pt x="19110" y="64365"/>
                    </a:lnTo>
                    <a:lnTo>
                      <a:pt x="19145" y="64773"/>
                    </a:lnTo>
                    <a:lnTo>
                      <a:pt x="18577" y="70629"/>
                    </a:lnTo>
                    <a:cubicBezTo>
                      <a:pt x="18577" y="71212"/>
                      <a:pt x="19057" y="71598"/>
                      <a:pt x="19556" y="71598"/>
                    </a:cubicBezTo>
                    <a:cubicBezTo>
                      <a:pt x="19804" y="71598"/>
                      <a:pt x="20057" y="71502"/>
                      <a:pt x="20257" y="71287"/>
                    </a:cubicBezTo>
                    <a:cubicBezTo>
                      <a:pt x="20540" y="70980"/>
                      <a:pt x="21051" y="70538"/>
                      <a:pt x="21652" y="70538"/>
                    </a:cubicBezTo>
                    <a:cubicBezTo>
                      <a:pt x="22583" y="70538"/>
                      <a:pt x="23230" y="71287"/>
                      <a:pt x="23230" y="72342"/>
                    </a:cubicBezTo>
                    <a:cubicBezTo>
                      <a:pt x="23230" y="73398"/>
                      <a:pt x="22583" y="74135"/>
                      <a:pt x="21652" y="74135"/>
                    </a:cubicBezTo>
                    <a:cubicBezTo>
                      <a:pt x="21051" y="74135"/>
                      <a:pt x="20540" y="73693"/>
                      <a:pt x="20257" y="73386"/>
                    </a:cubicBezTo>
                    <a:cubicBezTo>
                      <a:pt x="20064" y="73193"/>
                      <a:pt x="19814" y="73080"/>
                      <a:pt x="19542" y="73080"/>
                    </a:cubicBezTo>
                    <a:cubicBezTo>
                      <a:pt x="19008" y="73080"/>
                      <a:pt x="18577" y="73511"/>
                      <a:pt x="18577" y="74056"/>
                    </a:cubicBezTo>
                    <a:lnTo>
                      <a:pt x="19088" y="79344"/>
                    </a:lnTo>
                    <a:lnTo>
                      <a:pt x="19145" y="79344"/>
                    </a:lnTo>
                    <a:lnTo>
                      <a:pt x="24989" y="79911"/>
                    </a:lnTo>
                    <a:cubicBezTo>
                      <a:pt x="25522" y="79911"/>
                      <a:pt x="25953" y="79480"/>
                      <a:pt x="25953" y="78947"/>
                    </a:cubicBezTo>
                    <a:cubicBezTo>
                      <a:pt x="25965" y="78674"/>
                      <a:pt x="25851" y="78425"/>
                      <a:pt x="25658" y="78243"/>
                    </a:cubicBezTo>
                    <a:cubicBezTo>
                      <a:pt x="25340" y="77959"/>
                      <a:pt x="24898" y="77437"/>
                      <a:pt x="24898" y="76836"/>
                    </a:cubicBezTo>
                    <a:cubicBezTo>
                      <a:pt x="24898" y="75917"/>
                      <a:pt x="25647" y="75259"/>
                      <a:pt x="26702" y="75259"/>
                    </a:cubicBezTo>
                    <a:cubicBezTo>
                      <a:pt x="27758" y="75259"/>
                      <a:pt x="28495" y="75917"/>
                      <a:pt x="28495" y="76836"/>
                    </a:cubicBezTo>
                    <a:cubicBezTo>
                      <a:pt x="28495" y="77437"/>
                      <a:pt x="28064" y="77948"/>
                      <a:pt x="27746" y="78243"/>
                    </a:cubicBezTo>
                    <a:cubicBezTo>
                      <a:pt x="27553" y="78425"/>
                      <a:pt x="27440" y="78674"/>
                      <a:pt x="27451" y="78947"/>
                    </a:cubicBezTo>
                    <a:cubicBezTo>
                      <a:pt x="27451" y="79480"/>
                      <a:pt x="27882" y="79911"/>
                      <a:pt x="28416" y="79911"/>
                    </a:cubicBezTo>
                    <a:lnTo>
                      <a:pt x="34260" y="79344"/>
                    </a:lnTo>
                    <a:lnTo>
                      <a:pt x="34317" y="79344"/>
                    </a:lnTo>
                    <a:lnTo>
                      <a:pt x="40115" y="79911"/>
                    </a:lnTo>
                    <a:cubicBezTo>
                      <a:pt x="40649" y="79911"/>
                      <a:pt x="41080" y="79480"/>
                      <a:pt x="41080" y="78935"/>
                    </a:cubicBezTo>
                    <a:cubicBezTo>
                      <a:pt x="41091" y="78674"/>
                      <a:pt x="40978" y="78413"/>
                      <a:pt x="40785" y="78232"/>
                    </a:cubicBezTo>
                    <a:cubicBezTo>
                      <a:pt x="40467" y="77948"/>
                      <a:pt x="40025" y="77437"/>
                      <a:pt x="40025" y="76836"/>
                    </a:cubicBezTo>
                    <a:cubicBezTo>
                      <a:pt x="40025" y="75905"/>
                      <a:pt x="40774" y="75259"/>
                      <a:pt x="41829" y="75259"/>
                    </a:cubicBezTo>
                    <a:cubicBezTo>
                      <a:pt x="42884" y="75259"/>
                      <a:pt x="43622" y="75905"/>
                      <a:pt x="43622" y="76836"/>
                    </a:cubicBezTo>
                    <a:cubicBezTo>
                      <a:pt x="43622" y="77437"/>
                      <a:pt x="43191" y="77948"/>
                      <a:pt x="42873" y="78232"/>
                    </a:cubicBezTo>
                    <a:cubicBezTo>
                      <a:pt x="42680" y="78413"/>
                      <a:pt x="42566" y="78674"/>
                      <a:pt x="42566" y="78935"/>
                    </a:cubicBezTo>
                    <a:cubicBezTo>
                      <a:pt x="42566" y="79480"/>
                      <a:pt x="43009" y="79911"/>
                      <a:pt x="43542" y="79911"/>
                    </a:cubicBezTo>
                    <a:lnTo>
                      <a:pt x="49205" y="79366"/>
                    </a:lnTo>
                    <a:lnTo>
                      <a:pt x="49387" y="79344"/>
                    </a:lnTo>
                    <a:lnTo>
                      <a:pt x="55242" y="78776"/>
                    </a:lnTo>
                    <a:cubicBezTo>
                      <a:pt x="56116" y="78776"/>
                      <a:pt x="56547" y="79843"/>
                      <a:pt x="55912" y="80456"/>
                    </a:cubicBezTo>
                    <a:cubicBezTo>
                      <a:pt x="55594" y="80740"/>
                      <a:pt x="55151" y="81250"/>
                      <a:pt x="55151" y="81852"/>
                    </a:cubicBezTo>
                    <a:cubicBezTo>
                      <a:pt x="55151" y="82782"/>
                      <a:pt x="55900" y="83429"/>
                      <a:pt x="56956" y="83429"/>
                    </a:cubicBezTo>
                    <a:cubicBezTo>
                      <a:pt x="58011" y="83429"/>
                      <a:pt x="58749" y="82782"/>
                      <a:pt x="58749" y="81852"/>
                    </a:cubicBezTo>
                    <a:cubicBezTo>
                      <a:pt x="58749" y="81250"/>
                      <a:pt x="58317" y="80740"/>
                      <a:pt x="58000" y="80456"/>
                    </a:cubicBezTo>
                    <a:cubicBezTo>
                      <a:pt x="57364" y="79843"/>
                      <a:pt x="57795" y="78776"/>
                      <a:pt x="58669" y="78776"/>
                    </a:cubicBezTo>
                    <a:lnTo>
                      <a:pt x="64525" y="79344"/>
                    </a:lnTo>
                    <a:lnTo>
                      <a:pt x="64570" y="79344"/>
                    </a:lnTo>
                    <a:lnTo>
                      <a:pt x="70369" y="79900"/>
                    </a:lnTo>
                    <a:cubicBezTo>
                      <a:pt x="70902" y="79900"/>
                      <a:pt x="71333" y="79469"/>
                      <a:pt x="71333" y="78935"/>
                    </a:cubicBezTo>
                    <a:cubicBezTo>
                      <a:pt x="71345" y="78663"/>
                      <a:pt x="71231" y="78413"/>
                      <a:pt x="71038" y="78232"/>
                    </a:cubicBezTo>
                    <a:cubicBezTo>
                      <a:pt x="70720" y="77948"/>
                      <a:pt x="70289" y="77426"/>
                      <a:pt x="70289" y="76825"/>
                    </a:cubicBezTo>
                    <a:cubicBezTo>
                      <a:pt x="70289" y="75905"/>
                      <a:pt x="71027" y="75247"/>
                      <a:pt x="72082" y="75247"/>
                    </a:cubicBezTo>
                    <a:cubicBezTo>
                      <a:pt x="73138" y="75247"/>
                      <a:pt x="73875" y="75905"/>
                      <a:pt x="73875" y="76825"/>
                    </a:cubicBezTo>
                    <a:cubicBezTo>
                      <a:pt x="73875" y="77426"/>
                      <a:pt x="73444" y="77937"/>
                      <a:pt x="73126" y="78232"/>
                    </a:cubicBezTo>
                    <a:cubicBezTo>
                      <a:pt x="72933" y="78413"/>
                      <a:pt x="72820" y="78663"/>
                      <a:pt x="72831" y="78935"/>
                    </a:cubicBezTo>
                    <a:cubicBezTo>
                      <a:pt x="72831" y="79469"/>
                      <a:pt x="73262" y="79900"/>
                      <a:pt x="73796" y="79900"/>
                    </a:cubicBezTo>
                    <a:lnTo>
                      <a:pt x="77155" y="79582"/>
                    </a:lnTo>
                    <a:lnTo>
                      <a:pt x="77155" y="59009"/>
                    </a:lnTo>
                    <a:cubicBezTo>
                      <a:pt x="76258" y="58975"/>
                      <a:pt x="75634" y="58248"/>
                      <a:pt x="75634" y="57216"/>
                    </a:cubicBezTo>
                    <a:cubicBezTo>
                      <a:pt x="75634" y="56194"/>
                      <a:pt x="76258" y="55457"/>
                      <a:pt x="77155" y="55423"/>
                    </a:cubicBezTo>
                    <a:lnTo>
                      <a:pt x="77155" y="49045"/>
                    </a:lnTo>
                    <a:lnTo>
                      <a:pt x="77143" y="34395"/>
                    </a:lnTo>
                    <a:lnTo>
                      <a:pt x="77143" y="13640"/>
                    </a:lnTo>
                    <a:cubicBezTo>
                      <a:pt x="76247" y="13606"/>
                      <a:pt x="75634" y="12880"/>
                      <a:pt x="75634" y="11847"/>
                    </a:cubicBezTo>
                    <a:cubicBezTo>
                      <a:pt x="75634" y="10815"/>
                      <a:pt x="76247" y="10088"/>
                      <a:pt x="77143" y="10054"/>
                    </a:cubicBezTo>
                    <a:lnTo>
                      <a:pt x="77143" y="4335"/>
                    </a:lnTo>
                    <a:lnTo>
                      <a:pt x="73784" y="4653"/>
                    </a:lnTo>
                    <a:cubicBezTo>
                      <a:pt x="73251" y="4653"/>
                      <a:pt x="72820" y="4222"/>
                      <a:pt x="72820" y="3688"/>
                    </a:cubicBezTo>
                    <a:cubicBezTo>
                      <a:pt x="72808" y="3416"/>
                      <a:pt x="72922" y="3166"/>
                      <a:pt x="73126" y="2973"/>
                    </a:cubicBezTo>
                    <a:cubicBezTo>
                      <a:pt x="73433" y="2690"/>
                      <a:pt x="73875" y="2179"/>
                      <a:pt x="73875" y="1578"/>
                    </a:cubicBezTo>
                    <a:cubicBezTo>
                      <a:pt x="73875" y="647"/>
                      <a:pt x="73126" y="0"/>
                      <a:pt x="72071" y="0"/>
                    </a:cubicBezTo>
                    <a:cubicBezTo>
                      <a:pt x="71016" y="0"/>
                      <a:pt x="70278" y="647"/>
                      <a:pt x="70278" y="1578"/>
                    </a:cubicBezTo>
                    <a:cubicBezTo>
                      <a:pt x="70278" y="2179"/>
                      <a:pt x="70709" y="2690"/>
                      <a:pt x="71027" y="2973"/>
                    </a:cubicBezTo>
                    <a:cubicBezTo>
                      <a:pt x="71662" y="3575"/>
                      <a:pt x="71231" y="4653"/>
                      <a:pt x="70357" y="4653"/>
                    </a:cubicBezTo>
                    <a:lnTo>
                      <a:pt x="64513" y="4085"/>
                    </a:lnTo>
                    <a:lnTo>
                      <a:pt x="64491" y="4085"/>
                    </a:lnTo>
                    <a:lnTo>
                      <a:pt x="64513" y="4278"/>
                    </a:lnTo>
                    <a:lnTo>
                      <a:pt x="65081" y="10134"/>
                    </a:lnTo>
                    <a:cubicBezTo>
                      <a:pt x="65081" y="10667"/>
                      <a:pt x="64638" y="11098"/>
                      <a:pt x="64105" y="11098"/>
                    </a:cubicBezTo>
                    <a:cubicBezTo>
                      <a:pt x="63844" y="11098"/>
                      <a:pt x="63583" y="10996"/>
                      <a:pt x="63401" y="10792"/>
                    </a:cubicBezTo>
                    <a:cubicBezTo>
                      <a:pt x="63117" y="10486"/>
                      <a:pt x="62607" y="10043"/>
                      <a:pt x="62005" y="10043"/>
                    </a:cubicBezTo>
                    <a:cubicBezTo>
                      <a:pt x="61075" y="10043"/>
                      <a:pt x="60428" y="10792"/>
                      <a:pt x="60428" y="11847"/>
                    </a:cubicBezTo>
                    <a:cubicBezTo>
                      <a:pt x="60428" y="12891"/>
                      <a:pt x="61075" y="13640"/>
                      <a:pt x="62005" y="13640"/>
                    </a:cubicBezTo>
                    <a:cubicBezTo>
                      <a:pt x="62607" y="13640"/>
                      <a:pt x="63117" y="13198"/>
                      <a:pt x="63401" y="12891"/>
                    </a:cubicBezTo>
                    <a:cubicBezTo>
                      <a:pt x="63583" y="12698"/>
                      <a:pt x="63844" y="12585"/>
                      <a:pt x="64105" y="12585"/>
                    </a:cubicBezTo>
                    <a:cubicBezTo>
                      <a:pt x="64638" y="12585"/>
                      <a:pt x="65081" y="13016"/>
                      <a:pt x="65081" y="13561"/>
                    </a:cubicBezTo>
                    <a:lnTo>
                      <a:pt x="64547" y="19098"/>
                    </a:lnTo>
                    <a:lnTo>
                      <a:pt x="64513" y="19098"/>
                    </a:lnTo>
                    <a:lnTo>
                      <a:pt x="58658" y="18531"/>
                    </a:lnTo>
                    <a:cubicBezTo>
                      <a:pt x="58124" y="18531"/>
                      <a:pt x="57693" y="18962"/>
                      <a:pt x="57693" y="19507"/>
                    </a:cubicBezTo>
                    <a:cubicBezTo>
                      <a:pt x="57693" y="19768"/>
                      <a:pt x="57795" y="20029"/>
                      <a:pt x="58000" y="20211"/>
                    </a:cubicBezTo>
                    <a:cubicBezTo>
                      <a:pt x="58306" y="20494"/>
                      <a:pt x="58749" y="21005"/>
                      <a:pt x="58749" y="21606"/>
                    </a:cubicBezTo>
                    <a:cubicBezTo>
                      <a:pt x="58749" y="22537"/>
                      <a:pt x="58000" y="23195"/>
                      <a:pt x="56956" y="23195"/>
                    </a:cubicBezTo>
                    <a:cubicBezTo>
                      <a:pt x="55900" y="23195"/>
                      <a:pt x="55151" y="22537"/>
                      <a:pt x="55151" y="21606"/>
                    </a:cubicBezTo>
                    <a:cubicBezTo>
                      <a:pt x="55151" y="21005"/>
                      <a:pt x="55594" y="20494"/>
                      <a:pt x="55900" y="20211"/>
                    </a:cubicBezTo>
                    <a:cubicBezTo>
                      <a:pt x="56093" y="20029"/>
                      <a:pt x="56207" y="19768"/>
                      <a:pt x="56207" y="19507"/>
                    </a:cubicBezTo>
                    <a:cubicBezTo>
                      <a:pt x="56207" y="18962"/>
                      <a:pt x="55775" y="18531"/>
                      <a:pt x="55242" y="18531"/>
                    </a:cubicBezTo>
                    <a:lnTo>
                      <a:pt x="49387" y="19098"/>
                    </a:lnTo>
                    <a:lnTo>
                      <a:pt x="49216" y="19087"/>
                    </a:lnTo>
                    <a:lnTo>
                      <a:pt x="48683" y="13549"/>
                    </a:lnTo>
                    <a:cubicBezTo>
                      <a:pt x="48683" y="12966"/>
                      <a:pt x="49158" y="12580"/>
                      <a:pt x="49656" y="12580"/>
                    </a:cubicBezTo>
                    <a:cubicBezTo>
                      <a:pt x="49905" y="12580"/>
                      <a:pt x="50159" y="12676"/>
                      <a:pt x="50362" y="12891"/>
                    </a:cubicBezTo>
                    <a:cubicBezTo>
                      <a:pt x="50646" y="13198"/>
                      <a:pt x="51157" y="13640"/>
                      <a:pt x="51747" y="13640"/>
                    </a:cubicBezTo>
                    <a:cubicBezTo>
                      <a:pt x="52677" y="13640"/>
                      <a:pt x="53336" y="12891"/>
                      <a:pt x="53336" y="11836"/>
                    </a:cubicBezTo>
                    <a:cubicBezTo>
                      <a:pt x="53336" y="10792"/>
                      <a:pt x="52689" y="10043"/>
                      <a:pt x="51747" y="10043"/>
                    </a:cubicBezTo>
                    <a:cubicBezTo>
                      <a:pt x="51157" y="10043"/>
                      <a:pt x="50646" y="10486"/>
                      <a:pt x="50362" y="10792"/>
                    </a:cubicBezTo>
                    <a:cubicBezTo>
                      <a:pt x="50170" y="10985"/>
                      <a:pt x="49920" y="11098"/>
                      <a:pt x="49648" y="11098"/>
                    </a:cubicBezTo>
                    <a:cubicBezTo>
                      <a:pt x="49114" y="11098"/>
                      <a:pt x="48683" y="10667"/>
                      <a:pt x="48683" y="10134"/>
                    </a:cubicBezTo>
                    <a:lnTo>
                      <a:pt x="49250" y="4278"/>
                    </a:lnTo>
                    <a:lnTo>
                      <a:pt x="49262" y="4097"/>
                    </a:lnTo>
                    <a:lnTo>
                      <a:pt x="43531" y="4653"/>
                    </a:lnTo>
                    <a:cubicBezTo>
                      <a:pt x="42657" y="4653"/>
                      <a:pt x="42226" y="3575"/>
                      <a:pt x="42873" y="2973"/>
                    </a:cubicBezTo>
                    <a:cubicBezTo>
                      <a:pt x="43179" y="2690"/>
                      <a:pt x="43622" y="2179"/>
                      <a:pt x="43622" y="1578"/>
                    </a:cubicBezTo>
                    <a:cubicBezTo>
                      <a:pt x="43622" y="647"/>
                      <a:pt x="42873" y="0"/>
                      <a:pt x="4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5066900" y="3430400"/>
                <a:ext cx="584725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16126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601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25"/>
                    </a:lnTo>
                    <a:cubicBezTo>
                      <a:pt x="10475" y="16125"/>
                      <a:pt x="10906" y="15683"/>
                      <a:pt x="10906" y="15150"/>
                    </a:cubicBezTo>
                    <a:cubicBezTo>
                      <a:pt x="10917" y="14877"/>
                      <a:pt x="10804" y="14628"/>
                      <a:pt x="10600" y="14446"/>
                    </a:cubicBezTo>
                    <a:cubicBezTo>
                      <a:pt x="10293" y="14162"/>
                      <a:pt x="9851" y="13640"/>
                      <a:pt x="9851" y="13050"/>
                    </a:cubicBezTo>
                    <a:cubicBezTo>
                      <a:pt x="9851" y="12120"/>
                      <a:pt x="10600" y="11462"/>
                      <a:pt x="11655" y="11462"/>
                    </a:cubicBezTo>
                    <a:cubicBezTo>
                      <a:pt x="12710" y="11462"/>
                      <a:pt x="13448" y="12120"/>
                      <a:pt x="13448" y="13050"/>
                    </a:cubicBezTo>
                    <a:cubicBezTo>
                      <a:pt x="13448" y="13640"/>
                      <a:pt x="13017" y="14151"/>
                      <a:pt x="12699" y="14446"/>
                    </a:cubicBezTo>
                    <a:cubicBezTo>
                      <a:pt x="12506" y="14628"/>
                      <a:pt x="12392" y="14877"/>
                      <a:pt x="12392" y="15150"/>
                    </a:cubicBezTo>
                    <a:cubicBezTo>
                      <a:pt x="12392" y="15683"/>
                      <a:pt x="12835" y="16125"/>
                      <a:pt x="13368" y="16125"/>
                    </a:cubicBezTo>
                    <a:lnTo>
                      <a:pt x="19213" y="15558"/>
                    </a:lnTo>
                    <a:lnTo>
                      <a:pt x="19247" y="15558"/>
                    </a:lnTo>
                    <a:lnTo>
                      <a:pt x="18736" y="10259"/>
                    </a:lnTo>
                    <a:cubicBezTo>
                      <a:pt x="18736" y="9714"/>
                      <a:pt x="19167" y="9283"/>
                      <a:pt x="19700" y="9283"/>
                    </a:cubicBezTo>
                    <a:cubicBezTo>
                      <a:pt x="19973" y="9283"/>
                      <a:pt x="20222" y="9396"/>
                      <a:pt x="20404" y="9589"/>
                    </a:cubicBezTo>
                    <a:cubicBezTo>
                      <a:pt x="20688" y="9896"/>
                      <a:pt x="21210" y="10338"/>
                      <a:pt x="21800" y="10338"/>
                    </a:cubicBezTo>
                    <a:cubicBezTo>
                      <a:pt x="22730" y="10338"/>
                      <a:pt x="23389" y="9601"/>
                      <a:pt x="23389" y="8545"/>
                    </a:cubicBezTo>
                    <a:cubicBezTo>
                      <a:pt x="23389" y="7490"/>
                      <a:pt x="22730" y="6741"/>
                      <a:pt x="21800" y="6741"/>
                    </a:cubicBezTo>
                    <a:cubicBezTo>
                      <a:pt x="21210" y="6741"/>
                      <a:pt x="20699" y="7183"/>
                      <a:pt x="20404" y="7490"/>
                    </a:cubicBezTo>
                    <a:cubicBezTo>
                      <a:pt x="20222" y="7694"/>
                      <a:pt x="19973" y="7796"/>
                      <a:pt x="19700" y="7796"/>
                    </a:cubicBezTo>
                    <a:cubicBezTo>
                      <a:pt x="19167" y="7796"/>
                      <a:pt x="18736" y="7365"/>
                      <a:pt x="18736" y="6832"/>
                    </a:cubicBezTo>
                    <a:lnTo>
                      <a:pt x="19303" y="976"/>
                    </a:lnTo>
                    <a:lnTo>
                      <a:pt x="19337" y="579"/>
                    </a:lnTo>
                    <a:lnTo>
                      <a:pt x="19224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05" y="1963"/>
                      <a:pt x="13448" y="2474"/>
                      <a:pt x="13448" y="3076"/>
                    </a:cubicBezTo>
                    <a:cubicBezTo>
                      <a:pt x="13448" y="3995"/>
                      <a:pt x="12710" y="4653"/>
                      <a:pt x="11655" y="4653"/>
                    </a:cubicBezTo>
                    <a:cubicBezTo>
                      <a:pt x="10600" y="4653"/>
                      <a:pt x="9851" y="3995"/>
                      <a:pt x="9851" y="3076"/>
                    </a:cubicBezTo>
                    <a:cubicBezTo>
                      <a:pt x="9851" y="2474"/>
                      <a:pt x="10293" y="1963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-5400000" flipH="1">
              <a:off x="5359077" y="3908217"/>
              <a:ext cx="3739004" cy="3378386"/>
              <a:chOff x="4174225" y="1382525"/>
              <a:chExt cx="2309025" cy="2086325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5018500" y="2600725"/>
                <a:ext cx="406575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9723" extrusionOk="0">
                    <a:moveTo>
                      <a:pt x="6424" y="0"/>
                    </a:moveTo>
                    <a:lnTo>
                      <a:pt x="568" y="568"/>
                    </a:lnTo>
                    <a:lnTo>
                      <a:pt x="534" y="568"/>
                    </a:lnTo>
                    <a:lnTo>
                      <a:pt x="568" y="920"/>
                    </a:lnTo>
                    <a:lnTo>
                      <a:pt x="1" y="6775"/>
                    </a:lnTo>
                    <a:cubicBezTo>
                      <a:pt x="1" y="7308"/>
                      <a:pt x="432" y="7740"/>
                      <a:pt x="965" y="7740"/>
                    </a:cubicBezTo>
                    <a:cubicBezTo>
                      <a:pt x="1238" y="7740"/>
                      <a:pt x="1499" y="7626"/>
                      <a:pt x="1680" y="7433"/>
                    </a:cubicBezTo>
                    <a:cubicBezTo>
                      <a:pt x="1964" y="7127"/>
                      <a:pt x="2475" y="6684"/>
                      <a:pt x="3076" y="6684"/>
                    </a:cubicBezTo>
                    <a:cubicBezTo>
                      <a:pt x="4007" y="6684"/>
                      <a:pt x="4653" y="7433"/>
                      <a:pt x="4653" y="8489"/>
                    </a:cubicBezTo>
                    <a:cubicBezTo>
                      <a:pt x="4653" y="9533"/>
                      <a:pt x="4007" y="10282"/>
                      <a:pt x="3076" y="10282"/>
                    </a:cubicBezTo>
                    <a:cubicBezTo>
                      <a:pt x="2475" y="10282"/>
                      <a:pt x="1964" y="9839"/>
                      <a:pt x="1680" y="9533"/>
                    </a:cubicBezTo>
                    <a:cubicBezTo>
                      <a:pt x="1499" y="9340"/>
                      <a:pt x="1238" y="9226"/>
                      <a:pt x="965" y="9226"/>
                    </a:cubicBezTo>
                    <a:cubicBezTo>
                      <a:pt x="432" y="9226"/>
                      <a:pt x="1" y="9657"/>
                      <a:pt x="1" y="10191"/>
                    </a:cubicBezTo>
                    <a:lnTo>
                      <a:pt x="523" y="15638"/>
                    </a:lnTo>
                    <a:lnTo>
                      <a:pt x="568" y="15638"/>
                    </a:lnTo>
                    <a:lnTo>
                      <a:pt x="6412" y="15070"/>
                    </a:lnTo>
                    <a:cubicBezTo>
                      <a:pt x="7297" y="15070"/>
                      <a:pt x="7717" y="16137"/>
                      <a:pt x="7082" y="16738"/>
                    </a:cubicBezTo>
                    <a:cubicBezTo>
                      <a:pt x="6764" y="17022"/>
                      <a:pt x="6333" y="17544"/>
                      <a:pt x="6333" y="18134"/>
                    </a:cubicBezTo>
                    <a:cubicBezTo>
                      <a:pt x="6333" y="19065"/>
                      <a:pt x="7071" y="19723"/>
                      <a:pt x="8126" y="19723"/>
                    </a:cubicBezTo>
                    <a:cubicBezTo>
                      <a:pt x="9181" y="19723"/>
                      <a:pt x="9930" y="19065"/>
                      <a:pt x="9930" y="18134"/>
                    </a:cubicBezTo>
                    <a:cubicBezTo>
                      <a:pt x="9930" y="17544"/>
                      <a:pt x="9488" y="17034"/>
                      <a:pt x="9181" y="16738"/>
                    </a:cubicBezTo>
                    <a:cubicBezTo>
                      <a:pt x="8534" y="16137"/>
                      <a:pt x="8966" y="15070"/>
                      <a:pt x="9839" y="15070"/>
                    </a:cubicBezTo>
                    <a:lnTo>
                      <a:pt x="15695" y="15638"/>
                    </a:lnTo>
                    <a:lnTo>
                      <a:pt x="15729" y="15638"/>
                    </a:lnTo>
                    <a:lnTo>
                      <a:pt x="16251" y="10213"/>
                    </a:lnTo>
                    <a:cubicBezTo>
                      <a:pt x="16251" y="9680"/>
                      <a:pt x="15820" y="9249"/>
                      <a:pt x="15286" y="9249"/>
                    </a:cubicBezTo>
                    <a:cubicBezTo>
                      <a:pt x="15274" y="9248"/>
                      <a:pt x="15262" y="9248"/>
                      <a:pt x="15251" y="9248"/>
                    </a:cubicBezTo>
                    <a:cubicBezTo>
                      <a:pt x="15002" y="9248"/>
                      <a:pt x="14756" y="9360"/>
                      <a:pt x="14583" y="9555"/>
                    </a:cubicBezTo>
                    <a:cubicBezTo>
                      <a:pt x="14299" y="9862"/>
                      <a:pt x="13788" y="10304"/>
                      <a:pt x="13187" y="10304"/>
                    </a:cubicBezTo>
                    <a:cubicBezTo>
                      <a:pt x="12256" y="10304"/>
                      <a:pt x="11610" y="9555"/>
                      <a:pt x="11610" y="8500"/>
                    </a:cubicBezTo>
                    <a:cubicBezTo>
                      <a:pt x="11610" y="7445"/>
                      <a:pt x="12256" y="6707"/>
                      <a:pt x="13187" y="6707"/>
                    </a:cubicBezTo>
                    <a:cubicBezTo>
                      <a:pt x="13788" y="6707"/>
                      <a:pt x="14299" y="7138"/>
                      <a:pt x="14583" y="7456"/>
                    </a:cubicBezTo>
                    <a:cubicBezTo>
                      <a:pt x="14764" y="7649"/>
                      <a:pt x="15025" y="7762"/>
                      <a:pt x="15286" y="7762"/>
                    </a:cubicBezTo>
                    <a:cubicBezTo>
                      <a:pt x="15831" y="7762"/>
                      <a:pt x="16262" y="7320"/>
                      <a:pt x="16262" y="6786"/>
                    </a:cubicBezTo>
                    <a:lnTo>
                      <a:pt x="15695" y="942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9306" y="0"/>
                      <a:pt x="8875" y="443"/>
                      <a:pt x="8875" y="976"/>
                    </a:cubicBezTo>
                    <a:cubicBezTo>
                      <a:pt x="8863" y="1237"/>
                      <a:pt x="8977" y="1498"/>
                      <a:pt x="9181" y="1680"/>
                    </a:cubicBezTo>
                    <a:cubicBezTo>
                      <a:pt x="9488" y="1964"/>
                      <a:pt x="9930" y="2486"/>
                      <a:pt x="9930" y="3076"/>
                    </a:cubicBezTo>
                    <a:cubicBezTo>
                      <a:pt x="9930" y="4006"/>
                      <a:pt x="9181" y="4664"/>
                      <a:pt x="8126" y="4664"/>
                    </a:cubicBezTo>
                    <a:cubicBezTo>
                      <a:pt x="7071" y="4664"/>
                      <a:pt x="6333" y="4006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5" y="1498"/>
                      <a:pt x="7388" y="1237"/>
                      <a:pt x="7388" y="976"/>
                    </a:cubicBezTo>
                    <a:cubicBezTo>
                      <a:pt x="7388" y="443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4554375" y="2513050"/>
                <a:ext cx="580750" cy="4928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13" extrusionOk="0">
                    <a:moveTo>
                      <a:pt x="11576" y="1"/>
                    </a:moveTo>
                    <a:cubicBezTo>
                      <a:pt x="10520" y="1"/>
                      <a:pt x="9771" y="648"/>
                      <a:pt x="9771" y="1578"/>
                    </a:cubicBezTo>
                    <a:cubicBezTo>
                      <a:pt x="9771" y="2180"/>
                      <a:pt x="10214" y="2690"/>
                      <a:pt x="10532" y="2974"/>
                    </a:cubicBezTo>
                    <a:cubicBezTo>
                      <a:pt x="11167" y="3576"/>
                      <a:pt x="10736" y="4642"/>
                      <a:pt x="9862" y="4642"/>
                    </a:cubicBezTo>
                    <a:lnTo>
                      <a:pt x="4052" y="4075"/>
                    </a:lnTo>
                    <a:lnTo>
                      <a:pt x="4086" y="4427"/>
                    </a:lnTo>
                    <a:lnTo>
                      <a:pt x="4653" y="10282"/>
                    </a:lnTo>
                    <a:cubicBezTo>
                      <a:pt x="4653" y="10815"/>
                      <a:pt x="4222" y="11247"/>
                      <a:pt x="3689" y="11247"/>
                    </a:cubicBezTo>
                    <a:cubicBezTo>
                      <a:pt x="3676" y="11247"/>
                      <a:pt x="3664" y="11247"/>
                      <a:pt x="3652" y="11247"/>
                    </a:cubicBezTo>
                    <a:cubicBezTo>
                      <a:pt x="3394" y="11247"/>
                      <a:pt x="3158" y="11135"/>
                      <a:pt x="2974" y="10940"/>
                    </a:cubicBezTo>
                    <a:cubicBezTo>
                      <a:pt x="2690" y="10634"/>
                      <a:pt x="2180" y="10191"/>
                      <a:pt x="1578" y="10191"/>
                    </a:cubicBezTo>
                    <a:cubicBezTo>
                      <a:pt x="648" y="10191"/>
                      <a:pt x="1" y="10940"/>
                      <a:pt x="1" y="11996"/>
                    </a:cubicBezTo>
                    <a:cubicBezTo>
                      <a:pt x="1" y="13051"/>
                      <a:pt x="648" y="13789"/>
                      <a:pt x="1578" y="13789"/>
                    </a:cubicBezTo>
                    <a:cubicBezTo>
                      <a:pt x="2180" y="13789"/>
                      <a:pt x="2690" y="13357"/>
                      <a:pt x="2974" y="13040"/>
                    </a:cubicBezTo>
                    <a:cubicBezTo>
                      <a:pt x="3167" y="12847"/>
                      <a:pt x="3416" y="12733"/>
                      <a:pt x="3689" y="12733"/>
                    </a:cubicBezTo>
                    <a:cubicBezTo>
                      <a:pt x="4222" y="12733"/>
                      <a:pt x="4653" y="13176"/>
                      <a:pt x="4653" y="13709"/>
                    </a:cubicBezTo>
                    <a:lnTo>
                      <a:pt x="4131" y="19156"/>
                    </a:lnTo>
                    <a:lnTo>
                      <a:pt x="9862" y="19712"/>
                    </a:lnTo>
                    <a:cubicBezTo>
                      <a:pt x="10395" y="19712"/>
                      <a:pt x="10838" y="19281"/>
                      <a:pt x="10838" y="18736"/>
                    </a:cubicBezTo>
                    <a:cubicBezTo>
                      <a:pt x="10838" y="18475"/>
                      <a:pt x="10724" y="18214"/>
                      <a:pt x="10532" y="18033"/>
                    </a:cubicBezTo>
                    <a:cubicBezTo>
                      <a:pt x="10214" y="17749"/>
                      <a:pt x="9783" y="17238"/>
                      <a:pt x="9783" y="16637"/>
                    </a:cubicBezTo>
                    <a:cubicBezTo>
                      <a:pt x="9783" y="15706"/>
                      <a:pt x="10520" y="15060"/>
                      <a:pt x="11576" y="15060"/>
                    </a:cubicBezTo>
                    <a:cubicBezTo>
                      <a:pt x="12631" y="15060"/>
                      <a:pt x="13380" y="15706"/>
                      <a:pt x="13380" y="16637"/>
                    </a:cubicBezTo>
                    <a:cubicBezTo>
                      <a:pt x="13380" y="17238"/>
                      <a:pt x="12937" y="17749"/>
                      <a:pt x="12620" y="18033"/>
                    </a:cubicBezTo>
                    <a:cubicBezTo>
                      <a:pt x="12427" y="18214"/>
                      <a:pt x="12313" y="18475"/>
                      <a:pt x="12324" y="18736"/>
                    </a:cubicBezTo>
                    <a:cubicBezTo>
                      <a:pt x="12324" y="19281"/>
                      <a:pt x="12756" y="19712"/>
                      <a:pt x="13289" y="19712"/>
                    </a:cubicBezTo>
                    <a:lnTo>
                      <a:pt x="19110" y="19145"/>
                    </a:lnTo>
                    <a:lnTo>
                      <a:pt x="18577" y="13698"/>
                    </a:lnTo>
                    <a:cubicBezTo>
                      <a:pt x="18588" y="13176"/>
                      <a:pt x="19008" y="12745"/>
                      <a:pt x="19542" y="12733"/>
                    </a:cubicBezTo>
                    <a:cubicBezTo>
                      <a:pt x="19803" y="12733"/>
                      <a:pt x="20064" y="12847"/>
                      <a:pt x="20245" y="13040"/>
                    </a:cubicBezTo>
                    <a:cubicBezTo>
                      <a:pt x="20529" y="13357"/>
                      <a:pt x="21040" y="13789"/>
                      <a:pt x="21641" y="13789"/>
                    </a:cubicBezTo>
                    <a:cubicBezTo>
                      <a:pt x="22572" y="13789"/>
                      <a:pt x="23230" y="13051"/>
                      <a:pt x="23230" y="11996"/>
                    </a:cubicBezTo>
                    <a:cubicBezTo>
                      <a:pt x="23230" y="10940"/>
                      <a:pt x="22572" y="10191"/>
                      <a:pt x="21641" y="10191"/>
                    </a:cubicBezTo>
                    <a:cubicBezTo>
                      <a:pt x="21040" y="10191"/>
                      <a:pt x="20529" y="10634"/>
                      <a:pt x="20245" y="10940"/>
                    </a:cubicBezTo>
                    <a:cubicBezTo>
                      <a:pt x="20072" y="11135"/>
                      <a:pt x="19826" y="11247"/>
                      <a:pt x="19578" y="11247"/>
                    </a:cubicBezTo>
                    <a:cubicBezTo>
                      <a:pt x="19566" y="11247"/>
                      <a:pt x="19554" y="11247"/>
                      <a:pt x="19542" y="11247"/>
                    </a:cubicBezTo>
                    <a:cubicBezTo>
                      <a:pt x="19008" y="11247"/>
                      <a:pt x="18566" y="10815"/>
                      <a:pt x="18566" y="10282"/>
                    </a:cubicBezTo>
                    <a:lnTo>
                      <a:pt x="19133" y="4427"/>
                    </a:lnTo>
                    <a:lnTo>
                      <a:pt x="19099" y="4075"/>
                    </a:lnTo>
                    <a:lnTo>
                      <a:pt x="13289" y="4642"/>
                    </a:lnTo>
                    <a:cubicBezTo>
                      <a:pt x="12415" y="4642"/>
                      <a:pt x="11984" y="3576"/>
                      <a:pt x="12620" y="2974"/>
                    </a:cubicBezTo>
                    <a:cubicBezTo>
                      <a:pt x="12937" y="2690"/>
                      <a:pt x="13368" y="2180"/>
                      <a:pt x="13368" y="1578"/>
                    </a:cubicBezTo>
                    <a:cubicBezTo>
                      <a:pt x="13368" y="648"/>
                      <a:pt x="12631" y="1"/>
                      <a:pt x="11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5308725" y="2512775"/>
                <a:ext cx="579325" cy="49280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9712" extrusionOk="0">
                    <a:moveTo>
                      <a:pt x="11655" y="1"/>
                    </a:moveTo>
                    <a:cubicBezTo>
                      <a:pt x="10600" y="1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4"/>
                    </a:cubicBezTo>
                    <a:cubicBezTo>
                      <a:pt x="11246" y="3575"/>
                      <a:pt x="10815" y="4642"/>
                      <a:pt x="9941" y="4642"/>
                    </a:cubicBezTo>
                    <a:lnTo>
                      <a:pt x="4120" y="4074"/>
                    </a:lnTo>
                    <a:lnTo>
                      <a:pt x="4086" y="4449"/>
                    </a:lnTo>
                    <a:lnTo>
                      <a:pt x="4653" y="10293"/>
                    </a:lnTo>
                    <a:cubicBezTo>
                      <a:pt x="4653" y="10826"/>
                      <a:pt x="4222" y="11269"/>
                      <a:pt x="3689" y="11269"/>
                    </a:cubicBezTo>
                    <a:cubicBezTo>
                      <a:pt x="3416" y="11269"/>
                      <a:pt x="3167" y="11156"/>
                      <a:pt x="2985" y="10963"/>
                    </a:cubicBezTo>
                    <a:cubicBezTo>
                      <a:pt x="2701" y="10645"/>
                      <a:pt x="2179" y="10214"/>
                      <a:pt x="1578" y="10214"/>
                    </a:cubicBezTo>
                    <a:cubicBezTo>
                      <a:pt x="659" y="10214"/>
                      <a:pt x="1" y="10951"/>
                      <a:pt x="1" y="12007"/>
                    </a:cubicBezTo>
                    <a:cubicBezTo>
                      <a:pt x="1" y="13062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85" y="13062"/>
                    </a:cubicBezTo>
                    <a:cubicBezTo>
                      <a:pt x="3158" y="12867"/>
                      <a:pt x="3394" y="12755"/>
                      <a:pt x="3651" y="12755"/>
                    </a:cubicBezTo>
                    <a:cubicBezTo>
                      <a:pt x="3664" y="12755"/>
                      <a:pt x="3676" y="12755"/>
                      <a:pt x="3689" y="12756"/>
                    </a:cubicBezTo>
                    <a:cubicBezTo>
                      <a:pt x="4222" y="12756"/>
                      <a:pt x="4653" y="13187"/>
                      <a:pt x="4653" y="13720"/>
                    </a:cubicBezTo>
                    <a:lnTo>
                      <a:pt x="4131" y="19144"/>
                    </a:lnTo>
                    <a:lnTo>
                      <a:pt x="9953" y="19712"/>
                    </a:lnTo>
                    <a:cubicBezTo>
                      <a:pt x="10486" y="19712"/>
                      <a:pt x="10917" y="19281"/>
                      <a:pt x="10917" y="18747"/>
                    </a:cubicBezTo>
                    <a:cubicBezTo>
                      <a:pt x="10917" y="18475"/>
                      <a:pt x="10815" y="18225"/>
                      <a:pt x="10611" y="18032"/>
                    </a:cubicBezTo>
                    <a:cubicBezTo>
                      <a:pt x="10304" y="17749"/>
                      <a:pt x="9862" y="17238"/>
                      <a:pt x="9862" y="16648"/>
                    </a:cubicBezTo>
                    <a:cubicBezTo>
                      <a:pt x="9862" y="15717"/>
                      <a:pt x="10611" y="15059"/>
                      <a:pt x="11666" y="15059"/>
                    </a:cubicBezTo>
                    <a:cubicBezTo>
                      <a:pt x="12722" y="15059"/>
                      <a:pt x="13459" y="15706"/>
                      <a:pt x="13459" y="16648"/>
                    </a:cubicBezTo>
                    <a:cubicBezTo>
                      <a:pt x="13459" y="17238"/>
                      <a:pt x="13028" y="17749"/>
                      <a:pt x="12710" y="18032"/>
                    </a:cubicBezTo>
                    <a:cubicBezTo>
                      <a:pt x="12517" y="18225"/>
                      <a:pt x="12404" y="18475"/>
                      <a:pt x="12404" y="18747"/>
                    </a:cubicBezTo>
                    <a:cubicBezTo>
                      <a:pt x="12404" y="19281"/>
                      <a:pt x="12835" y="19712"/>
                      <a:pt x="13380" y="19712"/>
                    </a:cubicBezTo>
                    <a:lnTo>
                      <a:pt x="19054" y="19167"/>
                    </a:lnTo>
                    <a:lnTo>
                      <a:pt x="18520" y="13731"/>
                    </a:lnTo>
                    <a:cubicBezTo>
                      <a:pt x="18520" y="13198"/>
                      <a:pt x="18963" y="12756"/>
                      <a:pt x="19496" y="12756"/>
                    </a:cubicBezTo>
                    <a:cubicBezTo>
                      <a:pt x="19757" y="12756"/>
                      <a:pt x="20018" y="12869"/>
                      <a:pt x="20200" y="13062"/>
                    </a:cubicBezTo>
                    <a:cubicBezTo>
                      <a:pt x="20484" y="13380"/>
                      <a:pt x="20994" y="13811"/>
                      <a:pt x="21596" y="13811"/>
                    </a:cubicBezTo>
                    <a:cubicBezTo>
                      <a:pt x="22526" y="13811"/>
                      <a:pt x="23173" y="13073"/>
                      <a:pt x="23173" y="12018"/>
                    </a:cubicBezTo>
                    <a:cubicBezTo>
                      <a:pt x="23173" y="10963"/>
                      <a:pt x="22526" y="10214"/>
                      <a:pt x="21596" y="10214"/>
                    </a:cubicBezTo>
                    <a:cubicBezTo>
                      <a:pt x="20994" y="10214"/>
                      <a:pt x="20484" y="10656"/>
                      <a:pt x="20200" y="10974"/>
                    </a:cubicBezTo>
                    <a:cubicBezTo>
                      <a:pt x="20018" y="11167"/>
                      <a:pt x="19757" y="11269"/>
                      <a:pt x="19496" y="11269"/>
                    </a:cubicBezTo>
                    <a:cubicBezTo>
                      <a:pt x="18963" y="11269"/>
                      <a:pt x="18520" y="10838"/>
                      <a:pt x="18520" y="10304"/>
                    </a:cubicBezTo>
                    <a:lnTo>
                      <a:pt x="19088" y="4449"/>
                    </a:lnTo>
                    <a:lnTo>
                      <a:pt x="19122" y="4097"/>
                    </a:lnTo>
                    <a:lnTo>
                      <a:pt x="19122" y="4097"/>
                    </a:lnTo>
                    <a:lnTo>
                      <a:pt x="13368" y="4653"/>
                    </a:lnTo>
                    <a:cubicBezTo>
                      <a:pt x="12824" y="4653"/>
                      <a:pt x="12392" y="4211"/>
                      <a:pt x="12404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5309000" y="18463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930" y="1"/>
                    </a:moveTo>
                    <a:lnTo>
                      <a:pt x="4109" y="568"/>
                    </a:lnTo>
                    <a:lnTo>
                      <a:pt x="4086" y="874"/>
                    </a:lnTo>
                    <a:lnTo>
                      <a:pt x="4654" y="6719"/>
                    </a:lnTo>
                    <a:cubicBezTo>
                      <a:pt x="4654" y="7252"/>
                      <a:pt x="4222" y="7694"/>
                      <a:pt x="3689" y="7694"/>
                    </a:cubicBezTo>
                    <a:cubicBezTo>
                      <a:pt x="3417" y="7694"/>
                      <a:pt x="3156" y="7581"/>
                      <a:pt x="2974" y="7388"/>
                    </a:cubicBezTo>
                    <a:cubicBezTo>
                      <a:pt x="2690" y="7070"/>
                      <a:pt x="2180" y="6639"/>
                      <a:pt x="1578" y="6639"/>
                    </a:cubicBezTo>
                    <a:cubicBezTo>
                      <a:pt x="648" y="6639"/>
                      <a:pt x="1" y="7377"/>
                      <a:pt x="1" y="8432"/>
                    </a:cubicBezTo>
                    <a:cubicBezTo>
                      <a:pt x="1" y="9487"/>
                      <a:pt x="648" y="10236"/>
                      <a:pt x="1578" y="10236"/>
                    </a:cubicBezTo>
                    <a:cubicBezTo>
                      <a:pt x="2180" y="10236"/>
                      <a:pt x="2690" y="9794"/>
                      <a:pt x="2974" y="9476"/>
                    </a:cubicBezTo>
                    <a:cubicBezTo>
                      <a:pt x="3147" y="9292"/>
                      <a:pt x="3393" y="9180"/>
                      <a:pt x="3652" y="9180"/>
                    </a:cubicBezTo>
                    <a:cubicBezTo>
                      <a:pt x="3664" y="9180"/>
                      <a:pt x="3677" y="9180"/>
                      <a:pt x="3689" y="9181"/>
                    </a:cubicBezTo>
                    <a:cubicBezTo>
                      <a:pt x="4222" y="9181"/>
                      <a:pt x="4654" y="9612"/>
                      <a:pt x="4654" y="10146"/>
                    </a:cubicBezTo>
                    <a:lnTo>
                      <a:pt x="4132" y="15615"/>
                    </a:lnTo>
                    <a:lnTo>
                      <a:pt x="9942" y="16183"/>
                    </a:lnTo>
                    <a:cubicBezTo>
                      <a:pt x="10815" y="16183"/>
                      <a:pt x="11247" y="15105"/>
                      <a:pt x="10611" y="14503"/>
                    </a:cubicBezTo>
                    <a:cubicBezTo>
                      <a:pt x="10293" y="14219"/>
                      <a:pt x="9862" y="13709"/>
                      <a:pt x="9862" y="13107"/>
                    </a:cubicBezTo>
                    <a:cubicBezTo>
                      <a:pt x="9862" y="12188"/>
                      <a:pt x="10600" y="11530"/>
                      <a:pt x="11655" y="11530"/>
                    </a:cubicBezTo>
                    <a:cubicBezTo>
                      <a:pt x="12711" y="11530"/>
                      <a:pt x="13460" y="12188"/>
                      <a:pt x="13460" y="13107"/>
                    </a:cubicBezTo>
                    <a:cubicBezTo>
                      <a:pt x="13460" y="13709"/>
                      <a:pt x="13017" y="14219"/>
                      <a:pt x="12699" y="14503"/>
                    </a:cubicBezTo>
                    <a:cubicBezTo>
                      <a:pt x="12064" y="15105"/>
                      <a:pt x="12495" y="16183"/>
                      <a:pt x="13369" y="16183"/>
                    </a:cubicBezTo>
                    <a:lnTo>
                      <a:pt x="19043" y="15638"/>
                    </a:lnTo>
                    <a:lnTo>
                      <a:pt x="18509" y="10157"/>
                    </a:lnTo>
                    <a:cubicBezTo>
                      <a:pt x="18509" y="9612"/>
                      <a:pt x="18952" y="9181"/>
                      <a:pt x="19485" y="9181"/>
                    </a:cubicBezTo>
                    <a:cubicBezTo>
                      <a:pt x="19746" y="9181"/>
                      <a:pt x="20007" y="9294"/>
                      <a:pt x="20189" y="9487"/>
                    </a:cubicBezTo>
                    <a:cubicBezTo>
                      <a:pt x="20473" y="9805"/>
                      <a:pt x="20983" y="10236"/>
                      <a:pt x="21585" y="10236"/>
                    </a:cubicBezTo>
                    <a:cubicBezTo>
                      <a:pt x="22515" y="10236"/>
                      <a:pt x="23173" y="9499"/>
                      <a:pt x="23173" y="8443"/>
                    </a:cubicBezTo>
                    <a:cubicBezTo>
                      <a:pt x="23173" y="7388"/>
                      <a:pt x="22504" y="6628"/>
                      <a:pt x="21573" y="6628"/>
                    </a:cubicBezTo>
                    <a:cubicBezTo>
                      <a:pt x="20972" y="6628"/>
                      <a:pt x="20461" y="7070"/>
                      <a:pt x="20177" y="7377"/>
                    </a:cubicBezTo>
                    <a:cubicBezTo>
                      <a:pt x="19985" y="7570"/>
                      <a:pt x="19735" y="7683"/>
                      <a:pt x="19463" y="7683"/>
                    </a:cubicBezTo>
                    <a:cubicBezTo>
                      <a:pt x="18929" y="7683"/>
                      <a:pt x="18498" y="7252"/>
                      <a:pt x="18498" y="6707"/>
                    </a:cubicBezTo>
                    <a:lnTo>
                      <a:pt x="19065" y="863"/>
                    </a:lnTo>
                    <a:lnTo>
                      <a:pt x="19031" y="545"/>
                    </a:lnTo>
                    <a:lnTo>
                      <a:pt x="13357" y="1"/>
                    </a:lnTo>
                    <a:cubicBezTo>
                      <a:pt x="12824" y="1"/>
                      <a:pt x="12393" y="432"/>
                      <a:pt x="12393" y="965"/>
                    </a:cubicBezTo>
                    <a:cubicBezTo>
                      <a:pt x="12381" y="1238"/>
                      <a:pt x="12495" y="1487"/>
                      <a:pt x="12688" y="1669"/>
                    </a:cubicBezTo>
                    <a:cubicBezTo>
                      <a:pt x="13006" y="1952"/>
                      <a:pt x="13437" y="2474"/>
                      <a:pt x="13437" y="3065"/>
                    </a:cubicBezTo>
                    <a:cubicBezTo>
                      <a:pt x="13437" y="3995"/>
                      <a:pt x="12699" y="4653"/>
                      <a:pt x="11644" y="4653"/>
                    </a:cubicBezTo>
                    <a:cubicBezTo>
                      <a:pt x="10589" y="4653"/>
                      <a:pt x="9851" y="3995"/>
                      <a:pt x="9851" y="3065"/>
                    </a:cubicBezTo>
                    <a:cubicBezTo>
                      <a:pt x="9851" y="2474"/>
                      <a:pt x="10282" y="1964"/>
                      <a:pt x="10600" y="1669"/>
                    </a:cubicBezTo>
                    <a:cubicBezTo>
                      <a:pt x="11235" y="1067"/>
                      <a:pt x="10804" y="1"/>
                      <a:pt x="9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5308725" y="1382525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655" y="1"/>
                    </a:moveTo>
                    <a:cubicBezTo>
                      <a:pt x="10600" y="1"/>
                      <a:pt x="9862" y="659"/>
                      <a:pt x="9862" y="1578"/>
                    </a:cubicBezTo>
                    <a:cubicBezTo>
                      <a:pt x="9862" y="2180"/>
                      <a:pt x="10293" y="2690"/>
                      <a:pt x="10611" y="2985"/>
                    </a:cubicBezTo>
                    <a:cubicBezTo>
                      <a:pt x="10804" y="3167"/>
                      <a:pt x="10917" y="3417"/>
                      <a:pt x="10906" y="3689"/>
                    </a:cubicBezTo>
                    <a:cubicBezTo>
                      <a:pt x="10906" y="4222"/>
                      <a:pt x="10475" y="4654"/>
                      <a:pt x="9941" y="4654"/>
                    </a:cubicBezTo>
                    <a:lnTo>
                      <a:pt x="4109" y="4086"/>
                    </a:lnTo>
                    <a:lnTo>
                      <a:pt x="4097" y="4279"/>
                    </a:lnTo>
                    <a:lnTo>
                      <a:pt x="4665" y="10135"/>
                    </a:lnTo>
                    <a:cubicBezTo>
                      <a:pt x="4665" y="10668"/>
                      <a:pt x="4222" y="11099"/>
                      <a:pt x="3689" y="11099"/>
                    </a:cubicBezTo>
                    <a:cubicBezTo>
                      <a:pt x="3416" y="11099"/>
                      <a:pt x="3167" y="10997"/>
                      <a:pt x="2985" y="10793"/>
                    </a:cubicBezTo>
                    <a:cubicBezTo>
                      <a:pt x="2701" y="10486"/>
                      <a:pt x="2179" y="10044"/>
                      <a:pt x="1589" y="10044"/>
                    </a:cubicBezTo>
                    <a:cubicBezTo>
                      <a:pt x="659" y="10044"/>
                      <a:pt x="1" y="10793"/>
                      <a:pt x="1" y="11848"/>
                    </a:cubicBezTo>
                    <a:cubicBezTo>
                      <a:pt x="1" y="12903"/>
                      <a:pt x="659" y="13641"/>
                      <a:pt x="1589" y="13641"/>
                    </a:cubicBezTo>
                    <a:cubicBezTo>
                      <a:pt x="2179" y="13641"/>
                      <a:pt x="2690" y="13210"/>
                      <a:pt x="2985" y="12892"/>
                    </a:cubicBezTo>
                    <a:cubicBezTo>
                      <a:pt x="3167" y="12699"/>
                      <a:pt x="3416" y="12586"/>
                      <a:pt x="3689" y="12586"/>
                    </a:cubicBezTo>
                    <a:cubicBezTo>
                      <a:pt x="4222" y="12586"/>
                      <a:pt x="4665" y="13017"/>
                      <a:pt x="4665" y="13562"/>
                    </a:cubicBezTo>
                    <a:lnTo>
                      <a:pt x="4120" y="19111"/>
                    </a:lnTo>
                    <a:lnTo>
                      <a:pt x="9941" y="18543"/>
                    </a:lnTo>
                    <a:cubicBezTo>
                      <a:pt x="9946" y="18543"/>
                      <a:pt x="9950" y="18543"/>
                      <a:pt x="9955" y="18543"/>
                    </a:cubicBezTo>
                    <a:cubicBezTo>
                      <a:pt x="10820" y="18543"/>
                      <a:pt x="11243" y="19613"/>
                      <a:pt x="10611" y="20211"/>
                    </a:cubicBezTo>
                    <a:cubicBezTo>
                      <a:pt x="10293" y="20495"/>
                      <a:pt x="9851" y="21006"/>
                      <a:pt x="9851" y="21607"/>
                    </a:cubicBezTo>
                    <a:cubicBezTo>
                      <a:pt x="9851" y="22538"/>
                      <a:pt x="10600" y="23185"/>
                      <a:pt x="11655" y="23185"/>
                    </a:cubicBezTo>
                    <a:cubicBezTo>
                      <a:pt x="12710" y="23185"/>
                      <a:pt x="13448" y="22538"/>
                      <a:pt x="13448" y="21607"/>
                    </a:cubicBezTo>
                    <a:cubicBezTo>
                      <a:pt x="13448" y="21006"/>
                      <a:pt x="13017" y="20495"/>
                      <a:pt x="12699" y="20211"/>
                    </a:cubicBezTo>
                    <a:cubicBezTo>
                      <a:pt x="12067" y="19613"/>
                      <a:pt x="12479" y="18543"/>
                      <a:pt x="13355" y="18543"/>
                    </a:cubicBezTo>
                    <a:cubicBezTo>
                      <a:pt x="13359" y="18543"/>
                      <a:pt x="13364" y="18543"/>
                      <a:pt x="13368" y="18543"/>
                    </a:cubicBezTo>
                    <a:lnTo>
                      <a:pt x="19042" y="19088"/>
                    </a:lnTo>
                    <a:lnTo>
                      <a:pt x="19042" y="19088"/>
                    </a:lnTo>
                    <a:lnTo>
                      <a:pt x="18509" y="13550"/>
                    </a:lnTo>
                    <a:cubicBezTo>
                      <a:pt x="18509" y="13017"/>
                      <a:pt x="18940" y="12586"/>
                      <a:pt x="19474" y="12586"/>
                    </a:cubicBezTo>
                    <a:cubicBezTo>
                      <a:pt x="19746" y="12586"/>
                      <a:pt x="19996" y="12688"/>
                      <a:pt x="20188" y="12892"/>
                    </a:cubicBezTo>
                    <a:cubicBezTo>
                      <a:pt x="20472" y="13198"/>
                      <a:pt x="20983" y="13641"/>
                      <a:pt x="21584" y="13641"/>
                    </a:cubicBezTo>
                    <a:cubicBezTo>
                      <a:pt x="22515" y="13641"/>
                      <a:pt x="23162" y="12892"/>
                      <a:pt x="23162" y="11837"/>
                    </a:cubicBezTo>
                    <a:cubicBezTo>
                      <a:pt x="23162" y="10793"/>
                      <a:pt x="22515" y="10044"/>
                      <a:pt x="21584" y="10044"/>
                    </a:cubicBezTo>
                    <a:cubicBezTo>
                      <a:pt x="20983" y="10044"/>
                      <a:pt x="20472" y="10486"/>
                      <a:pt x="20188" y="10793"/>
                    </a:cubicBezTo>
                    <a:cubicBezTo>
                      <a:pt x="19996" y="10986"/>
                      <a:pt x="19746" y="11099"/>
                      <a:pt x="19474" y="11099"/>
                    </a:cubicBezTo>
                    <a:cubicBezTo>
                      <a:pt x="18940" y="11099"/>
                      <a:pt x="18509" y="10668"/>
                      <a:pt x="18509" y="10123"/>
                    </a:cubicBezTo>
                    <a:lnTo>
                      <a:pt x="19076" y="4279"/>
                    </a:lnTo>
                    <a:lnTo>
                      <a:pt x="19088" y="4097"/>
                    </a:lnTo>
                    <a:lnTo>
                      <a:pt x="13357" y="4654"/>
                    </a:lnTo>
                    <a:cubicBezTo>
                      <a:pt x="12835" y="4642"/>
                      <a:pt x="12404" y="4222"/>
                      <a:pt x="12404" y="3689"/>
                    </a:cubicBezTo>
                    <a:cubicBezTo>
                      <a:pt x="12392" y="3417"/>
                      <a:pt x="12506" y="3167"/>
                      <a:pt x="12699" y="2985"/>
                    </a:cubicBezTo>
                    <a:cubicBezTo>
                      <a:pt x="13017" y="2702"/>
                      <a:pt x="13448" y="2180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5308725" y="2134050"/>
                <a:ext cx="491100" cy="495075"/>
              </a:xfrm>
              <a:custGeom>
                <a:avLst/>
                <a:gdLst/>
                <a:ahLst/>
                <a:cxnLst/>
                <a:rect l="l" t="t" r="r" b="b"/>
                <a:pathLst>
                  <a:path w="19644" h="19803" extrusionOk="0">
                    <a:moveTo>
                      <a:pt x="11655" y="0"/>
                    </a:moveTo>
                    <a:cubicBezTo>
                      <a:pt x="10600" y="0"/>
                      <a:pt x="9862" y="658"/>
                      <a:pt x="9862" y="1589"/>
                    </a:cubicBezTo>
                    <a:cubicBezTo>
                      <a:pt x="9862" y="2179"/>
                      <a:pt x="10293" y="2690"/>
                      <a:pt x="10611" y="2985"/>
                    </a:cubicBezTo>
                    <a:cubicBezTo>
                      <a:pt x="11246" y="3586"/>
                      <a:pt x="10815" y="4653"/>
                      <a:pt x="9941" y="4653"/>
                    </a:cubicBezTo>
                    <a:lnTo>
                      <a:pt x="4120" y="4085"/>
                    </a:lnTo>
                    <a:lnTo>
                      <a:pt x="4086" y="4471"/>
                    </a:lnTo>
                    <a:lnTo>
                      <a:pt x="4653" y="10315"/>
                    </a:lnTo>
                    <a:cubicBezTo>
                      <a:pt x="4653" y="10849"/>
                      <a:pt x="4222" y="11291"/>
                      <a:pt x="3689" y="11291"/>
                    </a:cubicBezTo>
                    <a:cubicBezTo>
                      <a:pt x="3416" y="11291"/>
                      <a:pt x="3167" y="11178"/>
                      <a:pt x="2974" y="10985"/>
                    </a:cubicBezTo>
                    <a:cubicBezTo>
                      <a:pt x="2690" y="10667"/>
                      <a:pt x="2179" y="10236"/>
                      <a:pt x="1578" y="10236"/>
                    </a:cubicBezTo>
                    <a:cubicBezTo>
                      <a:pt x="647" y="10236"/>
                      <a:pt x="1" y="10974"/>
                      <a:pt x="1" y="12029"/>
                    </a:cubicBezTo>
                    <a:cubicBezTo>
                      <a:pt x="1" y="13084"/>
                      <a:pt x="647" y="13833"/>
                      <a:pt x="1578" y="13833"/>
                    </a:cubicBezTo>
                    <a:cubicBezTo>
                      <a:pt x="2179" y="13833"/>
                      <a:pt x="2690" y="13391"/>
                      <a:pt x="2974" y="13084"/>
                    </a:cubicBezTo>
                    <a:cubicBezTo>
                      <a:pt x="3147" y="12889"/>
                      <a:pt x="3393" y="12777"/>
                      <a:pt x="3651" y="12777"/>
                    </a:cubicBezTo>
                    <a:cubicBezTo>
                      <a:pt x="3664" y="12777"/>
                      <a:pt x="3676" y="12777"/>
                      <a:pt x="3689" y="12778"/>
                    </a:cubicBezTo>
                    <a:cubicBezTo>
                      <a:pt x="4222" y="12778"/>
                      <a:pt x="4653" y="13209"/>
                      <a:pt x="4653" y="13742"/>
                    </a:cubicBezTo>
                    <a:lnTo>
                      <a:pt x="4120" y="19235"/>
                    </a:lnTo>
                    <a:lnTo>
                      <a:pt x="9941" y="19802"/>
                    </a:lnTo>
                    <a:cubicBezTo>
                      <a:pt x="10815" y="19802"/>
                      <a:pt x="11246" y="18736"/>
                      <a:pt x="10600" y="18134"/>
                    </a:cubicBezTo>
                    <a:cubicBezTo>
                      <a:pt x="10293" y="17850"/>
                      <a:pt x="9851" y="17328"/>
                      <a:pt x="9851" y="16738"/>
                    </a:cubicBezTo>
                    <a:cubicBezTo>
                      <a:pt x="9851" y="15808"/>
                      <a:pt x="10600" y="15150"/>
                      <a:pt x="11655" y="15150"/>
                    </a:cubicBezTo>
                    <a:cubicBezTo>
                      <a:pt x="12710" y="15150"/>
                      <a:pt x="13448" y="15808"/>
                      <a:pt x="13448" y="16738"/>
                    </a:cubicBezTo>
                    <a:cubicBezTo>
                      <a:pt x="13448" y="17328"/>
                      <a:pt x="13017" y="17839"/>
                      <a:pt x="12699" y="18134"/>
                    </a:cubicBezTo>
                    <a:cubicBezTo>
                      <a:pt x="12063" y="18736"/>
                      <a:pt x="12483" y="19802"/>
                      <a:pt x="13368" y="19802"/>
                    </a:cubicBezTo>
                    <a:lnTo>
                      <a:pt x="19110" y="19246"/>
                    </a:lnTo>
                    <a:lnTo>
                      <a:pt x="19644" y="13754"/>
                    </a:lnTo>
                    <a:cubicBezTo>
                      <a:pt x="19644" y="13220"/>
                      <a:pt x="19201" y="12789"/>
                      <a:pt x="18668" y="12789"/>
                    </a:cubicBezTo>
                    <a:cubicBezTo>
                      <a:pt x="18407" y="12789"/>
                      <a:pt x="18146" y="12891"/>
                      <a:pt x="17964" y="13096"/>
                    </a:cubicBezTo>
                    <a:cubicBezTo>
                      <a:pt x="17681" y="13402"/>
                      <a:pt x="17170" y="13845"/>
                      <a:pt x="16568" y="13845"/>
                    </a:cubicBezTo>
                    <a:cubicBezTo>
                      <a:pt x="15638" y="13845"/>
                      <a:pt x="14991" y="13096"/>
                      <a:pt x="14991" y="12052"/>
                    </a:cubicBezTo>
                    <a:cubicBezTo>
                      <a:pt x="14991" y="10996"/>
                      <a:pt x="15638" y="10247"/>
                      <a:pt x="16568" y="10247"/>
                    </a:cubicBezTo>
                    <a:cubicBezTo>
                      <a:pt x="17170" y="10247"/>
                      <a:pt x="17681" y="10690"/>
                      <a:pt x="17964" y="10996"/>
                    </a:cubicBezTo>
                    <a:cubicBezTo>
                      <a:pt x="18146" y="11189"/>
                      <a:pt x="18407" y="11303"/>
                      <a:pt x="18668" y="11303"/>
                    </a:cubicBezTo>
                    <a:cubicBezTo>
                      <a:pt x="19201" y="11303"/>
                      <a:pt x="19644" y="10871"/>
                      <a:pt x="19644" y="10327"/>
                    </a:cubicBezTo>
                    <a:lnTo>
                      <a:pt x="19076" y="4483"/>
                    </a:lnTo>
                    <a:lnTo>
                      <a:pt x="19042" y="4108"/>
                    </a:lnTo>
                    <a:lnTo>
                      <a:pt x="13368" y="4664"/>
                    </a:lnTo>
                    <a:cubicBezTo>
                      <a:pt x="12824" y="4653"/>
                      <a:pt x="12392" y="4222"/>
                      <a:pt x="12404" y="3688"/>
                    </a:cubicBezTo>
                    <a:cubicBezTo>
                      <a:pt x="12392" y="3416"/>
                      <a:pt x="12506" y="3166"/>
                      <a:pt x="12699" y="2985"/>
                    </a:cubicBezTo>
                    <a:cubicBezTo>
                      <a:pt x="13017" y="2701"/>
                      <a:pt x="13448" y="2179"/>
                      <a:pt x="13448" y="1589"/>
                    </a:cubicBezTo>
                    <a:cubicBezTo>
                      <a:pt x="13448" y="658"/>
                      <a:pt x="12710" y="0"/>
                      <a:pt x="1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5018500" y="2134325"/>
                <a:ext cx="406275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6251" h="23310" extrusionOk="0">
                    <a:moveTo>
                      <a:pt x="8137" y="1"/>
                    </a:moveTo>
                    <a:cubicBezTo>
                      <a:pt x="7082" y="1"/>
                      <a:pt x="6333" y="647"/>
                      <a:pt x="6333" y="1578"/>
                    </a:cubicBezTo>
                    <a:cubicBezTo>
                      <a:pt x="6333" y="2179"/>
                      <a:pt x="6775" y="2690"/>
                      <a:pt x="7082" y="2974"/>
                    </a:cubicBezTo>
                    <a:cubicBezTo>
                      <a:pt x="7729" y="3575"/>
                      <a:pt x="7297" y="4642"/>
                      <a:pt x="6424" y="4642"/>
                    </a:cubicBezTo>
                    <a:lnTo>
                      <a:pt x="568" y="4074"/>
                    </a:lnTo>
                    <a:lnTo>
                      <a:pt x="534" y="4074"/>
                    </a:lnTo>
                    <a:lnTo>
                      <a:pt x="568" y="4449"/>
                    </a:lnTo>
                    <a:lnTo>
                      <a:pt x="1" y="10293"/>
                    </a:lnTo>
                    <a:cubicBezTo>
                      <a:pt x="1" y="10838"/>
                      <a:pt x="432" y="11269"/>
                      <a:pt x="965" y="11269"/>
                    </a:cubicBezTo>
                    <a:cubicBezTo>
                      <a:pt x="1238" y="11269"/>
                      <a:pt x="1499" y="11156"/>
                      <a:pt x="1680" y="10963"/>
                    </a:cubicBezTo>
                    <a:cubicBezTo>
                      <a:pt x="1964" y="10656"/>
                      <a:pt x="2475" y="10214"/>
                      <a:pt x="3076" y="10214"/>
                    </a:cubicBezTo>
                    <a:cubicBezTo>
                      <a:pt x="4007" y="10214"/>
                      <a:pt x="4653" y="10951"/>
                      <a:pt x="4653" y="12007"/>
                    </a:cubicBezTo>
                    <a:cubicBezTo>
                      <a:pt x="4653" y="13062"/>
                      <a:pt x="4007" y="13811"/>
                      <a:pt x="3076" y="13811"/>
                    </a:cubicBezTo>
                    <a:cubicBezTo>
                      <a:pt x="2475" y="13811"/>
                      <a:pt x="1964" y="13368"/>
                      <a:pt x="1680" y="13062"/>
                    </a:cubicBezTo>
                    <a:cubicBezTo>
                      <a:pt x="1499" y="12858"/>
                      <a:pt x="1238" y="12756"/>
                      <a:pt x="965" y="12756"/>
                    </a:cubicBezTo>
                    <a:cubicBezTo>
                      <a:pt x="432" y="12756"/>
                      <a:pt x="1" y="13187"/>
                      <a:pt x="1" y="13720"/>
                    </a:cubicBezTo>
                    <a:lnTo>
                      <a:pt x="534" y="19224"/>
                    </a:lnTo>
                    <a:lnTo>
                      <a:pt x="568" y="19224"/>
                    </a:lnTo>
                    <a:lnTo>
                      <a:pt x="6412" y="18656"/>
                    </a:lnTo>
                    <a:cubicBezTo>
                      <a:pt x="6957" y="18656"/>
                      <a:pt x="7388" y="19088"/>
                      <a:pt x="7388" y="19621"/>
                    </a:cubicBezTo>
                    <a:cubicBezTo>
                      <a:pt x="7388" y="19893"/>
                      <a:pt x="7275" y="20143"/>
                      <a:pt x="7082" y="20336"/>
                    </a:cubicBezTo>
                    <a:cubicBezTo>
                      <a:pt x="6764" y="20620"/>
                      <a:pt x="6333" y="21130"/>
                      <a:pt x="6333" y="21732"/>
                    </a:cubicBezTo>
                    <a:cubicBezTo>
                      <a:pt x="6333" y="22662"/>
                      <a:pt x="7071" y="23309"/>
                      <a:pt x="8126" y="23309"/>
                    </a:cubicBezTo>
                    <a:cubicBezTo>
                      <a:pt x="9181" y="23309"/>
                      <a:pt x="9930" y="22662"/>
                      <a:pt x="9930" y="21732"/>
                    </a:cubicBezTo>
                    <a:cubicBezTo>
                      <a:pt x="9930" y="21130"/>
                      <a:pt x="9488" y="20620"/>
                      <a:pt x="9181" y="20336"/>
                    </a:cubicBezTo>
                    <a:cubicBezTo>
                      <a:pt x="8977" y="20143"/>
                      <a:pt x="8875" y="19893"/>
                      <a:pt x="8875" y="19621"/>
                    </a:cubicBezTo>
                    <a:cubicBezTo>
                      <a:pt x="8875" y="19088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6251" y="13743"/>
                    </a:lnTo>
                    <a:cubicBezTo>
                      <a:pt x="16251" y="13198"/>
                      <a:pt x="15820" y="12767"/>
                      <a:pt x="15286" y="12767"/>
                    </a:cubicBezTo>
                    <a:cubicBezTo>
                      <a:pt x="15014" y="12767"/>
                      <a:pt x="14764" y="12880"/>
                      <a:pt x="14583" y="13073"/>
                    </a:cubicBezTo>
                    <a:cubicBezTo>
                      <a:pt x="14299" y="13380"/>
                      <a:pt x="13777" y="13822"/>
                      <a:pt x="13176" y="13822"/>
                    </a:cubicBezTo>
                    <a:cubicBezTo>
                      <a:pt x="12256" y="13822"/>
                      <a:pt x="11598" y="13085"/>
                      <a:pt x="11598" y="12029"/>
                    </a:cubicBezTo>
                    <a:cubicBezTo>
                      <a:pt x="11598" y="10974"/>
                      <a:pt x="12256" y="10225"/>
                      <a:pt x="13176" y="10225"/>
                    </a:cubicBezTo>
                    <a:cubicBezTo>
                      <a:pt x="13777" y="10225"/>
                      <a:pt x="14288" y="10668"/>
                      <a:pt x="14583" y="10974"/>
                    </a:cubicBezTo>
                    <a:cubicBezTo>
                      <a:pt x="14764" y="11178"/>
                      <a:pt x="15014" y="11280"/>
                      <a:pt x="15286" y="11280"/>
                    </a:cubicBezTo>
                    <a:cubicBezTo>
                      <a:pt x="15820" y="11280"/>
                      <a:pt x="16251" y="10849"/>
                      <a:pt x="16251" y="10316"/>
                    </a:cubicBezTo>
                    <a:lnTo>
                      <a:pt x="15684" y="4460"/>
                    </a:lnTo>
                    <a:lnTo>
                      <a:pt x="15729" y="4074"/>
                    </a:lnTo>
                    <a:lnTo>
                      <a:pt x="15684" y="4074"/>
                    </a:lnTo>
                    <a:lnTo>
                      <a:pt x="9851" y="4642"/>
                    </a:lnTo>
                    <a:cubicBezTo>
                      <a:pt x="8966" y="4642"/>
                      <a:pt x="8546" y="3575"/>
                      <a:pt x="9181" y="2974"/>
                    </a:cubicBezTo>
                    <a:cubicBezTo>
                      <a:pt x="9488" y="2690"/>
                      <a:pt x="9930" y="2179"/>
                      <a:pt x="9930" y="1578"/>
                    </a:cubicBezTo>
                    <a:cubicBezTo>
                      <a:pt x="9930" y="647"/>
                      <a:pt x="9193" y="1"/>
                      <a:pt x="81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5018500" y="1846375"/>
                <a:ext cx="4065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568" y="568"/>
                    </a:lnTo>
                    <a:lnTo>
                      <a:pt x="545" y="568"/>
                    </a:lnTo>
                    <a:lnTo>
                      <a:pt x="568" y="852"/>
                    </a:lnTo>
                    <a:lnTo>
                      <a:pt x="1" y="6696"/>
                    </a:lnTo>
                    <a:cubicBezTo>
                      <a:pt x="1" y="7229"/>
                      <a:pt x="432" y="7660"/>
                      <a:pt x="965" y="7660"/>
                    </a:cubicBezTo>
                    <a:cubicBezTo>
                      <a:pt x="978" y="7661"/>
                      <a:pt x="990" y="7661"/>
                      <a:pt x="1003" y="7661"/>
                    </a:cubicBezTo>
                    <a:cubicBezTo>
                      <a:pt x="1261" y="7661"/>
                      <a:pt x="1507" y="7549"/>
                      <a:pt x="1680" y="7365"/>
                    </a:cubicBezTo>
                    <a:cubicBezTo>
                      <a:pt x="1964" y="7048"/>
                      <a:pt x="2475" y="6616"/>
                      <a:pt x="3076" y="6616"/>
                    </a:cubicBezTo>
                    <a:cubicBezTo>
                      <a:pt x="4007" y="6616"/>
                      <a:pt x="4653" y="7354"/>
                      <a:pt x="4653" y="8409"/>
                    </a:cubicBezTo>
                    <a:cubicBezTo>
                      <a:pt x="4653" y="9465"/>
                      <a:pt x="4007" y="10202"/>
                      <a:pt x="3076" y="10202"/>
                    </a:cubicBezTo>
                    <a:cubicBezTo>
                      <a:pt x="2475" y="10202"/>
                      <a:pt x="1964" y="9771"/>
                      <a:pt x="1680" y="9453"/>
                    </a:cubicBezTo>
                    <a:cubicBezTo>
                      <a:pt x="1507" y="9269"/>
                      <a:pt x="1261" y="9158"/>
                      <a:pt x="1003" y="9158"/>
                    </a:cubicBezTo>
                    <a:cubicBezTo>
                      <a:pt x="990" y="9158"/>
                      <a:pt x="978" y="9158"/>
                      <a:pt x="965" y="9158"/>
                    </a:cubicBezTo>
                    <a:cubicBezTo>
                      <a:pt x="432" y="9158"/>
                      <a:pt x="1" y="9589"/>
                      <a:pt x="1" y="10123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12" y="16171"/>
                    </a:lnTo>
                    <a:cubicBezTo>
                      <a:pt x="7297" y="16171"/>
                      <a:pt x="7717" y="15105"/>
                      <a:pt x="7082" y="14503"/>
                    </a:cubicBezTo>
                    <a:cubicBezTo>
                      <a:pt x="6764" y="14219"/>
                      <a:pt x="6333" y="13709"/>
                      <a:pt x="6333" y="13107"/>
                    </a:cubicBezTo>
                    <a:cubicBezTo>
                      <a:pt x="6333" y="12177"/>
                      <a:pt x="7082" y="11519"/>
                      <a:pt x="8126" y="11519"/>
                    </a:cubicBezTo>
                    <a:cubicBezTo>
                      <a:pt x="9181" y="11519"/>
                      <a:pt x="9930" y="12177"/>
                      <a:pt x="9930" y="13107"/>
                    </a:cubicBezTo>
                    <a:cubicBezTo>
                      <a:pt x="9930" y="13709"/>
                      <a:pt x="9488" y="14219"/>
                      <a:pt x="9181" y="14503"/>
                    </a:cubicBezTo>
                    <a:cubicBezTo>
                      <a:pt x="8534" y="15105"/>
                      <a:pt x="8966" y="16171"/>
                      <a:pt x="9839" y="16171"/>
                    </a:cubicBezTo>
                    <a:lnTo>
                      <a:pt x="15695" y="15604"/>
                    </a:lnTo>
                    <a:lnTo>
                      <a:pt x="15729" y="15604"/>
                    </a:lnTo>
                    <a:lnTo>
                      <a:pt x="16262" y="10134"/>
                    </a:lnTo>
                    <a:cubicBezTo>
                      <a:pt x="16262" y="9601"/>
                      <a:pt x="15820" y="9170"/>
                      <a:pt x="15286" y="9170"/>
                    </a:cubicBezTo>
                    <a:cubicBezTo>
                      <a:pt x="15014" y="9170"/>
                      <a:pt x="14764" y="9272"/>
                      <a:pt x="14583" y="9476"/>
                    </a:cubicBezTo>
                    <a:cubicBezTo>
                      <a:pt x="14299" y="9782"/>
                      <a:pt x="13777" y="10225"/>
                      <a:pt x="13187" y="10225"/>
                    </a:cubicBezTo>
                    <a:cubicBezTo>
                      <a:pt x="12256" y="10225"/>
                      <a:pt x="11598" y="9476"/>
                      <a:pt x="11598" y="8421"/>
                    </a:cubicBezTo>
                    <a:cubicBezTo>
                      <a:pt x="11598" y="7377"/>
                      <a:pt x="12256" y="6628"/>
                      <a:pt x="13187" y="6628"/>
                    </a:cubicBezTo>
                    <a:cubicBezTo>
                      <a:pt x="13777" y="6628"/>
                      <a:pt x="14288" y="7070"/>
                      <a:pt x="14583" y="7377"/>
                    </a:cubicBezTo>
                    <a:cubicBezTo>
                      <a:pt x="14764" y="7570"/>
                      <a:pt x="15014" y="7683"/>
                      <a:pt x="15286" y="7683"/>
                    </a:cubicBezTo>
                    <a:cubicBezTo>
                      <a:pt x="15820" y="7683"/>
                      <a:pt x="16262" y="7252"/>
                      <a:pt x="16262" y="6707"/>
                    </a:cubicBezTo>
                    <a:lnTo>
                      <a:pt x="15695" y="863"/>
                    </a:lnTo>
                    <a:lnTo>
                      <a:pt x="15718" y="557"/>
                    </a:lnTo>
                    <a:lnTo>
                      <a:pt x="15695" y="557"/>
                    </a:lnTo>
                    <a:lnTo>
                      <a:pt x="9851" y="1"/>
                    </a:lnTo>
                    <a:cubicBezTo>
                      <a:pt x="9846" y="1"/>
                      <a:pt x="9841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4174225" y="2134325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59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1246" y="3587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4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676" y="11270"/>
                      <a:pt x="3664" y="11270"/>
                      <a:pt x="3651" y="11270"/>
                    </a:cubicBezTo>
                    <a:cubicBezTo>
                      <a:pt x="3393" y="11270"/>
                      <a:pt x="3147" y="11158"/>
                      <a:pt x="2974" y="10974"/>
                    </a:cubicBezTo>
                    <a:cubicBezTo>
                      <a:pt x="2690" y="10656"/>
                      <a:pt x="2179" y="10225"/>
                      <a:pt x="1578" y="10225"/>
                    </a:cubicBezTo>
                    <a:cubicBezTo>
                      <a:pt x="647" y="10225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80"/>
                      <a:pt x="2974" y="13062"/>
                    </a:cubicBezTo>
                    <a:cubicBezTo>
                      <a:pt x="3155" y="12869"/>
                      <a:pt x="3416" y="12756"/>
                      <a:pt x="3689" y="12756"/>
                    </a:cubicBezTo>
                    <a:cubicBezTo>
                      <a:pt x="4222" y="12756"/>
                      <a:pt x="4653" y="13198"/>
                      <a:pt x="4653" y="13731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815" y="19791"/>
                      <a:pt x="11235" y="18725"/>
                      <a:pt x="10600" y="18123"/>
                    </a:cubicBezTo>
                    <a:cubicBezTo>
                      <a:pt x="10293" y="17839"/>
                      <a:pt x="9851" y="17317"/>
                      <a:pt x="9851" y="16727"/>
                    </a:cubicBezTo>
                    <a:cubicBezTo>
                      <a:pt x="9851" y="15797"/>
                      <a:pt x="10600" y="15139"/>
                      <a:pt x="11644" y="15139"/>
                    </a:cubicBezTo>
                    <a:cubicBezTo>
                      <a:pt x="12699" y="15139"/>
                      <a:pt x="13448" y="15797"/>
                      <a:pt x="13448" y="16727"/>
                    </a:cubicBezTo>
                    <a:cubicBezTo>
                      <a:pt x="13448" y="17317"/>
                      <a:pt x="13005" y="17828"/>
                      <a:pt x="12699" y="18123"/>
                    </a:cubicBezTo>
                    <a:cubicBezTo>
                      <a:pt x="12052" y="18725"/>
                      <a:pt x="12483" y="19791"/>
                      <a:pt x="13357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20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25"/>
                      <a:pt x="21800" y="10225"/>
                    </a:cubicBezTo>
                    <a:cubicBezTo>
                      <a:pt x="21198" y="10225"/>
                      <a:pt x="20688" y="10656"/>
                      <a:pt x="20404" y="10974"/>
                    </a:cubicBezTo>
                    <a:cubicBezTo>
                      <a:pt x="20231" y="11158"/>
                      <a:pt x="19985" y="11270"/>
                      <a:pt x="19736" y="11270"/>
                    </a:cubicBezTo>
                    <a:cubicBezTo>
                      <a:pt x="19724" y="11270"/>
                      <a:pt x="19712" y="11270"/>
                      <a:pt x="19700" y="11269"/>
                    </a:cubicBezTo>
                    <a:cubicBezTo>
                      <a:pt x="19156" y="11269"/>
                      <a:pt x="18725" y="10838"/>
                      <a:pt x="18725" y="10304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87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6065050" y="2889525"/>
                <a:ext cx="41820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2" y="4653"/>
                    </a:cubicBezTo>
                    <a:lnTo>
                      <a:pt x="4086" y="4086"/>
                    </a:lnTo>
                    <a:lnTo>
                      <a:pt x="4041" y="4086"/>
                    </a:lnTo>
                    <a:lnTo>
                      <a:pt x="4086" y="4506"/>
                    </a:lnTo>
                    <a:lnTo>
                      <a:pt x="4654" y="10361"/>
                    </a:lnTo>
                    <a:cubicBezTo>
                      <a:pt x="4654" y="10894"/>
                      <a:pt x="4222" y="11326"/>
                      <a:pt x="3689" y="11326"/>
                    </a:cubicBezTo>
                    <a:cubicBezTo>
                      <a:pt x="3417" y="11326"/>
                      <a:pt x="3156" y="11223"/>
                      <a:pt x="2974" y="11019"/>
                    </a:cubicBezTo>
                    <a:cubicBezTo>
                      <a:pt x="2690" y="10713"/>
                      <a:pt x="2180" y="10270"/>
                      <a:pt x="1578" y="10270"/>
                    </a:cubicBezTo>
                    <a:cubicBezTo>
                      <a:pt x="648" y="10270"/>
                      <a:pt x="1" y="11019"/>
                      <a:pt x="1" y="12075"/>
                    </a:cubicBezTo>
                    <a:cubicBezTo>
                      <a:pt x="1" y="13130"/>
                      <a:pt x="648" y="13868"/>
                      <a:pt x="1578" y="13868"/>
                    </a:cubicBezTo>
                    <a:cubicBezTo>
                      <a:pt x="2180" y="13868"/>
                      <a:pt x="2690" y="13436"/>
                      <a:pt x="2974" y="13119"/>
                    </a:cubicBezTo>
                    <a:cubicBezTo>
                      <a:pt x="3156" y="12926"/>
                      <a:pt x="3417" y="12812"/>
                      <a:pt x="3689" y="12812"/>
                    </a:cubicBezTo>
                    <a:cubicBezTo>
                      <a:pt x="4222" y="12812"/>
                      <a:pt x="4654" y="13243"/>
                      <a:pt x="4654" y="13788"/>
                    </a:cubicBezTo>
                    <a:lnTo>
                      <a:pt x="4143" y="19076"/>
                    </a:lnTo>
                    <a:lnTo>
                      <a:pt x="9942" y="19632"/>
                    </a:lnTo>
                    <a:cubicBezTo>
                      <a:pt x="10815" y="19632"/>
                      <a:pt x="11247" y="18566"/>
                      <a:pt x="10611" y="17964"/>
                    </a:cubicBezTo>
                    <a:cubicBezTo>
                      <a:pt x="10293" y="17680"/>
                      <a:pt x="9862" y="17170"/>
                      <a:pt x="9862" y="16568"/>
                    </a:cubicBezTo>
                    <a:cubicBezTo>
                      <a:pt x="9862" y="15638"/>
                      <a:pt x="10600" y="14991"/>
                      <a:pt x="11655" y="14991"/>
                    </a:cubicBezTo>
                    <a:cubicBezTo>
                      <a:pt x="12711" y="14991"/>
                      <a:pt x="13448" y="15638"/>
                      <a:pt x="13448" y="16568"/>
                    </a:cubicBezTo>
                    <a:cubicBezTo>
                      <a:pt x="13448" y="17170"/>
                      <a:pt x="13017" y="17680"/>
                      <a:pt x="12699" y="17964"/>
                    </a:cubicBezTo>
                    <a:cubicBezTo>
                      <a:pt x="12064" y="18566"/>
                      <a:pt x="12495" y="19632"/>
                      <a:pt x="13369" y="19632"/>
                    </a:cubicBezTo>
                    <a:lnTo>
                      <a:pt x="16728" y="19314"/>
                    </a:lnTo>
                    <a:lnTo>
                      <a:pt x="16728" y="4324"/>
                    </a:lnTo>
                    <a:lnTo>
                      <a:pt x="13369" y="4653"/>
                    </a:lnTo>
                    <a:cubicBezTo>
                      <a:pt x="12835" y="4653"/>
                      <a:pt x="12393" y="4222"/>
                      <a:pt x="12393" y="3677"/>
                    </a:cubicBezTo>
                    <a:cubicBezTo>
                      <a:pt x="12393" y="3416"/>
                      <a:pt x="12506" y="3155"/>
                      <a:pt x="12699" y="2974"/>
                    </a:cubicBezTo>
                    <a:cubicBezTo>
                      <a:pt x="13006" y="2690"/>
                      <a:pt x="13448" y="2179"/>
                      <a:pt x="13448" y="1578"/>
                    </a:cubicBezTo>
                    <a:cubicBezTo>
                      <a:pt x="13448" y="647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153000" y="2600725"/>
                <a:ext cx="329975" cy="40515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206" extrusionOk="0">
                    <a:moveTo>
                      <a:pt x="6424" y="0"/>
                    </a:moveTo>
                    <a:lnTo>
                      <a:pt x="602" y="568"/>
                    </a:lnTo>
                    <a:lnTo>
                      <a:pt x="568" y="942"/>
                    </a:lnTo>
                    <a:lnTo>
                      <a:pt x="1" y="6786"/>
                    </a:lnTo>
                    <a:cubicBezTo>
                      <a:pt x="1" y="7378"/>
                      <a:pt x="477" y="7762"/>
                      <a:pt x="976" y="7762"/>
                    </a:cubicBezTo>
                    <a:cubicBezTo>
                      <a:pt x="1224" y="7762"/>
                      <a:pt x="1477" y="7667"/>
                      <a:pt x="1680" y="7456"/>
                    </a:cubicBezTo>
                    <a:cubicBezTo>
                      <a:pt x="1964" y="7150"/>
                      <a:pt x="2475" y="6707"/>
                      <a:pt x="3076" y="6707"/>
                    </a:cubicBezTo>
                    <a:cubicBezTo>
                      <a:pt x="4007" y="6707"/>
                      <a:pt x="4653" y="7456"/>
                      <a:pt x="4653" y="8511"/>
                    </a:cubicBezTo>
                    <a:cubicBezTo>
                      <a:pt x="4653" y="9555"/>
                      <a:pt x="4007" y="10304"/>
                      <a:pt x="3076" y="10304"/>
                    </a:cubicBezTo>
                    <a:cubicBezTo>
                      <a:pt x="2475" y="10304"/>
                      <a:pt x="1964" y="9862"/>
                      <a:pt x="1680" y="9555"/>
                    </a:cubicBezTo>
                    <a:cubicBezTo>
                      <a:pt x="1487" y="9362"/>
                      <a:pt x="1238" y="9249"/>
                      <a:pt x="965" y="9249"/>
                    </a:cubicBezTo>
                    <a:cubicBezTo>
                      <a:pt x="432" y="9249"/>
                      <a:pt x="1" y="9680"/>
                      <a:pt x="1" y="10213"/>
                    </a:cubicBezTo>
                    <a:lnTo>
                      <a:pt x="523" y="15638"/>
                    </a:lnTo>
                    <a:lnTo>
                      <a:pt x="557" y="15638"/>
                    </a:lnTo>
                    <a:lnTo>
                      <a:pt x="6412" y="16205"/>
                    </a:lnTo>
                    <a:cubicBezTo>
                      <a:pt x="6946" y="16205"/>
                      <a:pt x="7377" y="15774"/>
                      <a:pt x="7377" y="15241"/>
                    </a:cubicBezTo>
                    <a:cubicBezTo>
                      <a:pt x="7388" y="14968"/>
                      <a:pt x="7275" y="14707"/>
                      <a:pt x="7082" y="14526"/>
                    </a:cubicBezTo>
                    <a:cubicBezTo>
                      <a:pt x="6764" y="14242"/>
                      <a:pt x="6322" y="13731"/>
                      <a:pt x="6322" y="13130"/>
                    </a:cubicBezTo>
                    <a:cubicBezTo>
                      <a:pt x="6322" y="12199"/>
                      <a:pt x="7071" y="11553"/>
                      <a:pt x="8126" y="11553"/>
                    </a:cubicBezTo>
                    <a:cubicBezTo>
                      <a:pt x="9181" y="11553"/>
                      <a:pt x="9919" y="12199"/>
                      <a:pt x="9919" y="13130"/>
                    </a:cubicBezTo>
                    <a:cubicBezTo>
                      <a:pt x="9919" y="13731"/>
                      <a:pt x="9488" y="14242"/>
                      <a:pt x="9170" y="14526"/>
                    </a:cubicBezTo>
                    <a:cubicBezTo>
                      <a:pt x="8977" y="14707"/>
                      <a:pt x="8863" y="14968"/>
                      <a:pt x="8863" y="15241"/>
                    </a:cubicBezTo>
                    <a:cubicBezTo>
                      <a:pt x="8863" y="15774"/>
                      <a:pt x="9306" y="16205"/>
                      <a:pt x="9839" y="16205"/>
                    </a:cubicBezTo>
                    <a:lnTo>
                      <a:pt x="13198" y="15876"/>
                    </a:lnTo>
                    <a:lnTo>
                      <a:pt x="13198" y="10304"/>
                    </a:lnTo>
                    <a:cubicBezTo>
                      <a:pt x="12302" y="10259"/>
                      <a:pt x="11678" y="9533"/>
                      <a:pt x="11678" y="8500"/>
                    </a:cubicBezTo>
                    <a:cubicBezTo>
                      <a:pt x="11678" y="7479"/>
                      <a:pt x="12302" y="6741"/>
                      <a:pt x="13198" y="6707"/>
                    </a:cubicBezTo>
                    <a:lnTo>
                      <a:pt x="13198" y="330"/>
                    </a:lnTo>
                    <a:lnTo>
                      <a:pt x="9851" y="0"/>
                    </a:lnTo>
                    <a:cubicBezTo>
                      <a:pt x="9306" y="0"/>
                      <a:pt x="8875" y="432"/>
                      <a:pt x="8875" y="965"/>
                    </a:cubicBezTo>
                    <a:cubicBezTo>
                      <a:pt x="8875" y="1237"/>
                      <a:pt x="8988" y="1498"/>
                      <a:pt x="9181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93" y="4653"/>
                      <a:pt x="8137" y="4653"/>
                    </a:cubicBezTo>
                    <a:cubicBezTo>
                      <a:pt x="7082" y="4653"/>
                      <a:pt x="6333" y="4006"/>
                      <a:pt x="6333" y="3076"/>
                    </a:cubicBezTo>
                    <a:cubicBezTo>
                      <a:pt x="6333" y="2474"/>
                      <a:pt x="6775" y="1964"/>
                      <a:pt x="7082" y="1680"/>
                    </a:cubicBezTo>
                    <a:cubicBezTo>
                      <a:pt x="7286" y="1498"/>
                      <a:pt x="7388" y="1237"/>
                      <a:pt x="7388" y="965"/>
                    </a:cubicBezTo>
                    <a:cubicBezTo>
                      <a:pt x="7388" y="432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6065050" y="1382525"/>
                <a:ext cx="41792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23196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0804" y="3167"/>
                      <a:pt x="10906" y="3417"/>
                      <a:pt x="10906" y="3689"/>
                    </a:cubicBezTo>
                    <a:cubicBezTo>
                      <a:pt x="10906" y="4222"/>
                      <a:pt x="10475" y="4654"/>
                      <a:pt x="9942" y="4654"/>
                    </a:cubicBezTo>
                    <a:lnTo>
                      <a:pt x="4086" y="4086"/>
                    </a:lnTo>
                    <a:lnTo>
                      <a:pt x="4064" y="4086"/>
                    </a:lnTo>
                    <a:lnTo>
                      <a:pt x="4086" y="4290"/>
                    </a:lnTo>
                    <a:lnTo>
                      <a:pt x="4654" y="10135"/>
                    </a:lnTo>
                    <a:cubicBezTo>
                      <a:pt x="4654" y="10668"/>
                      <a:pt x="4222" y="11110"/>
                      <a:pt x="3689" y="11110"/>
                    </a:cubicBezTo>
                    <a:cubicBezTo>
                      <a:pt x="3417" y="11110"/>
                      <a:pt x="3156" y="10997"/>
                      <a:pt x="2974" y="10804"/>
                    </a:cubicBezTo>
                    <a:cubicBezTo>
                      <a:pt x="2690" y="10486"/>
                      <a:pt x="2180" y="10055"/>
                      <a:pt x="1578" y="10055"/>
                    </a:cubicBezTo>
                    <a:cubicBezTo>
                      <a:pt x="648" y="10055"/>
                      <a:pt x="1" y="10793"/>
                      <a:pt x="1" y="11848"/>
                    </a:cubicBezTo>
                    <a:cubicBezTo>
                      <a:pt x="1" y="12903"/>
                      <a:pt x="648" y="13652"/>
                      <a:pt x="1578" y="13652"/>
                    </a:cubicBezTo>
                    <a:cubicBezTo>
                      <a:pt x="2180" y="13652"/>
                      <a:pt x="2690" y="13210"/>
                      <a:pt x="2974" y="12892"/>
                    </a:cubicBezTo>
                    <a:cubicBezTo>
                      <a:pt x="3147" y="12708"/>
                      <a:pt x="3393" y="12596"/>
                      <a:pt x="3652" y="12596"/>
                    </a:cubicBezTo>
                    <a:cubicBezTo>
                      <a:pt x="3664" y="12596"/>
                      <a:pt x="3677" y="12596"/>
                      <a:pt x="3689" y="12597"/>
                    </a:cubicBezTo>
                    <a:cubicBezTo>
                      <a:pt x="4222" y="12597"/>
                      <a:pt x="4654" y="13028"/>
                      <a:pt x="4654" y="13562"/>
                    </a:cubicBezTo>
                    <a:lnTo>
                      <a:pt x="4120" y="19111"/>
                    </a:lnTo>
                    <a:lnTo>
                      <a:pt x="9942" y="18543"/>
                    </a:lnTo>
                    <a:cubicBezTo>
                      <a:pt x="10815" y="18543"/>
                      <a:pt x="11235" y="19610"/>
                      <a:pt x="10600" y="20211"/>
                    </a:cubicBezTo>
                    <a:cubicBezTo>
                      <a:pt x="10293" y="20495"/>
                      <a:pt x="9851" y="21017"/>
                      <a:pt x="9851" y="21607"/>
                    </a:cubicBezTo>
                    <a:cubicBezTo>
                      <a:pt x="9851" y="22538"/>
                      <a:pt x="10600" y="23196"/>
                      <a:pt x="11655" y="23196"/>
                    </a:cubicBezTo>
                    <a:cubicBezTo>
                      <a:pt x="12699" y="23196"/>
                      <a:pt x="13448" y="22538"/>
                      <a:pt x="13448" y="21607"/>
                    </a:cubicBezTo>
                    <a:cubicBezTo>
                      <a:pt x="13448" y="21017"/>
                      <a:pt x="13006" y="20506"/>
                      <a:pt x="12699" y="20211"/>
                    </a:cubicBezTo>
                    <a:cubicBezTo>
                      <a:pt x="12052" y="19610"/>
                      <a:pt x="12484" y="18543"/>
                      <a:pt x="13357" y="18543"/>
                    </a:cubicBezTo>
                    <a:lnTo>
                      <a:pt x="16716" y="18861"/>
                    </a:lnTo>
                    <a:lnTo>
                      <a:pt x="16716" y="13641"/>
                    </a:lnTo>
                    <a:cubicBezTo>
                      <a:pt x="15831" y="13607"/>
                      <a:pt x="15207" y="12881"/>
                      <a:pt x="15207" y="11848"/>
                    </a:cubicBezTo>
                    <a:cubicBezTo>
                      <a:pt x="15207" y="10827"/>
                      <a:pt x="15831" y="10089"/>
                      <a:pt x="16716" y="10055"/>
                    </a:cubicBezTo>
                    <a:lnTo>
                      <a:pt x="16716" y="4336"/>
                    </a:lnTo>
                    <a:lnTo>
                      <a:pt x="13369" y="4654"/>
                    </a:lnTo>
                    <a:cubicBezTo>
                      <a:pt x="12824" y="4654"/>
                      <a:pt x="12393" y="4222"/>
                      <a:pt x="12393" y="3689"/>
                    </a:cubicBezTo>
                    <a:cubicBezTo>
                      <a:pt x="12393" y="3417"/>
                      <a:pt x="12506" y="3167"/>
                      <a:pt x="12699" y="2974"/>
                    </a:cubicBezTo>
                    <a:cubicBezTo>
                      <a:pt x="13006" y="2690"/>
                      <a:pt x="13448" y="2180"/>
                      <a:pt x="13448" y="1578"/>
                    </a:cubicBezTo>
                    <a:cubicBezTo>
                      <a:pt x="13448" y="648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5771425" y="2512775"/>
                <a:ext cx="49820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41" extrusionOk="0">
                    <a:moveTo>
                      <a:pt x="8274" y="1"/>
                    </a:moveTo>
                    <a:cubicBezTo>
                      <a:pt x="7218" y="1"/>
                      <a:pt x="6469" y="659"/>
                      <a:pt x="6469" y="1589"/>
                    </a:cubicBezTo>
                    <a:cubicBezTo>
                      <a:pt x="6469" y="2179"/>
                      <a:pt x="6912" y="2690"/>
                      <a:pt x="7218" y="2985"/>
                    </a:cubicBezTo>
                    <a:cubicBezTo>
                      <a:pt x="7865" y="3587"/>
                      <a:pt x="7434" y="4653"/>
                      <a:pt x="6560" y="4653"/>
                    </a:cubicBezTo>
                    <a:lnTo>
                      <a:pt x="705" y="4086"/>
                    </a:lnTo>
                    <a:lnTo>
                      <a:pt x="602" y="4097"/>
                    </a:lnTo>
                    <a:lnTo>
                      <a:pt x="568" y="4460"/>
                    </a:lnTo>
                    <a:lnTo>
                      <a:pt x="1" y="10304"/>
                    </a:lnTo>
                    <a:cubicBezTo>
                      <a:pt x="1" y="10838"/>
                      <a:pt x="432" y="11280"/>
                      <a:pt x="966" y="11280"/>
                    </a:cubicBezTo>
                    <a:cubicBezTo>
                      <a:pt x="1238" y="11280"/>
                      <a:pt x="1499" y="11167"/>
                      <a:pt x="1680" y="10974"/>
                    </a:cubicBezTo>
                    <a:cubicBezTo>
                      <a:pt x="1964" y="10656"/>
                      <a:pt x="2475" y="10225"/>
                      <a:pt x="3076" y="10225"/>
                    </a:cubicBezTo>
                    <a:cubicBezTo>
                      <a:pt x="4007" y="10225"/>
                      <a:pt x="4654" y="10963"/>
                      <a:pt x="4654" y="12018"/>
                    </a:cubicBezTo>
                    <a:cubicBezTo>
                      <a:pt x="4654" y="13073"/>
                      <a:pt x="4007" y="13822"/>
                      <a:pt x="3076" y="13822"/>
                    </a:cubicBezTo>
                    <a:cubicBezTo>
                      <a:pt x="2475" y="13822"/>
                      <a:pt x="1964" y="13380"/>
                      <a:pt x="1680" y="13073"/>
                    </a:cubicBezTo>
                    <a:cubicBezTo>
                      <a:pt x="1499" y="12869"/>
                      <a:pt x="1238" y="12767"/>
                      <a:pt x="966" y="12767"/>
                    </a:cubicBezTo>
                    <a:cubicBezTo>
                      <a:pt x="432" y="12767"/>
                      <a:pt x="1" y="13198"/>
                      <a:pt x="1" y="13731"/>
                    </a:cubicBezTo>
                    <a:lnTo>
                      <a:pt x="523" y="19167"/>
                    </a:lnTo>
                    <a:lnTo>
                      <a:pt x="705" y="19156"/>
                    </a:lnTo>
                    <a:lnTo>
                      <a:pt x="6549" y="18588"/>
                    </a:lnTo>
                    <a:cubicBezTo>
                      <a:pt x="7434" y="18588"/>
                      <a:pt x="7854" y="19655"/>
                      <a:pt x="7218" y="20256"/>
                    </a:cubicBezTo>
                    <a:cubicBezTo>
                      <a:pt x="6900" y="20540"/>
                      <a:pt x="6469" y="21062"/>
                      <a:pt x="6469" y="21652"/>
                    </a:cubicBezTo>
                    <a:cubicBezTo>
                      <a:pt x="6469" y="22583"/>
                      <a:pt x="7207" y="23241"/>
                      <a:pt x="8262" y="23241"/>
                    </a:cubicBezTo>
                    <a:cubicBezTo>
                      <a:pt x="9318" y="23241"/>
                      <a:pt x="10067" y="22583"/>
                      <a:pt x="10067" y="21652"/>
                    </a:cubicBezTo>
                    <a:cubicBezTo>
                      <a:pt x="10067" y="21062"/>
                      <a:pt x="9624" y="20552"/>
                      <a:pt x="9318" y="20256"/>
                    </a:cubicBezTo>
                    <a:cubicBezTo>
                      <a:pt x="8671" y="19655"/>
                      <a:pt x="9102" y="18588"/>
                      <a:pt x="9976" y="18588"/>
                    </a:cubicBezTo>
                    <a:lnTo>
                      <a:pt x="15797" y="19156"/>
                    </a:lnTo>
                    <a:lnTo>
                      <a:pt x="15797" y="19156"/>
                    </a:lnTo>
                    <a:lnTo>
                      <a:pt x="15275" y="13731"/>
                    </a:lnTo>
                    <a:cubicBezTo>
                      <a:pt x="15275" y="13198"/>
                      <a:pt x="15706" y="12767"/>
                      <a:pt x="16240" y="12767"/>
                    </a:cubicBezTo>
                    <a:cubicBezTo>
                      <a:pt x="16512" y="12767"/>
                      <a:pt x="16762" y="12880"/>
                      <a:pt x="16955" y="13073"/>
                    </a:cubicBezTo>
                    <a:cubicBezTo>
                      <a:pt x="17238" y="13380"/>
                      <a:pt x="17749" y="13822"/>
                      <a:pt x="18350" y="13822"/>
                    </a:cubicBezTo>
                    <a:cubicBezTo>
                      <a:pt x="19281" y="13822"/>
                      <a:pt x="19928" y="13073"/>
                      <a:pt x="19928" y="12029"/>
                    </a:cubicBezTo>
                    <a:cubicBezTo>
                      <a:pt x="19928" y="10974"/>
                      <a:pt x="19281" y="10225"/>
                      <a:pt x="18350" y="10225"/>
                    </a:cubicBezTo>
                    <a:cubicBezTo>
                      <a:pt x="17749" y="10225"/>
                      <a:pt x="17238" y="10668"/>
                      <a:pt x="16955" y="10974"/>
                    </a:cubicBezTo>
                    <a:cubicBezTo>
                      <a:pt x="16755" y="11189"/>
                      <a:pt x="16502" y="11285"/>
                      <a:pt x="16254" y="11285"/>
                    </a:cubicBezTo>
                    <a:cubicBezTo>
                      <a:pt x="15755" y="11285"/>
                      <a:pt x="15275" y="10899"/>
                      <a:pt x="15275" y="10316"/>
                    </a:cubicBezTo>
                    <a:lnTo>
                      <a:pt x="15843" y="4460"/>
                    </a:lnTo>
                    <a:lnTo>
                      <a:pt x="15877" y="4086"/>
                    </a:lnTo>
                    <a:lnTo>
                      <a:pt x="15843" y="4086"/>
                    </a:lnTo>
                    <a:lnTo>
                      <a:pt x="9987" y="4653"/>
                    </a:lnTo>
                    <a:cubicBezTo>
                      <a:pt x="9102" y="4653"/>
                      <a:pt x="8682" y="3587"/>
                      <a:pt x="9318" y="2985"/>
                    </a:cubicBezTo>
                    <a:cubicBezTo>
                      <a:pt x="9624" y="2701"/>
                      <a:pt x="10067" y="2179"/>
                      <a:pt x="10067" y="1589"/>
                    </a:cubicBezTo>
                    <a:cubicBezTo>
                      <a:pt x="10067" y="659"/>
                      <a:pt x="9329" y="1"/>
                      <a:pt x="8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4174225" y="2977475"/>
                <a:ext cx="5844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15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589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14"/>
                    </a:lnTo>
                    <a:cubicBezTo>
                      <a:pt x="10815" y="16114"/>
                      <a:pt x="11246" y="15048"/>
                      <a:pt x="10611" y="14446"/>
                    </a:cubicBezTo>
                    <a:cubicBezTo>
                      <a:pt x="10293" y="14162"/>
                      <a:pt x="9862" y="13652"/>
                      <a:pt x="9862" y="13050"/>
                    </a:cubicBezTo>
                    <a:cubicBezTo>
                      <a:pt x="9862" y="12120"/>
                      <a:pt x="10600" y="11473"/>
                      <a:pt x="11655" y="11473"/>
                    </a:cubicBezTo>
                    <a:cubicBezTo>
                      <a:pt x="12710" y="11473"/>
                      <a:pt x="13459" y="12120"/>
                      <a:pt x="13459" y="13050"/>
                    </a:cubicBezTo>
                    <a:cubicBezTo>
                      <a:pt x="13459" y="13652"/>
                      <a:pt x="13017" y="14162"/>
                      <a:pt x="12699" y="14446"/>
                    </a:cubicBezTo>
                    <a:cubicBezTo>
                      <a:pt x="12063" y="15048"/>
                      <a:pt x="12495" y="16114"/>
                      <a:pt x="13368" y="16114"/>
                    </a:cubicBezTo>
                    <a:lnTo>
                      <a:pt x="19224" y="15547"/>
                    </a:lnTo>
                    <a:lnTo>
                      <a:pt x="19247" y="15547"/>
                    </a:lnTo>
                    <a:lnTo>
                      <a:pt x="18736" y="10259"/>
                    </a:lnTo>
                    <a:cubicBezTo>
                      <a:pt x="18736" y="9725"/>
                      <a:pt x="19167" y="9294"/>
                      <a:pt x="19700" y="9294"/>
                    </a:cubicBezTo>
                    <a:cubicBezTo>
                      <a:pt x="19712" y="9294"/>
                      <a:pt x="19724" y="9293"/>
                      <a:pt x="19736" y="9293"/>
                    </a:cubicBezTo>
                    <a:cubicBezTo>
                      <a:pt x="19985" y="9293"/>
                      <a:pt x="20231" y="9405"/>
                      <a:pt x="20404" y="9589"/>
                    </a:cubicBezTo>
                    <a:cubicBezTo>
                      <a:pt x="20688" y="9907"/>
                      <a:pt x="21198" y="10338"/>
                      <a:pt x="21800" y="10338"/>
                    </a:cubicBezTo>
                    <a:cubicBezTo>
                      <a:pt x="22730" y="10338"/>
                      <a:pt x="23377" y="9601"/>
                      <a:pt x="23377" y="8545"/>
                    </a:cubicBezTo>
                    <a:cubicBezTo>
                      <a:pt x="23377" y="7490"/>
                      <a:pt x="22730" y="6752"/>
                      <a:pt x="21800" y="6752"/>
                    </a:cubicBezTo>
                    <a:cubicBezTo>
                      <a:pt x="21198" y="6752"/>
                      <a:pt x="20688" y="7183"/>
                      <a:pt x="20404" y="7501"/>
                    </a:cubicBezTo>
                    <a:cubicBezTo>
                      <a:pt x="20231" y="7685"/>
                      <a:pt x="19985" y="7797"/>
                      <a:pt x="19736" y="7797"/>
                    </a:cubicBezTo>
                    <a:cubicBezTo>
                      <a:pt x="19724" y="7797"/>
                      <a:pt x="19712" y="7797"/>
                      <a:pt x="19700" y="7796"/>
                    </a:cubicBezTo>
                    <a:cubicBezTo>
                      <a:pt x="19156" y="7796"/>
                      <a:pt x="18725" y="7365"/>
                      <a:pt x="18725" y="6832"/>
                    </a:cubicBezTo>
                    <a:lnTo>
                      <a:pt x="19292" y="976"/>
                    </a:lnTo>
                    <a:lnTo>
                      <a:pt x="19337" y="579"/>
                    </a:lnTo>
                    <a:lnTo>
                      <a:pt x="19213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17" y="1964"/>
                      <a:pt x="13448" y="2474"/>
                      <a:pt x="13448" y="3076"/>
                    </a:cubicBezTo>
                    <a:cubicBezTo>
                      <a:pt x="13448" y="4006"/>
                      <a:pt x="12710" y="4653"/>
                      <a:pt x="11655" y="4653"/>
                    </a:cubicBezTo>
                    <a:cubicBezTo>
                      <a:pt x="10600" y="4653"/>
                      <a:pt x="9851" y="4006"/>
                      <a:pt x="9851" y="3076"/>
                    </a:cubicBezTo>
                    <a:cubicBezTo>
                      <a:pt x="9851" y="2474"/>
                      <a:pt x="10293" y="1964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308725" y="2889525"/>
                <a:ext cx="57905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1" y="4653"/>
                    </a:cubicBezTo>
                    <a:lnTo>
                      <a:pt x="4120" y="4086"/>
                    </a:lnTo>
                    <a:lnTo>
                      <a:pt x="4086" y="4506"/>
                    </a:lnTo>
                    <a:lnTo>
                      <a:pt x="4653" y="10361"/>
                    </a:lnTo>
                    <a:cubicBezTo>
                      <a:pt x="4653" y="10894"/>
                      <a:pt x="4222" y="11326"/>
                      <a:pt x="3677" y="11326"/>
                    </a:cubicBezTo>
                    <a:cubicBezTo>
                      <a:pt x="3416" y="11326"/>
                      <a:pt x="3155" y="11223"/>
                      <a:pt x="2974" y="11019"/>
                    </a:cubicBezTo>
                    <a:cubicBezTo>
                      <a:pt x="2690" y="10713"/>
                      <a:pt x="2179" y="10270"/>
                      <a:pt x="1578" y="10270"/>
                    </a:cubicBezTo>
                    <a:cubicBezTo>
                      <a:pt x="647" y="10270"/>
                      <a:pt x="1" y="11019"/>
                      <a:pt x="1" y="12075"/>
                    </a:cubicBezTo>
                    <a:cubicBezTo>
                      <a:pt x="1" y="13130"/>
                      <a:pt x="647" y="13868"/>
                      <a:pt x="1578" y="13868"/>
                    </a:cubicBezTo>
                    <a:cubicBezTo>
                      <a:pt x="2179" y="13868"/>
                      <a:pt x="2690" y="13425"/>
                      <a:pt x="2974" y="13119"/>
                    </a:cubicBezTo>
                    <a:cubicBezTo>
                      <a:pt x="3155" y="12926"/>
                      <a:pt x="3416" y="12812"/>
                      <a:pt x="3677" y="12812"/>
                    </a:cubicBezTo>
                    <a:cubicBezTo>
                      <a:pt x="4222" y="12812"/>
                      <a:pt x="4653" y="13243"/>
                      <a:pt x="4653" y="13788"/>
                    </a:cubicBezTo>
                    <a:lnTo>
                      <a:pt x="4143" y="19076"/>
                    </a:lnTo>
                    <a:lnTo>
                      <a:pt x="9941" y="19632"/>
                    </a:lnTo>
                    <a:cubicBezTo>
                      <a:pt x="10815" y="19632"/>
                      <a:pt x="11246" y="18566"/>
                      <a:pt x="10600" y="17964"/>
                    </a:cubicBezTo>
                    <a:cubicBezTo>
                      <a:pt x="10293" y="17680"/>
                      <a:pt x="9851" y="17170"/>
                      <a:pt x="9851" y="16568"/>
                    </a:cubicBezTo>
                    <a:cubicBezTo>
                      <a:pt x="9851" y="15638"/>
                      <a:pt x="10600" y="14980"/>
                      <a:pt x="11655" y="14980"/>
                    </a:cubicBezTo>
                    <a:cubicBezTo>
                      <a:pt x="12710" y="14980"/>
                      <a:pt x="13448" y="15638"/>
                      <a:pt x="13448" y="16568"/>
                    </a:cubicBezTo>
                    <a:cubicBezTo>
                      <a:pt x="13448" y="17170"/>
                      <a:pt x="13005" y="17669"/>
                      <a:pt x="12699" y="17964"/>
                    </a:cubicBezTo>
                    <a:cubicBezTo>
                      <a:pt x="12063" y="18566"/>
                      <a:pt x="12483" y="19632"/>
                      <a:pt x="13368" y="19632"/>
                    </a:cubicBezTo>
                    <a:lnTo>
                      <a:pt x="19020" y="19088"/>
                    </a:lnTo>
                    <a:lnTo>
                      <a:pt x="18509" y="13788"/>
                    </a:lnTo>
                    <a:cubicBezTo>
                      <a:pt x="18509" y="13255"/>
                      <a:pt x="18952" y="12824"/>
                      <a:pt x="19485" y="12824"/>
                    </a:cubicBezTo>
                    <a:cubicBezTo>
                      <a:pt x="19746" y="12824"/>
                      <a:pt x="20007" y="12926"/>
                      <a:pt x="20188" y="13130"/>
                    </a:cubicBezTo>
                    <a:cubicBezTo>
                      <a:pt x="20472" y="13436"/>
                      <a:pt x="20983" y="13879"/>
                      <a:pt x="21584" y="13879"/>
                    </a:cubicBezTo>
                    <a:cubicBezTo>
                      <a:pt x="22515" y="13879"/>
                      <a:pt x="23162" y="13130"/>
                      <a:pt x="23162" y="12075"/>
                    </a:cubicBezTo>
                    <a:cubicBezTo>
                      <a:pt x="23162" y="11019"/>
                      <a:pt x="22515" y="10282"/>
                      <a:pt x="21584" y="10282"/>
                    </a:cubicBezTo>
                    <a:cubicBezTo>
                      <a:pt x="20983" y="10282"/>
                      <a:pt x="20472" y="10713"/>
                      <a:pt x="20188" y="11031"/>
                    </a:cubicBezTo>
                    <a:cubicBezTo>
                      <a:pt x="20007" y="11223"/>
                      <a:pt x="19746" y="11337"/>
                      <a:pt x="19485" y="11337"/>
                    </a:cubicBezTo>
                    <a:cubicBezTo>
                      <a:pt x="18940" y="11337"/>
                      <a:pt x="18509" y="10894"/>
                      <a:pt x="18509" y="10361"/>
                    </a:cubicBezTo>
                    <a:lnTo>
                      <a:pt x="19076" y="4517"/>
                    </a:lnTo>
                    <a:lnTo>
                      <a:pt x="19042" y="4097"/>
                    </a:lnTo>
                    <a:lnTo>
                      <a:pt x="13368" y="4653"/>
                    </a:lnTo>
                    <a:cubicBezTo>
                      <a:pt x="12824" y="4653"/>
                      <a:pt x="12392" y="4222"/>
                      <a:pt x="12392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5771425" y="2977475"/>
                <a:ext cx="4099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399" h="19655" extrusionOk="0">
                    <a:moveTo>
                      <a:pt x="9964" y="0"/>
                    </a:moveTo>
                    <a:cubicBezTo>
                      <a:pt x="9442" y="12"/>
                      <a:pt x="9011" y="443"/>
                      <a:pt x="9011" y="976"/>
                    </a:cubicBezTo>
                    <a:cubicBezTo>
                      <a:pt x="9011" y="1237"/>
                      <a:pt x="9125" y="1498"/>
                      <a:pt x="9318" y="1680"/>
                    </a:cubicBezTo>
                    <a:cubicBezTo>
                      <a:pt x="9624" y="1964"/>
                      <a:pt x="10067" y="2474"/>
                      <a:pt x="10067" y="3076"/>
                    </a:cubicBezTo>
                    <a:cubicBezTo>
                      <a:pt x="10067" y="4006"/>
                      <a:pt x="9329" y="4653"/>
                      <a:pt x="8274" y="4653"/>
                    </a:cubicBezTo>
                    <a:cubicBezTo>
                      <a:pt x="7218" y="4653"/>
                      <a:pt x="6469" y="4006"/>
                      <a:pt x="6469" y="3076"/>
                    </a:cubicBezTo>
                    <a:cubicBezTo>
                      <a:pt x="6469" y="2474"/>
                      <a:pt x="6912" y="1964"/>
                      <a:pt x="7218" y="1680"/>
                    </a:cubicBezTo>
                    <a:cubicBezTo>
                      <a:pt x="7865" y="1078"/>
                      <a:pt x="7434" y="12"/>
                      <a:pt x="6560" y="12"/>
                    </a:cubicBezTo>
                    <a:lnTo>
                      <a:pt x="705" y="579"/>
                    </a:lnTo>
                    <a:lnTo>
                      <a:pt x="523" y="590"/>
                    </a:lnTo>
                    <a:lnTo>
                      <a:pt x="568" y="999"/>
                    </a:lnTo>
                    <a:lnTo>
                      <a:pt x="1" y="6854"/>
                    </a:lnTo>
                    <a:cubicBezTo>
                      <a:pt x="1" y="7388"/>
                      <a:pt x="432" y="7819"/>
                      <a:pt x="966" y="7819"/>
                    </a:cubicBezTo>
                    <a:cubicBezTo>
                      <a:pt x="1238" y="7819"/>
                      <a:pt x="1499" y="7717"/>
                      <a:pt x="1680" y="7513"/>
                    </a:cubicBezTo>
                    <a:cubicBezTo>
                      <a:pt x="1964" y="7206"/>
                      <a:pt x="2475" y="6764"/>
                      <a:pt x="3076" y="6764"/>
                    </a:cubicBezTo>
                    <a:cubicBezTo>
                      <a:pt x="4007" y="6764"/>
                      <a:pt x="4654" y="7513"/>
                      <a:pt x="4654" y="8568"/>
                    </a:cubicBezTo>
                    <a:cubicBezTo>
                      <a:pt x="4654" y="9623"/>
                      <a:pt x="4007" y="10361"/>
                      <a:pt x="3076" y="10361"/>
                    </a:cubicBezTo>
                    <a:cubicBezTo>
                      <a:pt x="2475" y="10361"/>
                      <a:pt x="1964" y="9930"/>
                      <a:pt x="1680" y="9612"/>
                    </a:cubicBezTo>
                    <a:cubicBezTo>
                      <a:pt x="1499" y="9419"/>
                      <a:pt x="1238" y="9306"/>
                      <a:pt x="966" y="9306"/>
                    </a:cubicBezTo>
                    <a:cubicBezTo>
                      <a:pt x="432" y="9306"/>
                      <a:pt x="1" y="9748"/>
                      <a:pt x="1" y="10281"/>
                    </a:cubicBezTo>
                    <a:lnTo>
                      <a:pt x="512" y="15581"/>
                    </a:lnTo>
                    <a:lnTo>
                      <a:pt x="705" y="15570"/>
                    </a:lnTo>
                    <a:lnTo>
                      <a:pt x="6549" y="15002"/>
                    </a:lnTo>
                    <a:cubicBezTo>
                      <a:pt x="7093" y="15002"/>
                      <a:pt x="7525" y="15433"/>
                      <a:pt x="7525" y="15967"/>
                    </a:cubicBezTo>
                    <a:cubicBezTo>
                      <a:pt x="7525" y="16239"/>
                      <a:pt x="7411" y="16489"/>
                      <a:pt x="7218" y="16670"/>
                    </a:cubicBezTo>
                    <a:cubicBezTo>
                      <a:pt x="6900" y="16954"/>
                      <a:pt x="6469" y="17476"/>
                      <a:pt x="6469" y="18077"/>
                    </a:cubicBezTo>
                    <a:cubicBezTo>
                      <a:pt x="6469" y="18997"/>
                      <a:pt x="7207" y="19655"/>
                      <a:pt x="8262" y="19655"/>
                    </a:cubicBezTo>
                    <a:cubicBezTo>
                      <a:pt x="9318" y="19655"/>
                      <a:pt x="10067" y="18997"/>
                      <a:pt x="10067" y="18077"/>
                    </a:cubicBezTo>
                    <a:cubicBezTo>
                      <a:pt x="10067" y="17476"/>
                      <a:pt x="9624" y="16965"/>
                      <a:pt x="9318" y="16670"/>
                    </a:cubicBezTo>
                    <a:cubicBezTo>
                      <a:pt x="9113" y="16489"/>
                      <a:pt x="9011" y="16239"/>
                      <a:pt x="9011" y="15967"/>
                    </a:cubicBezTo>
                    <a:cubicBezTo>
                      <a:pt x="9011" y="15433"/>
                      <a:pt x="9442" y="15002"/>
                      <a:pt x="9976" y="15002"/>
                    </a:cubicBezTo>
                    <a:lnTo>
                      <a:pt x="15831" y="15570"/>
                    </a:lnTo>
                    <a:lnTo>
                      <a:pt x="15888" y="15570"/>
                    </a:lnTo>
                    <a:lnTo>
                      <a:pt x="16387" y="10270"/>
                    </a:lnTo>
                    <a:cubicBezTo>
                      <a:pt x="16387" y="9737"/>
                      <a:pt x="15956" y="9306"/>
                      <a:pt x="15423" y="9306"/>
                    </a:cubicBezTo>
                    <a:cubicBezTo>
                      <a:pt x="15150" y="9306"/>
                      <a:pt x="14901" y="9408"/>
                      <a:pt x="14719" y="9612"/>
                    </a:cubicBezTo>
                    <a:cubicBezTo>
                      <a:pt x="14435" y="9918"/>
                      <a:pt x="13913" y="10361"/>
                      <a:pt x="13312" y="10361"/>
                    </a:cubicBezTo>
                    <a:cubicBezTo>
                      <a:pt x="12393" y="10361"/>
                      <a:pt x="11735" y="9612"/>
                      <a:pt x="11735" y="8557"/>
                    </a:cubicBezTo>
                    <a:cubicBezTo>
                      <a:pt x="11735" y="7501"/>
                      <a:pt x="12393" y="6764"/>
                      <a:pt x="13312" y="6764"/>
                    </a:cubicBezTo>
                    <a:cubicBezTo>
                      <a:pt x="13913" y="6764"/>
                      <a:pt x="14424" y="7195"/>
                      <a:pt x="14719" y="7513"/>
                    </a:cubicBezTo>
                    <a:cubicBezTo>
                      <a:pt x="14901" y="7705"/>
                      <a:pt x="15150" y="7819"/>
                      <a:pt x="15423" y="7819"/>
                    </a:cubicBezTo>
                    <a:cubicBezTo>
                      <a:pt x="15956" y="7819"/>
                      <a:pt x="16399" y="7388"/>
                      <a:pt x="16387" y="6843"/>
                    </a:cubicBezTo>
                    <a:lnTo>
                      <a:pt x="15820" y="999"/>
                    </a:lnTo>
                    <a:lnTo>
                      <a:pt x="15786" y="568"/>
                    </a:lnTo>
                    <a:lnTo>
                      <a:pt x="99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5018500" y="2977475"/>
                <a:ext cx="406575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15" extrusionOk="0">
                    <a:moveTo>
                      <a:pt x="6412" y="0"/>
                    </a:moveTo>
                    <a:lnTo>
                      <a:pt x="568" y="568"/>
                    </a:lnTo>
                    <a:lnTo>
                      <a:pt x="523" y="568"/>
                    </a:lnTo>
                    <a:lnTo>
                      <a:pt x="568" y="976"/>
                    </a:lnTo>
                    <a:lnTo>
                      <a:pt x="1" y="6832"/>
                    </a:lnTo>
                    <a:cubicBezTo>
                      <a:pt x="1" y="7365"/>
                      <a:pt x="432" y="7796"/>
                      <a:pt x="965" y="7796"/>
                    </a:cubicBezTo>
                    <a:cubicBezTo>
                      <a:pt x="1238" y="7796"/>
                      <a:pt x="1487" y="7694"/>
                      <a:pt x="1680" y="7490"/>
                    </a:cubicBezTo>
                    <a:cubicBezTo>
                      <a:pt x="1964" y="7183"/>
                      <a:pt x="2475" y="6741"/>
                      <a:pt x="3076" y="6741"/>
                    </a:cubicBezTo>
                    <a:cubicBezTo>
                      <a:pt x="3995" y="6741"/>
                      <a:pt x="4653" y="7490"/>
                      <a:pt x="4653" y="8545"/>
                    </a:cubicBezTo>
                    <a:cubicBezTo>
                      <a:pt x="4653" y="9601"/>
                      <a:pt x="3995" y="10338"/>
                      <a:pt x="3076" y="10338"/>
                    </a:cubicBezTo>
                    <a:cubicBezTo>
                      <a:pt x="2475" y="10338"/>
                      <a:pt x="1964" y="9907"/>
                      <a:pt x="1680" y="9589"/>
                    </a:cubicBezTo>
                    <a:cubicBezTo>
                      <a:pt x="1487" y="9396"/>
                      <a:pt x="1238" y="9283"/>
                      <a:pt x="965" y="9283"/>
                    </a:cubicBezTo>
                    <a:cubicBezTo>
                      <a:pt x="432" y="9283"/>
                      <a:pt x="1" y="9725"/>
                      <a:pt x="1" y="10259"/>
                    </a:cubicBezTo>
                    <a:lnTo>
                      <a:pt x="511" y="15547"/>
                    </a:lnTo>
                    <a:lnTo>
                      <a:pt x="557" y="15547"/>
                    </a:lnTo>
                    <a:lnTo>
                      <a:pt x="6412" y="16114"/>
                    </a:lnTo>
                    <a:cubicBezTo>
                      <a:pt x="6417" y="16114"/>
                      <a:pt x="6421" y="16114"/>
                      <a:pt x="6426" y="16114"/>
                    </a:cubicBezTo>
                    <a:cubicBezTo>
                      <a:pt x="7291" y="16114"/>
                      <a:pt x="7714" y="15044"/>
                      <a:pt x="7082" y="14446"/>
                    </a:cubicBezTo>
                    <a:cubicBezTo>
                      <a:pt x="6764" y="14162"/>
                      <a:pt x="6322" y="13652"/>
                      <a:pt x="6322" y="13050"/>
                    </a:cubicBezTo>
                    <a:cubicBezTo>
                      <a:pt x="6322" y="12120"/>
                      <a:pt x="7071" y="11473"/>
                      <a:pt x="8126" y="11473"/>
                    </a:cubicBezTo>
                    <a:cubicBezTo>
                      <a:pt x="9181" y="11473"/>
                      <a:pt x="9919" y="12120"/>
                      <a:pt x="9919" y="13050"/>
                    </a:cubicBezTo>
                    <a:cubicBezTo>
                      <a:pt x="9919" y="13652"/>
                      <a:pt x="9488" y="14162"/>
                      <a:pt x="9170" y="14446"/>
                    </a:cubicBezTo>
                    <a:cubicBezTo>
                      <a:pt x="8538" y="15044"/>
                      <a:pt x="8961" y="16114"/>
                      <a:pt x="9826" y="16114"/>
                    </a:cubicBezTo>
                    <a:cubicBezTo>
                      <a:pt x="9830" y="16114"/>
                      <a:pt x="9835" y="16114"/>
                      <a:pt x="9839" y="16114"/>
                    </a:cubicBezTo>
                    <a:lnTo>
                      <a:pt x="15695" y="15547"/>
                    </a:lnTo>
                    <a:lnTo>
                      <a:pt x="15740" y="15547"/>
                    </a:lnTo>
                    <a:lnTo>
                      <a:pt x="16251" y="10259"/>
                    </a:lnTo>
                    <a:cubicBezTo>
                      <a:pt x="16251" y="9737"/>
                      <a:pt x="15820" y="9306"/>
                      <a:pt x="15286" y="9306"/>
                    </a:cubicBezTo>
                    <a:cubicBezTo>
                      <a:pt x="15274" y="9305"/>
                      <a:pt x="15262" y="9305"/>
                      <a:pt x="15251" y="9305"/>
                    </a:cubicBezTo>
                    <a:cubicBezTo>
                      <a:pt x="15002" y="9305"/>
                      <a:pt x="14756" y="9417"/>
                      <a:pt x="14583" y="9612"/>
                    </a:cubicBezTo>
                    <a:cubicBezTo>
                      <a:pt x="14299" y="9918"/>
                      <a:pt x="13788" y="10361"/>
                      <a:pt x="13187" y="10361"/>
                    </a:cubicBezTo>
                    <a:cubicBezTo>
                      <a:pt x="12256" y="10361"/>
                      <a:pt x="11610" y="9612"/>
                      <a:pt x="11610" y="8557"/>
                    </a:cubicBezTo>
                    <a:cubicBezTo>
                      <a:pt x="11610" y="7501"/>
                      <a:pt x="12256" y="6764"/>
                      <a:pt x="13187" y="6764"/>
                    </a:cubicBezTo>
                    <a:cubicBezTo>
                      <a:pt x="13788" y="6764"/>
                      <a:pt x="14299" y="7195"/>
                      <a:pt x="14583" y="7513"/>
                    </a:cubicBezTo>
                    <a:cubicBezTo>
                      <a:pt x="14764" y="7705"/>
                      <a:pt x="15025" y="7819"/>
                      <a:pt x="15286" y="7819"/>
                    </a:cubicBezTo>
                    <a:cubicBezTo>
                      <a:pt x="15831" y="7819"/>
                      <a:pt x="16262" y="7376"/>
                      <a:pt x="16262" y="6843"/>
                    </a:cubicBezTo>
                    <a:lnTo>
                      <a:pt x="15695" y="999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8966" y="0"/>
                      <a:pt x="8534" y="1078"/>
                      <a:pt x="9170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81" y="4653"/>
                      <a:pt x="8126" y="4653"/>
                    </a:cubicBezTo>
                    <a:cubicBezTo>
                      <a:pt x="7071" y="4653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717" y="1078"/>
                      <a:pt x="7297" y="0"/>
                      <a:pt x="6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5683200" y="2134325"/>
                <a:ext cx="4984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9792" extrusionOk="0">
                    <a:moveTo>
                      <a:pt x="11791" y="1"/>
                    </a:moveTo>
                    <a:cubicBezTo>
                      <a:pt x="10736" y="1"/>
                      <a:pt x="9998" y="659"/>
                      <a:pt x="9998" y="1578"/>
                    </a:cubicBezTo>
                    <a:cubicBezTo>
                      <a:pt x="9998" y="2179"/>
                      <a:pt x="10429" y="2690"/>
                      <a:pt x="10747" y="2974"/>
                    </a:cubicBezTo>
                    <a:cubicBezTo>
                      <a:pt x="11383" y="3587"/>
                      <a:pt x="10951" y="4653"/>
                      <a:pt x="10078" y="4653"/>
                    </a:cubicBezTo>
                    <a:lnTo>
                      <a:pt x="4234" y="4086"/>
                    </a:lnTo>
                    <a:lnTo>
                      <a:pt x="4052" y="4097"/>
                    </a:lnTo>
                    <a:lnTo>
                      <a:pt x="4086" y="4472"/>
                    </a:lnTo>
                    <a:lnTo>
                      <a:pt x="4653" y="10327"/>
                    </a:lnTo>
                    <a:cubicBezTo>
                      <a:pt x="4653" y="10860"/>
                      <a:pt x="4222" y="11292"/>
                      <a:pt x="3689" y="11292"/>
                    </a:cubicBezTo>
                    <a:cubicBezTo>
                      <a:pt x="3416" y="11292"/>
                      <a:pt x="3167" y="11190"/>
                      <a:pt x="2974" y="10985"/>
                    </a:cubicBezTo>
                    <a:cubicBezTo>
                      <a:pt x="2690" y="10679"/>
                      <a:pt x="2180" y="10236"/>
                      <a:pt x="1578" y="10236"/>
                    </a:cubicBezTo>
                    <a:cubicBezTo>
                      <a:pt x="648" y="10236"/>
                      <a:pt x="1" y="10985"/>
                      <a:pt x="1" y="12041"/>
                    </a:cubicBezTo>
                    <a:cubicBezTo>
                      <a:pt x="1" y="13085"/>
                      <a:pt x="659" y="13834"/>
                      <a:pt x="1589" y="13834"/>
                    </a:cubicBezTo>
                    <a:cubicBezTo>
                      <a:pt x="2191" y="13834"/>
                      <a:pt x="2702" y="13391"/>
                      <a:pt x="2985" y="13085"/>
                    </a:cubicBezTo>
                    <a:cubicBezTo>
                      <a:pt x="3167" y="12892"/>
                      <a:pt x="3428" y="12778"/>
                      <a:pt x="3700" y="12778"/>
                    </a:cubicBezTo>
                    <a:cubicBezTo>
                      <a:pt x="4234" y="12778"/>
                      <a:pt x="4665" y="13209"/>
                      <a:pt x="4665" y="13754"/>
                    </a:cubicBezTo>
                    <a:lnTo>
                      <a:pt x="4131" y="19235"/>
                    </a:lnTo>
                    <a:lnTo>
                      <a:pt x="4131" y="19235"/>
                    </a:lnTo>
                    <a:lnTo>
                      <a:pt x="4245" y="19224"/>
                    </a:lnTo>
                    <a:lnTo>
                      <a:pt x="10089" y="19791"/>
                    </a:lnTo>
                    <a:cubicBezTo>
                      <a:pt x="10963" y="19791"/>
                      <a:pt x="11394" y="18725"/>
                      <a:pt x="10759" y="18123"/>
                    </a:cubicBezTo>
                    <a:cubicBezTo>
                      <a:pt x="10441" y="17839"/>
                      <a:pt x="10010" y="17329"/>
                      <a:pt x="10010" y="16727"/>
                    </a:cubicBezTo>
                    <a:cubicBezTo>
                      <a:pt x="10010" y="15797"/>
                      <a:pt x="10747" y="15150"/>
                      <a:pt x="11803" y="15150"/>
                    </a:cubicBezTo>
                    <a:cubicBezTo>
                      <a:pt x="12858" y="15150"/>
                      <a:pt x="13607" y="15797"/>
                      <a:pt x="13607" y="16727"/>
                    </a:cubicBezTo>
                    <a:cubicBezTo>
                      <a:pt x="13607" y="17329"/>
                      <a:pt x="13164" y="17839"/>
                      <a:pt x="12847" y="18123"/>
                    </a:cubicBezTo>
                    <a:cubicBezTo>
                      <a:pt x="12211" y="18725"/>
                      <a:pt x="12642" y="19791"/>
                      <a:pt x="13516" y="19791"/>
                    </a:cubicBezTo>
                    <a:lnTo>
                      <a:pt x="19372" y="19224"/>
                    </a:lnTo>
                    <a:lnTo>
                      <a:pt x="19406" y="19224"/>
                    </a:lnTo>
                    <a:lnTo>
                      <a:pt x="19928" y="13754"/>
                    </a:lnTo>
                    <a:cubicBezTo>
                      <a:pt x="19939" y="13216"/>
                      <a:pt x="19507" y="12778"/>
                      <a:pt x="18972" y="12778"/>
                    </a:cubicBezTo>
                    <a:cubicBezTo>
                      <a:pt x="18965" y="12778"/>
                      <a:pt x="18959" y="12778"/>
                      <a:pt x="18952" y="12778"/>
                    </a:cubicBezTo>
                    <a:cubicBezTo>
                      <a:pt x="18940" y="12778"/>
                      <a:pt x="18928" y="12777"/>
                      <a:pt x="18916" y="12777"/>
                    </a:cubicBezTo>
                    <a:cubicBezTo>
                      <a:pt x="18667" y="12777"/>
                      <a:pt x="18421" y="12890"/>
                      <a:pt x="18248" y="13085"/>
                    </a:cubicBezTo>
                    <a:cubicBezTo>
                      <a:pt x="17964" y="13391"/>
                      <a:pt x="17454" y="13834"/>
                      <a:pt x="16852" y="13834"/>
                    </a:cubicBezTo>
                    <a:cubicBezTo>
                      <a:pt x="15922" y="13834"/>
                      <a:pt x="15275" y="13085"/>
                      <a:pt x="15275" y="12029"/>
                    </a:cubicBezTo>
                    <a:cubicBezTo>
                      <a:pt x="15275" y="10974"/>
                      <a:pt x="15922" y="10236"/>
                      <a:pt x="16852" y="10236"/>
                    </a:cubicBezTo>
                    <a:cubicBezTo>
                      <a:pt x="17454" y="10236"/>
                      <a:pt x="17964" y="10668"/>
                      <a:pt x="18248" y="10985"/>
                    </a:cubicBezTo>
                    <a:cubicBezTo>
                      <a:pt x="18430" y="11178"/>
                      <a:pt x="18691" y="11292"/>
                      <a:pt x="18952" y="11292"/>
                    </a:cubicBezTo>
                    <a:cubicBezTo>
                      <a:pt x="19496" y="11292"/>
                      <a:pt x="19928" y="10849"/>
                      <a:pt x="19928" y="10316"/>
                    </a:cubicBezTo>
                    <a:lnTo>
                      <a:pt x="19360" y="4472"/>
                    </a:lnTo>
                    <a:lnTo>
                      <a:pt x="19326" y="4086"/>
                    </a:lnTo>
                    <a:lnTo>
                      <a:pt x="13505" y="4653"/>
                    </a:lnTo>
                    <a:cubicBezTo>
                      <a:pt x="12631" y="4653"/>
                      <a:pt x="12200" y="3587"/>
                      <a:pt x="12835" y="2974"/>
                    </a:cubicBezTo>
                    <a:cubicBezTo>
                      <a:pt x="13153" y="2690"/>
                      <a:pt x="13584" y="2179"/>
                      <a:pt x="13584" y="1578"/>
                    </a:cubicBezTo>
                    <a:cubicBezTo>
                      <a:pt x="13584" y="659"/>
                      <a:pt x="12847" y="1"/>
                      <a:pt x="11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6153000" y="1846375"/>
                <a:ext cx="3299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602" y="568"/>
                    </a:lnTo>
                    <a:lnTo>
                      <a:pt x="580" y="863"/>
                    </a:lnTo>
                    <a:lnTo>
                      <a:pt x="1" y="6707"/>
                    </a:lnTo>
                    <a:cubicBezTo>
                      <a:pt x="1" y="7299"/>
                      <a:pt x="482" y="7682"/>
                      <a:pt x="981" y="7682"/>
                    </a:cubicBezTo>
                    <a:cubicBezTo>
                      <a:pt x="1229" y="7682"/>
                      <a:pt x="1481" y="7588"/>
                      <a:pt x="1680" y="7377"/>
                    </a:cubicBezTo>
                    <a:cubicBezTo>
                      <a:pt x="1964" y="7059"/>
                      <a:pt x="2475" y="6628"/>
                      <a:pt x="3076" y="6628"/>
                    </a:cubicBezTo>
                    <a:cubicBezTo>
                      <a:pt x="4007" y="6628"/>
                      <a:pt x="4653" y="7365"/>
                      <a:pt x="4653" y="8421"/>
                    </a:cubicBezTo>
                    <a:cubicBezTo>
                      <a:pt x="4653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80" y="9261"/>
                      <a:pt x="1227" y="9165"/>
                      <a:pt x="979" y="9165"/>
                    </a:cubicBezTo>
                    <a:cubicBezTo>
                      <a:pt x="481" y="9165"/>
                      <a:pt x="1" y="9551"/>
                      <a:pt x="1" y="10134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24" y="16171"/>
                    </a:lnTo>
                    <a:cubicBezTo>
                      <a:pt x="7297" y="16171"/>
                      <a:pt x="7729" y="15105"/>
                      <a:pt x="7082" y="14503"/>
                    </a:cubicBezTo>
                    <a:cubicBezTo>
                      <a:pt x="6775" y="14219"/>
                      <a:pt x="6333" y="13697"/>
                      <a:pt x="6333" y="13107"/>
                    </a:cubicBezTo>
                    <a:cubicBezTo>
                      <a:pt x="6333" y="12177"/>
                      <a:pt x="7082" y="11519"/>
                      <a:pt x="8137" y="11519"/>
                    </a:cubicBezTo>
                    <a:cubicBezTo>
                      <a:pt x="9193" y="11519"/>
                      <a:pt x="9930" y="12177"/>
                      <a:pt x="9930" y="13107"/>
                    </a:cubicBezTo>
                    <a:cubicBezTo>
                      <a:pt x="9930" y="13697"/>
                      <a:pt x="9488" y="14208"/>
                      <a:pt x="9181" y="14503"/>
                    </a:cubicBezTo>
                    <a:cubicBezTo>
                      <a:pt x="8546" y="15105"/>
                      <a:pt x="8966" y="16171"/>
                      <a:pt x="9851" y="16171"/>
                    </a:cubicBezTo>
                    <a:lnTo>
                      <a:pt x="13198" y="15853"/>
                    </a:lnTo>
                    <a:lnTo>
                      <a:pt x="13198" y="318"/>
                    </a:lnTo>
                    <a:lnTo>
                      <a:pt x="9851" y="1"/>
                    </a:lnTo>
                    <a:cubicBezTo>
                      <a:pt x="9846" y="1"/>
                      <a:pt x="9842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5771425" y="1846375"/>
                <a:ext cx="4979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6172" extrusionOk="0">
                    <a:moveTo>
                      <a:pt x="6574" y="1"/>
                    </a:moveTo>
                    <a:cubicBezTo>
                      <a:pt x="6569" y="1"/>
                      <a:pt x="6565" y="1"/>
                      <a:pt x="6560" y="1"/>
                    </a:cubicBezTo>
                    <a:lnTo>
                      <a:pt x="705" y="568"/>
                    </a:lnTo>
                    <a:lnTo>
                      <a:pt x="534" y="545"/>
                    </a:lnTo>
                    <a:lnTo>
                      <a:pt x="568" y="863"/>
                    </a:lnTo>
                    <a:lnTo>
                      <a:pt x="1" y="6719"/>
                    </a:lnTo>
                    <a:cubicBezTo>
                      <a:pt x="1" y="7252"/>
                      <a:pt x="432" y="7683"/>
                      <a:pt x="966" y="7683"/>
                    </a:cubicBezTo>
                    <a:cubicBezTo>
                      <a:pt x="1238" y="7683"/>
                      <a:pt x="1499" y="7570"/>
                      <a:pt x="1680" y="7377"/>
                    </a:cubicBezTo>
                    <a:cubicBezTo>
                      <a:pt x="1964" y="7070"/>
                      <a:pt x="2475" y="6628"/>
                      <a:pt x="3076" y="6628"/>
                    </a:cubicBezTo>
                    <a:cubicBezTo>
                      <a:pt x="4007" y="6628"/>
                      <a:pt x="4654" y="7377"/>
                      <a:pt x="4654" y="8432"/>
                    </a:cubicBezTo>
                    <a:cubicBezTo>
                      <a:pt x="4654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99" y="9272"/>
                      <a:pt x="1238" y="9170"/>
                      <a:pt x="966" y="9170"/>
                    </a:cubicBezTo>
                    <a:cubicBezTo>
                      <a:pt x="432" y="9170"/>
                      <a:pt x="1" y="9601"/>
                      <a:pt x="1" y="10134"/>
                    </a:cubicBezTo>
                    <a:lnTo>
                      <a:pt x="523" y="15615"/>
                    </a:lnTo>
                    <a:lnTo>
                      <a:pt x="705" y="15604"/>
                    </a:lnTo>
                    <a:lnTo>
                      <a:pt x="6549" y="16171"/>
                    </a:lnTo>
                    <a:cubicBezTo>
                      <a:pt x="7434" y="16171"/>
                      <a:pt x="7854" y="15093"/>
                      <a:pt x="7218" y="14492"/>
                    </a:cubicBezTo>
                    <a:cubicBezTo>
                      <a:pt x="6900" y="14208"/>
                      <a:pt x="6469" y="13697"/>
                      <a:pt x="6469" y="13096"/>
                    </a:cubicBezTo>
                    <a:cubicBezTo>
                      <a:pt x="6469" y="12177"/>
                      <a:pt x="7207" y="11519"/>
                      <a:pt x="8262" y="11519"/>
                    </a:cubicBezTo>
                    <a:cubicBezTo>
                      <a:pt x="9318" y="11519"/>
                      <a:pt x="10067" y="12165"/>
                      <a:pt x="10067" y="13096"/>
                    </a:cubicBezTo>
                    <a:cubicBezTo>
                      <a:pt x="10067" y="13697"/>
                      <a:pt x="9624" y="14208"/>
                      <a:pt x="9306" y="14492"/>
                    </a:cubicBezTo>
                    <a:cubicBezTo>
                      <a:pt x="8671" y="15093"/>
                      <a:pt x="9102" y="16160"/>
                      <a:pt x="9976" y="16160"/>
                    </a:cubicBezTo>
                    <a:lnTo>
                      <a:pt x="15797" y="15592"/>
                    </a:lnTo>
                    <a:lnTo>
                      <a:pt x="15264" y="10134"/>
                    </a:lnTo>
                    <a:cubicBezTo>
                      <a:pt x="15264" y="9543"/>
                      <a:pt x="15740" y="9159"/>
                      <a:pt x="16239" y="9159"/>
                    </a:cubicBezTo>
                    <a:cubicBezTo>
                      <a:pt x="16487" y="9159"/>
                      <a:pt x="16740" y="9254"/>
                      <a:pt x="16943" y="9465"/>
                    </a:cubicBezTo>
                    <a:cubicBezTo>
                      <a:pt x="17227" y="9771"/>
                      <a:pt x="17738" y="10214"/>
                      <a:pt x="18339" y="10214"/>
                    </a:cubicBezTo>
                    <a:cubicBezTo>
                      <a:pt x="19270" y="10214"/>
                      <a:pt x="19916" y="9476"/>
                      <a:pt x="19916" y="8421"/>
                    </a:cubicBezTo>
                    <a:cubicBezTo>
                      <a:pt x="19916" y="7365"/>
                      <a:pt x="19270" y="6628"/>
                      <a:pt x="18339" y="6628"/>
                    </a:cubicBezTo>
                    <a:cubicBezTo>
                      <a:pt x="17738" y="6628"/>
                      <a:pt x="17227" y="7070"/>
                      <a:pt x="16943" y="7377"/>
                    </a:cubicBezTo>
                    <a:cubicBezTo>
                      <a:pt x="16744" y="7588"/>
                      <a:pt x="16492" y="7682"/>
                      <a:pt x="16244" y="7682"/>
                    </a:cubicBezTo>
                    <a:cubicBezTo>
                      <a:pt x="15745" y="7682"/>
                      <a:pt x="15264" y="7299"/>
                      <a:pt x="15264" y="6707"/>
                    </a:cubicBezTo>
                    <a:lnTo>
                      <a:pt x="15831" y="863"/>
                    </a:lnTo>
                    <a:lnTo>
                      <a:pt x="15865" y="557"/>
                    </a:lnTo>
                    <a:lnTo>
                      <a:pt x="15831" y="557"/>
                    </a:lnTo>
                    <a:lnTo>
                      <a:pt x="9987" y="1"/>
                    </a:lnTo>
                    <a:cubicBezTo>
                      <a:pt x="9982" y="1"/>
                      <a:pt x="9978" y="1"/>
                      <a:pt x="9973" y="1"/>
                    </a:cubicBezTo>
                    <a:cubicBezTo>
                      <a:pt x="9098" y="1"/>
                      <a:pt x="8685" y="1070"/>
                      <a:pt x="9318" y="1669"/>
                    </a:cubicBezTo>
                    <a:cubicBezTo>
                      <a:pt x="9624" y="1952"/>
                      <a:pt x="10067" y="2463"/>
                      <a:pt x="10067" y="3065"/>
                    </a:cubicBezTo>
                    <a:cubicBezTo>
                      <a:pt x="10067" y="3995"/>
                      <a:pt x="9329" y="4642"/>
                      <a:pt x="8274" y="4642"/>
                    </a:cubicBezTo>
                    <a:cubicBezTo>
                      <a:pt x="7218" y="4642"/>
                      <a:pt x="6469" y="3995"/>
                      <a:pt x="6469" y="3065"/>
                    </a:cubicBezTo>
                    <a:cubicBezTo>
                      <a:pt x="6469" y="2463"/>
                      <a:pt x="6912" y="1952"/>
                      <a:pt x="7218" y="1669"/>
                    </a:cubicBezTo>
                    <a:cubicBezTo>
                      <a:pt x="7862" y="1070"/>
                      <a:pt x="7438" y="1"/>
                      <a:pt x="6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6065050" y="2134050"/>
                <a:ext cx="418200" cy="5830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23321" extrusionOk="0">
                    <a:moveTo>
                      <a:pt x="11644" y="0"/>
                    </a:moveTo>
                    <a:cubicBezTo>
                      <a:pt x="10589" y="0"/>
                      <a:pt x="9851" y="658"/>
                      <a:pt x="9851" y="1578"/>
                    </a:cubicBezTo>
                    <a:cubicBezTo>
                      <a:pt x="9851" y="2179"/>
                      <a:pt x="10282" y="2690"/>
                      <a:pt x="10600" y="2973"/>
                    </a:cubicBezTo>
                    <a:cubicBezTo>
                      <a:pt x="10793" y="3166"/>
                      <a:pt x="10906" y="3416"/>
                      <a:pt x="10906" y="3688"/>
                    </a:cubicBezTo>
                    <a:cubicBezTo>
                      <a:pt x="10906" y="4222"/>
                      <a:pt x="10464" y="4653"/>
                      <a:pt x="9930" y="4653"/>
                    </a:cubicBezTo>
                    <a:lnTo>
                      <a:pt x="4086" y="4097"/>
                    </a:lnTo>
                    <a:lnTo>
                      <a:pt x="4041" y="4097"/>
                    </a:lnTo>
                    <a:lnTo>
                      <a:pt x="4086" y="4483"/>
                    </a:lnTo>
                    <a:lnTo>
                      <a:pt x="4654" y="10327"/>
                    </a:lnTo>
                    <a:cubicBezTo>
                      <a:pt x="4654" y="10860"/>
                      <a:pt x="4211" y="11303"/>
                      <a:pt x="3678" y="11303"/>
                    </a:cubicBezTo>
                    <a:cubicBezTo>
                      <a:pt x="3417" y="11303"/>
                      <a:pt x="3156" y="11189"/>
                      <a:pt x="2974" y="10996"/>
                    </a:cubicBezTo>
                    <a:cubicBezTo>
                      <a:pt x="2690" y="10690"/>
                      <a:pt x="2180" y="10247"/>
                      <a:pt x="1578" y="10247"/>
                    </a:cubicBezTo>
                    <a:cubicBezTo>
                      <a:pt x="648" y="10247"/>
                      <a:pt x="1" y="10996"/>
                      <a:pt x="1" y="12052"/>
                    </a:cubicBezTo>
                    <a:cubicBezTo>
                      <a:pt x="1" y="13096"/>
                      <a:pt x="659" y="13845"/>
                      <a:pt x="1578" y="13845"/>
                    </a:cubicBezTo>
                    <a:cubicBezTo>
                      <a:pt x="2180" y="13845"/>
                      <a:pt x="2690" y="13402"/>
                      <a:pt x="2974" y="13096"/>
                    </a:cubicBezTo>
                    <a:cubicBezTo>
                      <a:pt x="3156" y="12891"/>
                      <a:pt x="3417" y="12789"/>
                      <a:pt x="3689" y="12789"/>
                    </a:cubicBezTo>
                    <a:cubicBezTo>
                      <a:pt x="4222" y="12789"/>
                      <a:pt x="4654" y="13220"/>
                      <a:pt x="4654" y="13754"/>
                    </a:cubicBezTo>
                    <a:lnTo>
                      <a:pt x="4132" y="19235"/>
                    </a:lnTo>
                    <a:lnTo>
                      <a:pt x="9953" y="18667"/>
                    </a:lnTo>
                    <a:cubicBezTo>
                      <a:pt x="10486" y="18667"/>
                      <a:pt x="10918" y="19099"/>
                      <a:pt x="10918" y="19632"/>
                    </a:cubicBezTo>
                    <a:cubicBezTo>
                      <a:pt x="10918" y="19904"/>
                      <a:pt x="10804" y="20165"/>
                      <a:pt x="10611" y="20347"/>
                    </a:cubicBezTo>
                    <a:cubicBezTo>
                      <a:pt x="10305" y="20631"/>
                      <a:pt x="9862" y="21141"/>
                      <a:pt x="9862" y="21743"/>
                    </a:cubicBezTo>
                    <a:cubicBezTo>
                      <a:pt x="9862" y="22673"/>
                      <a:pt x="10611" y="23320"/>
                      <a:pt x="11667" y="23320"/>
                    </a:cubicBezTo>
                    <a:cubicBezTo>
                      <a:pt x="12722" y="23320"/>
                      <a:pt x="13460" y="22673"/>
                      <a:pt x="13460" y="21743"/>
                    </a:cubicBezTo>
                    <a:cubicBezTo>
                      <a:pt x="13460" y="21141"/>
                      <a:pt x="13017" y="20631"/>
                      <a:pt x="12711" y="20347"/>
                    </a:cubicBezTo>
                    <a:cubicBezTo>
                      <a:pt x="12518" y="20165"/>
                      <a:pt x="12404" y="19904"/>
                      <a:pt x="12404" y="19632"/>
                    </a:cubicBezTo>
                    <a:cubicBezTo>
                      <a:pt x="12404" y="19099"/>
                      <a:pt x="12835" y="18667"/>
                      <a:pt x="13369" y="18667"/>
                    </a:cubicBezTo>
                    <a:lnTo>
                      <a:pt x="16728" y="18985"/>
                    </a:lnTo>
                    <a:lnTo>
                      <a:pt x="16716" y="4324"/>
                    </a:lnTo>
                    <a:lnTo>
                      <a:pt x="13369" y="4653"/>
                    </a:lnTo>
                    <a:cubicBezTo>
                      <a:pt x="12824" y="4653"/>
                      <a:pt x="12393" y="4222"/>
                      <a:pt x="12393" y="3688"/>
                    </a:cubicBezTo>
                    <a:cubicBezTo>
                      <a:pt x="12381" y="3416"/>
                      <a:pt x="12495" y="3155"/>
                      <a:pt x="12688" y="2973"/>
                    </a:cubicBezTo>
                    <a:cubicBezTo>
                      <a:pt x="13006" y="2690"/>
                      <a:pt x="13437" y="2179"/>
                      <a:pt x="13437" y="1578"/>
                    </a:cubicBezTo>
                    <a:cubicBezTo>
                      <a:pt x="13437" y="647"/>
                      <a:pt x="12699" y="0"/>
                      <a:pt x="11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6" name="Google Shape;296;p7"/>
          <p:cNvGrpSpPr/>
          <p:nvPr/>
        </p:nvGrpSpPr>
        <p:grpSpPr>
          <a:xfrm>
            <a:off x="-406350" y="-2027647"/>
            <a:ext cx="3405477" cy="3769022"/>
            <a:chOff x="-406350" y="-2027647"/>
            <a:chExt cx="3405477" cy="3769022"/>
          </a:xfrm>
        </p:grpSpPr>
        <p:grpSp>
          <p:nvGrpSpPr>
            <p:cNvPr id="297" name="Google Shape;297;p7"/>
            <p:cNvGrpSpPr/>
            <p:nvPr/>
          </p:nvGrpSpPr>
          <p:grpSpPr>
            <a:xfrm rot="-5400000" flipH="1">
              <a:off x="-588122" y="-1845401"/>
              <a:ext cx="3769022" cy="3404529"/>
              <a:chOff x="238125" y="1792075"/>
              <a:chExt cx="2309025" cy="2085725"/>
            </a:xfrm>
          </p:grpSpPr>
          <p:sp>
            <p:nvSpPr>
              <p:cNvPr id="298" name="Google Shape;298;p7"/>
              <p:cNvSpPr/>
              <p:nvPr/>
            </p:nvSpPr>
            <p:spPr>
              <a:xfrm>
                <a:off x="238125" y="1792075"/>
                <a:ext cx="1928850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4" h="83429" extrusionOk="0">
                    <a:moveTo>
                      <a:pt x="4999" y="30058"/>
                    </a:moveTo>
                    <a:cubicBezTo>
                      <a:pt x="5024" y="30058"/>
                      <a:pt x="5048" y="30059"/>
                      <a:pt x="5072" y="30060"/>
                    </a:cubicBezTo>
                    <a:cubicBezTo>
                      <a:pt x="4823" y="30060"/>
                      <a:pt x="4585" y="30094"/>
                      <a:pt x="4346" y="30174"/>
                    </a:cubicBezTo>
                    <a:cubicBezTo>
                      <a:pt x="4560" y="30102"/>
                      <a:pt x="4783" y="30058"/>
                      <a:pt x="4999" y="30058"/>
                    </a:cubicBezTo>
                    <a:close/>
                    <a:moveTo>
                      <a:pt x="0" y="34395"/>
                    </a:moveTo>
                    <a:lnTo>
                      <a:pt x="3358" y="34713"/>
                    </a:lnTo>
                    <a:lnTo>
                      <a:pt x="3358" y="34713"/>
                    </a:lnTo>
                    <a:cubicBezTo>
                      <a:pt x="3355" y="34713"/>
                      <a:pt x="3351" y="34713"/>
                      <a:pt x="3348" y="34713"/>
                    </a:cubicBezTo>
                    <a:lnTo>
                      <a:pt x="0" y="34395"/>
                    </a:lnTo>
                    <a:close/>
                    <a:moveTo>
                      <a:pt x="5073" y="30060"/>
                    </a:moveTo>
                    <a:cubicBezTo>
                      <a:pt x="6128" y="30060"/>
                      <a:pt x="6877" y="30707"/>
                      <a:pt x="6877" y="31638"/>
                    </a:cubicBezTo>
                    <a:cubicBezTo>
                      <a:pt x="6877" y="32239"/>
                      <a:pt x="6434" y="32750"/>
                      <a:pt x="6128" y="33033"/>
                    </a:cubicBezTo>
                    <a:cubicBezTo>
                      <a:pt x="5924" y="33215"/>
                      <a:pt x="5821" y="33476"/>
                      <a:pt x="5821" y="33737"/>
                    </a:cubicBezTo>
                    <a:cubicBezTo>
                      <a:pt x="5821" y="34282"/>
                      <a:pt x="6253" y="34713"/>
                      <a:pt x="6786" y="34713"/>
                    </a:cubicBezTo>
                    <a:cubicBezTo>
                      <a:pt x="6253" y="34713"/>
                      <a:pt x="5810" y="34282"/>
                      <a:pt x="5821" y="33748"/>
                    </a:cubicBezTo>
                    <a:cubicBezTo>
                      <a:pt x="5810" y="33476"/>
                      <a:pt x="5924" y="33215"/>
                      <a:pt x="6116" y="33033"/>
                    </a:cubicBezTo>
                    <a:cubicBezTo>
                      <a:pt x="6434" y="32750"/>
                      <a:pt x="6865" y="32239"/>
                      <a:pt x="6865" y="31638"/>
                    </a:cubicBezTo>
                    <a:cubicBezTo>
                      <a:pt x="6865" y="30707"/>
                      <a:pt x="6128" y="30060"/>
                      <a:pt x="5073" y="30060"/>
                    </a:cubicBezTo>
                    <a:close/>
                    <a:moveTo>
                      <a:pt x="12074" y="39626"/>
                    </a:moveTo>
                    <a:cubicBezTo>
                      <a:pt x="12074" y="39722"/>
                      <a:pt x="12087" y="39824"/>
                      <a:pt x="12114" y="39917"/>
                    </a:cubicBezTo>
                    <a:lnTo>
                      <a:pt x="12114" y="39917"/>
                    </a:lnTo>
                    <a:cubicBezTo>
                      <a:pt x="12084" y="39820"/>
                      <a:pt x="12065" y="39723"/>
                      <a:pt x="12074" y="39626"/>
                    </a:cubicBezTo>
                    <a:close/>
                    <a:moveTo>
                      <a:pt x="16738" y="41336"/>
                    </a:moveTo>
                    <a:cubicBezTo>
                      <a:pt x="16738" y="41337"/>
                      <a:pt x="16738" y="41339"/>
                      <a:pt x="16738" y="41340"/>
                    </a:cubicBezTo>
                    <a:cubicBezTo>
                      <a:pt x="16738" y="41341"/>
                      <a:pt x="16738" y="41343"/>
                      <a:pt x="16738" y="41344"/>
                    </a:cubicBezTo>
                    <a:lnTo>
                      <a:pt x="16738" y="41344"/>
                    </a:lnTo>
                    <a:cubicBezTo>
                      <a:pt x="16738" y="41341"/>
                      <a:pt x="16738" y="41339"/>
                      <a:pt x="16738" y="41336"/>
                    </a:cubicBezTo>
                    <a:close/>
                    <a:moveTo>
                      <a:pt x="12738" y="42127"/>
                    </a:moveTo>
                    <a:lnTo>
                      <a:pt x="12738" y="42127"/>
                    </a:lnTo>
                    <a:cubicBezTo>
                      <a:pt x="12448" y="42225"/>
                      <a:pt x="12213" y="42460"/>
                      <a:pt x="12119" y="42758"/>
                    </a:cubicBezTo>
                    <a:cubicBezTo>
                      <a:pt x="12213" y="42453"/>
                      <a:pt x="12446" y="42224"/>
                      <a:pt x="12738" y="42127"/>
                    </a:cubicBezTo>
                    <a:close/>
                    <a:moveTo>
                      <a:pt x="13050" y="42077"/>
                    </a:moveTo>
                    <a:cubicBezTo>
                      <a:pt x="13322" y="42077"/>
                      <a:pt x="13572" y="42191"/>
                      <a:pt x="13765" y="42384"/>
                    </a:cubicBezTo>
                    <a:cubicBezTo>
                      <a:pt x="14048" y="42689"/>
                      <a:pt x="14556" y="43130"/>
                      <a:pt x="15156" y="43133"/>
                    </a:cubicBezTo>
                    <a:lnTo>
                      <a:pt x="15156" y="43133"/>
                    </a:lnTo>
                    <a:cubicBezTo>
                      <a:pt x="15153" y="43133"/>
                      <a:pt x="15151" y="43133"/>
                      <a:pt x="15149" y="43133"/>
                    </a:cubicBezTo>
                    <a:cubicBezTo>
                      <a:pt x="14548" y="43133"/>
                      <a:pt x="14037" y="42702"/>
                      <a:pt x="13754" y="42384"/>
                    </a:cubicBezTo>
                    <a:cubicBezTo>
                      <a:pt x="13562" y="42192"/>
                      <a:pt x="13314" y="42079"/>
                      <a:pt x="13044" y="42078"/>
                    </a:cubicBezTo>
                    <a:lnTo>
                      <a:pt x="13044" y="42078"/>
                    </a:lnTo>
                    <a:cubicBezTo>
                      <a:pt x="13046" y="42077"/>
                      <a:pt x="13048" y="42077"/>
                      <a:pt x="13050" y="42077"/>
                    </a:cubicBezTo>
                    <a:close/>
                    <a:moveTo>
                      <a:pt x="7682" y="48807"/>
                    </a:moveTo>
                    <a:lnTo>
                      <a:pt x="12653" y="49283"/>
                    </a:lnTo>
                    <a:lnTo>
                      <a:pt x="12641" y="49283"/>
                    </a:lnTo>
                    <a:lnTo>
                      <a:pt x="7682" y="48807"/>
                    </a:lnTo>
                    <a:close/>
                    <a:moveTo>
                      <a:pt x="3904" y="48886"/>
                    </a:moveTo>
                    <a:cubicBezTo>
                      <a:pt x="4426" y="49238"/>
                      <a:pt x="4482" y="49976"/>
                      <a:pt x="4040" y="50395"/>
                    </a:cubicBezTo>
                    <a:cubicBezTo>
                      <a:pt x="3722" y="50679"/>
                      <a:pt x="3280" y="51201"/>
                      <a:pt x="3280" y="51803"/>
                    </a:cubicBezTo>
                    <a:cubicBezTo>
                      <a:pt x="3280" y="52143"/>
                      <a:pt x="3391" y="52463"/>
                      <a:pt x="3585" y="52720"/>
                    </a:cubicBezTo>
                    <a:lnTo>
                      <a:pt x="3585" y="52720"/>
                    </a:lnTo>
                    <a:cubicBezTo>
                      <a:pt x="3387" y="52459"/>
                      <a:pt x="3274" y="52134"/>
                      <a:pt x="3280" y="51791"/>
                    </a:cubicBezTo>
                    <a:cubicBezTo>
                      <a:pt x="3280" y="51190"/>
                      <a:pt x="3722" y="50679"/>
                      <a:pt x="4028" y="50395"/>
                    </a:cubicBezTo>
                    <a:cubicBezTo>
                      <a:pt x="4482" y="49976"/>
                      <a:pt x="4414" y="49238"/>
                      <a:pt x="3904" y="48886"/>
                    </a:cubicBezTo>
                    <a:close/>
                    <a:moveTo>
                      <a:pt x="20199" y="0"/>
                    </a:moveTo>
                    <a:cubicBezTo>
                      <a:pt x="19144" y="0"/>
                      <a:pt x="18406" y="647"/>
                      <a:pt x="18406" y="1577"/>
                    </a:cubicBezTo>
                    <a:cubicBezTo>
                      <a:pt x="18406" y="2179"/>
                      <a:pt x="18849" y="2689"/>
                      <a:pt x="19155" y="2973"/>
                    </a:cubicBezTo>
                    <a:cubicBezTo>
                      <a:pt x="19791" y="3575"/>
                      <a:pt x="19371" y="4653"/>
                      <a:pt x="18486" y="4653"/>
                    </a:cubicBezTo>
                    <a:lnTo>
                      <a:pt x="12641" y="4085"/>
                    </a:lnTo>
                    <a:lnTo>
                      <a:pt x="12585" y="4085"/>
                    </a:lnTo>
                    <a:lnTo>
                      <a:pt x="6786" y="3518"/>
                    </a:lnTo>
                    <a:cubicBezTo>
                      <a:pt x="6253" y="3518"/>
                      <a:pt x="5810" y="3949"/>
                      <a:pt x="5821" y="4494"/>
                    </a:cubicBezTo>
                    <a:cubicBezTo>
                      <a:pt x="5810" y="4755"/>
                      <a:pt x="5924" y="5016"/>
                      <a:pt x="6116" y="5197"/>
                    </a:cubicBezTo>
                    <a:cubicBezTo>
                      <a:pt x="6434" y="5481"/>
                      <a:pt x="6865" y="5992"/>
                      <a:pt x="6865" y="6593"/>
                    </a:cubicBezTo>
                    <a:cubicBezTo>
                      <a:pt x="6865" y="7524"/>
                      <a:pt x="6128" y="8170"/>
                      <a:pt x="5072" y="8170"/>
                    </a:cubicBezTo>
                    <a:cubicBezTo>
                      <a:pt x="4017" y="8170"/>
                      <a:pt x="3280" y="7524"/>
                      <a:pt x="3280" y="6593"/>
                    </a:cubicBezTo>
                    <a:cubicBezTo>
                      <a:pt x="3280" y="5992"/>
                      <a:pt x="3722" y="5481"/>
                      <a:pt x="4028" y="5197"/>
                    </a:cubicBezTo>
                    <a:cubicBezTo>
                      <a:pt x="4221" y="5016"/>
                      <a:pt x="4335" y="4755"/>
                      <a:pt x="4335" y="4482"/>
                    </a:cubicBezTo>
                    <a:cubicBezTo>
                      <a:pt x="4335" y="3949"/>
                      <a:pt x="3904" y="3518"/>
                      <a:pt x="3359" y="3518"/>
                    </a:cubicBezTo>
                    <a:lnTo>
                      <a:pt x="0" y="3847"/>
                    </a:lnTo>
                    <a:lnTo>
                      <a:pt x="0" y="24409"/>
                    </a:lnTo>
                    <a:cubicBezTo>
                      <a:pt x="896" y="24454"/>
                      <a:pt x="1509" y="25181"/>
                      <a:pt x="1509" y="26213"/>
                    </a:cubicBezTo>
                    <a:cubicBezTo>
                      <a:pt x="1509" y="27235"/>
                      <a:pt x="896" y="27972"/>
                      <a:pt x="0" y="28006"/>
                    </a:cubicBezTo>
                    <a:lnTo>
                      <a:pt x="0" y="34395"/>
                    </a:lnTo>
                    <a:lnTo>
                      <a:pt x="11" y="49045"/>
                    </a:lnTo>
                    <a:lnTo>
                      <a:pt x="0" y="49045"/>
                    </a:lnTo>
                    <a:lnTo>
                      <a:pt x="0" y="69800"/>
                    </a:lnTo>
                    <a:cubicBezTo>
                      <a:pt x="896" y="69834"/>
                      <a:pt x="1509" y="70560"/>
                      <a:pt x="1509" y="71593"/>
                    </a:cubicBezTo>
                    <a:cubicBezTo>
                      <a:pt x="1509" y="72626"/>
                      <a:pt x="896" y="73352"/>
                      <a:pt x="0" y="73386"/>
                    </a:cubicBezTo>
                    <a:lnTo>
                      <a:pt x="0" y="79105"/>
                    </a:lnTo>
                    <a:lnTo>
                      <a:pt x="3359" y="78787"/>
                    </a:lnTo>
                    <a:cubicBezTo>
                      <a:pt x="4233" y="78787"/>
                      <a:pt x="4664" y="79854"/>
                      <a:pt x="4028" y="80456"/>
                    </a:cubicBezTo>
                    <a:cubicBezTo>
                      <a:pt x="3711" y="80739"/>
                      <a:pt x="3268" y="81250"/>
                      <a:pt x="3268" y="81851"/>
                    </a:cubicBezTo>
                    <a:cubicBezTo>
                      <a:pt x="3268" y="82782"/>
                      <a:pt x="4017" y="83429"/>
                      <a:pt x="5072" y="83429"/>
                    </a:cubicBezTo>
                    <a:cubicBezTo>
                      <a:pt x="6128" y="83429"/>
                      <a:pt x="6865" y="82782"/>
                      <a:pt x="6865" y="81851"/>
                    </a:cubicBezTo>
                    <a:cubicBezTo>
                      <a:pt x="6865" y="81250"/>
                      <a:pt x="6434" y="80739"/>
                      <a:pt x="6116" y="80456"/>
                    </a:cubicBezTo>
                    <a:cubicBezTo>
                      <a:pt x="5481" y="79854"/>
                      <a:pt x="5901" y="78787"/>
                      <a:pt x="6786" y="78787"/>
                    </a:cubicBezTo>
                    <a:lnTo>
                      <a:pt x="12630" y="79355"/>
                    </a:lnTo>
                    <a:lnTo>
                      <a:pt x="12653" y="79355"/>
                    </a:lnTo>
                    <a:lnTo>
                      <a:pt x="12641" y="79151"/>
                    </a:lnTo>
                    <a:lnTo>
                      <a:pt x="12074" y="73295"/>
                    </a:lnTo>
                    <a:cubicBezTo>
                      <a:pt x="12074" y="72762"/>
                      <a:pt x="12517" y="72342"/>
                      <a:pt x="13050" y="72342"/>
                    </a:cubicBezTo>
                    <a:cubicBezTo>
                      <a:pt x="13322" y="72342"/>
                      <a:pt x="13572" y="72444"/>
                      <a:pt x="13765" y="72648"/>
                    </a:cubicBezTo>
                    <a:cubicBezTo>
                      <a:pt x="14049" y="72955"/>
                      <a:pt x="14559" y="73397"/>
                      <a:pt x="15161" y="73397"/>
                    </a:cubicBezTo>
                    <a:cubicBezTo>
                      <a:pt x="16091" y="73397"/>
                      <a:pt x="16738" y="72648"/>
                      <a:pt x="16738" y="71593"/>
                    </a:cubicBezTo>
                    <a:cubicBezTo>
                      <a:pt x="16738" y="70549"/>
                      <a:pt x="16080" y="69789"/>
                      <a:pt x="15149" y="69789"/>
                    </a:cubicBezTo>
                    <a:cubicBezTo>
                      <a:pt x="14548" y="69789"/>
                      <a:pt x="14037" y="70231"/>
                      <a:pt x="13754" y="70538"/>
                    </a:cubicBezTo>
                    <a:cubicBezTo>
                      <a:pt x="13561" y="70731"/>
                      <a:pt x="13311" y="70844"/>
                      <a:pt x="13039" y="70844"/>
                    </a:cubicBezTo>
                    <a:cubicBezTo>
                      <a:pt x="12505" y="70844"/>
                      <a:pt x="12074" y="70413"/>
                      <a:pt x="12074" y="69879"/>
                    </a:cubicBezTo>
                    <a:lnTo>
                      <a:pt x="12607" y="64330"/>
                    </a:lnTo>
                    <a:lnTo>
                      <a:pt x="12630" y="64330"/>
                    </a:lnTo>
                    <a:lnTo>
                      <a:pt x="18486" y="64898"/>
                    </a:lnTo>
                    <a:cubicBezTo>
                      <a:pt x="19019" y="64898"/>
                      <a:pt x="19450" y="64467"/>
                      <a:pt x="19450" y="63922"/>
                    </a:cubicBezTo>
                    <a:cubicBezTo>
                      <a:pt x="19462" y="63661"/>
                      <a:pt x="19348" y="63400"/>
                      <a:pt x="19155" y="63218"/>
                    </a:cubicBezTo>
                    <a:cubicBezTo>
                      <a:pt x="18837" y="62935"/>
                      <a:pt x="18395" y="62424"/>
                      <a:pt x="18395" y="61823"/>
                    </a:cubicBezTo>
                    <a:cubicBezTo>
                      <a:pt x="18395" y="60892"/>
                      <a:pt x="19144" y="60245"/>
                      <a:pt x="20199" y="60245"/>
                    </a:cubicBezTo>
                    <a:cubicBezTo>
                      <a:pt x="21255" y="60245"/>
                      <a:pt x="21992" y="60892"/>
                      <a:pt x="21992" y="61823"/>
                    </a:cubicBezTo>
                    <a:cubicBezTo>
                      <a:pt x="21992" y="62424"/>
                      <a:pt x="21561" y="62935"/>
                      <a:pt x="21243" y="63218"/>
                    </a:cubicBezTo>
                    <a:cubicBezTo>
                      <a:pt x="21050" y="63400"/>
                      <a:pt x="20937" y="63661"/>
                      <a:pt x="20937" y="63922"/>
                    </a:cubicBezTo>
                    <a:cubicBezTo>
                      <a:pt x="20937" y="64467"/>
                      <a:pt x="21379" y="64898"/>
                      <a:pt x="21913" y="64898"/>
                    </a:cubicBezTo>
                    <a:lnTo>
                      <a:pt x="27757" y="64330"/>
                    </a:lnTo>
                    <a:lnTo>
                      <a:pt x="27927" y="64342"/>
                    </a:lnTo>
                    <a:lnTo>
                      <a:pt x="28460" y="69879"/>
                    </a:lnTo>
                    <a:cubicBezTo>
                      <a:pt x="28460" y="70413"/>
                      <a:pt x="28029" y="70844"/>
                      <a:pt x="27496" y="70844"/>
                    </a:cubicBezTo>
                    <a:cubicBezTo>
                      <a:pt x="27223" y="70844"/>
                      <a:pt x="26974" y="70742"/>
                      <a:pt x="26781" y="70538"/>
                    </a:cubicBezTo>
                    <a:cubicBezTo>
                      <a:pt x="26497" y="70231"/>
                      <a:pt x="25987" y="69789"/>
                      <a:pt x="25385" y="69789"/>
                    </a:cubicBezTo>
                    <a:cubicBezTo>
                      <a:pt x="24455" y="69789"/>
                      <a:pt x="23808" y="70538"/>
                      <a:pt x="23808" y="71593"/>
                    </a:cubicBezTo>
                    <a:cubicBezTo>
                      <a:pt x="23808" y="72648"/>
                      <a:pt x="24455" y="73386"/>
                      <a:pt x="25385" y="73386"/>
                    </a:cubicBezTo>
                    <a:cubicBezTo>
                      <a:pt x="25987" y="73386"/>
                      <a:pt x="26497" y="72943"/>
                      <a:pt x="26781" y="72637"/>
                    </a:cubicBezTo>
                    <a:cubicBezTo>
                      <a:pt x="26974" y="72444"/>
                      <a:pt x="27223" y="72331"/>
                      <a:pt x="27496" y="72331"/>
                    </a:cubicBezTo>
                    <a:cubicBezTo>
                      <a:pt x="28029" y="72331"/>
                      <a:pt x="28460" y="72762"/>
                      <a:pt x="28460" y="73307"/>
                    </a:cubicBezTo>
                    <a:lnTo>
                      <a:pt x="27893" y="79151"/>
                    </a:lnTo>
                    <a:lnTo>
                      <a:pt x="27882" y="79332"/>
                    </a:lnTo>
                    <a:lnTo>
                      <a:pt x="33612" y="78776"/>
                    </a:lnTo>
                    <a:cubicBezTo>
                      <a:pt x="34486" y="78776"/>
                      <a:pt x="34917" y="79854"/>
                      <a:pt x="34270" y="80456"/>
                    </a:cubicBezTo>
                    <a:cubicBezTo>
                      <a:pt x="33964" y="80739"/>
                      <a:pt x="33522" y="81250"/>
                      <a:pt x="33522" y="81851"/>
                    </a:cubicBezTo>
                    <a:cubicBezTo>
                      <a:pt x="33522" y="82782"/>
                      <a:pt x="34270" y="83429"/>
                      <a:pt x="35326" y="83429"/>
                    </a:cubicBezTo>
                    <a:cubicBezTo>
                      <a:pt x="36370" y="83429"/>
                      <a:pt x="37119" y="82782"/>
                      <a:pt x="37119" y="81851"/>
                    </a:cubicBezTo>
                    <a:cubicBezTo>
                      <a:pt x="37119" y="81250"/>
                      <a:pt x="36676" y="80739"/>
                      <a:pt x="36370" y="80456"/>
                    </a:cubicBezTo>
                    <a:cubicBezTo>
                      <a:pt x="35734" y="79854"/>
                      <a:pt x="36154" y="78776"/>
                      <a:pt x="37039" y="78776"/>
                    </a:cubicBezTo>
                    <a:lnTo>
                      <a:pt x="42861" y="79344"/>
                    </a:lnTo>
                    <a:lnTo>
                      <a:pt x="42883" y="79162"/>
                    </a:lnTo>
                    <a:lnTo>
                      <a:pt x="42316" y="73307"/>
                    </a:lnTo>
                    <a:cubicBezTo>
                      <a:pt x="42316" y="72773"/>
                      <a:pt x="42747" y="72342"/>
                      <a:pt x="43281" y="72342"/>
                    </a:cubicBezTo>
                    <a:cubicBezTo>
                      <a:pt x="43293" y="72341"/>
                      <a:pt x="43306" y="72341"/>
                      <a:pt x="43318" y="72341"/>
                    </a:cubicBezTo>
                    <a:cubicBezTo>
                      <a:pt x="43577" y="72341"/>
                      <a:pt x="43822" y="72453"/>
                      <a:pt x="43996" y="72637"/>
                    </a:cubicBezTo>
                    <a:cubicBezTo>
                      <a:pt x="44279" y="72955"/>
                      <a:pt x="44790" y="73386"/>
                      <a:pt x="45391" y="73386"/>
                    </a:cubicBezTo>
                    <a:cubicBezTo>
                      <a:pt x="46322" y="73386"/>
                      <a:pt x="46969" y="72648"/>
                      <a:pt x="46969" y="71593"/>
                    </a:cubicBezTo>
                    <a:cubicBezTo>
                      <a:pt x="46969" y="70538"/>
                      <a:pt x="46333" y="69789"/>
                      <a:pt x="45403" y="69789"/>
                    </a:cubicBezTo>
                    <a:cubicBezTo>
                      <a:pt x="44801" y="69789"/>
                      <a:pt x="44291" y="70231"/>
                      <a:pt x="44007" y="70538"/>
                    </a:cubicBezTo>
                    <a:cubicBezTo>
                      <a:pt x="43814" y="70731"/>
                      <a:pt x="43564" y="70844"/>
                      <a:pt x="43292" y="70844"/>
                    </a:cubicBezTo>
                    <a:cubicBezTo>
                      <a:pt x="42759" y="70844"/>
                      <a:pt x="42327" y="70413"/>
                      <a:pt x="42327" y="69879"/>
                    </a:cubicBezTo>
                    <a:lnTo>
                      <a:pt x="42861" y="64330"/>
                    </a:lnTo>
                    <a:lnTo>
                      <a:pt x="42883" y="64330"/>
                    </a:lnTo>
                    <a:lnTo>
                      <a:pt x="48739" y="64898"/>
                    </a:lnTo>
                    <a:cubicBezTo>
                      <a:pt x="49272" y="64898"/>
                      <a:pt x="49704" y="64467"/>
                      <a:pt x="49704" y="63922"/>
                    </a:cubicBezTo>
                    <a:cubicBezTo>
                      <a:pt x="49715" y="63661"/>
                      <a:pt x="49601" y="63400"/>
                      <a:pt x="49409" y="63218"/>
                    </a:cubicBezTo>
                    <a:cubicBezTo>
                      <a:pt x="49091" y="62935"/>
                      <a:pt x="48648" y="62424"/>
                      <a:pt x="48648" y="61823"/>
                    </a:cubicBezTo>
                    <a:cubicBezTo>
                      <a:pt x="48648" y="60892"/>
                      <a:pt x="49397" y="60245"/>
                      <a:pt x="50453" y="60245"/>
                    </a:cubicBezTo>
                    <a:cubicBezTo>
                      <a:pt x="51508" y="60245"/>
                      <a:pt x="52245" y="60892"/>
                      <a:pt x="52245" y="61823"/>
                    </a:cubicBezTo>
                    <a:cubicBezTo>
                      <a:pt x="52245" y="62424"/>
                      <a:pt x="51814" y="62935"/>
                      <a:pt x="51497" y="63218"/>
                    </a:cubicBezTo>
                    <a:cubicBezTo>
                      <a:pt x="51304" y="63400"/>
                      <a:pt x="51190" y="63661"/>
                      <a:pt x="51190" y="63922"/>
                    </a:cubicBezTo>
                    <a:cubicBezTo>
                      <a:pt x="51190" y="64467"/>
                      <a:pt x="51633" y="64898"/>
                      <a:pt x="52166" y="64898"/>
                    </a:cubicBezTo>
                    <a:lnTo>
                      <a:pt x="58010" y="64330"/>
                    </a:lnTo>
                    <a:lnTo>
                      <a:pt x="58044" y="64330"/>
                    </a:lnTo>
                    <a:lnTo>
                      <a:pt x="58010" y="64047"/>
                    </a:lnTo>
                    <a:lnTo>
                      <a:pt x="58578" y="58191"/>
                    </a:lnTo>
                    <a:cubicBezTo>
                      <a:pt x="58578" y="57658"/>
                      <a:pt x="58146" y="57227"/>
                      <a:pt x="57613" y="57227"/>
                    </a:cubicBezTo>
                    <a:cubicBezTo>
                      <a:pt x="57341" y="57227"/>
                      <a:pt x="57091" y="57329"/>
                      <a:pt x="56898" y="57533"/>
                    </a:cubicBezTo>
                    <a:cubicBezTo>
                      <a:pt x="56614" y="57840"/>
                      <a:pt x="56104" y="58282"/>
                      <a:pt x="55502" y="58282"/>
                    </a:cubicBezTo>
                    <a:cubicBezTo>
                      <a:pt x="54572" y="58282"/>
                      <a:pt x="53925" y="57533"/>
                      <a:pt x="53925" y="56478"/>
                    </a:cubicBezTo>
                    <a:cubicBezTo>
                      <a:pt x="53925" y="55422"/>
                      <a:pt x="54572" y="54685"/>
                      <a:pt x="55502" y="54685"/>
                    </a:cubicBezTo>
                    <a:cubicBezTo>
                      <a:pt x="56104" y="54685"/>
                      <a:pt x="56614" y="55127"/>
                      <a:pt x="56898" y="55434"/>
                    </a:cubicBezTo>
                    <a:cubicBezTo>
                      <a:pt x="57091" y="55627"/>
                      <a:pt x="57341" y="55740"/>
                      <a:pt x="57613" y="55740"/>
                    </a:cubicBezTo>
                    <a:cubicBezTo>
                      <a:pt x="58146" y="55740"/>
                      <a:pt x="58589" y="55309"/>
                      <a:pt x="58589" y="54764"/>
                    </a:cubicBezTo>
                    <a:lnTo>
                      <a:pt x="58056" y="49283"/>
                    </a:lnTo>
                    <a:lnTo>
                      <a:pt x="58022" y="48920"/>
                    </a:lnTo>
                    <a:lnTo>
                      <a:pt x="58589" y="43065"/>
                    </a:lnTo>
                    <a:cubicBezTo>
                      <a:pt x="58589" y="42531"/>
                      <a:pt x="58158" y="42100"/>
                      <a:pt x="57613" y="42100"/>
                    </a:cubicBezTo>
                    <a:cubicBezTo>
                      <a:pt x="57601" y="42100"/>
                      <a:pt x="57589" y="42099"/>
                      <a:pt x="57577" y="42099"/>
                    </a:cubicBezTo>
                    <a:cubicBezTo>
                      <a:pt x="57328" y="42099"/>
                      <a:pt x="57083" y="42212"/>
                      <a:pt x="56909" y="42407"/>
                    </a:cubicBezTo>
                    <a:cubicBezTo>
                      <a:pt x="56626" y="42713"/>
                      <a:pt x="56115" y="43156"/>
                      <a:pt x="55514" y="43156"/>
                    </a:cubicBezTo>
                    <a:cubicBezTo>
                      <a:pt x="54583" y="43156"/>
                      <a:pt x="53936" y="42407"/>
                      <a:pt x="53936" y="41351"/>
                    </a:cubicBezTo>
                    <a:cubicBezTo>
                      <a:pt x="53936" y="40296"/>
                      <a:pt x="54583" y="39558"/>
                      <a:pt x="55514" y="39558"/>
                    </a:cubicBezTo>
                    <a:cubicBezTo>
                      <a:pt x="56115" y="39558"/>
                      <a:pt x="56626" y="39989"/>
                      <a:pt x="56909" y="40307"/>
                    </a:cubicBezTo>
                    <a:cubicBezTo>
                      <a:pt x="57091" y="40500"/>
                      <a:pt x="57352" y="40614"/>
                      <a:pt x="57613" y="40614"/>
                    </a:cubicBezTo>
                    <a:cubicBezTo>
                      <a:pt x="58158" y="40614"/>
                      <a:pt x="58589" y="40171"/>
                      <a:pt x="58589" y="39638"/>
                    </a:cubicBezTo>
                    <a:lnTo>
                      <a:pt x="58056" y="34145"/>
                    </a:lnTo>
                    <a:lnTo>
                      <a:pt x="63877" y="33578"/>
                    </a:lnTo>
                    <a:cubicBezTo>
                      <a:pt x="64410" y="33578"/>
                      <a:pt x="64842" y="34009"/>
                      <a:pt x="64842" y="34543"/>
                    </a:cubicBezTo>
                    <a:cubicBezTo>
                      <a:pt x="64842" y="34815"/>
                      <a:pt x="64728" y="35065"/>
                      <a:pt x="64535" y="35257"/>
                    </a:cubicBezTo>
                    <a:cubicBezTo>
                      <a:pt x="64229" y="35541"/>
                      <a:pt x="63786" y="36052"/>
                      <a:pt x="63786" y="36653"/>
                    </a:cubicBezTo>
                    <a:cubicBezTo>
                      <a:pt x="63786" y="37584"/>
                      <a:pt x="64535" y="38231"/>
                      <a:pt x="65579" y="38231"/>
                    </a:cubicBezTo>
                    <a:cubicBezTo>
                      <a:pt x="66635" y="38231"/>
                      <a:pt x="67383" y="37584"/>
                      <a:pt x="67383" y="36653"/>
                    </a:cubicBezTo>
                    <a:cubicBezTo>
                      <a:pt x="67383" y="36052"/>
                      <a:pt x="66941" y="35541"/>
                      <a:pt x="66623" y="35257"/>
                    </a:cubicBezTo>
                    <a:cubicBezTo>
                      <a:pt x="66430" y="35076"/>
                      <a:pt x="66317" y="34815"/>
                      <a:pt x="66328" y="34543"/>
                    </a:cubicBezTo>
                    <a:cubicBezTo>
                      <a:pt x="66328" y="34009"/>
                      <a:pt x="66759" y="33578"/>
                      <a:pt x="67293" y="33578"/>
                    </a:cubicBezTo>
                    <a:lnTo>
                      <a:pt x="73103" y="34134"/>
                    </a:lnTo>
                    <a:lnTo>
                      <a:pt x="73069" y="33782"/>
                    </a:lnTo>
                    <a:lnTo>
                      <a:pt x="72501" y="27938"/>
                    </a:lnTo>
                    <a:cubicBezTo>
                      <a:pt x="72501" y="27405"/>
                      <a:pt x="72933" y="26962"/>
                      <a:pt x="73466" y="26962"/>
                    </a:cubicBezTo>
                    <a:cubicBezTo>
                      <a:pt x="73738" y="26962"/>
                      <a:pt x="73988" y="27076"/>
                      <a:pt x="74169" y="27269"/>
                    </a:cubicBezTo>
                    <a:cubicBezTo>
                      <a:pt x="74453" y="27586"/>
                      <a:pt x="74975" y="28018"/>
                      <a:pt x="75577" y="28018"/>
                    </a:cubicBezTo>
                    <a:cubicBezTo>
                      <a:pt x="76496" y="28018"/>
                      <a:pt x="77154" y="27280"/>
                      <a:pt x="77154" y="26225"/>
                    </a:cubicBezTo>
                    <a:cubicBezTo>
                      <a:pt x="77154" y="25169"/>
                      <a:pt x="76496" y="24420"/>
                      <a:pt x="75577" y="24420"/>
                    </a:cubicBezTo>
                    <a:cubicBezTo>
                      <a:pt x="74975" y="24420"/>
                      <a:pt x="74465" y="24863"/>
                      <a:pt x="74169" y="25169"/>
                    </a:cubicBezTo>
                    <a:cubicBezTo>
                      <a:pt x="73996" y="25364"/>
                      <a:pt x="73761" y="25476"/>
                      <a:pt x="73503" y="25476"/>
                    </a:cubicBezTo>
                    <a:cubicBezTo>
                      <a:pt x="73491" y="25476"/>
                      <a:pt x="73478" y="25476"/>
                      <a:pt x="73466" y="25476"/>
                    </a:cubicBezTo>
                    <a:cubicBezTo>
                      <a:pt x="72933" y="25476"/>
                      <a:pt x="72501" y="25045"/>
                      <a:pt x="72501" y="24511"/>
                    </a:cubicBezTo>
                    <a:lnTo>
                      <a:pt x="73023" y="19064"/>
                    </a:lnTo>
                    <a:lnTo>
                      <a:pt x="67293" y="18508"/>
                    </a:lnTo>
                    <a:cubicBezTo>
                      <a:pt x="66759" y="18508"/>
                      <a:pt x="66328" y="18951"/>
                      <a:pt x="66328" y="19484"/>
                    </a:cubicBezTo>
                    <a:cubicBezTo>
                      <a:pt x="66328" y="19745"/>
                      <a:pt x="66430" y="20006"/>
                      <a:pt x="66635" y="20188"/>
                    </a:cubicBezTo>
                    <a:cubicBezTo>
                      <a:pt x="66941" y="20471"/>
                      <a:pt x="67383" y="20993"/>
                      <a:pt x="67383" y="21583"/>
                    </a:cubicBezTo>
                    <a:cubicBezTo>
                      <a:pt x="67383" y="22514"/>
                      <a:pt x="66635" y="23172"/>
                      <a:pt x="65579" y="23172"/>
                    </a:cubicBezTo>
                    <a:cubicBezTo>
                      <a:pt x="64535" y="23172"/>
                      <a:pt x="63786" y="22514"/>
                      <a:pt x="63786" y="21583"/>
                    </a:cubicBezTo>
                    <a:cubicBezTo>
                      <a:pt x="63786" y="20993"/>
                      <a:pt x="64217" y="20471"/>
                      <a:pt x="64535" y="20188"/>
                    </a:cubicBezTo>
                    <a:cubicBezTo>
                      <a:pt x="64728" y="20006"/>
                      <a:pt x="64842" y="19745"/>
                      <a:pt x="64842" y="19484"/>
                    </a:cubicBezTo>
                    <a:cubicBezTo>
                      <a:pt x="64842" y="18951"/>
                      <a:pt x="64410" y="18508"/>
                      <a:pt x="63866" y="18508"/>
                    </a:cubicBezTo>
                    <a:lnTo>
                      <a:pt x="58056" y="19076"/>
                    </a:lnTo>
                    <a:lnTo>
                      <a:pt x="58010" y="18667"/>
                    </a:lnTo>
                    <a:lnTo>
                      <a:pt x="58578" y="12823"/>
                    </a:lnTo>
                    <a:cubicBezTo>
                      <a:pt x="58578" y="12290"/>
                      <a:pt x="58146" y="11847"/>
                      <a:pt x="57613" y="11847"/>
                    </a:cubicBezTo>
                    <a:cubicBezTo>
                      <a:pt x="57341" y="11847"/>
                      <a:pt x="57091" y="11961"/>
                      <a:pt x="56909" y="12153"/>
                    </a:cubicBezTo>
                    <a:cubicBezTo>
                      <a:pt x="56626" y="12471"/>
                      <a:pt x="56104" y="12902"/>
                      <a:pt x="55502" y="12902"/>
                    </a:cubicBezTo>
                    <a:cubicBezTo>
                      <a:pt x="54583" y="12902"/>
                      <a:pt x="53925" y="12165"/>
                      <a:pt x="53925" y="11109"/>
                    </a:cubicBezTo>
                    <a:cubicBezTo>
                      <a:pt x="53925" y="10054"/>
                      <a:pt x="54583" y="9305"/>
                      <a:pt x="55502" y="9305"/>
                    </a:cubicBezTo>
                    <a:cubicBezTo>
                      <a:pt x="56104" y="9305"/>
                      <a:pt x="56614" y="9748"/>
                      <a:pt x="56909" y="10054"/>
                    </a:cubicBezTo>
                    <a:cubicBezTo>
                      <a:pt x="57083" y="10249"/>
                      <a:pt x="57318" y="10361"/>
                      <a:pt x="57576" y="10361"/>
                    </a:cubicBezTo>
                    <a:cubicBezTo>
                      <a:pt x="57588" y="10361"/>
                      <a:pt x="57601" y="10361"/>
                      <a:pt x="57613" y="10361"/>
                    </a:cubicBezTo>
                    <a:cubicBezTo>
                      <a:pt x="58146" y="10361"/>
                      <a:pt x="58589" y="9929"/>
                      <a:pt x="58589" y="9385"/>
                    </a:cubicBezTo>
                    <a:lnTo>
                      <a:pt x="58078" y="4097"/>
                    </a:lnTo>
                    <a:lnTo>
                      <a:pt x="58022" y="4097"/>
                    </a:lnTo>
                    <a:lnTo>
                      <a:pt x="52166" y="3529"/>
                    </a:lnTo>
                    <a:cubicBezTo>
                      <a:pt x="51633" y="3529"/>
                      <a:pt x="51213" y="3960"/>
                      <a:pt x="51213" y="4494"/>
                    </a:cubicBezTo>
                    <a:cubicBezTo>
                      <a:pt x="51201" y="4755"/>
                      <a:pt x="51315" y="5016"/>
                      <a:pt x="51508" y="5197"/>
                    </a:cubicBezTo>
                    <a:cubicBezTo>
                      <a:pt x="51826" y="5481"/>
                      <a:pt x="52257" y="5992"/>
                      <a:pt x="52257" y="6593"/>
                    </a:cubicBezTo>
                    <a:cubicBezTo>
                      <a:pt x="52257" y="7524"/>
                      <a:pt x="51519" y="8170"/>
                      <a:pt x="50464" y="8170"/>
                    </a:cubicBezTo>
                    <a:cubicBezTo>
                      <a:pt x="49409" y="8170"/>
                      <a:pt x="48660" y="7524"/>
                      <a:pt x="48660" y="6593"/>
                    </a:cubicBezTo>
                    <a:cubicBezTo>
                      <a:pt x="48660" y="5992"/>
                      <a:pt x="49091" y="5481"/>
                      <a:pt x="49409" y="5197"/>
                    </a:cubicBezTo>
                    <a:cubicBezTo>
                      <a:pt x="49601" y="5016"/>
                      <a:pt x="49715" y="4755"/>
                      <a:pt x="49704" y="4482"/>
                    </a:cubicBezTo>
                    <a:cubicBezTo>
                      <a:pt x="49704" y="3949"/>
                      <a:pt x="49272" y="3518"/>
                      <a:pt x="48739" y="3518"/>
                    </a:cubicBezTo>
                    <a:lnTo>
                      <a:pt x="42883" y="4085"/>
                    </a:lnTo>
                    <a:lnTo>
                      <a:pt x="42838" y="4085"/>
                    </a:lnTo>
                    <a:lnTo>
                      <a:pt x="37039" y="3529"/>
                    </a:lnTo>
                    <a:cubicBezTo>
                      <a:pt x="36506" y="3529"/>
                      <a:pt x="36075" y="3960"/>
                      <a:pt x="36075" y="4494"/>
                    </a:cubicBezTo>
                    <a:cubicBezTo>
                      <a:pt x="36063" y="4766"/>
                      <a:pt x="36177" y="5016"/>
                      <a:pt x="36370" y="5209"/>
                    </a:cubicBezTo>
                    <a:cubicBezTo>
                      <a:pt x="36688" y="5492"/>
                      <a:pt x="37119" y="6003"/>
                      <a:pt x="37119" y="6604"/>
                    </a:cubicBezTo>
                    <a:cubicBezTo>
                      <a:pt x="37119" y="7535"/>
                      <a:pt x="36381" y="8182"/>
                      <a:pt x="35326" y="8182"/>
                    </a:cubicBezTo>
                    <a:cubicBezTo>
                      <a:pt x="34270" y="8182"/>
                      <a:pt x="33533" y="7524"/>
                      <a:pt x="33533" y="6593"/>
                    </a:cubicBezTo>
                    <a:cubicBezTo>
                      <a:pt x="33533" y="5992"/>
                      <a:pt x="33975" y="5481"/>
                      <a:pt x="34282" y="5197"/>
                    </a:cubicBezTo>
                    <a:cubicBezTo>
                      <a:pt x="34475" y="5016"/>
                      <a:pt x="34588" y="4755"/>
                      <a:pt x="34588" y="4482"/>
                    </a:cubicBezTo>
                    <a:cubicBezTo>
                      <a:pt x="34588" y="3949"/>
                      <a:pt x="34146" y="3518"/>
                      <a:pt x="33624" y="3518"/>
                    </a:cubicBezTo>
                    <a:lnTo>
                      <a:pt x="27961" y="4063"/>
                    </a:lnTo>
                    <a:lnTo>
                      <a:pt x="27768" y="4085"/>
                    </a:lnTo>
                    <a:lnTo>
                      <a:pt x="21913" y="4653"/>
                    </a:lnTo>
                    <a:cubicBezTo>
                      <a:pt x="21039" y="4653"/>
                      <a:pt x="20608" y="3586"/>
                      <a:pt x="21255" y="2984"/>
                    </a:cubicBezTo>
                    <a:cubicBezTo>
                      <a:pt x="21561" y="2701"/>
                      <a:pt x="22003" y="2179"/>
                      <a:pt x="22003" y="1589"/>
                    </a:cubicBezTo>
                    <a:cubicBezTo>
                      <a:pt x="22003" y="647"/>
                      <a:pt x="21255" y="0"/>
                      <a:pt x="2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962700" y="2631525"/>
                <a:ext cx="584150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91" extrusionOk="0">
                    <a:moveTo>
                      <a:pt x="10009" y="0"/>
                    </a:moveTo>
                    <a:lnTo>
                      <a:pt x="4165" y="567"/>
                    </a:lnTo>
                    <a:lnTo>
                      <a:pt x="4108" y="567"/>
                    </a:lnTo>
                    <a:lnTo>
                      <a:pt x="4642" y="6060"/>
                    </a:lnTo>
                    <a:cubicBezTo>
                      <a:pt x="4642" y="6593"/>
                      <a:pt x="4211" y="7024"/>
                      <a:pt x="3677" y="7036"/>
                    </a:cubicBezTo>
                    <a:cubicBezTo>
                      <a:pt x="3416" y="7036"/>
                      <a:pt x="3155" y="6922"/>
                      <a:pt x="2974" y="6729"/>
                    </a:cubicBezTo>
                    <a:cubicBezTo>
                      <a:pt x="2690" y="6411"/>
                      <a:pt x="2179" y="5980"/>
                      <a:pt x="1578" y="5980"/>
                    </a:cubicBezTo>
                    <a:cubicBezTo>
                      <a:pt x="647" y="5980"/>
                      <a:pt x="1" y="6718"/>
                      <a:pt x="1" y="7773"/>
                    </a:cubicBezTo>
                    <a:cubicBezTo>
                      <a:pt x="1" y="8829"/>
                      <a:pt x="647" y="9578"/>
                      <a:pt x="1578" y="9578"/>
                    </a:cubicBezTo>
                    <a:cubicBezTo>
                      <a:pt x="2179" y="9578"/>
                      <a:pt x="2690" y="9135"/>
                      <a:pt x="2974" y="8829"/>
                    </a:cubicBezTo>
                    <a:cubicBezTo>
                      <a:pt x="3155" y="8624"/>
                      <a:pt x="3416" y="8522"/>
                      <a:pt x="3677" y="8522"/>
                    </a:cubicBezTo>
                    <a:cubicBezTo>
                      <a:pt x="4211" y="8522"/>
                      <a:pt x="4653" y="8953"/>
                      <a:pt x="4653" y="9487"/>
                    </a:cubicBezTo>
                    <a:lnTo>
                      <a:pt x="4086" y="15342"/>
                    </a:lnTo>
                    <a:lnTo>
                      <a:pt x="4120" y="15705"/>
                    </a:lnTo>
                    <a:lnTo>
                      <a:pt x="4165" y="15705"/>
                    </a:lnTo>
                    <a:lnTo>
                      <a:pt x="10009" y="15138"/>
                    </a:lnTo>
                    <a:cubicBezTo>
                      <a:pt x="10883" y="15138"/>
                      <a:pt x="11314" y="16205"/>
                      <a:pt x="10679" y="16817"/>
                    </a:cubicBezTo>
                    <a:cubicBezTo>
                      <a:pt x="10361" y="17101"/>
                      <a:pt x="9930" y="17612"/>
                      <a:pt x="9930" y="18213"/>
                    </a:cubicBezTo>
                    <a:cubicBezTo>
                      <a:pt x="9930" y="19144"/>
                      <a:pt x="10668" y="19791"/>
                      <a:pt x="11723" y="19791"/>
                    </a:cubicBezTo>
                    <a:cubicBezTo>
                      <a:pt x="12778" y="19791"/>
                      <a:pt x="13527" y="19144"/>
                      <a:pt x="13527" y="18213"/>
                    </a:cubicBezTo>
                    <a:cubicBezTo>
                      <a:pt x="13527" y="17612"/>
                      <a:pt x="13085" y="17101"/>
                      <a:pt x="12767" y="16817"/>
                    </a:cubicBezTo>
                    <a:cubicBezTo>
                      <a:pt x="12131" y="16205"/>
                      <a:pt x="12563" y="15138"/>
                      <a:pt x="13436" y="15138"/>
                    </a:cubicBezTo>
                    <a:lnTo>
                      <a:pt x="19292" y="15705"/>
                    </a:lnTo>
                    <a:lnTo>
                      <a:pt x="19326" y="15705"/>
                    </a:lnTo>
                    <a:lnTo>
                      <a:pt x="19292" y="15342"/>
                    </a:lnTo>
                    <a:lnTo>
                      <a:pt x="18724" y="9487"/>
                    </a:lnTo>
                    <a:cubicBezTo>
                      <a:pt x="18724" y="8904"/>
                      <a:pt x="19200" y="8518"/>
                      <a:pt x="19694" y="8518"/>
                    </a:cubicBezTo>
                    <a:cubicBezTo>
                      <a:pt x="19941" y="8518"/>
                      <a:pt x="20193" y="8613"/>
                      <a:pt x="20393" y="8829"/>
                    </a:cubicBezTo>
                    <a:cubicBezTo>
                      <a:pt x="20676" y="9135"/>
                      <a:pt x="21187" y="9578"/>
                      <a:pt x="21788" y="9578"/>
                    </a:cubicBezTo>
                    <a:cubicBezTo>
                      <a:pt x="22719" y="9578"/>
                      <a:pt x="23366" y="8829"/>
                      <a:pt x="23366" y="7773"/>
                    </a:cubicBezTo>
                    <a:cubicBezTo>
                      <a:pt x="23366" y="6718"/>
                      <a:pt x="22719" y="5980"/>
                      <a:pt x="21788" y="5980"/>
                    </a:cubicBezTo>
                    <a:cubicBezTo>
                      <a:pt x="21187" y="5980"/>
                      <a:pt x="20676" y="6411"/>
                      <a:pt x="20393" y="6729"/>
                    </a:cubicBezTo>
                    <a:cubicBezTo>
                      <a:pt x="20193" y="6940"/>
                      <a:pt x="19942" y="7035"/>
                      <a:pt x="19696" y="7035"/>
                    </a:cubicBezTo>
                    <a:cubicBezTo>
                      <a:pt x="19201" y="7035"/>
                      <a:pt x="18724" y="6651"/>
                      <a:pt x="18724" y="6060"/>
                    </a:cubicBezTo>
                    <a:lnTo>
                      <a:pt x="19246" y="567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60" y="1237"/>
                      <a:pt x="12574" y="1487"/>
                      <a:pt x="12767" y="1679"/>
                    </a:cubicBezTo>
                    <a:cubicBezTo>
                      <a:pt x="13085" y="1963"/>
                      <a:pt x="13516" y="2474"/>
                      <a:pt x="13516" y="3075"/>
                    </a:cubicBezTo>
                    <a:cubicBezTo>
                      <a:pt x="13516" y="4006"/>
                      <a:pt x="12778" y="4653"/>
                      <a:pt x="11723" y="4653"/>
                    </a:cubicBezTo>
                    <a:cubicBezTo>
                      <a:pt x="10668" y="4653"/>
                      <a:pt x="9930" y="4006"/>
                      <a:pt x="9930" y="3075"/>
                    </a:cubicBezTo>
                    <a:cubicBezTo>
                      <a:pt x="9930" y="2474"/>
                      <a:pt x="10361" y="1963"/>
                      <a:pt x="10679" y="1679"/>
                    </a:cubicBezTo>
                    <a:cubicBezTo>
                      <a:pt x="10872" y="1487"/>
                      <a:pt x="10985" y="1237"/>
                      <a:pt x="10974" y="965"/>
                    </a:cubicBezTo>
                    <a:cubicBezTo>
                      <a:pt x="10974" y="431"/>
                      <a:pt x="10543" y="0"/>
                      <a:pt x="10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1962700" y="1880000"/>
                <a:ext cx="5844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8"/>
                    </a:lnTo>
                    <a:cubicBezTo>
                      <a:pt x="4653" y="6401"/>
                      <a:pt x="4211" y="6844"/>
                      <a:pt x="3677" y="6844"/>
                    </a:cubicBezTo>
                    <a:cubicBezTo>
                      <a:pt x="3416" y="6844"/>
                      <a:pt x="3155" y="6730"/>
                      <a:pt x="2974" y="6537"/>
                    </a:cubicBezTo>
                    <a:cubicBezTo>
                      <a:pt x="2690" y="6219"/>
                      <a:pt x="2179" y="5788"/>
                      <a:pt x="1578" y="5788"/>
                    </a:cubicBezTo>
                    <a:cubicBezTo>
                      <a:pt x="647" y="5788"/>
                      <a:pt x="1" y="6526"/>
                      <a:pt x="1" y="7581"/>
                    </a:cubicBezTo>
                    <a:cubicBezTo>
                      <a:pt x="1" y="8636"/>
                      <a:pt x="647" y="9374"/>
                      <a:pt x="1578" y="9374"/>
                    </a:cubicBezTo>
                    <a:cubicBezTo>
                      <a:pt x="2179" y="9374"/>
                      <a:pt x="2690" y="8943"/>
                      <a:pt x="2974" y="8625"/>
                    </a:cubicBezTo>
                    <a:cubicBezTo>
                      <a:pt x="3147" y="8441"/>
                      <a:pt x="3392" y="8329"/>
                      <a:pt x="3641" y="8329"/>
                    </a:cubicBezTo>
                    <a:cubicBezTo>
                      <a:pt x="3653" y="8329"/>
                      <a:pt x="3665" y="8330"/>
                      <a:pt x="3677" y="8330"/>
                    </a:cubicBezTo>
                    <a:cubicBezTo>
                      <a:pt x="4211" y="8330"/>
                      <a:pt x="4653" y="8761"/>
                      <a:pt x="4653" y="9295"/>
                    </a:cubicBezTo>
                    <a:lnTo>
                      <a:pt x="4086" y="15139"/>
                    </a:lnTo>
                    <a:lnTo>
                      <a:pt x="4040" y="15547"/>
                    </a:lnTo>
                    <a:lnTo>
                      <a:pt x="4165" y="15559"/>
                    </a:lnTo>
                    <a:lnTo>
                      <a:pt x="10009" y="16126"/>
                    </a:lnTo>
                    <a:cubicBezTo>
                      <a:pt x="10883" y="16126"/>
                      <a:pt x="11314" y="15048"/>
                      <a:pt x="10679" y="14447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7"/>
                    </a:cubicBezTo>
                    <a:cubicBezTo>
                      <a:pt x="12131" y="15048"/>
                      <a:pt x="12563" y="16126"/>
                      <a:pt x="13436" y="16126"/>
                    </a:cubicBezTo>
                    <a:lnTo>
                      <a:pt x="19292" y="15559"/>
                    </a:lnTo>
                    <a:lnTo>
                      <a:pt x="19326" y="15559"/>
                    </a:lnTo>
                    <a:lnTo>
                      <a:pt x="19292" y="15150"/>
                    </a:lnTo>
                    <a:lnTo>
                      <a:pt x="18724" y="9295"/>
                    </a:lnTo>
                    <a:cubicBezTo>
                      <a:pt x="18724" y="8768"/>
                      <a:pt x="19145" y="8330"/>
                      <a:pt x="19680" y="8330"/>
                    </a:cubicBezTo>
                    <a:cubicBezTo>
                      <a:pt x="19687" y="8330"/>
                      <a:pt x="19694" y="8330"/>
                      <a:pt x="19700" y="8330"/>
                    </a:cubicBezTo>
                    <a:cubicBezTo>
                      <a:pt x="19961" y="8330"/>
                      <a:pt x="20222" y="8432"/>
                      <a:pt x="20404" y="8636"/>
                    </a:cubicBezTo>
                    <a:cubicBezTo>
                      <a:pt x="20688" y="8943"/>
                      <a:pt x="21198" y="9385"/>
                      <a:pt x="21800" y="9385"/>
                    </a:cubicBezTo>
                    <a:cubicBezTo>
                      <a:pt x="22730" y="9385"/>
                      <a:pt x="23377" y="8636"/>
                      <a:pt x="23377" y="7581"/>
                    </a:cubicBezTo>
                    <a:cubicBezTo>
                      <a:pt x="23377" y="6526"/>
                      <a:pt x="22730" y="5788"/>
                      <a:pt x="21800" y="5788"/>
                    </a:cubicBezTo>
                    <a:cubicBezTo>
                      <a:pt x="21198" y="5788"/>
                      <a:pt x="20688" y="6219"/>
                      <a:pt x="20404" y="6537"/>
                    </a:cubicBezTo>
                    <a:cubicBezTo>
                      <a:pt x="20222" y="6730"/>
                      <a:pt x="19961" y="6844"/>
                      <a:pt x="19700" y="6844"/>
                    </a:cubicBezTo>
                    <a:cubicBezTo>
                      <a:pt x="19156" y="6844"/>
                      <a:pt x="18724" y="6401"/>
                      <a:pt x="18724" y="5868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7"/>
                    </a:cubicBezTo>
                    <a:cubicBezTo>
                      <a:pt x="12472" y="1238"/>
                      <a:pt x="12574" y="1499"/>
                      <a:pt x="12778" y="1680"/>
                    </a:cubicBezTo>
                    <a:cubicBezTo>
                      <a:pt x="13085" y="1964"/>
                      <a:pt x="13527" y="2475"/>
                      <a:pt x="13527" y="3076"/>
                    </a:cubicBezTo>
                    <a:cubicBezTo>
                      <a:pt x="13527" y="4007"/>
                      <a:pt x="12778" y="4653"/>
                      <a:pt x="11723" y="4653"/>
                    </a:cubicBezTo>
                    <a:cubicBezTo>
                      <a:pt x="10668" y="4653"/>
                      <a:pt x="9930" y="4007"/>
                      <a:pt x="9930" y="3076"/>
                    </a:cubicBezTo>
                    <a:cubicBezTo>
                      <a:pt x="9930" y="2475"/>
                      <a:pt x="10372" y="1964"/>
                      <a:pt x="10679" y="1680"/>
                    </a:cubicBezTo>
                    <a:cubicBezTo>
                      <a:pt x="10872" y="1499"/>
                      <a:pt x="10985" y="1238"/>
                      <a:pt x="10985" y="965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40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1" name="Google Shape;301;p7"/>
            <p:cNvGrpSpPr/>
            <p:nvPr/>
          </p:nvGrpSpPr>
          <p:grpSpPr>
            <a:xfrm rot="-5400000" flipH="1">
              <a:off x="-588109" y="-1845879"/>
              <a:ext cx="3768994" cy="3405477"/>
              <a:chOff x="1097750" y="1294575"/>
              <a:chExt cx="2308725" cy="2086050"/>
            </a:xfrm>
          </p:grpSpPr>
          <p:sp>
            <p:nvSpPr>
              <p:cNvPr id="302" name="Google Shape;302;p7"/>
              <p:cNvSpPr/>
              <p:nvPr/>
            </p:nvSpPr>
            <p:spPr>
              <a:xfrm>
                <a:off x="2155925" y="1669350"/>
                <a:ext cx="406550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9723" extrusionOk="0">
                    <a:moveTo>
                      <a:pt x="8126" y="0"/>
                    </a:moveTo>
                    <a:cubicBezTo>
                      <a:pt x="7070" y="0"/>
                      <a:pt x="6333" y="658"/>
                      <a:pt x="6333" y="1578"/>
                    </a:cubicBezTo>
                    <a:cubicBezTo>
                      <a:pt x="6333" y="2179"/>
                      <a:pt x="6764" y="2690"/>
                      <a:pt x="7082" y="2985"/>
                    </a:cubicBezTo>
                    <a:cubicBezTo>
                      <a:pt x="7274" y="3166"/>
                      <a:pt x="7388" y="3416"/>
                      <a:pt x="7377" y="3688"/>
                    </a:cubicBezTo>
                    <a:cubicBezTo>
                      <a:pt x="7377" y="4222"/>
                      <a:pt x="6945" y="4653"/>
                      <a:pt x="6412" y="4653"/>
                    </a:cubicBezTo>
                    <a:lnTo>
                      <a:pt x="556" y="4085"/>
                    </a:lnTo>
                    <a:lnTo>
                      <a:pt x="522" y="4085"/>
                    </a:lnTo>
                    <a:lnTo>
                      <a:pt x="0" y="9521"/>
                    </a:lnTo>
                    <a:cubicBezTo>
                      <a:pt x="0" y="10043"/>
                      <a:pt x="443" y="10474"/>
                      <a:pt x="976" y="10474"/>
                    </a:cubicBezTo>
                    <a:cubicBezTo>
                      <a:pt x="988" y="10475"/>
                      <a:pt x="1000" y="10475"/>
                      <a:pt x="1012" y="10475"/>
                    </a:cubicBezTo>
                    <a:cubicBezTo>
                      <a:pt x="1261" y="10475"/>
                      <a:pt x="1507" y="10363"/>
                      <a:pt x="1680" y="10179"/>
                    </a:cubicBezTo>
                    <a:cubicBezTo>
                      <a:pt x="1964" y="9861"/>
                      <a:pt x="2474" y="9430"/>
                      <a:pt x="3076" y="9430"/>
                    </a:cubicBezTo>
                    <a:cubicBezTo>
                      <a:pt x="4006" y="9430"/>
                      <a:pt x="4653" y="10168"/>
                      <a:pt x="4653" y="11223"/>
                    </a:cubicBezTo>
                    <a:cubicBezTo>
                      <a:pt x="4653" y="12279"/>
                      <a:pt x="4006" y="13016"/>
                      <a:pt x="3076" y="13016"/>
                    </a:cubicBezTo>
                    <a:cubicBezTo>
                      <a:pt x="2474" y="13016"/>
                      <a:pt x="1964" y="12585"/>
                      <a:pt x="1680" y="12267"/>
                    </a:cubicBezTo>
                    <a:cubicBezTo>
                      <a:pt x="1507" y="12083"/>
                      <a:pt x="1261" y="11971"/>
                      <a:pt x="1012" y="11971"/>
                    </a:cubicBezTo>
                    <a:cubicBezTo>
                      <a:pt x="1000" y="11971"/>
                      <a:pt x="988" y="11972"/>
                      <a:pt x="976" y="11972"/>
                    </a:cubicBezTo>
                    <a:cubicBezTo>
                      <a:pt x="432" y="11972"/>
                      <a:pt x="0" y="12403"/>
                      <a:pt x="0" y="12937"/>
                    </a:cubicBezTo>
                    <a:lnTo>
                      <a:pt x="568" y="18792"/>
                    </a:lnTo>
                    <a:lnTo>
                      <a:pt x="534" y="19155"/>
                    </a:lnTo>
                    <a:lnTo>
                      <a:pt x="568" y="19155"/>
                    </a:lnTo>
                    <a:lnTo>
                      <a:pt x="6423" y="19723"/>
                    </a:lnTo>
                    <a:cubicBezTo>
                      <a:pt x="7297" y="19723"/>
                      <a:pt x="7728" y="18645"/>
                      <a:pt x="7082" y="18043"/>
                    </a:cubicBezTo>
                    <a:cubicBezTo>
                      <a:pt x="6775" y="17759"/>
                      <a:pt x="6333" y="17249"/>
                      <a:pt x="6333" y="16647"/>
                    </a:cubicBezTo>
                    <a:cubicBezTo>
                      <a:pt x="6333" y="15717"/>
                      <a:pt x="7082" y="15070"/>
                      <a:pt x="8137" y="15070"/>
                    </a:cubicBezTo>
                    <a:cubicBezTo>
                      <a:pt x="9192" y="15070"/>
                      <a:pt x="9930" y="15717"/>
                      <a:pt x="9930" y="16647"/>
                    </a:cubicBezTo>
                    <a:cubicBezTo>
                      <a:pt x="9930" y="17249"/>
                      <a:pt x="9499" y="17759"/>
                      <a:pt x="9181" y="18043"/>
                    </a:cubicBezTo>
                    <a:cubicBezTo>
                      <a:pt x="8545" y="18645"/>
                      <a:pt x="8965" y="19723"/>
                      <a:pt x="9850" y="19723"/>
                    </a:cubicBezTo>
                    <a:lnTo>
                      <a:pt x="15695" y="19167"/>
                    </a:lnTo>
                    <a:lnTo>
                      <a:pt x="15729" y="19167"/>
                    </a:lnTo>
                    <a:lnTo>
                      <a:pt x="15695" y="18815"/>
                    </a:lnTo>
                    <a:lnTo>
                      <a:pt x="16262" y="12959"/>
                    </a:lnTo>
                    <a:cubicBezTo>
                      <a:pt x="16262" y="12374"/>
                      <a:pt x="15777" y="11987"/>
                      <a:pt x="15277" y="11987"/>
                    </a:cubicBezTo>
                    <a:cubicBezTo>
                      <a:pt x="15031" y="11987"/>
                      <a:pt x="14781" y="12080"/>
                      <a:pt x="14582" y="12290"/>
                    </a:cubicBezTo>
                    <a:cubicBezTo>
                      <a:pt x="14299" y="12608"/>
                      <a:pt x="13788" y="13039"/>
                      <a:pt x="13187" y="13039"/>
                    </a:cubicBezTo>
                    <a:cubicBezTo>
                      <a:pt x="12256" y="13039"/>
                      <a:pt x="11609" y="12301"/>
                      <a:pt x="11609" y="11246"/>
                    </a:cubicBezTo>
                    <a:cubicBezTo>
                      <a:pt x="11609" y="10191"/>
                      <a:pt x="12256" y="9453"/>
                      <a:pt x="13187" y="9453"/>
                    </a:cubicBezTo>
                    <a:cubicBezTo>
                      <a:pt x="13788" y="9453"/>
                      <a:pt x="14299" y="9884"/>
                      <a:pt x="14582" y="10202"/>
                    </a:cubicBezTo>
                    <a:cubicBezTo>
                      <a:pt x="14781" y="10411"/>
                      <a:pt x="15031" y="10505"/>
                      <a:pt x="15277" y="10505"/>
                    </a:cubicBezTo>
                    <a:cubicBezTo>
                      <a:pt x="15777" y="10505"/>
                      <a:pt x="16262" y="10118"/>
                      <a:pt x="16262" y="9532"/>
                    </a:cubicBezTo>
                    <a:lnTo>
                      <a:pt x="15729" y="4085"/>
                    </a:lnTo>
                    <a:lnTo>
                      <a:pt x="15695" y="4085"/>
                    </a:lnTo>
                    <a:lnTo>
                      <a:pt x="9839" y="4653"/>
                    </a:lnTo>
                    <a:cubicBezTo>
                      <a:pt x="9306" y="4653"/>
                      <a:pt x="8874" y="4222"/>
                      <a:pt x="8874" y="3688"/>
                    </a:cubicBezTo>
                    <a:cubicBezTo>
                      <a:pt x="8874" y="3416"/>
                      <a:pt x="8977" y="3166"/>
                      <a:pt x="9181" y="2985"/>
                    </a:cubicBezTo>
                    <a:cubicBezTo>
                      <a:pt x="9487" y="2701"/>
                      <a:pt x="9930" y="2179"/>
                      <a:pt x="9930" y="1578"/>
                    </a:cubicBezTo>
                    <a:cubicBezTo>
                      <a:pt x="9930" y="658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2445850" y="1757275"/>
                <a:ext cx="580750" cy="493100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24" extrusionOk="0">
                    <a:moveTo>
                      <a:pt x="13369" y="1"/>
                    </a:moveTo>
                    <a:cubicBezTo>
                      <a:pt x="12484" y="1"/>
                      <a:pt x="12064" y="1068"/>
                      <a:pt x="12699" y="1669"/>
                    </a:cubicBezTo>
                    <a:cubicBezTo>
                      <a:pt x="13017" y="1953"/>
                      <a:pt x="13448" y="2475"/>
                      <a:pt x="13448" y="3065"/>
                    </a:cubicBezTo>
                    <a:cubicBezTo>
                      <a:pt x="13448" y="3995"/>
                      <a:pt x="12711" y="4654"/>
                      <a:pt x="11655" y="4654"/>
                    </a:cubicBezTo>
                    <a:cubicBezTo>
                      <a:pt x="10600" y="4654"/>
                      <a:pt x="9862" y="4018"/>
                      <a:pt x="9862" y="3076"/>
                    </a:cubicBezTo>
                    <a:cubicBezTo>
                      <a:pt x="9862" y="2475"/>
                      <a:pt x="10305" y="1964"/>
                      <a:pt x="10611" y="1680"/>
                    </a:cubicBezTo>
                    <a:cubicBezTo>
                      <a:pt x="11243" y="1082"/>
                      <a:pt x="10831" y="12"/>
                      <a:pt x="9956" y="12"/>
                    </a:cubicBezTo>
                    <a:cubicBezTo>
                      <a:pt x="9951" y="12"/>
                      <a:pt x="9946" y="12"/>
                      <a:pt x="9942" y="12"/>
                    </a:cubicBezTo>
                    <a:lnTo>
                      <a:pt x="4132" y="580"/>
                    </a:lnTo>
                    <a:lnTo>
                      <a:pt x="4654" y="6015"/>
                    </a:lnTo>
                    <a:cubicBezTo>
                      <a:pt x="4654" y="6549"/>
                      <a:pt x="4222" y="6980"/>
                      <a:pt x="3689" y="6980"/>
                    </a:cubicBezTo>
                    <a:cubicBezTo>
                      <a:pt x="3417" y="6980"/>
                      <a:pt x="3167" y="6866"/>
                      <a:pt x="2985" y="6674"/>
                    </a:cubicBezTo>
                    <a:cubicBezTo>
                      <a:pt x="2702" y="6367"/>
                      <a:pt x="2191" y="5925"/>
                      <a:pt x="1590" y="5925"/>
                    </a:cubicBezTo>
                    <a:cubicBezTo>
                      <a:pt x="659" y="5925"/>
                      <a:pt x="1" y="6674"/>
                      <a:pt x="1" y="7718"/>
                    </a:cubicBezTo>
                    <a:cubicBezTo>
                      <a:pt x="1" y="8773"/>
                      <a:pt x="659" y="9522"/>
                      <a:pt x="1590" y="9522"/>
                    </a:cubicBezTo>
                    <a:cubicBezTo>
                      <a:pt x="2191" y="9522"/>
                      <a:pt x="2702" y="9079"/>
                      <a:pt x="2985" y="8773"/>
                    </a:cubicBezTo>
                    <a:cubicBezTo>
                      <a:pt x="3185" y="8558"/>
                      <a:pt x="3437" y="8462"/>
                      <a:pt x="3684" y="8462"/>
                    </a:cubicBezTo>
                    <a:cubicBezTo>
                      <a:pt x="4178" y="8462"/>
                      <a:pt x="4654" y="8848"/>
                      <a:pt x="4654" y="9431"/>
                    </a:cubicBezTo>
                    <a:lnTo>
                      <a:pt x="4086" y="15286"/>
                    </a:lnTo>
                    <a:lnTo>
                      <a:pt x="4120" y="15638"/>
                    </a:lnTo>
                    <a:lnTo>
                      <a:pt x="9942" y="15071"/>
                    </a:lnTo>
                    <a:cubicBezTo>
                      <a:pt x="10475" y="15071"/>
                      <a:pt x="10906" y="15502"/>
                      <a:pt x="10906" y="16035"/>
                    </a:cubicBezTo>
                    <a:cubicBezTo>
                      <a:pt x="10906" y="16308"/>
                      <a:pt x="10804" y="16569"/>
                      <a:pt x="10600" y="16750"/>
                    </a:cubicBezTo>
                    <a:cubicBezTo>
                      <a:pt x="10293" y="17034"/>
                      <a:pt x="9851" y="17545"/>
                      <a:pt x="9851" y="18146"/>
                    </a:cubicBezTo>
                    <a:cubicBezTo>
                      <a:pt x="9851" y="19077"/>
                      <a:pt x="10600" y="19723"/>
                      <a:pt x="11655" y="19723"/>
                    </a:cubicBezTo>
                    <a:cubicBezTo>
                      <a:pt x="12711" y="19723"/>
                      <a:pt x="13459" y="19077"/>
                      <a:pt x="13459" y="18146"/>
                    </a:cubicBezTo>
                    <a:cubicBezTo>
                      <a:pt x="13459" y="17545"/>
                      <a:pt x="13017" y="17034"/>
                      <a:pt x="12699" y="16750"/>
                    </a:cubicBezTo>
                    <a:cubicBezTo>
                      <a:pt x="12506" y="16569"/>
                      <a:pt x="12393" y="16308"/>
                      <a:pt x="12404" y="16035"/>
                    </a:cubicBezTo>
                    <a:cubicBezTo>
                      <a:pt x="12404" y="15502"/>
                      <a:pt x="12835" y="15071"/>
                      <a:pt x="13369" y="15071"/>
                    </a:cubicBezTo>
                    <a:lnTo>
                      <a:pt x="19179" y="15627"/>
                    </a:lnTo>
                    <a:lnTo>
                      <a:pt x="19179" y="15627"/>
                    </a:lnTo>
                    <a:lnTo>
                      <a:pt x="19145" y="15275"/>
                    </a:lnTo>
                    <a:lnTo>
                      <a:pt x="18577" y="9431"/>
                    </a:lnTo>
                    <a:cubicBezTo>
                      <a:pt x="18577" y="8898"/>
                      <a:pt x="19009" y="8455"/>
                      <a:pt x="19542" y="8455"/>
                    </a:cubicBezTo>
                    <a:cubicBezTo>
                      <a:pt x="19814" y="8455"/>
                      <a:pt x="20064" y="8569"/>
                      <a:pt x="20245" y="8762"/>
                    </a:cubicBezTo>
                    <a:cubicBezTo>
                      <a:pt x="20529" y="9079"/>
                      <a:pt x="21051" y="9510"/>
                      <a:pt x="21653" y="9510"/>
                    </a:cubicBezTo>
                    <a:cubicBezTo>
                      <a:pt x="22572" y="9510"/>
                      <a:pt x="23230" y="8773"/>
                      <a:pt x="23230" y="7718"/>
                    </a:cubicBezTo>
                    <a:cubicBezTo>
                      <a:pt x="23230" y="6662"/>
                      <a:pt x="22572" y="5913"/>
                      <a:pt x="21653" y="5913"/>
                    </a:cubicBezTo>
                    <a:cubicBezTo>
                      <a:pt x="21051" y="5913"/>
                      <a:pt x="20541" y="6356"/>
                      <a:pt x="20245" y="6662"/>
                    </a:cubicBezTo>
                    <a:cubicBezTo>
                      <a:pt x="20064" y="6866"/>
                      <a:pt x="19814" y="6969"/>
                      <a:pt x="19542" y="6969"/>
                    </a:cubicBezTo>
                    <a:cubicBezTo>
                      <a:pt x="19009" y="6969"/>
                      <a:pt x="18577" y="6537"/>
                      <a:pt x="18577" y="6004"/>
                    </a:cubicBezTo>
                    <a:lnTo>
                      <a:pt x="19099" y="557"/>
                    </a:lnTo>
                    <a:lnTo>
                      <a:pt x="133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1693225" y="1757275"/>
                <a:ext cx="579050" cy="49337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735" extrusionOk="0">
                    <a:moveTo>
                      <a:pt x="13209" y="1"/>
                    </a:moveTo>
                    <a:cubicBezTo>
                      <a:pt x="12335" y="1"/>
                      <a:pt x="11904" y="1079"/>
                      <a:pt x="12551" y="1680"/>
                    </a:cubicBezTo>
                    <a:cubicBezTo>
                      <a:pt x="12857" y="1964"/>
                      <a:pt x="13300" y="2475"/>
                      <a:pt x="13300" y="3076"/>
                    </a:cubicBezTo>
                    <a:cubicBezTo>
                      <a:pt x="13300" y="4007"/>
                      <a:pt x="12551" y="4654"/>
                      <a:pt x="11495" y="4654"/>
                    </a:cubicBezTo>
                    <a:cubicBezTo>
                      <a:pt x="10451" y="4654"/>
                      <a:pt x="9714" y="4018"/>
                      <a:pt x="9714" y="3076"/>
                    </a:cubicBezTo>
                    <a:cubicBezTo>
                      <a:pt x="9714" y="2475"/>
                      <a:pt x="10156" y="1964"/>
                      <a:pt x="10463" y="1680"/>
                    </a:cubicBezTo>
                    <a:cubicBezTo>
                      <a:pt x="11095" y="1082"/>
                      <a:pt x="10683" y="12"/>
                      <a:pt x="9807" y="12"/>
                    </a:cubicBezTo>
                    <a:cubicBezTo>
                      <a:pt x="9803" y="12"/>
                      <a:pt x="9798" y="12"/>
                      <a:pt x="9793" y="12"/>
                    </a:cubicBezTo>
                    <a:lnTo>
                      <a:pt x="4119" y="557"/>
                    </a:lnTo>
                    <a:lnTo>
                      <a:pt x="4653" y="6004"/>
                    </a:lnTo>
                    <a:cubicBezTo>
                      <a:pt x="4653" y="6537"/>
                      <a:pt x="4222" y="6969"/>
                      <a:pt x="3677" y="6969"/>
                    </a:cubicBezTo>
                    <a:cubicBezTo>
                      <a:pt x="3416" y="6969"/>
                      <a:pt x="3155" y="6855"/>
                      <a:pt x="2973" y="6662"/>
                    </a:cubicBezTo>
                    <a:cubicBezTo>
                      <a:pt x="2690" y="6356"/>
                      <a:pt x="2179" y="5913"/>
                      <a:pt x="1577" y="5913"/>
                    </a:cubicBezTo>
                    <a:cubicBezTo>
                      <a:pt x="647" y="5913"/>
                      <a:pt x="0" y="6662"/>
                      <a:pt x="0" y="7718"/>
                    </a:cubicBezTo>
                    <a:cubicBezTo>
                      <a:pt x="0" y="8762"/>
                      <a:pt x="647" y="9510"/>
                      <a:pt x="1577" y="9510"/>
                    </a:cubicBezTo>
                    <a:cubicBezTo>
                      <a:pt x="2179" y="9510"/>
                      <a:pt x="2690" y="9068"/>
                      <a:pt x="2973" y="8762"/>
                    </a:cubicBezTo>
                    <a:cubicBezTo>
                      <a:pt x="3155" y="8569"/>
                      <a:pt x="3416" y="8455"/>
                      <a:pt x="3677" y="8455"/>
                    </a:cubicBezTo>
                    <a:cubicBezTo>
                      <a:pt x="4222" y="8455"/>
                      <a:pt x="4653" y="8886"/>
                      <a:pt x="4653" y="9420"/>
                    </a:cubicBezTo>
                    <a:lnTo>
                      <a:pt x="4085" y="15275"/>
                    </a:lnTo>
                    <a:lnTo>
                      <a:pt x="4051" y="15638"/>
                    </a:lnTo>
                    <a:lnTo>
                      <a:pt x="9805" y="15082"/>
                    </a:lnTo>
                    <a:cubicBezTo>
                      <a:pt x="10338" y="15082"/>
                      <a:pt x="10769" y="15513"/>
                      <a:pt x="10769" y="16047"/>
                    </a:cubicBezTo>
                    <a:cubicBezTo>
                      <a:pt x="10769" y="16319"/>
                      <a:pt x="10656" y="16569"/>
                      <a:pt x="10463" y="16750"/>
                    </a:cubicBezTo>
                    <a:cubicBezTo>
                      <a:pt x="10156" y="17034"/>
                      <a:pt x="9714" y="17556"/>
                      <a:pt x="9714" y="18157"/>
                    </a:cubicBezTo>
                    <a:cubicBezTo>
                      <a:pt x="9714" y="19077"/>
                      <a:pt x="10451" y="19735"/>
                      <a:pt x="11507" y="19735"/>
                    </a:cubicBezTo>
                    <a:cubicBezTo>
                      <a:pt x="12562" y="19735"/>
                      <a:pt x="13311" y="19077"/>
                      <a:pt x="13311" y="18157"/>
                    </a:cubicBezTo>
                    <a:cubicBezTo>
                      <a:pt x="13311" y="17556"/>
                      <a:pt x="12869" y="17045"/>
                      <a:pt x="12562" y="16750"/>
                    </a:cubicBezTo>
                    <a:cubicBezTo>
                      <a:pt x="12358" y="16569"/>
                      <a:pt x="12256" y="16319"/>
                      <a:pt x="12256" y="16047"/>
                    </a:cubicBezTo>
                    <a:cubicBezTo>
                      <a:pt x="12256" y="15513"/>
                      <a:pt x="12687" y="15082"/>
                      <a:pt x="13220" y="15082"/>
                    </a:cubicBezTo>
                    <a:lnTo>
                      <a:pt x="19042" y="15650"/>
                    </a:lnTo>
                    <a:lnTo>
                      <a:pt x="19076" y="15275"/>
                    </a:lnTo>
                    <a:lnTo>
                      <a:pt x="18508" y="9431"/>
                    </a:lnTo>
                    <a:cubicBezTo>
                      <a:pt x="18508" y="8886"/>
                      <a:pt x="18940" y="8455"/>
                      <a:pt x="19473" y="8455"/>
                    </a:cubicBezTo>
                    <a:cubicBezTo>
                      <a:pt x="19745" y="8455"/>
                      <a:pt x="20006" y="8569"/>
                      <a:pt x="20188" y="8762"/>
                    </a:cubicBezTo>
                    <a:cubicBezTo>
                      <a:pt x="20472" y="9068"/>
                      <a:pt x="20982" y="9510"/>
                      <a:pt x="21584" y="9510"/>
                    </a:cubicBezTo>
                    <a:cubicBezTo>
                      <a:pt x="22514" y="9510"/>
                      <a:pt x="23161" y="8762"/>
                      <a:pt x="23161" y="7718"/>
                    </a:cubicBezTo>
                    <a:cubicBezTo>
                      <a:pt x="23161" y="6662"/>
                      <a:pt x="22514" y="5913"/>
                      <a:pt x="21584" y="5913"/>
                    </a:cubicBezTo>
                    <a:cubicBezTo>
                      <a:pt x="20982" y="5913"/>
                      <a:pt x="20472" y="6356"/>
                      <a:pt x="20188" y="6662"/>
                    </a:cubicBezTo>
                    <a:cubicBezTo>
                      <a:pt x="20006" y="6866"/>
                      <a:pt x="19745" y="6969"/>
                      <a:pt x="19473" y="6969"/>
                    </a:cubicBezTo>
                    <a:cubicBezTo>
                      <a:pt x="18940" y="6969"/>
                      <a:pt x="18508" y="6537"/>
                      <a:pt x="18508" y="6004"/>
                    </a:cubicBezTo>
                    <a:lnTo>
                      <a:pt x="19030" y="568"/>
                    </a:lnTo>
                    <a:lnTo>
                      <a:pt x="132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1692925" y="25124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794" y="1"/>
                    </a:moveTo>
                    <a:lnTo>
                      <a:pt x="4120" y="546"/>
                    </a:lnTo>
                    <a:lnTo>
                      <a:pt x="4653" y="6027"/>
                    </a:lnTo>
                    <a:cubicBezTo>
                      <a:pt x="4653" y="6560"/>
                      <a:pt x="4222" y="6991"/>
                      <a:pt x="3677" y="6991"/>
                    </a:cubicBezTo>
                    <a:cubicBezTo>
                      <a:pt x="3666" y="6992"/>
                      <a:pt x="3654" y="6992"/>
                      <a:pt x="3642" y="6992"/>
                    </a:cubicBezTo>
                    <a:cubicBezTo>
                      <a:pt x="3393" y="6992"/>
                      <a:pt x="3147" y="6880"/>
                      <a:pt x="2974" y="6696"/>
                    </a:cubicBezTo>
                    <a:cubicBezTo>
                      <a:pt x="2690" y="6378"/>
                      <a:pt x="2180" y="5947"/>
                      <a:pt x="1578" y="5947"/>
                    </a:cubicBezTo>
                    <a:cubicBezTo>
                      <a:pt x="648" y="5947"/>
                      <a:pt x="1" y="6685"/>
                      <a:pt x="1" y="7740"/>
                    </a:cubicBezTo>
                    <a:cubicBezTo>
                      <a:pt x="1" y="8795"/>
                      <a:pt x="659" y="9556"/>
                      <a:pt x="1589" y="9556"/>
                    </a:cubicBezTo>
                    <a:cubicBezTo>
                      <a:pt x="2191" y="9556"/>
                      <a:pt x="2702" y="9113"/>
                      <a:pt x="2985" y="8807"/>
                    </a:cubicBezTo>
                    <a:cubicBezTo>
                      <a:pt x="3159" y="8612"/>
                      <a:pt x="3404" y="8500"/>
                      <a:pt x="3663" y="8500"/>
                    </a:cubicBezTo>
                    <a:cubicBezTo>
                      <a:pt x="3675" y="8500"/>
                      <a:pt x="3688" y="8500"/>
                      <a:pt x="3700" y="8500"/>
                    </a:cubicBezTo>
                    <a:cubicBezTo>
                      <a:pt x="4234" y="8500"/>
                      <a:pt x="4665" y="8932"/>
                      <a:pt x="4665" y="9465"/>
                    </a:cubicBezTo>
                    <a:lnTo>
                      <a:pt x="4097" y="15320"/>
                    </a:lnTo>
                    <a:lnTo>
                      <a:pt x="4131" y="15627"/>
                    </a:lnTo>
                    <a:lnTo>
                      <a:pt x="9817" y="16183"/>
                    </a:lnTo>
                    <a:cubicBezTo>
                      <a:pt x="10350" y="16183"/>
                      <a:pt x="10781" y="15752"/>
                      <a:pt x="10781" y="15207"/>
                    </a:cubicBezTo>
                    <a:cubicBezTo>
                      <a:pt x="10781" y="14946"/>
                      <a:pt x="10668" y="14685"/>
                      <a:pt x="10475" y="14503"/>
                    </a:cubicBezTo>
                    <a:cubicBezTo>
                      <a:pt x="10168" y="14220"/>
                      <a:pt x="9726" y="13709"/>
                      <a:pt x="9726" y="13108"/>
                    </a:cubicBezTo>
                    <a:cubicBezTo>
                      <a:pt x="9726" y="12177"/>
                      <a:pt x="10463" y="11530"/>
                      <a:pt x="11519" y="11530"/>
                    </a:cubicBezTo>
                    <a:cubicBezTo>
                      <a:pt x="12574" y="11530"/>
                      <a:pt x="13323" y="12177"/>
                      <a:pt x="13323" y="13108"/>
                    </a:cubicBezTo>
                    <a:cubicBezTo>
                      <a:pt x="13323" y="13709"/>
                      <a:pt x="12881" y="14220"/>
                      <a:pt x="12574" y="14503"/>
                    </a:cubicBezTo>
                    <a:cubicBezTo>
                      <a:pt x="12370" y="14685"/>
                      <a:pt x="12268" y="14946"/>
                      <a:pt x="12268" y="15207"/>
                    </a:cubicBezTo>
                    <a:cubicBezTo>
                      <a:pt x="12268" y="15752"/>
                      <a:pt x="12699" y="16183"/>
                      <a:pt x="13232" y="16183"/>
                    </a:cubicBezTo>
                    <a:lnTo>
                      <a:pt x="19054" y="15615"/>
                    </a:lnTo>
                    <a:lnTo>
                      <a:pt x="19076" y="15309"/>
                    </a:lnTo>
                    <a:lnTo>
                      <a:pt x="18509" y="9454"/>
                    </a:lnTo>
                    <a:cubicBezTo>
                      <a:pt x="18509" y="8920"/>
                      <a:pt x="18940" y="8489"/>
                      <a:pt x="19485" y="8489"/>
                    </a:cubicBezTo>
                    <a:cubicBezTo>
                      <a:pt x="19746" y="8489"/>
                      <a:pt x="20007" y="8591"/>
                      <a:pt x="20189" y="8795"/>
                    </a:cubicBezTo>
                    <a:cubicBezTo>
                      <a:pt x="20472" y="9102"/>
                      <a:pt x="20983" y="9544"/>
                      <a:pt x="21584" y="9544"/>
                    </a:cubicBezTo>
                    <a:cubicBezTo>
                      <a:pt x="22515" y="9544"/>
                      <a:pt x="23173" y="8795"/>
                      <a:pt x="23173" y="7751"/>
                    </a:cubicBezTo>
                    <a:cubicBezTo>
                      <a:pt x="23173" y="6696"/>
                      <a:pt x="22515" y="5947"/>
                      <a:pt x="21584" y="5947"/>
                    </a:cubicBezTo>
                    <a:cubicBezTo>
                      <a:pt x="20983" y="5947"/>
                      <a:pt x="20472" y="6390"/>
                      <a:pt x="20189" y="6696"/>
                    </a:cubicBezTo>
                    <a:cubicBezTo>
                      <a:pt x="20007" y="6889"/>
                      <a:pt x="19746" y="7002"/>
                      <a:pt x="19485" y="7002"/>
                    </a:cubicBezTo>
                    <a:cubicBezTo>
                      <a:pt x="18940" y="7002"/>
                      <a:pt x="18509" y="6571"/>
                      <a:pt x="18509" y="6038"/>
                    </a:cubicBezTo>
                    <a:lnTo>
                      <a:pt x="19042" y="568"/>
                    </a:lnTo>
                    <a:lnTo>
                      <a:pt x="13221" y="1"/>
                    </a:lnTo>
                    <a:cubicBezTo>
                      <a:pt x="12688" y="1"/>
                      <a:pt x="12256" y="432"/>
                      <a:pt x="12256" y="965"/>
                    </a:cubicBezTo>
                    <a:cubicBezTo>
                      <a:pt x="12245" y="1238"/>
                      <a:pt x="12359" y="1487"/>
                      <a:pt x="12551" y="1680"/>
                    </a:cubicBezTo>
                    <a:cubicBezTo>
                      <a:pt x="12869" y="1964"/>
                      <a:pt x="13312" y="2475"/>
                      <a:pt x="13312" y="3076"/>
                    </a:cubicBezTo>
                    <a:cubicBezTo>
                      <a:pt x="13312" y="4007"/>
                      <a:pt x="12563" y="4653"/>
                      <a:pt x="11507" y="4653"/>
                    </a:cubicBezTo>
                    <a:cubicBezTo>
                      <a:pt x="10452" y="4653"/>
                      <a:pt x="9715" y="4007"/>
                      <a:pt x="9715" y="3076"/>
                    </a:cubicBezTo>
                    <a:cubicBezTo>
                      <a:pt x="9715" y="2475"/>
                      <a:pt x="10146" y="1964"/>
                      <a:pt x="10463" y="1680"/>
                    </a:cubicBezTo>
                    <a:cubicBezTo>
                      <a:pt x="10656" y="1487"/>
                      <a:pt x="10770" y="1238"/>
                      <a:pt x="10770" y="965"/>
                    </a:cubicBezTo>
                    <a:cubicBezTo>
                      <a:pt x="10770" y="432"/>
                      <a:pt x="10327" y="1"/>
                      <a:pt x="9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693225" y="2801000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507" y="1"/>
                    </a:moveTo>
                    <a:cubicBezTo>
                      <a:pt x="10463" y="1"/>
                      <a:pt x="9714" y="647"/>
                      <a:pt x="9714" y="1578"/>
                    </a:cubicBezTo>
                    <a:cubicBezTo>
                      <a:pt x="9714" y="2179"/>
                      <a:pt x="10156" y="2690"/>
                      <a:pt x="10463" y="2974"/>
                    </a:cubicBezTo>
                    <a:cubicBezTo>
                      <a:pt x="10656" y="3155"/>
                      <a:pt x="10769" y="3416"/>
                      <a:pt x="10769" y="3677"/>
                    </a:cubicBezTo>
                    <a:cubicBezTo>
                      <a:pt x="10769" y="4211"/>
                      <a:pt x="10338" y="4653"/>
                      <a:pt x="9793" y="4653"/>
                    </a:cubicBezTo>
                    <a:lnTo>
                      <a:pt x="4119" y="4097"/>
                    </a:lnTo>
                    <a:lnTo>
                      <a:pt x="4653" y="9635"/>
                    </a:lnTo>
                    <a:cubicBezTo>
                      <a:pt x="4653" y="10168"/>
                      <a:pt x="4222" y="10599"/>
                      <a:pt x="3677" y="10599"/>
                    </a:cubicBezTo>
                    <a:cubicBezTo>
                      <a:pt x="3416" y="10599"/>
                      <a:pt x="3155" y="10497"/>
                      <a:pt x="2973" y="10293"/>
                    </a:cubicBezTo>
                    <a:cubicBezTo>
                      <a:pt x="2690" y="9987"/>
                      <a:pt x="2179" y="9544"/>
                      <a:pt x="1577" y="9544"/>
                    </a:cubicBezTo>
                    <a:cubicBezTo>
                      <a:pt x="647" y="9544"/>
                      <a:pt x="0" y="10293"/>
                      <a:pt x="0" y="11348"/>
                    </a:cubicBezTo>
                    <a:cubicBezTo>
                      <a:pt x="0" y="12404"/>
                      <a:pt x="647" y="13141"/>
                      <a:pt x="1577" y="13141"/>
                    </a:cubicBezTo>
                    <a:cubicBezTo>
                      <a:pt x="2179" y="13141"/>
                      <a:pt x="2690" y="12699"/>
                      <a:pt x="2973" y="12392"/>
                    </a:cubicBezTo>
                    <a:cubicBezTo>
                      <a:pt x="3155" y="12199"/>
                      <a:pt x="3416" y="12086"/>
                      <a:pt x="3677" y="12086"/>
                    </a:cubicBezTo>
                    <a:cubicBezTo>
                      <a:pt x="4222" y="12086"/>
                      <a:pt x="4653" y="12517"/>
                      <a:pt x="4653" y="13062"/>
                    </a:cubicBezTo>
                    <a:lnTo>
                      <a:pt x="4085" y="18906"/>
                    </a:lnTo>
                    <a:lnTo>
                      <a:pt x="4063" y="19088"/>
                    </a:lnTo>
                    <a:lnTo>
                      <a:pt x="4063" y="19088"/>
                    </a:lnTo>
                    <a:lnTo>
                      <a:pt x="9793" y="18532"/>
                    </a:lnTo>
                    <a:cubicBezTo>
                      <a:pt x="10327" y="18532"/>
                      <a:pt x="10758" y="18963"/>
                      <a:pt x="10769" y="19496"/>
                    </a:cubicBezTo>
                    <a:cubicBezTo>
                      <a:pt x="10769" y="19768"/>
                      <a:pt x="10656" y="20018"/>
                      <a:pt x="10463" y="20211"/>
                    </a:cubicBezTo>
                    <a:cubicBezTo>
                      <a:pt x="10156" y="20495"/>
                      <a:pt x="9714" y="21005"/>
                      <a:pt x="9714" y="21607"/>
                    </a:cubicBezTo>
                    <a:cubicBezTo>
                      <a:pt x="9714" y="22537"/>
                      <a:pt x="10451" y="23184"/>
                      <a:pt x="11507" y="23184"/>
                    </a:cubicBezTo>
                    <a:cubicBezTo>
                      <a:pt x="12562" y="23184"/>
                      <a:pt x="13311" y="22537"/>
                      <a:pt x="13311" y="21607"/>
                    </a:cubicBezTo>
                    <a:cubicBezTo>
                      <a:pt x="13311" y="21005"/>
                      <a:pt x="12869" y="20495"/>
                      <a:pt x="12562" y="20211"/>
                    </a:cubicBezTo>
                    <a:cubicBezTo>
                      <a:pt x="12358" y="20018"/>
                      <a:pt x="12256" y="19768"/>
                      <a:pt x="12256" y="19496"/>
                    </a:cubicBezTo>
                    <a:cubicBezTo>
                      <a:pt x="12256" y="18963"/>
                      <a:pt x="12687" y="18532"/>
                      <a:pt x="13220" y="18532"/>
                    </a:cubicBezTo>
                    <a:lnTo>
                      <a:pt x="19053" y="19099"/>
                    </a:lnTo>
                    <a:lnTo>
                      <a:pt x="19076" y="18906"/>
                    </a:lnTo>
                    <a:lnTo>
                      <a:pt x="18508" y="13051"/>
                    </a:lnTo>
                    <a:cubicBezTo>
                      <a:pt x="18508" y="12517"/>
                      <a:pt x="18940" y="12086"/>
                      <a:pt x="19473" y="12086"/>
                    </a:cubicBezTo>
                    <a:cubicBezTo>
                      <a:pt x="19745" y="12086"/>
                      <a:pt x="20006" y="12188"/>
                      <a:pt x="20188" y="12392"/>
                    </a:cubicBezTo>
                    <a:cubicBezTo>
                      <a:pt x="20472" y="12699"/>
                      <a:pt x="20982" y="13141"/>
                      <a:pt x="21584" y="13141"/>
                    </a:cubicBezTo>
                    <a:cubicBezTo>
                      <a:pt x="22514" y="13141"/>
                      <a:pt x="23161" y="12392"/>
                      <a:pt x="23161" y="11337"/>
                    </a:cubicBezTo>
                    <a:cubicBezTo>
                      <a:pt x="23161" y="10293"/>
                      <a:pt x="22514" y="9544"/>
                      <a:pt x="21584" y="9544"/>
                    </a:cubicBezTo>
                    <a:cubicBezTo>
                      <a:pt x="20982" y="9544"/>
                      <a:pt x="20472" y="9987"/>
                      <a:pt x="20188" y="10293"/>
                    </a:cubicBezTo>
                    <a:cubicBezTo>
                      <a:pt x="20006" y="10486"/>
                      <a:pt x="19745" y="10599"/>
                      <a:pt x="19473" y="10599"/>
                    </a:cubicBezTo>
                    <a:cubicBezTo>
                      <a:pt x="18940" y="10599"/>
                      <a:pt x="18508" y="10168"/>
                      <a:pt x="18508" y="9635"/>
                    </a:cubicBezTo>
                    <a:lnTo>
                      <a:pt x="19042" y="4086"/>
                    </a:lnTo>
                    <a:lnTo>
                      <a:pt x="13220" y="4653"/>
                    </a:lnTo>
                    <a:cubicBezTo>
                      <a:pt x="12687" y="4653"/>
                      <a:pt x="12256" y="4211"/>
                      <a:pt x="12256" y="3677"/>
                    </a:cubicBezTo>
                    <a:cubicBezTo>
                      <a:pt x="12256" y="3416"/>
                      <a:pt x="12358" y="3155"/>
                      <a:pt x="12562" y="2974"/>
                    </a:cubicBezTo>
                    <a:cubicBezTo>
                      <a:pt x="12869" y="2690"/>
                      <a:pt x="13311" y="2179"/>
                      <a:pt x="13311" y="1578"/>
                    </a:cubicBezTo>
                    <a:cubicBezTo>
                      <a:pt x="13311" y="647"/>
                      <a:pt x="12562" y="1"/>
                      <a:pt x="1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781150" y="2134325"/>
                <a:ext cx="491125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791" extrusionOk="0">
                    <a:moveTo>
                      <a:pt x="6288" y="0"/>
                    </a:moveTo>
                    <a:lnTo>
                      <a:pt x="534" y="545"/>
                    </a:lnTo>
                    <a:lnTo>
                      <a:pt x="12" y="6037"/>
                    </a:lnTo>
                    <a:cubicBezTo>
                      <a:pt x="1" y="6571"/>
                      <a:pt x="444" y="7002"/>
                      <a:pt x="977" y="7002"/>
                    </a:cubicBezTo>
                    <a:cubicBezTo>
                      <a:pt x="989" y="7002"/>
                      <a:pt x="1002" y="7003"/>
                      <a:pt x="1014" y="7003"/>
                    </a:cubicBezTo>
                    <a:cubicBezTo>
                      <a:pt x="1272" y="7003"/>
                      <a:pt x="1507" y="6891"/>
                      <a:pt x="1680" y="6707"/>
                    </a:cubicBezTo>
                    <a:cubicBezTo>
                      <a:pt x="1964" y="6389"/>
                      <a:pt x="2486" y="5958"/>
                      <a:pt x="3088" y="5958"/>
                    </a:cubicBezTo>
                    <a:cubicBezTo>
                      <a:pt x="4007" y="5958"/>
                      <a:pt x="4665" y="6695"/>
                      <a:pt x="4665" y="7751"/>
                    </a:cubicBezTo>
                    <a:cubicBezTo>
                      <a:pt x="4665" y="8806"/>
                      <a:pt x="4007" y="9544"/>
                      <a:pt x="3088" y="9544"/>
                    </a:cubicBezTo>
                    <a:cubicBezTo>
                      <a:pt x="2486" y="9544"/>
                      <a:pt x="1975" y="9113"/>
                      <a:pt x="1680" y="8795"/>
                    </a:cubicBezTo>
                    <a:cubicBezTo>
                      <a:pt x="1507" y="8611"/>
                      <a:pt x="1272" y="8499"/>
                      <a:pt x="1014" y="8499"/>
                    </a:cubicBezTo>
                    <a:cubicBezTo>
                      <a:pt x="1002" y="8499"/>
                      <a:pt x="989" y="8499"/>
                      <a:pt x="977" y="8500"/>
                    </a:cubicBezTo>
                    <a:cubicBezTo>
                      <a:pt x="444" y="8500"/>
                      <a:pt x="12" y="8931"/>
                      <a:pt x="12" y="9464"/>
                    </a:cubicBezTo>
                    <a:lnTo>
                      <a:pt x="580" y="15320"/>
                    </a:lnTo>
                    <a:lnTo>
                      <a:pt x="614" y="15683"/>
                    </a:lnTo>
                    <a:lnTo>
                      <a:pt x="6288" y="15138"/>
                    </a:lnTo>
                    <a:cubicBezTo>
                      <a:pt x="6821" y="15138"/>
                      <a:pt x="7252" y="15569"/>
                      <a:pt x="7252" y="16103"/>
                    </a:cubicBezTo>
                    <a:cubicBezTo>
                      <a:pt x="7252" y="16375"/>
                      <a:pt x="7139" y="16625"/>
                      <a:pt x="6946" y="16818"/>
                    </a:cubicBezTo>
                    <a:cubicBezTo>
                      <a:pt x="6639" y="17101"/>
                      <a:pt x="6197" y="17612"/>
                      <a:pt x="6197" y="18213"/>
                    </a:cubicBezTo>
                    <a:cubicBezTo>
                      <a:pt x="6197" y="19144"/>
                      <a:pt x="6934" y="19791"/>
                      <a:pt x="7990" y="19791"/>
                    </a:cubicBezTo>
                    <a:cubicBezTo>
                      <a:pt x="9045" y="19791"/>
                      <a:pt x="9794" y="19144"/>
                      <a:pt x="9794" y="18213"/>
                    </a:cubicBezTo>
                    <a:cubicBezTo>
                      <a:pt x="9794" y="17612"/>
                      <a:pt x="9352" y="17101"/>
                      <a:pt x="9045" y="16818"/>
                    </a:cubicBezTo>
                    <a:cubicBezTo>
                      <a:pt x="8841" y="16625"/>
                      <a:pt x="8739" y="16375"/>
                      <a:pt x="8739" y="16103"/>
                    </a:cubicBezTo>
                    <a:cubicBezTo>
                      <a:pt x="8739" y="15569"/>
                      <a:pt x="9170" y="15138"/>
                      <a:pt x="9703" y="15138"/>
                    </a:cubicBezTo>
                    <a:lnTo>
                      <a:pt x="15525" y="15706"/>
                    </a:lnTo>
                    <a:lnTo>
                      <a:pt x="15559" y="15320"/>
                    </a:lnTo>
                    <a:lnTo>
                      <a:pt x="14991" y="9464"/>
                    </a:lnTo>
                    <a:cubicBezTo>
                      <a:pt x="14991" y="8931"/>
                      <a:pt x="15423" y="8500"/>
                      <a:pt x="15956" y="8500"/>
                    </a:cubicBezTo>
                    <a:cubicBezTo>
                      <a:pt x="16228" y="8500"/>
                      <a:pt x="16489" y="8602"/>
                      <a:pt x="16671" y="8806"/>
                    </a:cubicBezTo>
                    <a:cubicBezTo>
                      <a:pt x="16955" y="9113"/>
                      <a:pt x="17465" y="9555"/>
                      <a:pt x="18067" y="9555"/>
                    </a:cubicBezTo>
                    <a:cubicBezTo>
                      <a:pt x="18997" y="9555"/>
                      <a:pt x="19644" y="8806"/>
                      <a:pt x="19644" y="7751"/>
                    </a:cubicBezTo>
                    <a:cubicBezTo>
                      <a:pt x="19644" y="6707"/>
                      <a:pt x="18997" y="5958"/>
                      <a:pt x="18067" y="5958"/>
                    </a:cubicBezTo>
                    <a:cubicBezTo>
                      <a:pt x="17465" y="5958"/>
                      <a:pt x="16955" y="6389"/>
                      <a:pt x="16671" y="6707"/>
                    </a:cubicBezTo>
                    <a:cubicBezTo>
                      <a:pt x="16487" y="6891"/>
                      <a:pt x="16251" y="7003"/>
                      <a:pt x="15993" y="7003"/>
                    </a:cubicBezTo>
                    <a:cubicBezTo>
                      <a:pt x="15981" y="7003"/>
                      <a:pt x="15969" y="7002"/>
                      <a:pt x="15956" y="7002"/>
                    </a:cubicBezTo>
                    <a:cubicBezTo>
                      <a:pt x="15423" y="7002"/>
                      <a:pt x="14991" y="6571"/>
                      <a:pt x="14991" y="6037"/>
                    </a:cubicBezTo>
                    <a:lnTo>
                      <a:pt x="15525" y="568"/>
                    </a:lnTo>
                    <a:lnTo>
                      <a:pt x="9703" y="0"/>
                    </a:lnTo>
                    <a:cubicBezTo>
                      <a:pt x="9170" y="0"/>
                      <a:pt x="8739" y="431"/>
                      <a:pt x="8739" y="965"/>
                    </a:cubicBezTo>
                    <a:cubicBezTo>
                      <a:pt x="8739" y="1237"/>
                      <a:pt x="8841" y="1487"/>
                      <a:pt x="9045" y="1668"/>
                    </a:cubicBezTo>
                    <a:cubicBezTo>
                      <a:pt x="9352" y="1952"/>
                      <a:pt x="9794" y="2474"/>
                      <a:pt x="9794" y="3075"/>
                    </a:cubicBezTo>
                    <a:cubicBezTo>
                      <a:pt x="9794" y="3995"/>
                      <a:pt x="9045" y="4653"/>
                      <a:pt x="7990" y="4653"/>
                    </a:cubicBezTo>
                    <a:cubicBezTo>
                      <a:pt x="6934" y="4653"/>
                      <a:pt x="6197" y="3995"/>
                      <a:pt x="6197" y="3075"/>
                    </a:cubicBezTo>
                    <a:cubicBezTo>
                      <a:pt x="6197" y="2474"/>
                      <a:pt x="6639" y="1963"/>
                      <a:pt x="6946" y="1668"/>
                    </a:cubicBezTo>
                    <a:cubicBezTo>
                      <a:pt x="7139" y="1487"/>
                      <a:pt x="7252" y="1237"/>
                      <a:pt x="7252" y="965"/>
                    </a:cubicBezTo>
                    <a:cubicBezTo>
                      <a:pt x="7252" y="431"/>
                      <a:pt x="6821" y="0"/>
                      <a:pt x="6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2155925" y="2046375"/>
                <a:ext cx="40655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23309" extrusionOk="0">
                    <a:moveTo>
                      <a:pt x="8126" y="0"/>
                    </a:moveTo>
                    <a:cubicBezTo>
                      <a:pt x="7070" y="0"/>
                      <a:pt x="6333" y="636"/>
                      <a:pt x="6333" y="1566"/>
                    </a:cubicBezTo>
                    <a:cubicBezTo>
                      <a:pt x="6333" y="2168"/>
                      <a:pt x="6764" y="2678"/>
                      <a:pt x="7082" y="2962"/>
                    </a:cubicBezTo>
                    <a:cubicBezTo>
                      <a:pt x="7717" y="3564"/>
                      <a:pt x="7286" y="4642"/>
                      <a:pt x="6412" y="4642"/>
                    </a:cubicBezTo>
                    <a:lnTo>
                      <a:pt x="556" y="4074"/>
                    </a:lnTo>
                    <a:lnTo>
                      <a:pt x="522" y="4074"/>
                    </a:lnTo>
                    <a:lnTo>
                      <a:pt x="0" y="9555"/>
                    </a:lnTo>
                    <a:cubicBezTo>
                      <a:pt x="0" y="10089"/>
                      <a:pt x="432" y="10520"/>
                      <a:pt x="965" y="10520"/>
                    </a:cubicBezTo>
                    <a:cubicBezTo>
                      <a:pt x="978" y="10520"/>
                      <a:pt x="990" y="10521"/>
                      <a:pt x="1002" y="10521"/>
                    </a:cubicBezTo>
                    <a:cubicBezTo>
                      <a:pt x="1261" y="10521"/>
                      <a:pt x="1507" y="10409"/>
                      <a:pt x="1680" y="10225"/>
                    </a:cubicBezTo>
                    <a:cubicBezTo>
                      <a:pt x="1964" y="9907"/>
                      <a:pt x="2474" y="9476"/>
                      <a:pt x="3076" y="9476"/>
                    </a:cubicBezTo>
                    <a:cubicBezTo>
                      <a:pt x="4006" y="9476"/>
                      <a:pt x="4653" y="10213"/>
                      <a:pt x="4653" y="11269"/>
                    </a:cubicBezTo>
                    <a:cubicBezTo>
                      <a:pt x="4653" y="12324"/>
                      <a:pt x="4006" y="13062"/>
                      <a:pt x="3076" y="13062"/>
                    </a:cubicBezTo>
                    <a:cubicBezTo>
                      <a:pt x="2474" y="13062"/>
                      <a:pt x="1964" y="12631"/>
                      <a:pt x="1680" y="12313"/>
                    </a:cubicBezTo>
                    <a:cubicBezTo>
                      <a:pt x="1507" y="12129"/>
                      <a:pt x="1261" y="12017"/>
                      <a:pt x="1002" y="12017"/>
                    </a:cubicBezTo>
                    <a:cubicBezTo>
                      <a:pt x="990" y="12017"/>
                      <a:pt x="978" y="12017"/>
                      <a:pt x="965" y="12018"/>
                    </a:cubicBezTo>
                    <a:cubicBezTo>
                      <a:pt x="432" y="12018"/>
                      <a:pt x="0" y="12449"/>
                      <a:pt x="0" y="12982"/>
                    </a:cubicBezTo>
                    <a:lnTo>
                      <a:pt x="568" y="18838"/>
                    </a:lnTo>
                    <a:lnTo>
                      <a:pt x="534" y="19212"/>
                    </a:lnTo>
                    <a:lnTo>
                      <a:pt x="568" y="19212"/>
                    </a:lnTo>
                    <a:lnTo>
                      <a:pt x="6412" y="18656"/>
                    </a:lnTo>
                    <a:cubicBezTo>
                      <a:pt x="6957" y="18656"/>
                      <a:pt x="7388" y="19087"/>
                      <a:pt x="7388" y="19621"/>
                    </a:cubicBezTo>
                    <a:cubicBezTo>
                      <a:pt x="7388" y="19893"/>
                      <a:pt x="7274" y="20143"/>
                      <a:pt x="7082" y="20336"/>
                    </a:cubicBezTo>
                    <a:cubicBezTo>
                      <a:pt x="6775" y="20619"/>
                      <a:pt x="6333" y="21130"/>
                      <a:pt x="6333" y="21731"/>
                    </a:cubicBezTo>
                    <a:cubicBezTo>
                      <a:pt x="6333" y="22662"/>
                      <a:pt x="7070" y="23309"/>
                      <a:pt x="8126" y="23309"/>
                    </a:cubicBezTo>
                    <a:cubicBezTo>
                      <a:pt x="9181" y="23309"/>
                      <a:pt x="9930" y="22662"/>
                      <a:pt x="9930" y="21731"/>
                    </a:cubicBezTo>
                    <a:cubicBezTo>
                      <a:pt x="9930" y="21130"/>
                      <a:pt x="9487" y="20619"/>
                      <a:pt x="9181" y="20336"/>
                    </a:cubicBezTo>
                    <a:cubicBezTo>
                      <a:pt x="8977" y="20143"/>
                      <a:pt x="8874" y="19893"/>
                      <a:pt x="8874" y="19621"/>
                    </a:cubicBezTo>
                    <a:cubicBezTo>
                      <a:pt x="8874" y="19087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5695" y="18849"/>
                    </a:lnTo>
                    <a:lnTo>
                      <a:pt x="16262" y="13005"/>
                    </a:lnTo>
                    <a:cubicBezTo>
                      <a:pt x="16262" y="12414"/>
                      <a:pt x="15781" y="12030"/>
                      <a:pt x="15282" y="12030"/>
                    </a:cubicBezTo>
                    <a:cubicBezTo>
                      <a:pt x="15034" y="12030"/>
                      <a:pt x="14782" y="12125"/>
                      <a:pt x="14582" y="12335"/>
                    </a:cubicBezTo>
                    <a:cubicBezTo>
                      <a:pt x="14299" y="12653"/>
                      <a:pt x="13788" y="13084"/>
                      <a:pt x="13187" y="13084"/>
                    </a:cubicBezTo>
                    <a:cubicBezTo>
                      <a:pt x="12256" y="13084"/>
                      <a:pt x="11609" y="12347"/>
                      <a:pt x="11609" y="11291"/>
                    </a:cubicBezTo>
                    <a:cubicBezTo>
                      <a:pt x="11609" y="10236"/>
                      <a:pt x="12256" y="9487"/>
                      <a:pt x="13187" y="9487"/>
                    </a:cubicBezTo>
                    <a:cubicBezTo>
                      <a:pt x="13788" y="9487"/>
                      <a:pt x="14299" y="9930"/>
                      <a:pt x="14582" y="10247"/>
                    </a:cubicBezTo>
                    <a:cubicBezTo>
                      <a:pt x="14781" y="10457"/>
                      <a:pt x="15031" y="10551"/>
                      <a:pt x="15277" y="10551"/>
                    </a:cubicBezTo>
                    <a:cubicBezTo>
                      <a:pt x="15777" y="10551"/>
                      <a:pt x="16262" y="10164"/>
                      <a:pt x="16262" y="9578"/>
                    </a:cubicBezTo>
                    <a:lnTo>
                      <a:pt x="15729" y="4086"/>
                    </a:lnTo>
                    <a:lnTo>
                      <a:pt x="15695" y="4086"/>
                    </a:lnTo>
                    <a:lnTo>
                      <a:pt x="9839" y="4653"/>
                    </a:lnTo>
                    <a:cubicBezTo>
                      <a:pt x="8965" y="4653"/>
                      <a:pt x="8534" y="3575"/>
                      <a:pt x="9181" y="2974"/>
                    </a:cubicBezTo>
                    <a:cubicBezTo>
                      <a:pt x="9487" y="2690"/>
                      <a:pt x="9930" y="2179"/>
                      <a:pt x="9930" y="1578"/>
                    </a:cubicBezTo>
                    <a:cubicBezTo>
                      <a:pt x="9930" y="647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2155925" y="2512475"/>
                <a:ext cx="4065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83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22" y="568"/>
                    </a:lnTo>
                    <a:lnTo>
                      <a:pt x="0" y="6038"/>
                    </a:lnTo>
                    <a:cubicBezTo>
                      <a:pt x="0" y="6571"/>
                      <a:pt x="432" y="7014"/>
                      <a:pt x="965" y="7014"/>
                    </a:cubicBezTo>
                    <a:cubicBezTo>
                      <a:pt x="1237" y="7014"/>
                      <a:pt x="1498" y="6900"/>
                      <a:pt x="1680" y="6707"/>
                    </a:cubicBezTo>
                    <a:cubicBezTo>
                      <a:pt x="1964" y="6390"/>
                      <a:pt x="2474" y="5958"/>
                      <a:pt x="3076" y="5958"/>
                    </a:cubicBezTo>
                    <a:cubicBezTo>
                      <a:pt x="4006" y="5958"/>
                      <a:pt x="4653" y="6696"/>
                      <a:pt x="4653" y="7751"/>
                    </a:cubicBezTo>
                    <a:cubicBezTo>
                      <a:pt x="4653" y="8807"/>
                      <a:pt x="4006" y="9556"/>
                      <a:pt x="3076" y="9556"/>
                    </a:cubicBezTo>
                    <a:cubicBezTo>
                      <a:pt x="2474" y="9556"/>
                      <a:pt x="1964" y="9113"/>
                      <a:pt x="1680" y="8807"/>
                    </a:cubicBezTo>
                    <a:cubicBezTo>
                      <a:pt x="1496" y="8612"/>
                      <a:pt x="1260" y="8500"/>
                      <a:pt x="1002" y="8500"/>
                    </a:cubicBezTo>
                    <a:cubicBezTo>
                      <a:pt x="990" y="8500"/>
                      <a:pt x="977" y="8500"/>
                      <a:pt x="965" y="8500"/>
                    </a:cubicBezTo>
                    <a:cubicBezTo>
                      <a:pt x="432" y="8500"/>
                      <a:pt x="0" y="8932"/>
                      <a:pt x="0" y="9465"/>
                    </a:cubicBezTo>
                    <a:lnTo>
                      <a:pt x="568" y="15320"/>
                    </a:lnTo>
                    <a:lnTo>
                      <a:pt x="534" y="15615"/>
                    </a:lnTo>
                    <a:lnTo>
                      <a:pt x="568" y="15615"/>
                    </a:lnTo>
                    <a:lnTo>
                      <a:pt x="6412" y="16183"/>
                    </a:lnTo>
                    <a:cubicBezTo>
                      <a:pt x="6957" y="16183"/>
                      <a:pt x="7388" y="15752"/>
                      <a:pt x="7388" y="15207"/>
                    </a:cubicBezTo>
                    <a:cubicBezTo>
                      <a:pt x="7388" y="14946"/>
                      <a:pt x="7274" y="14685"/>
                      <a:pt x="7082" y="14503"/>
                    </a:cubicBezTo>
                    <a:cubicBezTo>
                      <a:pt x="6775" y="14220"/>
                      <a:pt x="6333" y="13709"/>
                      <a:pt x="6333" y="13108"/>
                    </a:cubicBezTo>
                    <a:cubicBezTo>
                      <a:pt x="6333" y="12177"/>
                      <a:pt x="7070" y="11530"/>
                      <a:pt x="8126" y="11530"/>
                    </a:cubicBezTo>
                    <a:cubicBezTo>
                      <a:pt x="9181" y="11530"/>
                      <a:pt x="9930" y="12177"/>
                      <a:pt x="9930" y="13108"/>
                    </a:cubicBezTo>
                    <a:cubicBezTo>
                      <a:pt x="9930" y="13709"/>
                      <a:pt x="9487" y="14220"/>
                      <a:pt x="9181" y="14503"/>
                    </a:cubicBezTo>
                    <a:cubicBezTo>
                      <a:pt x="8977" y="14685"/>
                      <a:pt x="8874" y="14946"/>
                      <a:pt x="8874" y="15207"/>
                    </a:cubicBezTo>
                    <a:cubicBezTo>
                      <a:pt x="8874" y="15752"/>
                      <a:pt x="9306" y="16183"/>
                      <a:pt x="9839" y="16183"/>
                    </a:cubicBezTo>
                    <a:lnTo>
                      <a:pt x="15695" y="15615"/>
                    </a:lnTo>
                    <a:lnTo>
                      <a:pt x="15717" y="15615"/>
                    </a:lnTo>
                    <a:lnTo>
                      <a:pt x="15695" y="15332"/>
                    </a:lnTo>
                    <a:lnTo>
                      <a:pt x="16262" y="9476"/>
                    </a:lnTo>
                    <a:cubicBezTo>
                      <a:pt x="16262" y="8893"/>
                      <a:pt x="15782" y="8507"/>
                      <a:pt x="15284" y="8507"/>
                    </a:cubicBezTo>
                    <a:cubicBezTo>
                      <a:pt x="15035" y="8507"/>
                      <a:pt x="14782" y="8603"/>
                      <a:pt x="14582" y="8818"/>
                    </a:cubicBezTo>
                    <a:cubicBezTo>
                      <a:pt x="14299" y="9125"/>
                      <a:pt x="13788" y="9567"/>
                      <a:pt x="13187" y="9567"/>
                    </a:cubicBezTo>
                    <a:cubicBezTo>
                      <a:pt x="12256" y="9567"/>
                      <a:pt x="11609" y="8818"/>
                      <a:pt x="11609" y="7763"/>
                    </a:cubicBezTo>
                    <a:cubicBezTo>
                      <a:pt x="11609" y="6707"/>
                      <a:pt x="12256" y="5970"/>
                      <a:pt x="13187" y="5970"/>
                    </a:cubicBezTo>
                    <a:cubicBezTo>
                      <a:pt x="13788" y="5970"/>
                      <a:pt x="14299" y="6401"/>
                      <a:pt x="14582" y="6719"/>
                    </a:cubicBezTo>
                    <a:cubicBezTo>
                      <a:pt x="14782" y="6930"/>
                      <a:pt x="15034" y="7024"/>
                      <a:pt x="15282" y="7024"/>
                    </a:cubicBezTo>
                    <a:cubicBezTo>
                      <a:pt x="15781" y="7024"/>
                      <a:pt x="16262" y="6641"/>
                      <a:pt x="16262" y="6049"/>
                    </a:cubicBez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1"/>
                    </a:lnTo>
                    <a:cubicBezTo>
                      <a:pt x="9306" y="1"/>
                      <a:pt x="8874" y="432"/>
                      <a:pt x="8874" y="965"/>
                    </a:cubicBezTo>
                    <a:cubicBezTo>
                      <a:pt x="8874" y="1238"/>
                      <a:pt x="8988" y="1499"/>
                      <a:pt x="9181" y="1680"/>
                    </a:cubicBezTo>
                    <a:cubicBezTo>
                      <a:pt x="9487" y="1964"/>
                      <a:pt x="9930" y="2475"/>
                      <a:pt x="9930" y="3076"/>
                    </a:cubicBezTo>
                    <a:cubicBezTo>
                      <a:pt x="9930" y="4007"/>
                      <a:pt x="9181" y="4653"/>
                      <a:pt x="8137" y="4653"/>
                    </a:cubicBezTo>
                    <a:cubicBezTo>
                      <a:pt x="7082" y="4653"/>
                      <a:pt x="6333" y="4007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4" y="1499"/>
                      <a:pt x="7388" y="1238"/>
                      <a:pt x="7377" y="977"/>
                    </a:cubicBezTo>
                    <a:cubicBezTo>
                      <a:pt x="7377" y="443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2822325" y="2134325"/>
                <a:ext cx="584150" cy="49450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80" extrusionOk="0">
                    <a:moveTo>
                      <a:pt x="10009" y="0"/>
                    </a:moveTo>
                    <a:lnTo>
                      <a:pt x="4165" y="568"/>
                    </a:lnTo>
                    <a:lnTo>
                      <a:pt x="4120" y="568"/>
                    </a:lnTo>
                    <a:lnTo>
                      <a:pt x="4653" y="6060"/>
                    </a:lnTo>
                    <a:cubicBezTo>
                      <a:pt x="4642" y="6593"/>
                      <a:pt x="4211" y="7025"/>
                      <a:pt x="3677" y="7025"/>
                    </a:cubicBezTo>
                    <a:cubicBezTo>
                      <a:pt x="3416" y="7025"/>
                      <a:pt x="3155" y="6911"/>
                      <a:pt x="2974" y="6718"/>
                    </a:cubicBezTo>
                    <a:cubicBezTo>
                      <a:pt x="2690" y="6412"/>
                      <a:pt x="2179" y="5969"/>
                      <a:pt x="1578" y="5969"/>
                    </a:cubicBezTo>
                    <a:cubicBezTo>
                      <a:pt x="647" y="5969"/>
                      <a:pt x="1" y="6718"/>
                      <a:pt x="1" y="7762"/>
                    </a:cubicBezTo>
                    <a:cubicBezTo>
                      <a:pt x="1" y="8817"/>
                      <a:pt x="647" y="9566"/>
                      <a:pt x="1578" y="9566"/>
                    </a:cubicBezTo>
                    <a:cubicBezTo>
                      <a:pt x="2179" y="9566"/>
                      <a:pt x="2690" y="9124"/>
                      <a:pt x="2974" y="8817"/>
                    </a:cubicBezTo>
                    <a:cubicBezTo>
                      <a:pt x="3155" y="8613"/>
                      <a:pt x="3416" y="8511"/>
                      <a:pt x="3677" y="8511"/>
                    </a:cubicBezTo>
                    <a:cubicBezTo>
                      <a:pt x="4211" y="8511"/>
                      <a:pt x="4653" y="8942"/>
                      <a:pt x="4653" y="9476"/>
                    </a:cubicBezTo>
                    <a:lnTo>
                      <a:pt x="4086" y="15331"/>
                    </a:lnTo>
                    <a:lnTo>
                      <a:pt x="4120" y="15694"/>
                    </a:lnTo>
                    <a:lnTo>
                      <a:pt x="4165" y="15694"/>
                    </a:lnTo>
                    <a:lnTo>
                      <a:pt x="10009" y="15127"/>
                    </a:lnTo>
                    <a:cubicBezTo>
                      <a:pt x="10543" y="15127"/>
                      <a:pt x="10985" y="15558"/>
                      <a:pt x="10985" y="16103"/>
                    </a:cubicBezTo>
                    <a:cubicBezTo>
                      <a:pt x="10985" y="16364"/>
                      <a:pt x="10872" y="16625"/>
                      <a:pt x="10679" y="16806"/>
                    </a:cubicBezTo>
                    <a:cubicBezTo>
                      <a:pt x="10361" y="17090"/>
                      <a:pt x="9930" y="17601"/>
                      <a:pt x="9930" y="18202"/>
                    </a:cubicBezTo>
                    <a:cubicBezTo>
                      <a:pt x="9930" y="19133"/>
                      <a:pt x="10668" y="19779"/>
                      <a:pt x="11723" y="19779"/>
                    </a:cubicBezTo>
                    <a:cubicBezTo>
                      <a:pt x="12778" y="19779"/>
                      <a:pt x="13527" y="19133"/>
                      <a:pt x="13527" y="18202"/>
                    </a:cubicBezTo>
                    <a:cubicBezTo>
                      <a:pt x="13527" y="17601"/>
                      <a:pt x="13085" y="17090"/>
                      <a:pt x="12767" y="16806"/>
                    </a:cubicBezTo>
                    <a:cubicBezTo>
                      <a:pt x="12574" y="16625"/>
                      <a:pt x="12460" y="16364"/>
                      <a:pt x="12472" y="16103"/>
                    </a:cubicBezTo>
                    <a:cubicBezTo>
                      <a:pt x="12472" y="15558"/>
                      <a:pt x="12903" y="15127"/>
                      <a:pt x="13436" y="15127"/>
                    </a:cubicBezTo>
                    <a:lnTo>
                      <a:pt x="19292" y="15694"/>
                    </a:lnTo>
                    <a:lnTo>
                      <a:pt x="19326" y="15694"/>
                    </a:lnTo>
                    <a:lnTo>
                      <a:pt x="19292" y="15331"/>
                    </a:lnTo>
                    <a:lnTo>
                      <a:pt x="18724" y="9476"/>
                    </a:lnTo>
                    <a:cubicBezTo>
                      <a:pt x="18724" y="8893"/>
                      <a:pt x="19200" y="8506"/>
                      <a:pt x="19694" y="8506"/>
                    </a:cubicBezTo>
                    <a:cubicBezTo>
                      <a:pt x="19941" y="8506"/>
                      <a:pt x="20193" y="8602"/>
                      <a:pt x="20393" y="8817"/>
                    </a:cubicBezTo>
                    <a:cubicBezTo>
                      <a:pt x="20676" y="9124"/>
                      <a:pt x="21187" y="9566"/>
                      <a:pt x="21788" y="9566"/>
                    </a:cubicBezTo>
                    <a:cubicBezTo>
                      <a:pt x="22719" y="9566"/>
                      <a:pt x="23366" y="8817"/>
                      <a:pt x="23366" y="7762"/>
                    </a:cubicBezTo>
                    <a:cubicBezTo>
                      <a:pt x="23366" y="6707"/>
                      <a:pt x="22719" y="5969"/>
                      <a:pt x="21788" y="5969"/>
                    </a:cubicBezTo>
                    <a:cubicBezTo>
                      <a:pt x="21187" y="5969"/>
                      <a:pt x="20676" y="6400"/>
                      <a:pt x="20393" y="6718"/>
                    </a:cubicBezTo>
                    <a:cubicBezTo>
                      <a:pt x="20193" y="6929"/>
                      <a:pt x="19942" y="7024"/>
                      <a:pt x="19696" y="7024"/>
                    </a:cubicBezTo>
                    <a:cubicBezTo>
                      <a:pt x="19201" y="7024"/>
                      <a:pt x="18724" y="6640"/>
                      <a:pt x="18724" y="6049"/>
                    </a:cubicBezTo>
                    <a:lnTo>
                      <a:pt x="19258" y="568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72" y="1237"/>
                      <a:pt x="12574" y="1487"/>
                      <a:pt x="12778" y="1668"/>
                    </a:cubicBezTo>
                    <a:cubicBezTo>
                      <a:pt x="13085" y="1952"/>
                      <a:pt x="13527" y="2474"/>
                      <a:pt x="13527" y="3075"/>
                    </a:cubicBezTo>
                    <a:cubicBezTo>
                      <a:pt x="13527" y="3995"/>
                      <a:pt x="12778" y="4653"/>
                      <a:pt x="11734" y="4653"/>
                    </a:cubicBezTo>
                    <a:cubicBezTo>
                      <a:pt x="10679" y="4653"/>
                      <a:pt x="9930" y="3995"/>
                      <a:pt x="9930" y="3075"/>
                    </a:cubicBezTo>
                    <a:cubicBezTo>
                      <a:pt x="9930" y="2474"/>
                      <a:pt x="10372" y="1963"/>
                      <a:pt x="10679" y="1668"/>
                    </a:cubicBezTo>
                    <a:cubicBezTo>
                      <a:pt x="10872" y="1487"/>
                      <a:pt x="10985" y="1237"/>
                      <a:pt x="10985" y="965"/>
                    </a:cubicBezTo>
                    <a:cubicBezTo>
                      <a:pt x="10985" y="431"/>
                      <a:pt x="10554" y="0"/>
                      <a:pt x="10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1097750" y="1382525"/>
                <a:ext cx="4184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19655" extrusionOk="0">
                    <a:moveTo>
                      <a:pt x="3359" y="1"/>
                    </a:moveTo>
                    <a:lnTo>
                      <a:pt x="0" y="330"/>
                    </a:lnTo>
                    <a:lnTo>
                      <a:pt x="0" y="15320"/>
                    </a:lnTo>
                    <a:lnTo>
                      <a:pt x="3359" y="14991"/>
                    </a:lnTo>
                    <a:cubicBezTo>
                      <a:pt x="3892" y="14991"/>
                      <a:pt x="4335" y="15422"/>
                      <a:pt x="4335" y="15967"/>
                    </a:cubicBezTo>
                    <a:cubicBezTo>
                      <a:pt x="4335" y="16239"/>
                      <a:pt x="4221" y="16489"/>
                      <a:pt x="4028" y="16670"/>
                    </a:cubicBezTo>
                    <a:cubicBezTo>
                      <a:pt x="3722" y="16954"/>
                      <a:pt x="3280" y="17476"/>
                      <a:pt x="3280" y="18066"/>
                    </a:cubicBezTo>
                    <a:cubicBezTo>
                      <a:pt x="3280" y="18997"/>
                      <a:pt x="4017" y="19655"/>
                      <a:pt x="5072" y="19655"/>
                    </a:cubicBezTo>
                    <a:cubicBezTo>
                      <a:pt x="6128" y="19655"/>
                      <a:pt x="6877" y="19008"/>
                      <a:pt x="6877" y="18066"/>
                    </a:cubicBezTo>
                    <a:cubicBezTo>
                      <a:pt x="6877" y="17465"/>
                      <a:pt x="6434" y="16954"/>
                      <a:pt x="6128" y="16670"/>
                    </a:cubicBezTo>
                    <a:cubicBezTo>
                      <a:pt x="5484" y="16072"/>
                      <a:pt x="5908" y="15002"/>
                      <a:pt x="6772" y="15002"/>
                    </a:cubicBezTo>
                    <a:cubicBezTo>
                      <a:pt x="6777" y="15002"/>
                      <a:pt x="6781" y="15002"/>
                      <a:pt x="6786" y="15002"/>
                    </a:cubicBezTo>
                    <a:lnTo>
                      <a:pt x="12641" y="15570"/>
                    </a:lnTo>
                    <a:lnTo>
                      <a:pt x="12687" y="15570"/>
                    </a:lnTo>
                    <a:lnTo>
                      <a:pt x="12641" y="15139"/>
                    </a:lnTo>
                    <a:lnTo>
                      <a:pt x="12074" y="9283"/>
                    </a:lnTo>
                    <a:cubicBezTo>
                      <a:pt x="12063" y="8756"/>
                      <a:pt x="12494" y="8318"/>
                      <a:pt x="13030" y="8318"/>
                    </a:cubicBezTo>
                    <a:cubicBezTo>
                      <a:pt x="13036" y="8318"/>
                      <a:pt x="13043" y="8318"/>
                      <a:pt x="13050" y="8318"/>
                    </a:cubicBezTo>
                    <a:cubicBezTo>
                      <a:pt x="13063" y="8318"/>
                      <a:pt x="13075" y="8318"/>
                      <a:pt x="13087" y="8318"/>
                    </a:cubicBezTo>
                    <a:cubicBezTo>
                      <a:pt x="13345" y="8318"/>
                      <a:pt x="13581" y="8429"/>
                      <a:pt x="13765" y="8614"/>
                    </a:cubicBezTo>
                    <a:cubicBezTo>
                      <a:pt x="14049" y="8931"/>
                      <a:pt x="14559" y="9362"/>
                      <a:pt x="15161" y="9362"/>
                    </a:cubicBezTo>
                    <a:cubicBezTo>
                      <a:pt x="16091" y="9362"/>
                      <a:pt x="16738" y="8625"/>
                      <a:pt x="16738" y="7570"/>
                    </a:cubicBezTo>
                    <a:cubicBezTo>
                      <a:pt x="16738" y="6514"/>
                      <a:pt x="16091" y="5777"/>
                      <a:pt x="15161" y="5777"/>
                    </a:cubicBezTo>
                    <a:cubicBezTo>
                      <a:pt x="14559" y="5777"/>
                      <a:pt x="14049" y="6208"/>
                      <a:pt x="13765" y="6526"/>
                    </a:cubicBezTo>
                    <a:cubicBezTo>
                      <a:pt x="13581" y="6710"/>
                      <a:pt x="13345" y="6821"/>
                      <a:pt x="13087" y="6821"/>
                    </a:cubicBezTo>
                    <a:cubicBezTo>
                      <a:pt x="13075" y="6821"/>
                      <a:pt x="13063" y="6821"/>
                      <a:pt x="13050" y="6821"/>
                    </a:cubicBezTo>
                    <a:cubicBezTo>
                      <a:pt x="12517" y="6821"/>
                      <a:pt x="12085" y="6389"/>
                      <a:pt x="12085" y="5856"/>
                    </a:cubicBezTo>
                    <a:lnTo>
                      <a:pt x="12585" y="568"/>
                    </a:lnTo>
                    <a:lnTo>
                      <a:pt x="6786" y="1"/>
                    </a:lnTo>
                    <a:cubicBezTo>
                      <a:pt x="6253" y="1"/>
                      <a:pt x="5810" y="432"/>
                      <a:pt x="5821" y="976"/>
                    </a:cubicBezTo>
                    <a:cubicBezTo>
                      <a:pt x="5810" y="1249"/>
                      <a:pt x="5924" y="1498"/>
                      <a:pt x="6116" y="1680"/>
                    </a:cubicBezTo>
                    <a:cubicBezTo>
                      <a:pt x="6434" y="1964"/>
                      <a:pt x="6865" y="2486"/>
                      <a:pt x="6865" y="3087"/>
                    </a:cubicBezTo>
                    <a:cubicBezTo>
                      <a:pt x="6865" y="4006"/>
                      <a:pt x="6128" y="4664"/>
                      <a:pt x="5072" y="4664"/>
                    </a:cubicBezTo>
                    <a:cubicBezTo>
                      <a:pt x="4017" y="4664"/>
                      <a:pt x="3280" y="4006"/>
                      <a:pt x="3280" y="3087"/>
                    </a:cubicBezTo>
                    <a:cubicBezTo>
                      <a:pt x="3280" y="2486"/>
                      <a:pt x="3711" y="1975"/>
                      <a:pt x="4028" y="1680"/>
                    </a:cubicBezTo>
                    <a:cubicBezTo>
                      <a:pt x="4221" y="1498"/>
                      <a:pt x="4335" y="1249"/>
                      <a:pt x="4324" y="976"/>
                    </a:cubicBezTo>
                    <a:cubicBezTo>
                      <a:pt x="4324" y="443"/>
                      <a:pt x="3892" y="1"/>
                      <a:pt x="3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1097750" y="1757575"/>
                <a:ext cx="330225" cy="405125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205" extrusionOk="0">
                    <a:moveTo>
                      <a:pt x="3373" y="0"/>
                    </a:moveTo>
                    <a:cubicBezTo>
                      <a:pt x="3368" y="0"/>
                      <a:pt x="3364" y="0"/>
                      <a:pt x="3359" y="0"/>
                    </a:cubicBezTo>
                    <a:lnTo>
                      <a:pt x="0" y="318"/>
                    </a:lnTo>
                    <a:lnTo>
                      <a:pt x="0" y="5890"/>
                    </a:lnTo>
                    <a:cubicBezTo>
                      <a:pt x="896" y="5924"/>
                      <a:pt x="1509" y="6662"/>
                      <a:pt x="1509" y="7694"/>
                    </a:cubicBezTo>
                    <a:cubicBezTo>
                      <a:pt x="1509" y="8715"/>
                      <a:pt x="896" y="9453"/>
                      <a:pt x="0" y="9487"/>
                    </a:cubicBezTo>
                    <a:lnTo>
                      <a:pt x="0" y="15876"/>
                    </a:lnTo>
                    <a:lnTo>
                      <a:pt x="3359" y="16205"/>
                    </a:lnTo>
                    <a:cubicBezTo>
                      <a:pt x="4244" y="16205"/>
                      <a:pt x="4664" y="15127"/>
                      <a:pt x="4028" y="14526"/>
                    </a:cubicBezTo>
                    <a:cubicBezTo>
                      <a:pt x="3722" y="14242"/>
                      <a:pt x="3280" y="13731"/>
                      <a:pt x="3280" y="13130"/>
                    </a:cubicBezTo>
                    <a:cubicBezTo>
                      <a:pt x="3280" y="12199"/>
                      <a:pt x="4017" y="11552"/>
                      <a:pt x="5072" y="11552"/>
                    </a:cubicBezTo>
                    <a:cubicBezTo>
                      <a:pt x="6128" y="11552"/>
                      <a:pt x="6877" y="12199"/>
                      <a:pt x="6877" y="13130"/>
                    </a:cubicBezTo>
                    <a:cubicBezTo>
                      <a:pt x="6877" y="13731"/>
                      <a:pt x="6434" y="14242"/>
                      <a:pt x="6128" y="14526"/>
                    </a:cubicBezTo>
                    <a:cubicBezTo>
                      <a:pt x="5481" y="15127"/>
                      <a:pt x="5912" y="16205"/>
                      <a:pt x="6786" y="16205"/>
                    </a:cubicBezTo>
                    <a:lnTo>
                      <a:pt x="12607" y="15638"/>
                    </a:lnTo>
                    <a:lnTo>
                      <a:pt x="12641" y="15263"/>
                    </a:lnTo>
                    <a:lnTo>
                      <a:pt x="13209" y="9408"/>
                    </a:lnTo>
                    <a:cubicBezTo>
                      <a:pt x="13209" y="8874"/>
                      <a:pt x="12778" y="8443"/>
                      <a:pt x="12244" y="8443"/>
                    </a:cubicBezTo>
                    <a:cubicBezTo>
                      <a:pt x="12232" y="8443"/>
                      <a:pt x="12219" y="8442"/>
                      <a:pt x="12207" y="8442"/>
                    </a:cubicBezTo>
                    <a:cubicBezTo>
                      <a:pt x="11948" y="8442"/>
                      <a:pt x="11703" y="8554"/>
                      <a:pt x="11529" y="8738"/>
                    </a:cubicBezTo>
                    <a:cubicBezTo>
                      <a:pt x="11246" y="9056"/>
                      <a:pt x="10735" y="9487"/>
                      <a:pt x="10134" y="9487"/>
                    </a:cubicBezTo>
                    <a:cubicBezTo>
                      <a:pt x="9203" y="9487"/>
                      <a:pt x="8556" y="8750"/>
                      <a:pt x="8556" y="7694"/>
                    </a:cubicBezTo>
                    <a:cubicBezTo>
                      <a:pt x="8556" y="6639"/>
                      <a:pt x="9203" y="5901"/>
                      <a:pt x="10134" y="5901"/>
                    </a:cubicBezTo>
                    <a:cubicBezTo>
                      <a:pt x="10735" y="5901"/>
                      <a:pt x="11246" y="6332"/>
                      <a:pt x="11529" y="6650"/>
                    </a:cubicBezTo>
                    <a:cubicBezTo>
                      <a:pt x="11703" y="6834"/>
                      <a:pt x="11948" y="6946"/>
                      <a:pt x="12207" y="6946"/>
                    </a:cubicBezTo>
                    <a:cubicBezTo>
                      <a:pt x="12219" y="6946"/>
                      <a:pt x="12232" y="6946"/>
                      <a:pt x="12244" y="6945"/>
                    </a:cubicBezTo>
                    <a:cubicBezTo>
                      <a:pt x="12766" y="6945"/>
                      <a:pt x="13198" y="6514"/>
                      <a:pt x="13209" y="5992"/>
                    </a:cubicBezTo>
                    <a:lnTo>
                      <a:pt x="12687" y="568"/>
                    </a:lnTo>
                    <a:lnTo>
                      <a:pt x="12641" y="568"/>
                    </a:lnTo>
                    <a:lnTo>
                      <a:pt x="6786" y="0"/>
                    </a:lnTo>
                    <a:cubicBezTo>
                      <a:pt x="5912" y="0"/>
                      <a:pt x="5481" y="1067"/>
                      <a:pt x="6128" y="1668"/>
                    </a:cubicBezTo>
                    <a:cubicBezTo>
                      <a:pt x="6434" y="1952"/>
                      <a:pt x="6877" y="2463"/>
                      <a:pt x="6877" y="3064"/>
                    </a:cubicBezTo>
                    <a:cubicBezTo>
                      <a:pt x="6877" y="3995"/>
                      <a:pt x="6128" y="4642"/>
                      <a:pt x="5072" y="4642"/>
                    </a:cubicBezTo>
                    <a:cubicBezTo>
                      <a:pt x="4017" y="4642"/>
                      <a:pt x="3280" y="4006"/>
                      <a:pt x="3280" y="3064"/>
                    </a:cubicBezTo>
                    <a:cubicBezTo>
                      <a:pt x="3280" y="2463"/>
                      <a:pt x="3722" y="1952"/>
                      <a:pt x="4028" y="1668"/>
                    </a:cubicBezTo>
                    <a:cubicBezTo>
                      <a:pt x="4661" y="1070"/>
                      <a:pt x="4248" y="0"/>
                      <a:pt x="3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1097750" y="2800725"/>
                <a:ext cx="41847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196" extrusionOk="0">
                    <a:moveTo>
                      <a:pt x="5084" y="0"/>
                    </a:moveTo>
                    <a:cubicBezTo>
                      <a:pt x="4028" y="0"/>
                      <a:pt x="3291" y="647"/>
                      <a:pt x="3291" y="1578"/>
                    </a:cubicBezTo>
                    <a:cubicBezTo>
                      <a:pt x="3291" y="2179"/>
                      <a:pt x="3722" y="2690"/>
                      <a:pt x="4040" y="2973"/>
                    </a:cubicBezTo>
                    <a:cubicBezTo>
                      <a:pt x="4233" y="3166"/>
                      <a:pt x="4346" y="3416"/>
                      <a:pt x="4346" y="3688"/>
                    </a:cubicBezTo>
                    <a:cubicBezTo>
                      <a:pt x="4346" y="4222"/>
                      <a:pt x="3915" y="4653"/>
                      <a:pt x="3370" y="4653"/>
                    </a:cubicBezTo>
                    <a:lnTo>
                      <a:pt x="0" y="4324"/>
                    </a:lnTo>
                    <a:lnTo>
                      <a:pt x="0" y="9555"/>
                    </a:lnTo>
                    <a:cubicBezTo>
                      <a:pt x="896" y="9589"/>
                      <a:pt x="1509" y="10315"/>
                      <a:pt x="1509" y="11348"/>
                    </a:cubicBezTo>
                    <a:cubicBezTo>
                      <a:pt x="1509" y="12381"/>
                      <a:pt x="896" y="13107"/>
                      <a:pt x="0" y="13141"/>
                    </a:cubicBezTo>
                    <a:lnTo>
                      <a:pt x="0" y="18872"/>
                    </a:lnTo>
                    <a:lnTo>
                      <a:pt x="3359" y="18543"/>
                    </a:lnTo>
                    <a:cubicBezTo>
                      <a:pt x="3904" y="18543"/>
                      <a:pt x="4335" y="18974"/>
                      <a:pt x="4335" y="19507"/>
                    </a:cubicBezTo>
                    <a:cubicBezTo>
                      <a:pt x="4335" y="19779"/>
                      <a:pt x="4221" y="20029"/>
                      <a:pt x="4028" y="20222"/>
                    </a:cubicBezTo>
                    <a:cubicBezTo>
                      <a:pt x="3722" y="20506"/>
                      <a:pt x="3280" y="21016"/>
                      <a:pt x="3280" y="21618"/>
                    </a:cubicBezTo>
                    <a:cubicBezTo>
                      <a:pt x="3280" y="22548"/>
                      <a:pt x="4017" y="23195"/>
                      <a:pt x="5072" y="23195"/>
                    </a:cubicBezTo>
                    <a:cubicBezTo>
                      <a:pt x="6128" y="23195"/>
                      <a:pt x="6877" y="22548"/>
                      <a:pt x="6877" y="21618"/>
                    </a:cubicBezTo>
                    <a:cubicBezTo>
                      <a:pt x="6877" y="21016"/>
                      <a:pt x="6434" y="20506"/>
                      <a:pt x="6128" y="20222"/>
                    </a:cubicBezTo>
                    <a:cubicBezTo>
                      <a:pt x="5924" y="20029"/>
                      <a:pt x="5821" y="19779"/>
                      <a:pt x="5821" y="19507"/>
                    </a:cubicBezTo>
                    <a:cubicBezTo>
                      <a:pt x="5821" y="18974"/>
                      <a:pt x="6253" y="18543"/>
                      <a:pt x="6786" y="18543"/>
                    </a:cubicBezTo>
                    <a:lnTo>
                      <a:pt x="12641" y="19110"/>
                    </a:lnTo>
                    <a:lnTo>
                      <a:pt x="12664" y="19110"/>
                    </a:lnTo>
                    <a:lnTo>
                      <a:pt x="12641" y="18917"/>
                    </a:lnTo>
                    <a:lnTo>
                      <a:pt x="12074" y="13062"/>
                    </a:lnTo>
                    <a:cubicBezTo>
                      <a:pt x="12074" y="12524"/>
                      <a:pt x="12494" y="12097"/>
                      <a:pt x="13029" y="12097"/>
                    </a:cubicBezTo>
                    <a:cubicBezTo>
                      <a:pt x="13036" y="12097"/>
                      <a:pt x="13043" y="12097"/>
                      <a:pt x="13050" y="12097"/>
                    </a:cubicBezTo>
                    <a:cubicBezTo>
                      <a:pt x="13063" y="12097"/>
                      <a:pt x="13075" y="12096"/>
                      <a:pt x="13087" y="12096"/>
                    </a:cubicBezTo>
                    <a:cubicBezTo>
                      <a:pt x="13345" y="12096"/>
                      <a:pt x="13581" y="12208"/>
                      <a:pt x="13765" y="12392"/>
                    </a:cubicBezTo>
                    <a:cubicBezTo>
                      <a:pt x="14049" y="12710"/>
                      <a:pt x="14559" y="13141"/>
                      <a:pt x="15161" y="13141"/>
                    </a:cubicBezTo>
                    <a:cubicBezTo>
                      <a:pt x="16091" y="13141"/>
                      <a:pt x="16738" y="12403"/>
                      <a:pt x="16738" y="11348"/>
                    </a:cubicBezTo>
                    <a:cubicBezTo>
                      <a:pt x="16738" y="10293"/>
                      <a:pt x="16091" y="9555"/>
                      <a:pt x="15161" y="9555"/>
                    </a:cubicBezTo>
                    <a:cubicBezTo>
                      <a:pt x="14559" y="9555"/>
                      <a:pt x="14049" y="9986"/>
                      <a:pt x="13765" y="10304"/>
                    </a:cubicBezTo>
                    <a:cubicBezTo>
                      <a:pt x="13572" y="10497"/>
                      <a:pt x="13322" y="10610"/>
                      <a:pt x="13050" y="10610"/>
                    </a:cubicBezTo>
                    <a:cubicBezTo>
                      <a:pt x="12517" y="10610"/>
                      <a:pt x="12085" y="10168"/>
                      <a:pt x="12085" y="9635"/>
                    </a:cubicBezTo>
                    <a:lnTo>
                      <a:pt x="12619" y="4085"/>
                    </a:lnTo>
                    <a:lnTo>
                      <a:pt x="6797" y="4653"/>
                    </a:lnTo>
                    <a:cubicBezTo>
                      <a:pt x="6264" y="4653"/>
                      <a:pt x="5833" y="4222"/>
                      <a:pt x="5833" y="3688"/>
                    </a:cubicBezTo>
                    <a:cubicBezTo>
                      <a:pt x="5833" y="3416"/>
                      <a:pt x="5935" y="3166"/>
                      <a:pt x="6139" y="2973"/>
                    </a:cubicBezTo>
                    <a:cubicBezTo>
                      <a:pt x="6446" y="2690"/>
                      <a:pt x="6888" y="2179"/>
                      <a:pt x="6888" y="1578"/>
                    </a:cubicBezTo>
                    <a:cubicBezTo>
                      <a:pt x="6888" y="647"/>
                      <a:pt x="6139" y="0"/>
                      <a:pt x="5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1311350" y="1669350"/>
                <a:ext cx="498200" cy="58130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52" extrusionOk="0">
                    <a:moveTo>
                      <a:pt x="11655" y="0"/>
                    </a:moveTo>
                    <a:cubicBezTo>
                      <a:pt x="10600" y="0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3"/>
                    </a:cubicBezTo>
                    <a:cubicBezTo>
                      <a:pt x="10804" y="3166"/>
                      <a:pt x="10918" y="3416"/>
                      <a:pt x="10918" y="3688"/>
                    </a:cubicBezTo>
                    <a:cubicBezTo>
                      <a:pt x="10918" y="4222"/>
                      <a:pt x="10486" y="4653"/>
                      <a:pt x="9942" y="4653"/>
                    </a:cubicBezTo>
                    <a:lnTo>
                      <a:pt x="4143" y="4097"/>
                    </a:lnTo>
                    <a:lnTo>
                      <a:pt x="4665" y="9521"/>
                    </a:lnTo>
                    <a:cubicBezTo>
                      <a:pt x="4654" y="10054"/>
                      <a:pt x="4222" y="10486"/>
                      <a:pt x="3689" y="10486"/>
                    </a:cubicBezTo>
                    <a:cubicBezTo>
                      <a:pt x="3417" y="10486"/>
                      <a:pt x="3167" y="10372"/>
                      <a:pt x="2985" y="10179"/>
                    </a:cubicBezTo>
                    <a:cubicBezTo>
                      <a:pt x="2702" y="9873"/>
                      <a:pt x="2191" y="9430"/>
                      <a:pt x="1590" y="9430"/>
                    </a:cubicBezTo>
                    <a:cubicBezTo>
                      <a:pt x="659" y="9430"/>
                      <a:pt x="1" y="10179"/>
                      <a:pt x="1" y="11235"/>
                    </a:cubicBezTo>
                    <a:cubicBezTo>
                      <a:pt x="1" y="12279"/>
                      <a:pt x="659" y="13027"/>
                      <a:pt x="1590" y="13027"/>
                    </a:cubicBezTo>
                    <a:cubicBezTo>
                      <a:pt x="2191" y="13027"/>
                      <a:pt x="2690" y="12585"/>
                      <a:pt x="2985" y="12279"/>
                    </a:cubicBezTo>
                    <a:cubicBezTo>
                      <a:pt x="3167" y="12086"/>
                      <a:pt x="3417" y="11972"/>
                      <a:pt x="3689" y="11972"/>
                    </a:cubicBezTo>
                    <a:cubicBezTo>
                      <a:pt x="4222" y="11972"/>
                      <a:pt x="4665" y="12403"/>
                      <a:pt x="4665" y="12937"/>
                    </a:cubicBezTo>
                    <a:lnTo>
                      <a:pt x="4097" y="18792"/>
                    </a:lnTo>
                    <a:lnTo>
                      <a:pt x="4063" y="19167"/>
                    </a:lnTo>
                    <a:lnTo>
                      <a:pt x="4097" y="19167"/>
                    </a:lnTo>
                    <a:lnTo>
                      <a:pt x="9942" y="18599"/>
                    </a:lnTo>
                    <a:cubicBezTo>
                      <a:pt x="10486" y="18599"/>
                      <a:pt x="10918" y="19030"/>
                      <a:pt x="10918" y="19564"/>
                    </a:cubicBezTo>
                    <a:cubicBezTo>
                      <a:pt x="10918" y="19836"/>
                      <a:pt x="10804" y="20086"/>
                      <a:pt x="10611" y="20267"/>
                    </a:cubicBezTo>
                    <a:cubicBezTo>
                      <a:pt x="10305" y="20551"/>
                      <a:pt x="9862" y="21073"/>
                      <a:pt x="9862" y="21674"/>
                    </a:cubicBezTo>
                    <a:cubicBezTo>
                      <a:pt x="9862" y="22594"/>
                      <a:pt x="10600" y="23252"/>
                      <a:pt x="11655" y="23252"/>
                    </a:cubicBezTo>
                    <a:cubicBezTo>
                      <a:pt x="12711" y="23252"/>
                      <a:pt x="13459" y="22594"/>
                      <a:pt x="13459" y="21674"/>
                    </a:cubicBezTo>
                    <a:cubicBezTo>
                      <a:pt x="13459" y="21073"/>
                      <a:pt x="13017" y="20562"/>
                      <a:pt x="12711" y="20267"/>
                    </a:cubicBezTo>
                    <a:cubicBezTo>
                      <a:pt x="12506" y="20086"/>
                      <a:pt x="12404" y="19836"/>
                      <a:pt x="12404" y="19564"/>
                    </a:cubicBezTo>
                    <a:cubicBezTo>
                      <a:pt x="12404" y="19030"/>
                      <a:pt x="12835" y="18599"/>
                      <a:pt x="13369" y="18599"/>
                    </a:cubicBezTo>
                    <a:lnTo>
                      <a:pt x="19224" y="19167"/>
                    </a:lnTo>
                    <a:lnTo>
                      <a:pt x="19326" y="19155"/>
                    </a:lnTo>
                    <a:lnTo>
                      <a:pt x="19360" y="18792"/>
                    </a:lnTo>
                    <a:lnTo>
                      <a:pt x="19928" y="12937"/>
                    </a:lnTo>
                    <a:cubicBezTo>
                      <a:pt x="19928" y="12403"/>
                      <a:pt x="19497" y="11972"/>
                      <a:pt x="18963" y="11972"/>
                    </a:cubicBezTo>
                    <a:cubicBezTo>
                      <a:pt x="18691" y="11972"/>
                      <a:pt x="18430" y="12074"/>
                      <a:pt x="18248" y="12279"/>
                    </a:cubicBezTo>
                    <a:cubicBezTo>
                      <a:pt x="17965" y="12585"/>
                      <a:pt x="17454" y="13027"/>
                      <a:pt x="16852" y="13027"/>
                    </a:cubicBezTo>
                    <a:cubicBezTo>
                      <a:pt x="15922" y="13027"/>
                      <a:pt x="15275" y="12279"/>
                      <a:pt x="15275" y="11223"/>
                    </a:cubicBezTo>
                    <a:cubicBezTo>
                      <a:pt x="15275" y="10179"/>
                      <a:pt x="15922" y="9430"/>
                      <a:pt x="16852" y="9430"/>
                    </a:cubicBezTo>
                    <a:cubicBezTo>
                      <a:pt x="17454" y="9430"/>
                      <a:pt x="17965" y="9873"/>
                      <a:pt x="18248" y="10179"/>
                    </a:cubicBezTo>
                    <a:cubicBezTo>
                      <a:pt x="18430" y="10372"/>
                      <a:pt x="18691" y="10486"/>
                      <a:pt x="18963" y="10486"/>
                    </a:cubicBezTo>
                    <a:cubicBezTo>
                      <a:pt x="19497" y="10486"/>
                      <a:pt x="19928" y="10054"/>
                      <a:pt x="19928" y="9521"/>
                    </a:cubicBezTo>
                    <a:lnTo>
                      <a:pt x="19406" y="4074"/>
                    </a:lnTo>
                    <a:lnTo>
                      <a:pt x="19224" y="4085"/>
                    </a:lnTo>
                    <a:lnTo>
                      <a:pt x="13369" y="4653"/>
                    </a:lnTo>
                    <a:cubicBezTo>
                      <a:pt x="12835" y="4653"/>
                      <a:pt x="12404" y="4222"/>
                      <a:pt x="12404" y="3688"/>
                    </a:cubicBezTo>
                    <a:cubicBezTo>
                      <a:pt x="12404" y="3416"/>
                      <a:pt x="12506" y="3166"/>
                      <a:pt x="12711" y="2973"/>
                    </a:cubicBezTo>
                    <a:cubicBezTo>
                      <a:pt x="13017" y="2690"/>
                      <a:pt x="13459" y="2179"/>
                      <a:pt x="13459" y="1578"/>
                    </a:cubicBezTo>
                    <a:cubicBezTo>
                      <a:pt x="13459" y="647"/>
                      <a:pt x="12711" y="0"/>
                      <a:pt x="11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2822325" y="1382525"/>
                <a:ext cx="5841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7"/>
                    </a:lnTo>
                    <a:cubicBezTo>
                      <a:pt x="4653" y="6401"/>
                      <a:pt x="4211" y="6843"/>
                      <a:pt x="3677" y="6843"/>
                    </a:cubicBezTo>
                    <a:cubicBezTo>
                      <a:pt x="3416" y="6843"/>
                      <a:pt x="3155" y="6730"/>
                      <a:pt x="2974" y="6537"/>
                    </a:cubicBezTo>
                    <a:cubicBezTo>
                      <a:pt x="2690" y="6230"/>
                      <a:pt x="2179" y="5788"/>
                      <a:pt x="1578" y="5788"/>
                    </a:cubicBezTo>
                    <a:cubicBezTo>
                      <a:pt x="647" y="5788"/>
                      <a:pt x="1" y="6537"/>
                      <a:pt x="1" y="7581"/>
                    </a:cubicBezTo>
                    <a:cubicBezTo>
                      <a:pt x="1" y="8636"/>
                      <a:pt x="647" y="9385"/>
                      <a:pt x="1578" y="9385"/>
                    </a:cubicBezTo>
                    <a:cubicBezTo>
                      <a:pt x="2179" y="9385"/>
                      <a:pt x="2690" y="8943"/>
                      <a:pt x="2974" y="8636"/>
                    </a:cubicBezTo>
                    <a:cubicBezTo>
                      <a:pt x="3155" y="8432"/>
                      <a:pt x="3416" y="8330"/>
                      <a:pt x="3677" y="8330"/>
                    </a:cubicBezTo>
                    <a:cubicBezTo>
                      <a:pt x="4211" y="8330"/>
                      <a:pt x="4653" y="8761"/>
                      <a:pt x="4653" y="9294"/>
                    </a:cubicBezTo>
                    <a:lnTo>
                      <a:pt x="4086" y="15150"/>
                    </a:lnTo>
                    <a:lnTo>
                      <a:pt x="4040" y="15547"/>
                    </a:lnTo>
                    <a:lnTo>
                      <a:pt x="4165" y="15558"/>
                    </a:lnTo>
                    <a:lnTo>
                      <a:pt x="10009" y="16126"/>
                    </a:lnTo>
                    <a:cubicBezTo>
                      <a:pt x="10543" y="16126"/>
                      <a:pt x="10985" y="15695"/>
                      <a:pt x="10985" y="15161"/>
                    </a:cubicBezTo>
                    <a:cubicBezTo>
                      <a:pt x="10985" y="14889"/>
                      <a:pt x="10872" y="14639"/>
                      <a:pt x="10679" y="14446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6"/>
                    </a:cubicBezTo>
                    <a:cubicBezTo>
                      <a:pt x="12574" y="14639"/>
                      <a:pt x="12460" y="14889"/>
                      <a:pt x="12472" y="15161"/>
                    </a:cubicBezTo>
                    <a:cubicBezTo>
                      <a:pt x="12472" y="15695"/>
                      <a:pt x="12903" y="16126"/>
                      <a:pt x="13436" y="16126"/>
                    </a:cubicBezTo>
                    <a:lnTo>
                      <a:pt x="19292" y="15558"/>
                    </a:lnTo>
                    <a:lnTo>
                      <a:pt x="19326" y="15558"/>
                    </a:lnTo>
                    <a:lnTo>
                      <a:pt x="19292" y="15150"/>
                    </a:lnTo>
                    <a:lnTo>
                      <a:pt x="18724" y="9306"/>
                    </a:lnTo>
                    <a:cubicBezTo>
                      <a:pt x="18724" y="8714"/>
                      <a:pt x="19201" y="8331"/>
                      <a:pt x="19696" y="8331"/>
                    </a:cubicBezTo>
                    <a:cubicBezTo>
                      <a:pt x="19942" y="8331"/>
                      <a:pt x="20193" y="8425"/>
                      <a:pt x="20393" y="8636"/>
                    </a:cubicBezTo>
                    <a:cubicBezTo>
                      <a:pt x="20676" y="8954"/>
                      <a:pt x="21187" y="9385"/>
                      <a:pt x="21788" y="9385"/>
                    </a:cubicBezTo>
                    <a:cubicBezTo>
                      <a:pt x="22719" y="9385"/>
                      <a:pt x="23366" y="8648"/>
                      <a:pt x="23366" y="7592"/>
                    </a:cubicBezTo>
                    <a:cubicBezTo>
                      <a:pt x="23366" y="6537"/>
                      <a:pt x="22719" y="5788"/>
                      <a:pt x="21788" y="5788"/>
                    </a:cubicBezTo>
                    <a:cubicBezTo>
                      <a:pt x="21187" y="5788"/>
                      <a:pt x="20676" y="6230"/>
                      <a:pt x="20393" y="6537"/>
                    </a:cubicBezTo>
                    <a:cubicBezTo>
                      <a:pt x="20193" y="6752"/>
                      <a:pt x="19941" y="6848"/>
                      <a:pt x="19694" y="6848"/>
                    </a:cubicBezTo>
                    <a:cubicBezTo>
                      <a:pt x="19200" y="6848"/>
                      <a:pt x="18724" y="6462"/>
                      <a:pt x="18724" y="5879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6"/>
                    </a:cubicBezTo>
                    <a:cubicBezTo>
                      <a:pt x="12472" y="1237"/>
                      <a:pt x="12574" y="1498"/>
                      <a:pt x="12778" y="1680"/>
                    </a:cubicBezTo>
                    <a:cubicBezTo>
                      <a:pt x="13085" y="1964"/>
                      <a:pt x="13527" y="2474"/>
                      <a:pt x="13527" y="3076"/>
                    </a:cubicBezTo>
                    <a:cubicBezTo>
                      <a:pt x="13527" y="4006"/>
                      <a:pt x="12778" y="4664"/>
                      <a:pt x="11723" y="4664"/>
                    </a:cubicBezTo>
                    <a:cubicBezTo>
                      <a:pt x="10679" y="4664"/>
                      <a:pt x="9930" y="4006"/>
                      <a:pt x="9930" y="3076"/>
                    </a:cubicBezTo>
                    <a:cubicBezTo>
                      <a:pt x="9930" y="2474"/>
                      <a:pt x="10372" y="1964"/>
                      <a:pt x="10679" y="1680"/>
                    </a:cubicBezTo>
                    <a:cubicBezTo>
                      <a:pt x="10872" y="1498"/>
                      <a:pt x="10985" y="1237"/>
                      <a:pt x="10985" y="976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1693225" y="1382525"/>
                <a:ext cx="5790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44" extrusionOk="0">
                    <a:moveTo>
                      <a:pt x="9793" y="1"/>
                    </a:moveTo>
                    <a:lnTo>
                      <a:pt x="4142" y="545"/>
                    </a:lnTo>
                    <a:lnTo>
                      <a:pt x="4653" y="5856"/>
                    </a:lnTo>
                    <a:cubicBezTo>
                      <a:pt x="4653" y="6389"/>
                      <a:pt x="4222" y="6821"/>
                      <a:pt x="3677" y="6821"/>
                    </a:cubicBezTo>
                    <a:cubicBezTo>
                      <a:pt x="3665" y="6821"/>
                      <a:pt x="3653" y="6821"/>
                      <a:pt x="3641" y="6821"/>
                    </a:cubicBezTo>
                    <a:cubicBezTo>
                      <a:pt x="3392" y="6821"/>
                      <a:pt x="3146" y="6710"/>
                      <a:pt x="2973" y="6526"/>
                    </a:cubicBezTo>
                    <a:cubicBezTo>
                      <a:pt x="2690" y="6208"/>
                      <a:pt x="2179" y="5777"/>
                      <a:pt x="1577" y="5777"/>
                    </a:cubicBezTo>
                    <a:cubicBezTo>
                      <a:pt x="647" y="5777"/>
                      <a:pt x="0" y="6514"/>
                      <a:pt x="0" y="7570"/>
                    </a:cubicBezTo>
                    <a:cubicBezTo>
                      <a:pt x="0" y="8625"/>
                      <a:pt x="647" y="9362"/>
                      <a:pt x="1577" y="9362"/>
                    </a:cubicBezTo>
                    <a:cubicBezTo>
                      <a:pt x="2179" y="9362"/>
                      <a:pt x="2690" y="8931"/>
                      <a:pt x="2973" y="8614"/>
                    </a:cubicBezTo>
                    <a:cubicBezTo>
                      <a:pt x="3146" y="8429"/>
                      <a:pt x="3392" y="8318"/>
                      <a:pt x="3641" y="8318"/>
                    </a:cubicBezTo>
                    <a:cubicBezTo>
                      <a:pt x="3653" y="8318"/>
                      <a:pt x="3665" y="8318"/>
                      <a:pt x="3677" y="8318"/>
                    </a:cubicBezTo>
                    <a:cubicBezTo>
                      <a:pt x="4222" y="8318"/>
                      <a:pt x="4653" y="8750"/>
                      <a:pt x="4653" y="9283"/>
                    </a:cubicBezTo>
                    <a:lnTo>
                      <a:pt x="4085" y="15139"/>
                    </a:lnTo>
                    <a:lnTo>
                      <a:pt x="4119" y="15547"/>
                    </a:lnTo>
                    <a:lnTo>
                      <a:pt x="9793" y="15002"/>
                    </a:lnTo>
                    <a:cubicBezTo>
                      <a:pt x="9798" y="15002"/>
                      <a:pt x="9803" y="15002"/>
                      <a:pt x="9807" y="15002"/>
                    </a:cubicBezTo>
                    <a:cubicBezTo>
                      <a:pt x="10683" y="15002"/>
                      <a:pt x="11095" y="16072"/>
                      <a:pt x="10463" y="16670"/>
                    </a:cubicBezTo>
                    <a:cubicBezTo>
                      <a:pt x="10145" y="16954"/>
                      <a:pt x="9714" y="17465"/>
                      <a:pt x="9714" y="18066"/>
                    </a:cubicBezTo>
                    <a:cubicBezTo>
                      <a:pt x="9714" y="18997"/>
                      <a:pt x="10451" y="19644"/>
                      <a:pt x="11507" y="19644"/>
                    </a:cubicBezTo>
                    <a:cubicBezTo>
                      <a:pt x="12562" y="19644"/>
                      <a:pt x="13311" y="18997"/>
                      <a:pt x="13311" y="18066"/>
                    </a:cubicBezTo>
                    <a:cubicBezTo>
                      <a:pt x="13311" y="17465"/>
                      <a:pt x="12869" y="16954"/>
                      <a:pt x="12551" y="16670"/>
                    </a:cubicBezTo>
                    <a:cubicBezTo>
                      <a:pt x="11919" y="16072"/>
                      <a:pt x="12342" y="15002"/>
                      <a:pt x="13207" y="15002"/>
                    </a:cubicBezTo>
                    <a:cubicBezTo>
                      <a:pt x="13211" y="15002"/>
                      <a:pt x="13216" y="15002"/>
                      <a:pt x="13220" y="15002"/>
                    </a:cubicBezTo>
                    <a:lnTo>
                      <a:pt x="19042" y="15570"/>
                    </a:lnTo>
                    <a:lnTo>
                      <a:pt x="19076" y="15139"/>
                    </a:lnTo>
                    <a:lnTo>
                      <a:pt x="18508" y="9283"/>
                    </a:lnTo>
                    <a:cubicBezTo>
                      <a:pt x="18508" y="8750"/>
                      <a:pt x="18940" y="8318"/>
                      <a:pt x="19473" y="8318"/>
                    </a:cubicBezTo>
                    <a:cubicBezTo>
                      <a:pt x="19745" y="8318"/>
                      <a:pt x="20006" y="8421"/>
                      <a:pt x="20188" y="8625"/>
                    </a:cubicBezTo>
                    <a:cubicBezTo>
                      <a:pt x="20472" y="8931"/>
                      <a:pt x="20982" y="9374"/>
                      <a:pt x="21584" y="9374"/>
                    </a:cubicBezTo>
                    <a:cubicBezTo>
                      <a:pt x="22514" y="9374"/>
                      <a:pt x="23161" y="8625"/>
                      <a:pt x="23161" y="7581"/>
                    </a:cubicBezTo>
                    <a:cubicBezTo>
                      <a:pt x="23161" y="6526"/>
                      <a:pt x="22514" y="5777"/>
                      <a:pt x="21584" y="5777"/>
                    </a:cubicBezTo>
                    <a:cubicBezTo>
                      <a:pt x="20982" y="5777"/>
                      <a:pt x="20472" y="6219"/>
                      <a:pt x="20188" y="6526"/>
                    </a:cubicBezTo>
                    <a:cubicBezTo>
                      <a:pt x="20006" y="6718"/>
                      <a:pt x="19745" y="6832"/>
                      <a:pt x="19473" y="6832"/>
                    </a:cubicBezTo>
                    <a:cubicBezTo>
                      <a:pt x="18940" y="6832"/>
                      <a:pt x="18508" y="6401"/>
                      <a:pt x="18508" y="5856"/>
                    </a:cubicBezTo>
                    <a:lnTo>
                      <a:pt x="19019" y="568"/>
                    </a:lnTo>
                    <a:lnTo>
                      <a:pt x="13220" y="1"/>
                    </a:lnTo>
                    <a:cubicBezTo>
                      <a:pt x="12687" y="1"/>
                      <a:pt x="12256" y="432"/>
                      <a:pt x="12256" y="976"/>
                    </a:cubicBezTo>
                    <a:cubicBezTo>
                      <a:pt x="12256" y="1237"/>
                      <a:pt x="12358" y="1498"/>
                      <a:pt x="12562" y="1680"/>
                    </a:cubicBezTo>
                    <a:cubicBezTo>
                      <a:pt x="12869" y="1964"/>
                      <a:pt x="13311" y="2474"/>
                      <a:pt x="13311" y="3076"/>
                    </a:cubicBezTo>
                    <a:cubicBezTo>
                      <a:pt x="13311" y="4006"/>
                      <a:pt x="12562" y="4664"/>
                      <a:pt x="11507" y="4664"/>
                    </a:cubicBezTo>
                    <a:cubicBezTo>
                      <a:pt x="10451" y="4664"/>
                      <a:pt x="9714" y="4006"/>
                      <a:pt x="9714" y="3076"/>
                    </a:cubicBezTo>
                    <a:cubicBezTo>
                      <a:pt x="9714" y="2474"/>
                      <a:pt x="10156" y="1964"/>
                      <a:pt x="10463" y="1680"/>
                    </a:cubicBezTo>
                    <a:cubicBezTo>
                      <a:pt x="10656" y="1498"/>
                      <a:pt x="10769" y="1237"/>
                      <a:pt x="10769" y="976"/>
                    </a:cubicBezTo>
                    <a:cubicBezTo>
                      <a:pt x="10769" y="432"/>
                      <a:pt x="10338" y="1"/>
                      <a:pt x="9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1399600" y="1294575"/>
                <a:ext cx="4099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6398" h="19644" extrusionOk="0">
                    <a:moveTo>
                      <a:pt x="8137" y="1"/>
                    </a:moveTo>
                    <a:cubicBezTo>
                      <a:pt x="7081" y="1"/>
                      <a:pt x="6332" y="648"/>
                      <a:pt x="6332" y="1578"/>
                    </a:cubicBezTo>
                    <a:cubicBezTo>
                      <a:pt x="6332" y="2179"/>
                      <a:pt x="6775" y="2690"/>
                      <a:pt x="7081" y="2974"/>
                    </a:cubicBezTo>
                    <a:cubicBezTo>
                      <a:pt x="7728" y="3575"/>
                      <a:pt x="7297" y="4653"/>
                      <a:pt x="6423" y="4653"/>
                    </a:cubicBezTo>
                    <a:lnTo>
                      <a:pt x="567" y="4086"/>
                    </a:lnTo>
                    <a:lnTo>
                      <a:pt x="511" y="4086"/>
                    </a:lnTo>
                    <a:lnTo>
                      <a:pt x="0" y="9374"/>
                    </a:lnTo>
                    <a:cubicBezTo>
                      <a:pt x="0" y="9901"/>
                      <a:pt x="432" y="10339"/>
                      <a:pt x="956" y="10339"/>
                    </a:cubicBezTo>
                    <a:cubicBezTo>
                      <a:pt x="963" y="10339"/>
                      <a:pt x="969" y="10339"/>
                      <a:pt x="976" y="10339"/>
                    </a:cubicBezTo>
                    <a:cubicBezTo>
                      <a:pt x="989" y="10339"/>
                      <a:pt x="1001" y="10339"/>
                      <a:pt x="1013" y="10339"/>
                    </a:cubicBezTo>
                    <a:cubicBezTo>
                      <a:pt x="1271" y="10339"/>
                      <a:pt x="1507" y="10228"/>
                      <a:pt x="1691" y="10044"/>
                    </a:cubicBezTo>
                    <a:cubicBezTo>
                      <a:pt x="1975" y="9726"/>
                      <a:pt x="2485" y="9295"/>
                      <a:pt x="3087" y="9295"/>
                    </a:cubicBezTo>
                    <a:cubicBezTo>
                      <a:pt x="4017" y="9295"/>
                      <a:pt x="4664" y="10032"/>
                      <a:pt x="4664" y="11088"/>
                    </a:cubicBezTo>
                    <a:cubicBezTo>
                      <a:pt x="4664" y="12143"/>
                      <a:pt x="4017" y="12880"/>
                      <a:pt x="3087" y="12880"/>
                    </a:cubicBezTo>
                    <a:cubicBezTo>
                      <a:pt x="2485" y="12880"/>
                      <a:pt x="1975" y="12449"/>
                      <a:pt x="1691" y="12132"/>
                    </a:cubicBezTo>
                    <a:cubicBezTo>
                      <a:pt x="1507" y="11947"/>
                      <a:pt x="1271" y="11836"/>
                      <a:pt x="1013" y="11836"/>
                    </a:cubicBezTo>
                    <a:cubicBezTo>
                      <a:pt x="1001" y="11836"/>
                      <a:pt x="989" y="11836"/>
                      <a:pt x="976" y="11836"/>
                    </a:cubicBezTo>
                    <a:cubicBezTo>
                      <a:pt x="443" y="11836"/>
                      <a:pt x="11" y="12268"/>
                      <a:pt x="11" y="12801"/>
                    </a:cubicBezTo>
                    <a:lnTo>
                      <a:pt x="579" y="18657"/>
                    </a:lnTo>
                    <a:lnTo>
                      <a:pt x="613" y="19076"/>
                    </a:lnTo>
                    <a:lnTo>
                      <a:pt x="6423" y="19632"/>
                    </a:lnTo>
                    <a:cubicBezTo>
                      <a:pt x="6956" y="19632"/>
                      <a:pt x="7376" y="19201"/>
                      <a:pt x="7388" y="18679"/>
                    </a:cubicBezTo>
                    <a:cubicBezTo>
                      <a:pt x="7388" y="18407"/>
                      <a:pt x="7274" y="18146"/>
                      <a:pt x="7081" y="17964"/>
                    </a:cubicBezTo>
                    <a:cubicBezTo>
                      <a:pt x="6775" y="17681"/>
                      <a:pt x="6332" y="17170"/>
                      <a:pt x="6332" y="16569"/>
                    </a:cubicBezTo>
                    <a:cubicBezTo>
                      <a:pt x="6332" y="15638"/>
                      <a:pt x="7070" y="14991"/>
                      <a:pt x="8125" y="14991"/>
                    </a:cubicBezTo>
                    <a:cubicBezTo>
                      <a:pt x="9181" y="14991"/>
                      <a:pt x="9929" y="15638"/>
                      <a:pt x="9929" y="16569"/>
                    </a:cubicBezTo>
                    <a:cubicBezTo>
                      <a:pt x="9929" y="17170"/>
                      <a:pt x="9487" y="17681"/>
                      <a:pt x="9181" y="17964"/>
                    </a:cubicBezTo>
                    <a:cubicBezTo>
                      <a:pt x="8976" y="18146"/>
                      <a:pt x="8874" y="18407"/>
                      <a:pt x="8874" y="18679"/>
                    </a:cubicBezTo>
                    <a:cubicBezTo>
                      <a:pt x="8874" y="19213"/>
                      <a:pt x="9305" y="19644"/>
                      <a:pt x="9839" y="19644"/>
                    </a:cubicBezTo>
                    <a:lnTo>
                      <a:pt x="15694" y="19076"/>
                    </a:lnTo>
                    <a:lnTo>
                      <a:pt x="15876" y="19054"/>
                    </a:lnTo>
                    <a:lnTo>
                      <a:pt x="15830" y="18645"/>
                    </a:lnTo>
                    <a:lnTo>
                      <a:pt x="16398" y="12801"/>
                    </a:lnTo>
                    <a:cubicBezTo>
                      <a:pt x="16398" y="12256"/>
                      <a:pt x="15967" y="11825"/>
                      <a:pt x="15433" y="11825"/>
                    </a:cubicBezTo>
                    <a:cubicBezTo>
                      <a:pt x="15161" y="11825"/>
                      <a:pt x="14900" y="11939"/>
                      <a:pt x="14718" y="12132"/>
                    </a:cubicBezTo>
                    <a:cubicBezTo>
                      <a:pt x="14435" y="12438"/>
                      <a:pt x="13924" y="12880"/>
                      <a:pt x="13322" y="12880"/>
                    </a:cubicBezTo>
                    <a:cubicBezTo>
                      <a:pt x="12392" y="12880"/>
                      <a:pt x="11745" y="12143"/>
                      <a:pt x="11745" y="11088"/>
                    </a:cubicBezTo>
                    <a:cubicBezTo>
                      <a:pt x="11745" y="10032"/>
                      <a:pt x="12392" y="9283"/>
                      <a:pt x="13322" y="9283"/>
                    </a:cubicBezTo>
                    <a:cubicBezTo>
                      <a:pt x="13924" y="9283"/>
                      <a:pt x="14435" y="9726"/>
                      <a:pt x="14718" y="10032"/>
                    </a:cubicBezTo>
                    <a:cubicBezTo>
                      <a:pt x="14900" y="10236"/>
                      <a:pt x="15161" y="10339"/>
                      <a:pt x="15433" y="10339"/>
                    </a:cubicBezTo>
                    <a:cubicBezTo>
                      <a:pt x="15967" y="10339"/>
                      <a:pt x="16398" y="9907"/>
                      <a:pt x="16398" y="9374"/>
                    </a:cubicBezTo>
                    <a:lnTo>
                      <a:pt x="15887" y="4063"/>
                    </a:lnTo>
                    <a:lnTo>
                      <a:pt x="15694" y="4086"/>
                    </a:lnTo>
                    <a:lnTo>
                      <a:pt x="9850" y="4653"/>
                    </a:lnTo>
                    <a:cubicBezTo>
                      <a:pt x="8965" y="4653"/>
                      <a:pt x="8545" y="3575"/>
                      <a:pt x="9181" y="2974"/>
                    </a:cubicBezTo>
                    <a:cubicBezTo>
                      <a:pt x="9487" y="2690"/>
                      <a:pt x="9929" y="2179"/>
                      <a:pt x="9929" y="1578"/>
                    </a:cubicBezTo>
                    <a:cubicBezTo>
                      <a:pt x="9929" y="648"/>
                      <a:pt x="9181" y="1"/>
                      <a:pt x="8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2155925" y="1382525"/>
                <a:ext cx="4065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26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11" y="568"/>
                    </a:lnTo>
                    <a:lnTo>
                      <a:pt x="0" y="5856"/>
                    </a:lnTo>
                    <a:cubicBezTo>
                      <a:pt x="0" y="6383"/>
                      <a:pt x="421" y="6821"/>
                      <a:pt x="956" y="6821"/>
                    </a:cubicBezTo>
                    <a:cubicBezTo>
                      <a:pt x="963" y="6821"/>
                      <a:pt x="970" y="6821"/>
                      <a:pt x="976" y="6821"/>
                    </a:cubicBezTo>
                    <a:cubicBezTo>
                      <a:pt x="988" y="6821"/>
                      <a:pt x="1000" y="6821"/>
                      <a:pt x="1012" y="6821"/>
                    </a:cubicBezTo>
                    <a:cubicBezTo>
                      <a:pt x="1261" y="6821"/>
                      <a:pt x="1507" y="6710"/>
                      <a:pt x="1680" y="6526"/>
                    </a:cubicBezTo>
                    <a:cubicBezTo>
                      <a:pt x="1964" y="6208"/>
                      <a:pt x="2474" y="5777"/>
                      <a:pt x="3076" y="5777"/>
                    </a:cubicBezTo>
                    <a:cubicBezTo>
                      <a:pt x="4006" y="5777"/>
                      <a:pt x="4653" y="6514"/>
                      <a:pt x="4653" y="7570"/>
                    </a:cubicBezTo>
                    <a:cubicBezTo>
                      <a:pt x="4653" y="8625"/>
                      <a:pt x="4006" y="9362"/>
                      <a:pt x="3076" y="9362"/>
                    </a:cubicBezTo>
                    <a:cubicBezTo>
                      <a:pt x="2474" y="9362"/>
                      <a:pt x="1964" y="8931"/>
                      <a:pt x="1680" y="8614"/>
                    </a:cubicBezTo>
                    <a:cubicBezTo>
                      <a:pt x="1507" y="8429"/>
                      <a:pt x="1261" y="8318"/>
                      <a:pt x="1012" y="8318"/>
                    </a:cubicBezTo>
                    <a:cubicBezTo>
                      <a:pt x="1000" y="8318"/>
                      <a:pt x="988" y="8318"/>
                      <a:pt x="976" y="8318"/>
                    </a:cubicBezTo>
                    <a:cubicBezTo>
                      <a:pt x="432" y="8318"/>
                      <a:pt x="0" y="8750"/>
                      <a:pt x="0" y="9283"/>
                    </a:cubicBezTo>
                    <a:lnTo>
                      <a:pt x="568" y="15139"/>
                    </a:lnTo>
                    <a:lnTo>
                      <a:pt x="534" y="15558"/>
                    </a:lnTo>
                    <a:lnTo>
                      <a:pt x="568" y="15558"/>
                    </a:lnTo>
                    <a:lnTo>
                      <a:pt x="6423" y="16126"/>
                    </a:lnTo>
                    <a:cubicBezTo>
                      <a:pt x="6957" y="16126"/>
                      <a:pt x="7388" y="15695"/>
                      <a:pt x="7388" y="15161"/>
                    </a:cubicBezTo>
                    <a:cubicBezTo>
                      <a:pt x="7388" y="14889"/>
                      <a:pt x="7286" y="14628"/>
                      <a:pt x="7082" y="14446"/>
                    </a:cubicBezTo>
                    <a:cubicBezTo>
                      <a:pt x="6775" y="14163"/>
                      <a:pt x="6333" y="13652"/>
                      <a:pt x="6333" y="13051"/>
                    </a:cubicBezTo>
                    <a:cubicBezTo>
                      <a:pt x="6333" y="12120"/>
                      <a:pt x="7082" y="11473"/>
                      <a:pt x="8137" y="11473"/>
                    </a:cubicBezTo>
                    <a:cubicBezTo>
                      <a:pt x="9192" y="11473"/>
                      <a:pt x="9930" y="12120"/>
                      <a:pt x="9930" y="13051"/>
                    </a:cubicBezTo>
                    <a:cubicBezTo>
                      <a:pt x="9930" y="13652"/>
                      <a:pt x="9499" y="14163"/>
                      <a:pt x="9181" y="14446"/>
                    </a:cubicBezTo>
                    <a:cubicBezTo>
                      <a:pt x="8988" y="14628"/>
                      <a:pt x="8874" y="14889"/>
                      <a:pt x="8874" y="15161"/>
                    </a:cubicBezTo>
                    <a:cubicBezTo>
                      <a:pt x="8874" y="15695"/>
                      <a:pt x="9306" y="16126"/>
                      <a:pt x="9850" y="16126"/>
                    </a:cubicBezTo>
                    <a:lnTo>
                      <a:pt x="15695" y="15558"/>
                    </a:lnTo>
                    <a:lnTo>
                      <a:pt x="15740" y="15558"/>
                    </a:lnTo>
                    <a:lnTo>
                      <a:pt x="15695" y="15150"/>
                    </a:lnTo>
                    <a:lnTo>
                      <a:pt x="16262" y="9294"/>
                    </a:lnTo>
                    <a:cubicBezTo>
                      <a:pt x="16262" y="8711"/>
                      <a:pt x="15787" y="8325"/>
                      <a:pt x="15292" y="8325"/>
                    </a:cubicBezTo>
                    <a:cubicBezTo>
                      <a:pt x="15045" y="8325"/>
                      <a:pt x="14794" y="8421"/>
                      <a:pt x="14594" y="8636"/>
                    </a:cubicBezTo>
                    <a:cubicBezTo>
                      <a:pt x="14310" y="8943"/>
                      <a:pt x="13799" y="9385"/>
                      <a:pt x="13198" y="9385"/>
                    </a:cubicBezTo>
                    <a:cubicBezTo>
                      <a:pt x="12267" y="9385"/>
                      <a:pt x="11609" y="8636"/>
                      <a:pt x="11609" y="7592"/>
                    </a:cubicBezTo>
                    <a:cubicBezTo>
                      <a:pt x="11609" y="6537"/>
                      <a:pt x="12267" y="5788"/>
                      <a:pt x="13198" y="5788"/>
                    </a:cubicBezTo>
                    <a:cubicBezTo>
                      <a:pt x="13799" y="5788"/>
                      <a:pt x="14310" y="6230"/>
                      <a:pt x="14594" y="6537"/>
                    </a:cubicBezTo>
                    <a:cubicBezTo>
                      <a:pt x="14794" y="6748"/>
                      <a:pt x="15045" y="6843"/>
                      <a:pt x="15292" y="6843"/>
                    </a:cubicBezTo>
                    <a:cubicBezTo>
                      <a:pt x="15787" y="6843"/>
                      <a:pt x="16262" y="6462"/>
                      <a:pt x="16262" y="5879"/>
                    </a:cubicBezTo>
                    <a:lnTo>
                      <a:pt x="15751" y="579"/>
                    </a:lnTo>
                    <a:lnTo>
                      <a:pt x="15695" y="579"/>
                    </a:lnTo>
                    <a:lnTo>
                      <a:pt x="9850" y="12"/>
                    </a:lnTo>
                    <a:cubicBezTo>
                      <a:pt x="9317" y="12"/>
                      <a:pt x="8886" y="443"/>
                      <a:pt x="8886" y="976"/>
                    </a:cubicBezTo>
                    <a:cubicBezTo>
                      <a:pt x="8874" y="1249"/>
                      <a:pt x="8988" y="1498"/>
                      <a:pt x="9181" y="1691"/>
                    </a:cubicBezTo>
                    <a:cubicBezTo>
                      <a:pt x="9499" y="1975"/>
                      <a:pt x="9930" y="2486"/>
                      <a:pt x="9930" y="3087"/>
                    </a:cubicBezTo>
                    <a:cubicBezTo>
                      <a:pt x="9930" y="4018"/>
                      <a:pt x="9192" y="4664"/>
                      <a:pt x="8137" y="4664"/>
                    </a:cubicBezTo>
                    <a:cubicBezTo>
                      <a:pt x="7082" y="4664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274" y="1498"/>
                      <a:pt x="7388" y="1237"/>
                      <a:pt x="7377" y="965"/>
                    </a:cubicBezTo>
                    <a:cubicBezTo>
                      <a:pt x="7377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1399600" y="2134025"/>
                <a:ext cx="4981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27" h="19792" extrusionOk="0">
                    <a:moveTo>
                      <a:pt x="6412" y="1"/>
                    </a:moveTo>
                    <a:lnTo>
                      <a:pt x="567" y="580"/>
                    </a:lnTo>
                    <a:lnTo>
                      <a:pt x="533" y="580"/>
                    </a:lnTo>
                    <a:lnTo>
                      <a:pt x="0" y="6049"/>
                    </a:lnTo>
                    <a:cubicBezTo>
                      <a:pt x="0" y="6576"/>
                      <a:pt x="432" y="7014"/>
                      <a:pt x="956" y="7014"/>
                    </a:cubicBezTo>
                    <a:cubicBezTo>
                      <a:pt x="963" y="7014"/>
                      <a:pt x="969" y="7014"/>
                      <a:pt x="976" y="7014"/>
                    </a:cubicBezTo>
                    <a:cubicBezTo>
                      <a:pt x="989" y="7014"/>
                      <a:pt x="1001" y="7015"/>
                      <a:pt x="1013" y="7015"/>
                    </a:cubicBezTo>
                    <a:cubicBezTo>
                      <a:pt x="1271" y="7015"/>
                      <a:pt x="1507" y="6903"/>
                      <a:pt x="1691" y="6719"/>
                    </a:cubicBezTo>
                    <a:cubicBezTo>
                      <a:pt x="1975" y="6401"/>
                      <a:pt x="2485" y="5970"/>
                      <a:pt x="3087" y="5970"/>
                    </a:cubicBezTo>
                    <a:cubicBezTo>
                      <a:pt x="4017" y="5970"/>
                      <a:pt x="4664" y="6707"/>
                      <a:pt x="4664" y="7763"/>
                    </a:cubicBezTo>
                    <a:cubicBezTo>
                      <a:pt x="4664" y="8818"/>
                      <a:pt x="4017" y="9556"/>
                      <a:pt x="3087" y="9556"/>
                    </a:cubicBezTo>
                    <a:cubicBezTo>
                      <a:pt x="2485" y="9556"/>
                      <a:pt x="1975" y="9125"/>
                      <a:pt x="1691" y="8807"/>
                    </a:cubicBezTo>
                    <a:cubicBezTo>
                      <a:pt x="1507" y="8623"/>
                      <a:pt x="1271" y="8511"/>
                      <a:pt x="1013" y="8511"/>
                    </a:cubicBezTo>
                    <a:cubicBezTo>
                      <a:pt x="1001" y="8511"/>
                      <a:pt x="989" y="8511"/>
                      <a:pt x="976" y="8512"/>
                    </a:cubicBezTo>
                    <a:cubicBezTo>
                      <a:pt x="443" y="8512"/>
                      <a:pt x="11" y="8943"/>
                      <a:pt x="11" y="9476"/>
                    </a:cubicBezTo>
                    <a:lnTo>
                      <a:pt x="579" y="15332"/>
                    </a:lnTo>
                    <a:lnTo>
                      <a:pt x="613" y="15706"/>
                    </a:lnTo>
                    <a:lnTo>
                      <a:pt x="6423" y="15139"/>
                    </a:lnTo>
                    <a:cubicBezTo>
                      <a:pt x="6968" y="15139"/>
                      <a:pt x="7399" y="15570"/>
                      <a:pt x="7399" y="16115"/>
                    </a:cubicBezTo>
                    <a:cubicBezTo>
                      <a:pt x="7399" y="16376"/>
                      <a:pt x="7285" y="16637"/>
                      <a:pt x="7093" y="16818"/>
                    </a:cubicBezTo>
                    <a:cubicBezTo>
                      <a:pt x="6786" y="17102"/>
                      <a:pt x="6344" y="17613"/>
                      <a:pt x="6344" y="18214"/>
                    </a:cubicBezTo>
                    <a:cubicBezTo>
                      <a:pt x="6344" y="19145"/>
                      <a:pt x="7081" y="19791"/>
                      <a:pt x="8137" y="19791"/>
                    </a:cubicBezTo>
                    <a:cubicBezTo>
                      <a:pt x="9192" y="19791"/>
                      <a:pt x="9941" y="19145"/>
                      <a:pt x="9941" y="18214"/>
                    </a:cubicBezTo>
                    <a:cubicBezTo>
                      <a:pt x="9941" y="17613"/>
                      <a:pt x="9498" y="17102"/>
                      <a:pt x="9192" y="16818"/>
                    </a:cubicBezTo>
                    <a:cubicBezTo>
                      <a:pt x="8988" y="16637"/>
                      <a:pt x="8885" y="16376"/>
                      <a:pt x="8885" y="16115"/>
                    </a:cubicBezTo>
                    <a:cubicBezTo>
                      <a:pt x="8885" y="15570"/>
                      <a:pt x="9317" y="15139"/>
                      <a:pt x="9850" y="15139"/>
                    </a:cubicBezTo>
                    <a:lnTo>
                      <a:pt x="15706" y="15706"/>
                    </a:lnTo>
                    <a:lnTo>
                      <a:pt x="15876" y="15695"/>
                    </a:lnTo>
                    <a:lnTo>
                      <a:pt x="15842" y="15320"/>
                    </a:lnTo>
                    <a:lnTo>
                      <a:pt x="15274" y="9476"/>
                    </a:lnTo>
                    <a:cubicBezTo>
                      <a:pt x="15274" y="8932"/>
                      <a:pt x="15706" y="8500"/>
                      <a:pt x="16239" y="8500"/>
                    </a:cubicBezTo>
                    <a:cubicBezTo>
                      <a:pt x="16511" y="8500"/>
                      <a:pt x="16772" y="8614"/>
                      <a:pt x="16954" y="8807"/>
                    </a:cubicBezTo>
                    <a:cubicBezTo>
                      <a:pt x="17237" y="9125"/>
                      <a:pt x="17748" y="9556"/>
                      <a:pt x="18350" y="9556"/>
                    </a:cubicBezTo>
                    <a:cubicBezTo>
                      <a:pt x="19280" y="9556"/>
                      <a:pt x="19927" y="8818"/>
                      <a:pt x="19927" y="7763"/>
                    </a:cubicBezTo>
                    <a:cubicBezTo>
                      <a:pt x="19927" y="6707"/>
                      <a:pt x="19269" y="5970"/>
                      <a:pt x="18338" y="5970"/>
                    </a:cubicBezTo>
                    <a:cubicBezTo>
                      <a:pt x="17737" y="5970"/>
                      <a:pt x="17226" y="6401"/>
                      <a:pt x="16942" y="6719"/>
                    </a:cubicBezTo>
                    <a:cubicBezTo>
                      <a:pt x="16769" y="6903"/>
                      <a:pt x="16524" y="7015"/>
                      <a:pt x="16265" y="7015"/>
                    </a:cubicBezTo>
                    <a:cubicBezTo>
                      <a:pt x="16252" y="7015"/>
                      <a:pt x="16240" y="7014"/>
                      <a:pt x="16228" y="7014"/>
                    </a:cubicBezTo>
                    <a:cubicBezTo>
                      <a:pt x="15694" y="7014"/>
                      <a:pt x="15263" y="6583"/>
                      <a:pt x="15263" y="6049"/>
                    </a:cubicBezTo>
                    <a:lnTo>
                      <a:pt x="15785" y="557"/>
                    </a:lnTo>
                    <a:lnTo>
                      <a:pt x="15683" y="568"/>
                    </a:lnTo>
                    <a:lnTo>
                      <a:pt x="9839" y="1"/>
                    </a:lnTo>
                    <a:cubicBezTo>
                      <a:pt x="9305" y="1"/>
                      <a:pt x="8863" y="432"/>
                      <a:pt x="8863" y="977"/>
                    </a:cubicBezTo>
                    <a:cubicBezTo>
                      <a:pt x="8863" y="1238"/>
                      <a:pt x="8976" y="1499"/>
                      <a:pt x="9169" y="1680"/>
                    </a:cubicBezTo>
                    <a:cubicBezTo>
                      <a:pt x="9487" y="1964"/>
                      <a:pt x="9918" y="2475"/>
                      <a:pt x="9918" y="3076"/>
                    </a:cubicBezTo>
                    <a:cubicBezTo>
                      <a:pt x="9918" y="4007"/>
                      <a:pt x="9181" y="4653"/>
                      <a:pt x="8125" y="4653"/>
                    </a:cubicBezTo>
                    <a:cubicBezTo>
                      <a:pt x="7070" y="4653"/>
                      <a:pt x="6321" y="4007"/>
                      <a:pt x="6321" y="3076"/>
                    </a:cubicBezTo>
                    <a:cubicBezTo>
                      <a:pt x="6321" y="2475"/>
                      <a:pt x="6763" y="1964"/>
                      <a:pt x="7070" y="1680"/>
                    </a:cubicBezTo>
                    <a:cubicBezTo>
                      <a:pt x="7274" y="1499"/>
                      <a:pt x="7388" y="1238"/>
                      <a:pt x="7376" y="977"/>
                    </a:cubicBezTo>
                    <a:cubicBezTo>
                      <a:pt x="7376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1097750" y="2512475"/>
                <a:ext cx="3302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172" extrusionOk="0">
                    <a:moveTo>
                      <a:pt x="6786" y="1"/>
                    </a:moveTo>
                    <a:cubicBezTo>
                      <a:pt x="6253" y="1"/>
                      <a:pt x="5810" y="443"/>
                      <a:pt x="5821" y="977"/>
                    </a:cubicBezTo>
                    <a:cubicBezTo>
                      <a:pt x="5810" y="1249"/>
                      <a:pt x="5924" y="1499"/>
                      <a:pt x="6116" y="1692"/>
                    </a:cubicBezTo>
                    <a:cubicBezTo>
                      <a:pt x="6434" y="1975"/>
                      <a:pt x="6865" y="2486"/>
                      <a:pt x="6865" y="3087"/>
                    </a:cubicBezTo>
                    <a:cubicBezTo>
                      <a:pt x="6865" y="4018"/>
                      <a:pt x="6128" y="4665"/>
                      <a:pt x="5072" y="4665"/>
                    </a:cubicBezTo>
                    <a:cubicBezTo>
                      <a:pt x="4017" y="4665"/>
                      <a:pt x="3280" y="4018"/>
                      <a:pt x="3280" y="3087"/>
                    </a:cubicBezTo>
                    <a:cubicBezTo>
                      <a:pt x="3280" y="2486"/>
                      <a:pt x="3711" y="1975"/>
                      <a:pt x="4028" y="1692"/>
                    </a:cubicBezTo>
                    <a:cubicBezTo>
                      <a:pt x="4221" y="1499"/>
                      <a:pt x="4335" y="1249"/>
                      <a:pt x="4324" y="977"/>
                    </a:cubicBezTo>
                    <a:cubicBezTo>
                      <a:pt x="4324" y="443"/>
                      <a:pt x="3892" y="12"/>
                      <a:pt x="3359" y="12"/>
                    </a:cubicBezTo>
                    <a:lnTo>
                      <a:pt x="0" y="330"/>
                    </a:lnTo>
                    <a:lnTo>
                      <a:pt x="0" y="15854"/>
                    </a:lnTo>
                    <a:lnTo>
                      <a:pt x="3359" y="16172"/>
                    </a:lnTo>
                    <a:cubicBezTo>
                      <a:pt x="3892" y="16172"/>
                      <a:pt x="4324" y="15740"/>
                      <a:pt x="4324" y="15207"/>
                    </a:cubicBezTo>
                    <a:cubicBezTo>
                      <a:pt x="4335" y="14935"/>
                      <a:pt x="4221" y="14685"/>
                      <a:pt x="4028" y="14503"/>
                    </a:cubicBezTo>
                    <a:cubicBezTo>
                      <a:pt x="3711" y="14220"/>
                      <a:pt x="3268" y="13698"/>
                      <a:pt x="3268" y="13096"/>
                    </a:cubicBezTo>
                    <a:cubicBezTo>
                      <a:pt x="3268" y="12177"/>
                      <a:pt x="4017" y="11519"/>
                      <a:pt x="5072" y="11519"/>
                    </a:cubicBezTo>
                    <a:cubicBezTo>
                      <a:pt x="6128" y="11519"/>
                      <a:pt x="6865" y="12177"/>
                      <a:pt x="6865" y="13096"/>
                    </a:cubicBezTo>
                    <a:cubicBezTo>
                      <a:pt x="6865" y="13698"/>
                      <a:pt x="6434" y="14208"/>
                      <a:pt x="6116" y="14503"/>
                    </a:cubicBezTo>
                    <a:cubicBezTo>
                      <a:pt x="5924" y="14685"/>
                      <a:pt x="5810" y="14935"/>
                      <a:pt x="5810" y="15207"/>
                    </a:cubicBezTo>
                    <a:cubicBezTo>
                      <a:pt x="5810" y="15740"/>
                      <a:pt x="6253" y="16172"/>
                      <a:pt x="6786" y="16172"/>
                    </a:cubicBezTo>
                    <a:lnTo>
                      <a:pt x="12596" y="15604"/>
                    </a:lnTo>
                    <a:lnTo>
                      <a:pt x="12630" y="15309"/>
                    </a:lnTo>
                    <a:lnTo>
                      <a:pt x="13209" y="9465"/>
                    </a:lnTo>
                    <a:cubicBezTo>
                      <a:pt x="13209" y="8932"/>
                      <a:pt x="12766" y="8500"/>
                      <a:pt x="12233" y="8500"/>
                    </a:cubicBezTo>
                    <a:cubicBezTo>
                      <a:pt x="12220" y="8500"/>
                      <a:pt x="12208" y="8500"/>
                      <a:pt x="12196" y="8500"/>
                    </a:cubicBezTo>
                    <a:cubicBezTo>
                      <a:pt x="11938" y="8500"/>
                      <a:pt x="11703" y="8611"/>
                      <a:pt x="11529" y="8795"/>
                    </a:cubicBezTo>
                    <a:cubicBezTo>
                      <a:pt x="11246" y="9113"/>
                      <a:pt x="10735" y="9544"/>
                      <a:pt x="10134" y="9544"/>
                    </a:cubicBezTo>
                    <a:cubicBezTo>
                      <a:pt x="9203" y="9544"/>
                      <a:pt x="8545" y="8807"/>
                      <a:pt x="8545" y="7751"/>
                    </a:cubicBezTo>
                    <a:cubicBezTo>
                      <a:pt x="8545" y="6696"/>
                      <a:pt x="9203" y="5958"/>
                      <a:pt x="10134" y="5958"/>
                    </a:cubicBezTo>
                    <a:cubicBezTo>
                      <a:pt x="10735" y="5958"/>
                      <a:pt x="11234" y="6390"/>
                      <a:pt x="11529" y="6707"/>
                    </a:cubicBezTo>
                    <a:cubicBezTo>
                      <a:pt x="11703" y="6891"/>
                      <a:pt x="11938" y="7003"/>
                      <a:pt x="12196" y="7003"/>
                    </a:cubicBezTo>
                    <a:cubicBezTo>
                      <a:pt x="12208" y="7003"/>
                      <a:pt x="12220" y="7003"/>
                      <a:pt x="12233" y="7002"/>
                    </a:cubicBezTo>
                    <a:cubicBezTo>
                      <a:pt x="12766" y="7002"/>
                      <a:pt x="13209" y="6571"/>
                      <a:pt x="13209" y="6038"/>
                    </a:cubicBezTo>
                    <a:lnTo>
                      <a:pt x="12676" y="568"/>
                    </a:lnTo>
                    <a:lnTo>
                      <a:pt x="12641" y="568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1311650" y="2512775"/>
                <a:ext cx="49790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19916" h="16171" extrusionOk="0">
                    <a:moveTo>
                      <a:pt x="9941" y="0"/>
                    </a:moveTo>
                    <a:lnTo>
                      <a:pt x="4120" y="568"/>
                    </a:lnTo>
                    <a:lnTo>
                      <a:pt x="4653" y="6026"/>
                    </a:lnTo>
                    <a:cubicBezTo>
                      <a:pt x="4653" y="6559"/>
                      <a:pt x="4222" y="7002"/>
                      <a:pt x="3677" y="7002"/>
                    </a:cubicBezTo>
                    <a:cubicBezTo>
                      <a:pt x="3416" y="7002"/>
                      <a:pt x="3155" y="6888"/>
                      <a:pt x="2973" y="6695"/>
                    </a:cubicBezTo>
                    <a:cubicBezTo>
                      <a:pt x="2690" y="6389"/>
                      <a:pt x="2179" y="5946"/>
                      <a:pt x="1578" y="5946"/>
                    </a:cubicBezTo>
                    <a:cubicBezTo>
                      <a:pt x="647" y="5946"/>
                      <a:pt x="0" y="6684"/>
                      <a:pt x="0" y="7739"/>
                    </a:cubicBezTo>
                    <a:cubicBezTo>
                      <a:pt x="0" y="8795"/>
                      <a:pt x="647" y="9544"/>
                      <a:pt x="1578" y="9544"/>
                    </a:cubicBezTo>
                    <a:cubicBezTo>
                      <a:pt x="2179" y="9544"/>
                      <a:pt x="2690" y="9101"/>
                      <a:pt x="2973" y="8795"/>
                    </a:cubicBezTo>
                    <a:cubicBezTo>
                      <a:pt x="3147" y="8600"/>
                      <a:pt x="3392" y="8488"/>
                      <a:pt x="3651" y="8488"/>
                    </a:cubicBezTo>
                    <a:cubicBezTo>
                      <a:pt x="3663" y="8488"/>
                      <a:pt x="3676" y="8488"/>
                      <a:pt x="3688" y="8488"/>
                    </a:cubicBezTo>
                    <a:cubicBezTo>
                      <a:pt x="4222" y="8488"/>
                      <a:pt x="4653" y="8920"/>
                      <a:pt x="4653" y="9453"/>
                    </a:cubicBezTo>
                    <a:lnTo>
                      <a:pt x="4085" y="15308"/>
                    </a:lnTo>
                    <a:lnTo>
                      <a:pt x="4051" y="15603"/>
                    </a:lnTo>
                    <a:lnTo>
                      <a:pt x="4085" y="15603"/>
                    </a:lnTo>
                    <a:lnTo>
                      <a:pt x="9930" y="16171"/>
                    </a:lnTo>
                    <a:cubicBezTo>
                      <a:pt x="10474" y="16171"/>
                      <a:pt x="10906" y="15740"/>
                      <a:pt x="10906" y="15195"/>
                    </a:cubicBezTo>
                    <a:cubicBezTo>
                      <a:pt x="10906" y="14934"/>
                      <a:pt x="10792" y="14673"/>
                      <a:pt x="10599" y="14491"/>
                    </a:cubicBezTo>
                    <a:cubicBezTo>
                      <a:pt x="10293" y="14208"/>
                      <a:pt x="9850" y="13697"/>
                      <a:pt x="9850" y="13096"/>
                    </a:cubicBezTo>
                    <a:cubicBezTo>
                      <a:pt x="9850" y="12165"/>
                      <a:pt x="10588" y="11518"/>
                      <a:pt x="11643" y="11518"/>
                    </a:cubicBezTo>
                    <a:cubicBezTo>
                      <a:pt x="12699" y="11518"/>
                      <a:pt x="13447" y="12165"/>
                      <a:pt x="13447" y="13096"/>
                    </a:cubicBezTo>
                    <a:cubicBezTo>
                      <a:pt x="13447" y="13697"/>
                      <a:pt x="13005" y="14208"/>
                      <a:pt x="12699" y="14491"/>
                    </a:cubicBezTo>
                    <a:cubicBezTo>
                      <a:pt x="12494" y="14673"/>
                      <a:pt x="12392" y="14934"/>
                      <a:pt x="12392" y="15195"/>
                    </a:cubicBezTo>
                    <a:cubicBezTo>
                      <a:pt x="12392" y="15740"/>
                      <a:pt x="12823" y="16171"/>
                      <a:pt x="13357" y="16171"/>
                    </a:cubicBezTo>
                    <a:lnTo>
                      <a:pt x="19212" y="15603"/>
                    </a:lnTo>
                    <a:lnTo>
                      <a:pt x="19382" y="15615"/>
                    </a:lnTo>
                    <a:lnTo>
                      <a:pt x="19348" y="15297"/>
                    </a:lnTo>
                    <a:lnTo>
                      <a:pt x="19916" y="9453"/>
                    </a:lnTo>
                    <a:cubicBezTo>
                      <a:pt x="19916" y="8908"/>
                      <a:pt x="19485" y="8477"/>
                      <a:pt x="18951" y="8477"/>
                    </a:cubicBezTo>
                    <a:cubicBezTo>
                      <a:pt x="18679" y="8477"/>
                      <a:pt x="18418" y="8591"/>
                      <a:pt x="18236" y="8783"/>
                    </a:cubicBezTo>
                    <a:cubicBezTo>
                      <a:pt x="17953" y="9101"/>
                      <a:pt x="17442" y="9532"/>
                      <a:pt x="16840" y="9532"/>
                    </a:cubicBezTo>
                    <a:cubicBezTo>
                      <a:pt x="15910" y="9532"/>
                      <a:pt x="15263" y="8795"/>
                      <a:pt x="15263" y="7739"/>
                    </a:cubicBezTo>
                    <a:cubicBezTo>
                      <a:pt x="15263" y="6684"/>
                      <a:pt x="15910" y="5935"/>
                      <a:pt x="16840" y="5935"/>
                    </a:cubicBezTo>
                    <a:cubicBezTo>
                      <a:pt x="17442" y="5935"/>
                      <a:pt x="17953" y="6378"/>
                      <a:pt x="18236" y="6684"/>
                    </a:cubicBezTo>
                    <a:cubicBezTo>
                      <a:pt x="18418" y="6888"/>
                      <a:pt x="18679" y="6990"/>
                      <a:pt x="18951" y="6990"/>
                    </a:cubicBezTo>
                    <a:cubicBezTo>
                      <a:pt x="19485" y="6990"/>
                      <a:pt x="19916" y="6559"/>
                      <a:pt x="19916" y="6026"/>
                    </a:cubicBezTo>
                    <a:lnTo>
                      <a:pt x="19394" y="545"/>
                    </a:lnTo>
                    <a:lnTo>
                      <a:pt x="19212" y="568"/>
                    </a:lnTo>
                    <a:lnTo>
                      <a:pt x="13368" y="0"/>
                    </a:lnTo>
                    <a:cubicBezTo>
                      <a:pt x="12823" y="0"/>
                      <a:pt x="12392" y="431"/>
                      <a:pt x="12392" y="965"/>
                    </a:cubicBezTo>
                    <a:cubicBezTo>
                      <a:pt x="12392" y="1237"/>
                      <a:pt x="12506" y="1487"/>
                      <a:pt x="12699" y="1668"/>
                    </a:cubicBezTo>
                    <a:cubicBezTo>
                      <a:pt x="13005" y="1952"/>
                      <a:pt x="13447" y="2474"/>
                      <a:pt x="13447" y="3075"/>
                    </a:cubicBezTo>
                    <a:cubicBezTo>
                      <a:pt x="13447" y="3995"/>
                      <a:pt x="12699" y="4653"/>
                      <a:pt x="11655" y="4653"/>
                    </a:cubicBezTo>
                    <a:cubicBezTo>
                      <a:pt x="10599" y="4653"/>
                      <a:pt x="9850" y="3995"/>
                      <a:pt x="9850" y="3075"/>
                    </a:cubicBezTo>
                    <a:cubicBezTo>
                      <a:pt x="9850" y="2474"/>
                      <a:pt x="10293" y="1963"/>
                      <a:pt x="10599" y="1668"/>
                    </a:cubicBezTo>
                    <a:cubicBezTo>
                      <a:pt x="10803" y="1487"/>
                      <a:pt x="10906" y="1237"/>
                      <a:pt x="10906" y="965"/>
                    </a:cubicBezTo>
                    <a:cubicBezTo>
                      <a:pt x="10906" y="431"/>
                      <a:pt x="10474" y="0"/>
                      <a:pt x="99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1097750" y="2046100"/>
                <a:ext cx="418475" cy="5830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320" extrusionOk="0">
                    <a:moveTo>
                      <a:pt x="5072" y="0"/>
                    </a:moveTo>
                    <a:cubicBezTo>
                      <a:pt x="4017" y="0"/>
                      <a:pt x="3268" y="647"/>
                      <a:pt x="3268" y="1577"/>
                    </a:cubicBezTo>
                    <a:cubicBezTo>
                      <a:pt x="3268" y="2179"/>
                      <a:pt x="3711" y="2689"/>
                      <a:pt x="4028" y="2973"/>
                    </a:cubicBezTo>
                    <a:cubicBezTo>
                      <a:pt x="4221" y="3155"/>
                      <a:pt x="4335" y="3416"/>
                      <a:pt x="4324" y="3688"/>
                    </a:cubicBezTo>
                    <a:cubicBezTo>
                      <a:pt x="4324" y="4221"/>
                      <a:pt x="3892" y="4653"/>
                      <a:pt x="3359" y="4664"/>
                    </a:cubicBezTo>
                    <a:lnTo>
                      <a:pt x="0" y="4335"/>
                    </a:lnTo>
                    <a:lnTo>
                      <a:pt x="11" y="18996"/>
                    </a:lnTo>
                    <a:lnTo>
                      <a:pt x="3370" y="18667"/>
                    </a:lnTo>
                    <a:cubicBezTo>
                      <a:pt x="3904" y="18667"/>
                      <a:pt x="4335" y="19098"/>
                      <a:pt x="4335" y="19643"/>
                    </a:cubicBezTo>
                    <a:cubicBezTo>
                      <a:pt x="4346" y="19904"/>
                      <a:pt x="4233" y="20165"/>
                      <a:pt x="4040" y="20347"/>
                    </a:cubicBezTo>
                    <a:cubicBezTo>
                      <a:pt x="3722" y="20630"/>
                      <a:pt x="3280" y="21141"/>
                      <a:pt x="3280" y="21742"/>
                    </a:cubicBezTo>
                    <a:cubicBezTo>
                      <a:pt x="3280" y="22673"/>
                      <a:pt x="4028" y="23320"/>
                      <a:pt x="5084" y="23320"/>
                    </a:cubicBezTo>
                    <a:cubicBezTo>
                      <a:pt x="6139" y="23320"/>
                      <a:pt x="6888" y="22673"/>
                      <a:pt x="6877" y="21731"/>
                    </a:cubicBezTo>
                    <a:cubicBezTo>
                      <a:pt x="6877" y="21141"/>
                      <a:pt x="6446" y="20630"/>
                      <a:pt x="6128" y="20335"/>
                    </a:cubicBezTo>
                    <a:cubicBezTo>
                      <a:pt x="5935" y="20154"/>
                      <a:pt x="5821" y="19904"/>
                      <a:pt x="5821" y="19632"/>
                    </a:cubicBezTo>
                    <a:cubicBezTo>
                      <a:pt x="5821" y="19098"/>
                      <a:pt x="6264" y="18667"/>
                      <a:pt x="6797" y="18656"/>
                    </a:cubicBezTo>
                    <a:lnTo>
                      <a:pt x="12641" y="19223"/>
                    </a:lnTo>
                    <a:lnTo>
                      <a:pt x="12687" y="19223"/>
                    </a:lnTo>
                    <a:lnTo>
                      <a:pt x="12641" y="18849"/>
                    </a:lnTo>
                    <a:lnTo>
                      <a:pt x="12074" y="12993"/>
                    </a:lnTo>
                    <a:cubicBezTo>
                      <a:pt x="12074" y="12449"/>
                      <a:pt x="12517" y="12017"/>
                      <a:pt x="13050" y="12017"/>
                    </a:cubicBezTo>
                    <a:cubicBezTo>
                      <a:pt x="13322" y="12017"/>
                      <a:pt x="13572" y="12131"/>
                      <a:pt x="13765" y="12324"/>
                    </a:cubicBezTo>
                    <a:cubicBezTo>
                      <a:pt x="14049" y="12630"/>
                      <a:pt x="14559" y="13073"/>
                      <a:pt x="15161" y="13073"/>
                    </a:cubicBezTo>
                    <a:cubicBezTo>
                      <a:pt x="16091" y="13073"/>
                      <a:pt x="16738" y="12324"/>
                      <a:pt x="16738" y="11280"/>
                    </a:cubicBezTo>
                    <a:cubicBezTo>
                      <a:pt x="16738" y="10224"/>
                      <a:pt x="16069" y="9487"/>
                      <a:pt x="15149" y="9487"/>
                    </a:cubicBezTo>
                    <a:cubicBezTo>
                      <a:pt x="14548" y="9487"/>
                      <a:pt x="14037" y="9918"/>
                      <a:pt x="13754" y="10236"/>
                    </a:cubicBezTo>
                    <a:cubicBezTo>
                      <a:pt x="13561" y="10429"/>
                      <a:pt x="13311" y="10542"/>
                      <a:pt x="13039" y="10542"/>
                    </a:cubicBezTo>
                    <a:cubicBezTo>
                      <a:pt x="12505" y="10542"/>
                      <a:pt x="12074" y="10100"/>
                      <a:pt x="12074" y="9566"/>
                    </a:cubicBezTo>
                    <a:lnTo>
                      <a:pt x="12596" y="4097"/>
                    </a:lnTo>
                    <a:lnTo>
                      <a:pt x="6786" y="4664"/>
                    </a:lnTo>
                    <a:cubicBezTo>
                      <a:pt x="6241" y="4653"/>
                      <a:pt x="5810" y="4221"/>
                      <a:pt x="5821" y="3688"/>
                    </a:cubicBezTo>
                    <a:cubicBezTo>
                      <a:pt x="5810" y="3416"/>
                      <a:pt x="5924" y="3155"/>
                      <a:pt x="6116" y="2973"/>
                    </a:cubicBezTo>
                    <a:cubicBezTo>
                      <a:pt x="6434" y="2689"/>
                      <a:pt x="6865" y="2179"/>
                      <a:pt x="6865" y="1577"/>
                    </a:cubicBezTo>
                    <a:cubicBezTo>
                      <a:pt x="6865" y="647"/>
                      <a:pt x="6128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23" name="Google Shape;323;p7"/>
          <p:cNvGrpSpPr/>
          <p:nvPr/>
        </p:nvGrpSpPr>
        <p:grpSpPr>
          <a:xfrm>
            <a:off x="8267733" y="2438159"/>
            <a:ext cx="1020364" cy="990179"/>
            <a:chOff x="1200231" y="3433206"/>
            <a:chExt cx="1333983" cy="1294520"/>
          </a:xfrm>
        </p:grpSpPr>
        <p:sp>
          <p:nvSpPr>
            <p:cNvPr id="324" name="Google Shape;324;p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69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6" name="Google Shape;326;p7"/>
          <p:cNvGrpSpPr/>
          <p:nvPr/>
        </p:nvGrpSpPr>
        <p:grpSpPr>
          <a:xfrm rot="-3714435">
            <a:off x="2792716" y="4532119"/>
            <a:ext cx="1020388" cy="990201"/>
            <a:chOff x="1200231" y="3433206"/>
            <a:chExt cx="1333983" cy="1294520"/>
          </a:xfrm>
        </p:grpSpPr>
        <p:sp>
          <p:nvSpPr>
            <p:cNvPr id="327" name="Google Shape;327;p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69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" name="Google Shape;329;p7"/>
          <p:cNvGrpSpPr/>
          <p:nvPr/>
        </p:nvGrpSpPr>
        <p:grpSpPr>
          <a:xfrm rot="-210010">
            <a:off x="3280663" y="-504889"/>
            <a:ext cx="1020400" cy="990213"/>
            <a:chOff x="1200231" y="3433206"/>
            <a:chExt cx="1333983" cy="1294520"/>
          </a:xfrm>
        </p:grpSpPr>
        <p:sp>
          <p:nvSpPr>
            <p:cNvPr id="330" name="Google Shape;330;p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69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8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15026" y="0"/>
            <a:ext cx="91139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8"/>
          <p:cNvSpPr/>
          <p:nvPr/>
        </p:nvSpPr>
        <p:spPr>
          <a:xfrm>
            <a:off x="115200" y="-757700"/>
            <a:ext cx="8913600" cy="6658800"/>
          </a:xfrm>
          <a:prstGeom prst="ellipse">
            <a:avLst/>
          </a:prstGeom>
          <a:gradFill>
            <a:gsLst>
              <a:gs pos="0">
                <a:srgbClr val="9788E9">
                  <a:alpha val="51764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5" name="Google Shape;335;p8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-15025" y="-42375"/>
            <a:ext cx="9189023" cy="5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8"/>
          <p:cNvSpPr/>
          <p:nvPr/>
        </p:nvSpPr>
        <p:spPr>
          <a:xfrm>
            <a:off x="115200" y="-1885050"/>
            <a:ext cx="8913600" cy="8913600"/>
          </a:xfrm>
          <a:prstGeom prst="ellipse">
            <a:avLst/>
          </a:prstGeom>
          <a:gradFill>
            <a:gsLst>
              <a:gs pos="0">
                <a:srgbClr val="9788E9">
                  <a:alpha val="51764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8"/>
          <p:cNvSpPr txBox="1"/>
          <p:nvPr>
            <p:ph type="title"/>
          </p:nvPr>
        </p:nvSpPr>
        <p:spPr>
          <a:xfrm>
            <a:off x="1417950" y="1356900"/>
            <a:ext cx="6308100" cy="24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38" name="Google Shape;338;p8"/>
          <p:cNvGrpSpPr/>
          <p:nvPr/>
        </p:nvGrpSpPr>
        <p:grpSpPr>
          <a:xfrm>
            <a:off x="7032827" y="2379354"/>
            <a:ext cx="3739004" cy="3378386"/>
            <a:chOff x="7157977" y="2919379"/>
            <a:chExt cx="3739004" cy="3378386"/>
          </a:xfrm>
        </p:grpSpPr>
        <p:grpSp>
          <p:nvGrpSpPr>
            <p:cNvPr id="339" name="Google Shape;339;p8"/>
            <p:cNvGrpSpPr/>
            <p:nvPr/>
          </p:nvGrpSpPr>
          <p:grpSpPr>
            <a:xfrm>
              <a:off x="7169739" y="2930504"/>
              <a:ext cx="3715452" cy="3356140"/>
              <a:chOff x="5066900" y="1835475"/>
              <a:chExt cx="2309025" cy="208572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5447050" y="1835475"/>
                <a:ext cx="1928875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5" h="83429" extrusionOk="0">
                    <a:moveTo>
                      <a:pt x="72797" y="30174"/>
                    </a:moveTo>
                    <a:cubicBezTo>
                      <a:pt x="73444" y="30367"/>
                      <a:pt x="73887" y="30968"/>
                      <a:pt x="73875" y="31638"/>
                    </a:cubicBezTo>
                    <a:cubicBezTo>
                      <a:pt x="73875" y="32239"/>
                      <a:pt x="73433" y="32750"/>
                      <a:pt x="73126" y="33034"/>
                    </a:cubicBezTo>
                    <a:cubicBezTo>
                      <a:pt x="72933" y="33226"/>
                      <a:pt x="72820" y="33476"/>
                      <a:pt x="72820" y="33748"/>
                    </a:cubicBezTo>
                    <a:cubicBezTo>
                      <a:pt x="72808" y="33476"/>
                      <a:pt x="72922" y="33215"/>
                      <a:pt x="73115" y="33034"/>
                    </a:cubicBezTo>
                    <a:cubicBezTo>
                      <a:pt x="73433" y="32750"/>
                      <a:pt x="73864" y="32239"/>
                      <a:pt x="73864" y="31638"/>
                    </a:cubicBezTo>
                    <a:cubicBezTo>
                      <a:pt x="73875" y="30968"/>
                      <a:pt x="73433" y="30378"/>
                      <a:pt x="72797" y="30174"/>
                    </a:cubicBezTo>
                    <a:close/>
                    <a:moveTo>
                      <a:pt x="62005" y="40307"/>
                    </a:moveTo>
                    <a:cubicBezTo>
                      <a:pt x="62607" y="40307"/>
                      <a:pt x="63117" y="40739"/>
                      <a:pt x="63401" y="41056"/>
                    </a:cubicBezTo>
                    <a:cubicBezTo>
                      <a:pt x="63117" y="40750"/>
                      <a:pt x="62607" y="40307"/>
                      <a:pt x="62005" y="40307"/>
                    </a:cubicBezTo>
                    <a:close/>
                    <a:moveTo>
                      <a:pt x="63409" y="41064"/>
                    </a:moveTo>
                    <a:cubicBezTo>
                      <a:pt x="63588" y="41251"/>
                      <a:pt x="63844" y="41361"/>
                      <a:pt x="64110" y="41363"/>
                    </a:cubicBezTo>
                    <a:lnTo>
                      <a:pt x="64110" y="41363"/>
                    </a:lnTo>
                    <a:cubicBezTo>
                      <a:pt x="64108" y="41363"/>
                      <a:pt x="64107" y="41363"/>
                      <a:pt x="64105" y="41363"/>
                    </a:cubicBezTo>
                    <a:cubicBezTo>
                      <a:pt x="63847" y="41363"/>
                      <a:pt x="63590" y="41252"/>
                      <a:pt x="63409" y="41064"/>
                    </a:cubicBezTo>
                    <a:close/>
                    <a:moveTo>
                      <a:pt x="62005" y="40307"/>
                    </a:moveTo>
                    <a:cubicBezTo>
                      <a:pt x="61075" y="40307"/>
                      <a:pt x="60428" y="41056"/>
                      <a:pt x="60428" y="42112"/>
                    </a:cubicBezTo>
                    <a:lnTo>
                      <a:pt x="60428" y="42100"/>
                    </a:lnTo>
                    <a:cubicBezTo>
                      <a:pt x="60428" y="41045"/>
                      <a:pt x="61075" y="40307"/>
                      <a:pt x="62005" y="40307"/>
                    </a:cubicBezTo>
                    <a:close/>
                    <a:moveTo>
                      <a:pt x="65014" y="43444"/>
                    </a:moveTo>
                    <a:cubicBezTo>
                      <a:pt x="65059" y="43557"/>
                      <a:pt x="65081" y="43691"/>
                      <a:pt x="65092" y="43814"/>
                    </a:cubicBezTo>
                    <a:lnTo>
                      <a:pt x="64559" y="49295"/>
                    </a:lnTo>
                    <a:lnTo>
                      <a:pt x="65081" y="43814"/>
                    </a:lnTo>
                    <a:cubicBezTo>
                      <a:pt x="65081" y="43691"/>
                      <a:pt x="65059" y="43557"/>
                      <a:pt x="65014" y="43444"/>
                    </a:cubicBezTo>
                    <a:close/>
                    <a:moveTo>
                      <a:pt x="70369" y="48727"/>
                    </a:moveTo>
                    <a:cubicBezTo>
                      <a:pt x="70902" y="48727"/>
                      <a:pt x="71333" y="49159"/>
                      <a:pt x="71333" y="49692"/>
                    </a:cubicBezTo>
                    <a:cubicBezTo>
                      <a:pt x="71345" y="49964"/>
                      <a:pt x="71231" y="50225"/>
                      <a:pt x="71038" y="50407"/>
                    </a:cubicBezTo>
                    <a:cubicBezTo>
                      <a:pt x="70720" y="50691"/>
                      <a:pt x="70289" y="51201"/>
                      <a:pt x="70289" y="51803"/>
                    </a:cubicBezTo>
                    <a:cubicBezTo>
                      <a:pt x="70289" y="52733"/>
                      <a:pt x="71027" y="53380"/>
                      <a:pt x="72082" y="53380"/>
                    </a:cubicBezTo>
                    <a:cubicBezTo>
                      <a:pt x="71027" y="53380"/>
                      <a:pt x="70278" y="52733"/>
                      <a:pt x="70278" y="51803"/>
                    </a:cubicBezTo>
                    <a:cubicBezTo>
                      <a:pt x="70278" y="51201"/>
                      <a:pt x="70720" y="50691"/>
                      <a:pt x="71027" y="50407"/>
                    </a:cubicBezTo>
                    <a:cubicBezTo>
                      <a:pt x="71660" y="49808"/>
                      <a:pt x="71246" y="48736"/>
                      <a:pt x="70368" y="48728"/>
                    </a:cubicBezTo>
                    <a:lnTo>
                      <a:pt x="70368" y="48728"/>
                    </a:lnTo>
                    <a:lnTo>
                      <a:pt x="70369" y="48727"/>
                    </a:lnTo>
                    <a:close/>
                    <a:moveTo>
                      <a:pt x="41818" y="0"/>
                    </a:moveTo>
                    <a:cubicBezTo>
                      <a:pt x="40762" y="0"/>
                      <a:pt x="40025" y="647"/>
                      <a:pt x="40025" y="1578"/>
                    </a:cubicBezTo>
                    <a:cubicBezTo>
                      <a:pt x="40025" y="2179"/>
                      <a:pt x="40456" y="2690"/>
                      <a:pt x="40774" y="2973"/>
                    </a:cubicBezTo>
                    <a:cubicBezTo>
                      <a:pt x="41409" y="3575"/>
                      <a:pt x="40989" y="4653"/>
                      <a:pt x="40104" y="4653"/>
                    </a:cubicBezTo>
                    <a:lnTo>
                      <a:pt x="34271" y="4085"/>
                    </a:lnTo>
                    <a:lnTo>
                      <a:pt x="34260" y="4278"/>
                    </a:lnTo>
                    <a:lnTo>
                      <a:pt x="34827" y="10122"/>
                    </a:lnTo>
                    <a:cubicBezTo>
                      <a:pt x="34827" y="10656"/>
                      <a:pt x="34396" y="11098"/>
                      <a:pt x="33851" y="11098"/>
                    </a:cubicBezTo>
                    <a:cubicBezTo>
                      <a:pt x="33590" y="11098"/>
                      <a:pt x="33329" y="10985"/>
                      <a:pt x="33148" y="10792"/>
                    </a:cubicBezTo>
                    <a:cubicBezTo>
                      <a:pt x="32864" y="10474"/>
                      <a:pt x="32353" y="10043"/>
                      <a:pt x="31752" y="10043"/>
                    </a:cubicBezTo>
                    <a:cubicBezTo>
                      <a:pt x="30821" y="10043"/>
                      <a:pt x="30175" y="10781"/>
                      <a:pt x="30175" y="11836"/>
                    </a:cubicBezTo>
                    <a:cubicBezTo>
                      <a:pt x="30175" y="12891"/>
                      <a:pt x="30821" y="13640"/>
                      <a:pt x="31752" y="13640"/>
                    </a:cubicBezTo>
                    <a:cubicBezTo>
                      <a:pt x="32353" y="13640"/>
                      <a:pt x="32864" y="13198"/>
                      <a:pt x="33148" y="12880"/>
                    </a:cubicBezTo>
                    <a:cubicBezTo>
                      <a:pt x="33321" y="12696"/>
                      <a:pt x="33567" y="12584"/>
                      <a:pt x="33815" y="12584"/>
                    </a:cubicBezTo>
                    <a:cubicBezTo>
                      <a:pt x="33827" y="12584"/>
                      <a:pt x="33839" y="12584"/>
                      <a:pt x="33851" y="12585"/>
                    </a:cubicBezTo>
                    <a:cubicBezTo>
                      <a:pt x="34396" y="12585"/>
                      <a:pt x="34827" y="13016"/>
                      <a:pt x="34827" y="13549"/>
                    </a:cubicBezTo>
                    <a:lnTo>
                      <a:pt x="34294" y="19098"/>
                    </a:lnTo>
                    <a:lnTo>
                      <a:pt x="34260" y="19098"/>
                    </a:lnTo>
                    <a:lnTo>
                      <a:pt x="28416" y="18531"/>
                    </a:lnTo>
                    <a:cubicBezTo>
                      <a:pt x="27871" y="18531"/>
                      <a:pt x="27440" y="18962"/>
                      <a:pt x="27440" y="19496"/>
                    </a:cubicBezTo>
                    <a:cubicBezTo>
                      <a:pt x="27440" y="19768"/>
                      <a:pt x="27553" y="20018"/>
                      <a:pt x="27746" y="20211"/>
                    </a:cubicBezTo>
                    <a:cubicBezTo>
                      <a:pt x="28053" y="20494"/>
                      <a:pt x="28495" y="21005"/>
                      <a:pt x="28495" y="21606"/>
                    </a:cubicBezTo>
                    <a:cubicBezTo>
                      <a:pt x="28495" y="22537"/>
                      <a:pt x="27758" y="23184"/>
                      <a:pt x="26702" y="23184"/>
                    </a:cubicBezTo>
                    <a:cubicBezTo>
                      <a:pt x="25647" y="23184"/>
                      <a:pt x="24898" y="22537"/>
                      <a:pt x="24898" y="21606"/>
                    </a:cubicBezTo>
                    <a:cubicBezTo>
                      <a:pt x="24898" y="21005"/>
                      <a:pt x="25340" y="20494"/>
                      <a:pt x="25647" y="20211"/>
                    </a:cubicBezTo>
                    <a:cubicBezTo>
                      <a:pt x="25851" y="20018"/>
                      <a:pt x="25953" y="19768"/>
                      <a:pt x="25953" y="19496"/>
                    </a:cubicBezTo>
                    <a:cubicBezTo>
                      <a:pt x="25942" y="18980"/>
                      <a:pt x="25522" y="18554"/>
                      <a:pt x="25009" y="18554"/>
                    </a:cubicBezTo>
                    <a:cubicBezTo>
                      <a:pt x="25002" y="18554"/>
                      <a:pt x="24995" y="18554"/>
                      <a:pt x="24989" y="18554"/>
                    </a:cubicBezTo>
                    <a:lnTo>
                      <a:pt x="19133" y="19121"/>
                    </a:lnTo>
                    <a:lnTo>
                      <a:pt x="19110" y="19121"/>
                    </a:lnTo>
                    <a:lnTo>
                      <a:pt x="19133" y="19405"/>
                    </a:lnTo>
                    <a:lnTo>
                      <a:pt x="18566" y="25249"/>
                    </a:lnTo>
                    <a:cubicBezTo>
                      <a:pt x="18566" y="25835"/>
                      <a:pt x="19045" y="26222"/>
                      <a:pt x="19546" y="26222"/>
                    </a:cubicBezTo>
                    <a:cubicBezTo>
                      <a:pt x="19792" y="26222"/>
                      <a:pt x="20043" y="26128"/>
                      <a:pt x="20245" y="25918"/>
                    </a:cubicBezTo>
                    <a:cubicBezTo>
                      <a:pt x="20529" y="25601"/>
                      <a:pt x="21040" y="25170"/>
                      <a:pt x="21641" y="25170"/>
                    </a:cubicBezTo>
                    <a:cubicBezTo>
                      <a:pt x="22560" y="25170"/>
                      <a:pt x="23218" y="25907"/>
                      <a:pt x="23218" y="26962"/>
                    </a:cubicBezTo>
                    <a:cubicBezTo>
                      <a:pt x="23218" y="28018"/>
                      <a:pt x="22572" y="28767"/>
                      <a:pt x="21641" y="28767"/>
                    </a:cubicBezTo>
                    <a:cubicBezTo>
                      <a:pt x="21040" y="28767"/>
                      <a:pt x="20529" y="28324"/>
                      <a:pt x="20245" y="28006"/>
                    </a:cubicBezTo>
                    <a:cubicBezTo>
                      <a:pt x="20047" y="27797"/>
                      <a:pt x="19797" y="27703"/>
                      <a:pt x="19551" y="27703"/>
                    </a:cubicBezTo>
                    <a:cubicBezTo>
                      <a:pt x="19050" y="27703"/>
                      <a:pt x="18566" y="28090"/>
                      <a:pt x="18566" y="28676"/>
                    </a:cubicBezTo>
                    <a:lnTo>
                      <a:pt x="19099" y="34157"/>
                    </a:lnTo>
                    <a:lnTo>
                      <a:pt x="19133" y="34531"/>
                    </a:lnTo>
                    <a:lnTo>
                      <a:pt x="18566" y="40376"/>
                    </a:lnTo>
                    <a:cubicBezTo>
                      <a:pt x="18566" y="40961"/>
                      <a:pt x="19050" y="41348"/>
                      <a:pt x="19551" y="41348"/>
                    </a:cubicBezTo>
                    <a:cubicBezTo>
                      <a:pt x="19797" y="41348"/>
                      <a:pt x="20047" y="41255"/>
                      <a:pt x="20245" y="41045"/>
                    </a:cubicBezTo>
                    <a:cubicBezTo>
                      <a:pt x="20529" y="40727"/>
                      <a:pt x="21040" y="40296"/>
                      <a:pt x="21641" y="40296"/>
                    </a:cubicBezTo>
                    <a:cubicBezTo>
                      <a:pt x="22572" y="40296"/>
                      <a:pt x="23218" y="41034"/>
                      <a:pt x="23218" y="42089"/>
                    </a:cubicBezTo>
                    <a:cubicBezTo>
                      <a:pt x="23218" y="43144"/>
                      <a:pt x="22572" y="43893"/>
                      <a:pt x="21641" y="43893"/>
                    </a:cubicBezTo>
                    <a:cubicBezTo>
                      <a:pt x="21040" y="43893"/>
                      <a:pt x="20529" y="43451"/>
                      <a:pt x="20245" y="43133"/>
                    </a:cubicBezTo>
                    <a:cubicBezTo>
                      <a:pt x="20047" y="42924"/>
                      <a:pt x="19797" y="42830"/>
                      <a:pt x="19551" y="42830"/>
                    </a:cubicBezTo>
                    <a:cubicBezTo>
                      <a:pt x="19050" y="42830"/>
                      <a:pt x="18566" y="43217"/>
                      <a:pt x="18566" y="43803"/>
                    </a:cubicBezTo>
                    <a:lnTo>
                      <a:pt x="19099" y="49295"/>
                    </a:lnTo>
                    <a:lnTo>
                      <a:pt x="13278" y="49862"/>
                    </a:lnTo>
                    <a:cubicBezTo>
                      <a:pt x="12744" y="49862"/>
                      <a:pt x="12313" y="49431"/>
                      <a:pt x="12313" y="48898"/>
                    </a:cubicBezTo>
                    <a:cubicBezTo>
                      <a:pt x="12313" y="48625"/>
                      <a:pt x="12415" y="48376"/>
                      <a:pt x="12620" y="48194"/>
                    </a:cubicBezTo>
                    <a:cubicBezTo>
                      <a:pt x="12926" y="47910"/>
                      <a:pt x="13368" y="47388"/>
                      <a:pt x="13368" y="46798"/>
                    </a:cubicBezTo>
                    <a:cubicBezTo>
                      <a:pt x="13368" y="45868"/>
                      <a:pt x="12620" y="45210"/>
                      <a:pt x="11576" y="45210"/>
                    </a:cubicBezTo>
                    <a:cubicBezTo>
                      <a:pt x="10520" y="45210"/>
                      <a:pt x="9771" y="45868"/>
                      <a:pt x="9771" y="46798"/>
                    </a:cubicBezTo>
                    <a:cubicBezTo>
                      <a:pt x="9771" y="47388"/>
                      <a:pt x="10214" y="47899"/>
                      <a:pt x="10520" y="48194"/>
                    </a:cubicBezTo>
                    <a:cubicBezTo>
                      <a:pt x="10713" y="48376"/>
                      <a:pt x="10827" y="48625"/>
                      <a:pt x="10827" y="48898"/>
                    </a:cubicBezTo>
                    <a:cubicBezTo>
                      <a:pt x="10827" y="49431"/>
                      <a:pt x="10395" y="49862"/>
                      <a:pt x="9862" y="49862"/>
                    </a:cubicBezTo>
                    <a:lnTo>
                      <a:pt x="4052" y="49295"/>
                    </a:lnTo>
                    <a:lnTo>
                      <a:pt x="4086" y="49658"/>
                    </a:lnTo>
                    <a:lnTo>
                      <a:pt x="4653" y="55502"/>
                    </a:lnTo>
                    <a:cubicBezTo>
                      <a:pt x="4653" y="56035"/>
                      <a:pt x="4222" y="56467"/>
                      <a:pt x="3689" y="56467"/>
                    </a:cubicBezTo>
                    <a:cubicBezTo>
                      <a:pt x="3676" y="56467"/>
                      <a:pt x="3664" y="56467"/>
                      <a:pt x="3651" y="56467"/>
                    </a:cubicBezTo>
                    <a:cubicBezTo>
                      <a:pt x="3393" y="56467"/>
                      <a:pt x="3147" y="56356"/>
                      <a:pt x="2974" y="56172"/>
                    </a:cubicBezTo>
                    <a:cubicBezTo>
                      <a:pt x="2690" y="55854"/>
                      <a:pt x="2180" y="55411"/>
                      <a:pt x="1578" y="55411"/>
                    </a:cubicBezTo>
                    <a:cubicBezTo>
                      <a:pt x="648" y="55411"/>
                      <a:pt x="1" y="56160"/>
                      <a:pt x="1" y="57216"/>
                    </a:cubicBezTo>
                    <a:cubicBezTo>
                      <a:pt x="1" y="58271"/>
                      <a:pt x="648" y="59009"/>
                      <a:pt x="1578" y="59009"/>
                    </a:cubicBezTo>
                    <a:cubicBezTo>
                      <a:pt x="2180" y="59009"/>
                      <a:pt x="2690" y="58577"/>
                      <a:pt x="2974" y="58260"/>
                    </a:cubicBezTo>
                    <a:cubicBezTo>
                      <a:pt x="3147" y="58076"/>
                      <a:pt x="3393" y="57964"/>
                      <a:pt x="3651" y="57964"/>
                    </a:cubicBezTo>
                    <a:cubicBezTo>
                      <a:pt x="3664" y="57964"/>
                      <a:pt x="3676" y="57964"/>
                      <a:pt x="3689" y="57965"/>
                    </a:cubicBezTo>
                    <a:cubicBezTo>
                      <a:pt x="4222" y="57965"/>
                      <a:pt x="4653" y="58396"/>
                      <a:pt x="4653" y="58929"/>
                    </a:cubicBezTo>
                    <a:lnTo>
                      <a:pt x="4131" y="64376"/>
                    </a:lnTo>
                    <a:lnTo>
                      <a:pt x="9862" y="64932"/>
                    </a:lnTo>
                    <a:cubicBezTo>
                      <a:pt x="10395" y="64932"/>
                      <a:pt x="10838" y="64490"/>
                      <a:pt x="10838" y="63956"/>
                    </a:cubicBezTo>
                    <a:cubicBezTo>
                      <a:pt x="10838" y="63684"/>
                      <a:pt x="10724" y="63434"/>
                      <a:pt x="10532" y="63253"/>
                    </a:cubicBezTo>
                    <a:cubicBezTo>
                      <a:pt x="10214" y="62969"/>
                      <a:pt x="9783" y="62447"/>
                      <a:pt x="9783" y="61857"/>
                    </a:cubicBezTo>
                    <a:cubicBezTo>
                      <a:pt x="9783" y="60926"/>
                      <a:pt x="10520" y="60268"/>
                      <a:pt x="11576" y="60268"/>
                    </a:cubicBezTo>
                    <a:cubicBezTo>
                      <a:pt x="12631" y="60268"/>
                      <a:pt x="13380" y="60926"/>
                      <a:pt x="13380" y="61857"/>
                    </a:cubicBezTo>
                    <a:cubicBezTo>
                      <a:pt x="13380" y="62447"/>
                      <a:pt x="12937" y="62958"/>
                      <a:pt x="12631" y="63253"/>
                    </a:cubicBezTo>
                    <a:cubicBezTo>
                      <a:pt x="12427" y="63434"/>
                      <a:pt x="12313" y="63684"/>
                      <a:pt x="12324" y="63956"/>
                    </a:cubicBezTo>
                    <a:cubicBezTo>
                      <a:pt x="12324" y="64490"/>
                      <a:pt x="12756" y="64932"/>
                      <a:pt x="13289" y="64932"/>
                    </a:cubicBezTo>
                    <a:lnTo>
                      <a:pt x="19110" y="64365"/>
                    </a:lnTo>
                    <a:lnTo>
                      <a:pt x="19145" y="64773"/>
                    </a:lnTo>
                    <a:lnTo>
                      <a:pt x="18577" y="70629"/>
                    </a:lnTo>
                    <a:cubicBezTo>
                      <a:pt x="18577" y="71212"/>
                      <a:pt x="19057" y="71598"/>
                      <a:pt x="19556" y="71598"/>
                    </a:cubicBezTo>
                    <a:cubicBezTo>
                      <a:pt x="19804" y="71598"/>
                      <a:pt x="20057" y="71502"/>
                      <a:pt x="20257" y="71287"/>
                    </a:cubicBezTo>
                    <a:cubicBezTo>
                      <a:pt x="20540" y="70980"/>
                      <a:pt x="21051" y="70538"/>
                      <a:pt x="21652" y="70538"/>
                    </a:cubicBezTo>
                    <a:cubicBezTo>
                      <a:pt x="22583" y="70538"/>
                      <a:pt x="23230" y="71287"/>
                      <a:pt x="23230" y="72342"/>
                    </a:cubicBezTo>
                    <a:cubicBezTo>
                      <a:pt x="23230" y="73398"/>
                      <a:pt x="22583" y="74135"/>
                      <a:pt x="21652" y="74135"/>
                    </a:cubicBezTo>
                    <a:cubicBezTo>
                      <a:pt x="21051" y="74135"/>
                      <a:pt x="20540" y="73693"/>
                      <a:pt x="20257" y="73386"/>
                    </a:cubicBezTo>
                    <a:cubicBezTo>
                      <a:pt x="20064" y="73193"/>
                      <a:pt x="19814" y="73080"/>
                      <a:pt x="19542" y="73080"/>
                    </a:cubicBezTo>
                    <a:cubicBezTo>
                      <a:pt x="19008" y="73080"/>
                      <a:pt x="18577" y="73511"/>
                      <a:pt x="18577" y="74056"/>
                    </a:cubicBezTo>
                    <a:lnTo>
                      <a:pt x="19088" y="79344"/>
                    </a:lnTo>
                    <a:lnTo>
                      <a:pt x="19145" y="79344"/>
                    </a:lnTo>
                    <a:lnTo>
                      <a:pt x="24989" y="79911"/>
                    </a:lnTo>
                    <a:cubicBezTo>
                      <a:pt x="25522" y="79911"/>
                      <a:pt x="25953" y="79480"/>
                      <a:pt x="25953" y="78947"/>
                    </a:cubicBezTo>
                    <a:cubicBezTo>
                      <a:pt x="25965" y="78674"/>
                      <a:pt x="25851" y="78425"/>
                      <a:pt x="25658" y="78243"/>
                    </a:cubicBezTo>
                    <a:cubicBezTo>
                      <a:pt x="25340" y="77959"/>
                      <a:pt x="24898" y="77437"/>
                      <a:pt x="24898" y="76836"/>
                    </a:cubicBezTo>
                    <a:cubicBezTo>
                      <a:pt x="24898" y="75917"/>
                      <a:pt x="25647" y="75259"/>
                      <a:pt x="26702" y="75259"/>
                    </a:cubicBezTo>
                    <a:cubicBezTo>
                      <a:pt x="27758" y="75259"/>
                      <a:pt x="28495" y="75917"/>
                      <a:pt x="28495" y="76836"/>
                    </a:cubicBezTo>
                    <a:cubicBezTo>
                      <a:pt x="28495" y="77437"/>
                      <a:pt x="28064" y="77948"/>
                      <a:pt x="27746" y="78243"/>
                    </a:cubicBezTo>
                    <a:cubicBezTo>
                      <a:pt x="27553" y="78425"/>
                      <a:pt x="27440" y="78674"/>
                      <a:pt x="27451" y="78947"/>
                    </a:cubicBezTo>
                    <a:cubicBezTo>
                      <a:pt x="27451" y="79480"/>
                      <a:pt x="27882" y="79911"/>
                      <a:pt x="28416" y="79911"/>
                    </a:cubicBezTo>
                    <a:lnTo>
                      <a:pt x="34260" y="79344"/>
                    </a:lnTo>
                    <a:lnTo>
                      <a:pt x="34317" y="79344"/>
                    </a:lnTo>
                    <a:lnTo>
                      <a:pt x="40115" y="79911"/>
                    </a:lnTo>
                    <a:cubicBezTo>
                      <a:pt x="40649" y="79911"/>
                      <a:pt x="41080" y="79480"/>
                      <a:pt x="41080" y="78935"/>
                    </a:cubicBezTo>
                    <a:cubicBezTo>
                      <a:pt x="41091" y="78674"/>
                      <a:pt x="40978" y="78413"/>
                      <a:pt x="40785" y="78232"/>
                    </a:cubicBezTo>
                    <a:cubicBezTo>
                      <a:pt x="40467" y="77948"/>
                      <a:pt x="40025" y="77437"/>
                      <a:pt x="40025" y="76836"/>
                    </a:cubicBezTo>
                    <a:cubicBezTo>
                      <a:pt x="40025" y="75905"/>
                      <a:pt x="40774" y="75259"/>
                      <a:pt x="41829" y="75259"/>
                    </a:cubicBezTo>
                    <a:cubicBezTo>
                      <a:pt x="42884" y="75259"/>
                      <a:pt x="43622" y="75905"/>
                      <a:pt x="43622" y="76836"/>
                    </a:cubicBezTo>
                    <a:cubicBezTo>
                      <a:pt x="43622" y="77437"/>
                      <a:pt x="43191" y="77948"/>
                      <a:pt x="42873" y="78232"/>
                    </a:cubicBezTo>
                    <a:cubicBezTo>
                      <a:pt x="42680" y="78413"/>
                      <a:pt x="42566" y="78674"/>
                      <a:pt x="42566" y="78935"/>
                    </a:cubicBezTo>
                    <a:cubicBezTo>
                      <a:pt x="42566" y="79480"/>
                      <a:pt x="43009" y="79911"/>
                      <a:pt x="43542" y="79911"/>
                    </a:cubicBezTo>
                    <a:lnTo>
                      <a:pt x="49205" y="79366"/>
                    </a:lnTo>
                    <a:lnTo>
                      <a:pt x="49387" y="79344"/>
                    </a:lnTo>
                    <a:lnTo>
                      <a:pt x="55242" y="78776"/>
                    </a:lnTo>
                    <a:cubicBezTo>
                      <a:pt x="56116" y="78776"/>
                      <a:pt x="56547" y="79843"/>
                      <a:pt x="55912" y="80456"/>
                    </a:cubicBezTo>
                    <a:cubicBezTo>
                      <a:pt x="55594" y="80740"/>
                      <a:pt x="55151" y="81250"/>
                      <a:pt x="55151" y="81852"/>
                    </a:cubicBezTo>
                    <a:cubicBezTo>
                      <a:pt x="55151" y="82782"/>
                      <a:pt x="55900" y="83429"/>
                      <a:pt x="56956" y="83429"/>
                    </a:cubicBezTo>
                    <a:cubicBezTo>
                      <a:pt x="58011" y="83429"/>
                      <a:pt x="58749" y="82782"/>
                      <a:pt x="58749" y="81852"/>
                    </a:cubicBezTo>
                    <a:cubicBezTo>
                      <a:pt x="58749" y="81250"/>
                      <a:pt x="58317" y="80740"/>
                      <a:pt x="58000" y="80456"/>
                    </a:cubicBezTo>
                    <a:cubicBezTo>
                      <a:pt x="57364" y="79843"/>
                      <a:pt x="57795" y="78776"/>
                      <a:pt x="58669" y="78776"/>
                    </a:cubicBezTo>
                    <a:lnTo>
                      <a:pt x="64525" y="79344"/>
                    </a:lnTo>
                    <a:lnTo>
                      <a:pt x="64570" y="79344"/>
                    </a:lnTo>
                    <a:lnTo>
                      <a:pt x="70369" y="79900"/>
                    </a:lnTo>
                    <a:cubicBezTo>
                      <a:pt x="70902" y="79900"/>
                      <a:pt x="71333" y="79469"/>
                      <a:pt x="71333" y="78935"/>
                    </a:cubicBezTo>
                    <a:cubicBezTo>
                      <a:pt x="71345" y="78663"/>
                      <a:pt x="71231" y="78413"/>
                      <a:pt x="71038" y="78232"/>
                    </a:cubicBezTo>
                    <a:cubicBezTo>
                      <a:pt x="70720" y="77948"/>
                      <a:pt x="70289" y="77426"/>
                      <a:pt x="70289" y="76825"/>
                    </a:cubicBezTo>
                    <a:cubicBezTo>
                      <a:pt x="70289" y="75905"/>
                      <a:pt x="71027" y="75247"/>
                      <a:pt x="72082" y="75247"/>
                    </a:cubicBezTo>
                    <a:cubicBezTo>
                      <a:pt x="73138" y="75247"/>
                      <a:pt x="73875" y="75905"/>
                      <a:pt x="73875" y="76825"/>
                    </a:cubicBezTo>
                    <a:cubicBezTo>
                      <a:pt x="73875" y="77426"/>
                      <a:pt x="73444" y="77937"/>
                      <a:pt x="73126" y="78232"/>
                    </a:cubicBezTo>
                    <a:cubicBezTo>
                      <a:pt x="72933" y="78413"/>
                      <a:pt x="72820" y="78663"/>
                      <a:pt x="72831" y="78935"/>
                    </a:cubicBezTo>
                    <a:cubicBezTo>
                      <a:pt x="72831" y="79469"/>
                      <a:pt x="73262" y="79900"/>
                      <a:pt x="73796" y="79900"/>
                    </a:cubicBezTo>
                    <a:lnTo>
                      <a:pt x="77155" y="79582"/>
                    </a:lnTo>
                    <a:lnTo>
                      <a:pt x="77155" y="59009"/>
                    </a:lnTo>
                    <a:cubicBezTo>
                      <a:pt x="76258" y="58975"/>
                      <a:pt x="75634" y="58248"/>
                      <a:pt x="75634" y="57216"/>
                    </a:cubicBezTo>
                    <a:cubicBezTo>
                      <a:pt x="75634" y="56194"/>
                      <a:pt x="76258" y="55457"/>
                      <a:pt x="77155" y="55423"/>
                    </a:cubicBezTo>
                    <a:lnTo>
                      <a:pt x="77155" y="49045"/>
                    </a:lnTo>
                    <a:lnTo>
                      <a:pt x="77143" y="34395"/>
                    </a:lnTo>
                    <a:lnTo>
                      <a:pt x="77143" y="13640"/>
                    </a:lnTo>
                    <a:cubicBezTo>
                      <a:pt x="76247" y="13606"/>
                      <a:pt x="75634" y="12880"/>
                      <a:pt x="75634" y="11847"/>
                    </a:cubicBezTo>
                    <a:cubicBezTo>
                      <a:pt x="75634" y="10815"/>
                      <a:pt x="76247" y="10088"/>
                      <a:pt x="77143" y="10054"/>
                    </a:cubicBezTo>
                    <a:lnTo>
                      <a:pt x="77143" y="4335"/>
                    </a:lnTo>
                    <a:lnTo>
                      <a:pt x="73784" y="4653"/>
                    </a:lnTo>
                    <a:cubicBezTo>
                      <a:pt x="73251" y="4653"/>
                      <a:pt x="72820" y="4222"/>
                      <a:pt x="72820" y="3688"/>
                    </a:cubicBezTo>
                    <a:cubicBezTo>
                      <a:pt x="72808" y="3416"/>
                      <a:pt x="72922" y="3166"/>
                      <a:pt x="73126" y="2973"/>
                    </a:cubicBezTo>
                    <a:cubicBezTo>
                      <a:pt x="73433" y="2690"/>
                      <a:pt x="73875" y="2179"/>
                      <a:pt x="73875" y="1578"/>
                    </a:cubicBezTo>
                    <a:cubicBezTo>
                      <a:pt x="73875" y="647"/>
                      <a:pt x="73126" y="0"/>
                      <a:pt x="72071" y="0"/>
                    </a:cubicBezTo>
                    <a:cubicBezTo>
                      <a:pt x="71016" y="0"/>
                      <a:pt x="70278" y="647"/>
                      <a:pt x="70278" y="1578"/>
                    </a:cubicBezTo>
                    <a:cubicBezTo>
                      <a:pt x="70278" y="2179"/>
                      <a:pt x="70709" y="2690"/>
                      <a:pt x="71027" y="2973"/>
                    </a:cubicBezTo>
                    <a:cubicBezTo>
                      <a:pt x="71662" y="3575"/>
                      <a:pt x="71231" y="4653"/>
                      <a:pt x="70357" y="4653"/>
                    </a:cubicBezTo>
                    <a:lnTo>
                      <a:pt x="64513" y="4085"/>
                    </a:lnTo>
                    <a:lnTo>
                      <a:pt x="64491" y="4085"/>
                    </a:lnTo>
                    <a:lnTo>
                      <a:pt x="64513" y="4278"/>
                    </a:lnTo>
                    <a:lnTo>
                      <a:pt x="65081" y="10134"/>
                    </a:lnTo>
                    <a:cubicBezTo>
                      <a:pt x="65081" y="10667"/>
                      <a:pt x="64638" y="11098"/>
                      <a:pt x="64105" y="11098"/>
                    </a:cubicBezTo>
                    <a:cubicBezTo>
                      <a:pt x="63844" y="11098"/>
                      <a:pt x="63583" y="10996"/>
                      <a:pt x="63401" y="10792"/>
                    </a:cubicBezTo>
                    <a:cubicBezTo>
                      <a:pt x="63117" y="10486"/>
                      <a:pt x="62607" y="10043"/>
                      <a:pt x="62005" y="10043"/>
                    </a:cubicBezTo>
                    <a:cubicBezTo>
                      <a:pt x="61075" y="10043"/>
                      <a:pt x="60428" y="10792"/>
                      <a:pt x="60428" y="11847"/>
                    </a:cubicBezTo>
                    <a:cubicBezTo>
                      <a:pt x="60428" y="12891"/>
                      <a:pt x="61075" y="13640"/>
                      <a:pt x="62005" y="13640"/>
                    </a:cubicBezTo>
                    <a:cubicBezTo>
                      <a:pt x="62607" y="13640"/>
                      <a:pt x="63117" y="13198"/>
                      <a:pt x="63401" y="12891"/>
                    </a:cubicBezTo>
                    <a:cubicBezTo>
                      <a:pt x="63583" y="12698"/>
                      <a:pt x="63844" y="12585"/>
                      <a:pt x="64105" y="12585"/>
                    </a:cubicBezTo>
                    <a:cubicBezTo>
                      <a:pt x="64638" y="12585"/>
                      <a:pt x="65081" y="13016"/>
                      <a:pt x="65081" y="13561"/>
                    </a:cubicBezTo>
                    <a:lnTo>
                      <a:pt x="64547" y="19098"/>
                    </a:lnTo>
                    <a:lnTo>
                      <a:pt x="64513" y="19098"/>
                    </a:lnTo>
                    <a:lnTo>
                      <a:pt x="58658" y="18531"/>
                    </a:lnTo>
                    <a:cubicBezTo>
                      <a:pt x="58124" y="18531"/>
                      <a:pt x="57693" y="18962"/>
                      <a:pt x="57693" y="19507"/>
                    </a:cubicBezTo>
                    <a:cubicBezTo>
                      <a:pt x="57693" y="19768"/>
                      <a:pt x="57795" y="20029"/>
                      <a:pt x="58000" y="20211"/>
                    </a:cubicBezTo>
                    <a:cubicBezTo>
                      <a:pt x="58306" y="20494"/>
                      <a:pt x="58749" y="21005"/>
                      <a:pt x="58749" y="21606"/>
                    </a:cubicBezTo>
                    <a:cubicBezTo>
                      <a:pt x="58749" y="22537"/>
                      <a:pt x="58000" y="23195"/>
                      <a:pt x="56956" y="23195"/>
                    </a:cubicBezTo>
                    <a:cubicBezTo>
                      <a:pt x="55900" y="23195"/>
                      <a:pt x="55151" y="22537"/>
                      <a:pt x="55151" y="21606"/>
                    </a:cubicBezTo>
                    <a:cubicBezTo>
                      <a:pt x="55151" y="21005"/>
                      <a:pt x="55594" y="20494"/>
                      <a:pt x="55900" y="20211"/>
                    </a:cubicBezTo>
                    <a:cubicBezTo>
                      <a:pt x="56093" y="20029"/>
                      <a:pt x="56207" y="19768"/>
                      <a:pt x="56207" y="19507"/>
                    </a:cubicBezTo>
                    <a:cubicBezTo>
                      <a:pt x="56207" y="18962"/>
                      <a:pt x="55775" y="18531"/>
                      <a:pt x="55242" y="18531"/>
                    </a:cubicBezTo>
                    <a:lnTo>
                      <a:pt x="49387" y="19098"/>
                    </a:lnTo>
                    <a:lnTo>
                      <a:pt x="49216" y="19087"/>
                    </a:lnTo>
                    <a:lnTo>
                      <a:pt x="48683" y="13549"/>
                    </a:lnTo>
                    <a:cubicBezTo>
                      <a:pt x="48683" y="12966"/>
                      <a:pt x="49158" y="12580"/>
                      <a:pt x="49656" y="12580"/>
                    </a:cubicBezTo>
                    <a:cubicBezTo>
                      <a:pt x="49905" y="12580"/>
                      <a:pt x="50159" y="12676"/>
                      <a:pt x="50362" y="12891"/>
                    </a:cubicBezTo>
                    <a:cubicBezTo>
                      <a:pt x="50646" y="13198"/>
                      <a:pt x="51157" y="13640"/>
                      <a:pt x="51747" y="13640"/>
                    </a:cubicBezTo>
                    <a:cubicBezTo>
                      <a:pt x="52677" y="13640"/>
                      <a:pt x="53336" y="12891"/>
                      <a:pt x="53336" y="11836"/>
                    </a:cubicBezTo>
                    <a:cubicBezTo>
                      <a:pt x="53336" y="10792"/>
                      <a:pt x="52689" y="10043"/>
                      <a:pt x="51747" y="10043"/>
                    </a:cubicBezTo>
                    <a:cubicBezTo>
                      <a:pt x="51157" y="10043"/>
                      <a:pt x="50646" y="10486"/>
                      <a:pt x="50362" y="10792"/>
                    </a:cubicBezTo>
                    <a:cubicBezTo>
                      <a:pt x="50170" y="10985"/>
                      <a:pt x="49920" y="11098"/>
                      <a:pt x="49648" y="11098"/>
                    </a:cubicBezTo>
                    <a:cubicBezTo>
                      <a:pt x="49114" y="11098"/>
                      <a:pt x="48683" y="10667"/>
                      <a:pt x="48683" y="10134"/>
                    </a:cubicBezTo>
                    <a:lnTo>
                      <a:pt x="49250" y="4278"/>
                    </a:lnTo>
                    <a:lnTo>
                      <a:pt x="49262" y="4097"/>
                    </a:lnTo>
                    <a:lnTo>
                      <a:pt x="43531" y="4653"/>
                    </a:lnTo>
                    <a:cubicBezTo>
                      <a:pt x="42657" y="4653"/>
                      <a:pt x="42226" y="3575"/>
                      <a:pt x="42873" y="2973"/>
                    </a:cubicBezTo>
                    <a:cubicBezTo>
                      <a:pt x="43179" y="2690"/>
                      <a:pt x="43622" y="2179"/>
                      <a:pt x="43622" y="1578"/>
                    </a:cubicBezTo>
                    <a:cubicBezTo>
                      <a:pt x="43622" y="647"/>
                      <a:pt x="42873" y="0"/>
                      <a:pt x="4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762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5066900" y="3430400"/>
                <a:ext cx="584725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16126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601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25"/>
                    </a:lnTo>
                    <a:cubicBezTo>
                      <a:pt x="10475" y="16125"/>
                      <a:pt x="10906" y="15683"/>
                      <a:pt x="10906" y="15150"/>
                    </a:cubicBezTo>
                    <a:cubicBezTo>
                      <a:pt x="10917" y="14877"/>
                      <a:pt x="10804" y="14628"/>
                      <a:pt x="10600" y="14446"/>
                    </a:cubicBezTo>
                    <a:cubicBezTo>
                      <a:pt x="10293" y="14162"/>
                      <a:pt x="9851" y="13640"/>
                      <a:pt x="9851" y="13050"/>
                    </a:cubicBezTo>
                    <a:cubicBezTo>
                      <a:pt x="9851" y="12120"/>
                      <a:pt x="10600" y="11462"/>
                      <a:pt x="11655" y="11462"/>
                    </a:cubicBezTo>
                    <a:cubicBezTo>
                      <a:pt x="12710" y="11462"/>
                      <a:pt x="13448" y="12120"/>
                      <a:pt x="13448" y="13050"/>
                    </a:cubicBezTo>
                    <a:cubicBezTo>
                      <a:pt x="13448" y="13640"/>
                      <a:pt x="13017" y="14151"/>
                      <a:pt x="12699" y="14446"/>
                    </a:cubicBezTo>
                    <a:cubicBezTo>
                      <a:pt x="12506" y="14628"/>
                      <a:pt x="12392" y="14877"/>
                      <a:pt x="12392" y="15150"/>
                    </a:cubicBezTo>
                    <a:cubicBezTo>
                      <a:pt x="12392" y="15683"/>
                      <a:pt x="12835" y="16125"/>
                      <a:pt x="13368" y="16125"/>
                    </a:cubicBezTo>
                    <a:lnTo>
                      <a:pt x="19213" y="15558"/>
                    </a:lnTo>
                    <a:lnTo>
                      <a:pt x="19247" y="15558"/>
                    </a:lnTo>
                    <a:lnTo>
                      <a:pt x="18736" y="10259"/>
                    </a:lnTo>
                    <a:cubicBezTo>
                      <a:pt x="18736" y="9714"/>
                      <a:pt x="19167" y="9283"/>
                      <a:pt x="19700" y="9283"/>
                    </a:cubicBezTo>
                    <a:cubicBezTo>
                      <a:pt x="19973" y="9283"/>
                      <a:pt x="20222" y="9396"/>
                      <a:pt x="20404" y="9589"/>
                    </a:cubicBezTo>
                    <a:cubicBezTo>
                      <a:pt x="20688" y="9896"/>
                      <a:pt x="21210" y="10338"/>
                      <a:pt x="21800" y="10338"/>
                    </a:cubicBezTo>
                    <a:cubicBezTo>
                      <a:pt x="22730" y="10338"/>
                      <a:pt x="23389" y="9601"/>
                      <a:pt x="23389" y="8545"/>
                    </a:cubicBezTo>
                    <a:cubicBezTo>
                      <a:pt x="23389" y="7490"/>
                      <a:pt x="22730" y="6741"/>
                      <a:pt x="21800" y="6741"/>
                    </a:cubicBezTo>
                    <a:cubicBezTo>
                      <a:pt x="21210" y="6741"/>
                      <a:pt x="20699" y="7183"/>
                      <a:pt x="20404" y="7490"/>
                    </a:cubicBezTo>
                    <a:cubicBezTo>
                      <a:pt x="20222" y="7694"/>
                      <a:pt x="19973" y="7796"/>
                      <a:pt x="19700" y="7796"/>
                    </a:cubicBezTo>
                    <a:cubicBezTo>
                      <a:pt x="19167" y="7796"/>
                      <a:pt x="18736" y="7365"/>
                      <a:pt x="18736" y="6832"/>
                    </a:cubicBezTo>
                    <a:lnTo>
                      <a:pt x="19303" y="976"/>
                    </a:lnTo>
                    <a:lnTo>
                      <a:pt x="19337" y="579"/>
                    </a:lnTo>
                    <a:lnTo>
                      <a:pt x="19224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05" y="1963"/>
                      <a:pt x="13448" y="2474"/>
                      <a:pt x="13448" y="3076"/>
                    </a:cubicBezTo>
                    <a:cubicBezTo>
                      <a:pt x="13448" y="3995"/>
                      <a:pt x="12710" y="4653"/>
                      <a:pt x="11655" y="4653"/>
                    </a:cubicBezTo>
                    <a:cubicBezTo>
                      <a:pt x="10600" y="4653"/>
                      <a:pt x="9851" y="3995"/>
                      <a:pt x="9851" y="3076"/>
                    </a:cubicBezTo>
                    <a:cubicBezTo>
                      <a:pt x="9851" y="2474"/>
                      <a:pt x="10293" y="1963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762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42" name="Google Shape;342;p8"/>
            <p:cNvGrpSpPr/>
            <p:nvPr/>
          </p:nvGrpSpPr>
          <p:grpSpPr>
            <a:xfrm>
              <a:off x="7157977" y="2919379"/>
              <a:ext cx="3739004" cy="3378386"/>
              <a:chOff x="4174225" y="1382525"/>
              <a:chExt cx="2309025" cy="2086325"/>
            </a:xfrm>
          </p:grpSpPr>
          <p:sp>
            <p:nvSpPr>
              <p:cNvPr id="343" name="Google Shape;343;p8"/>
              <p:cNvSpPr/>
              <p:nvPr/>
            </p:nvSpPr>
            <p:spPr>
              <a:xfrm>
                <a:off x="5018500" y="2600725"/>
                <a:ext cx="406575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9723" extrusionOk="0">
                    <a:moveTo>
                      <a:pt x="6424" y="0"/>
                    </a:moveTo>
                    <a:lnTo>
                      <a:pt x="568" y="568"/>
                    </a:lnTo>
                    <a:lnTo>
                      <a:pt x="534" y="568"/>
                    </a:lnTo>
                    <a:lnTo>
                      <a:pt x="568" y="920"/>
                    </a:lnTo>
                    <a:lnTo>
                      <a:pt x="1" y="6775"/>
                    </a:lnTo>
                    <a:cubicBezTo>
                      <a:pt x="1" y="7308"/>
                      <a:pt x="432" y="7740"/>
                      <a:pt x="965" y="7740"/>
                    </a:cubicBezTo>
                    <a:cubicBezTo>
                      <a:pt x="1238" y="7740"/>
                      <a:pt x="1499" y="7626"/>
                      <a:pt x="1680" y="7433"/>
                    </a:cubicBezTo>
                    <a:cubicBezTo>
                      <a:pt x="1964" y="7127"/>
                      <a:pt x="2475" y="6684"/>
                      <a:pt x="3076" y="6684"/>
                    </a:cubicBezTo>
                    <a:cubicBezTo>
                      <a:pt x="4007" y="6684"/>
                      <a:pt x="4653" y="7433"/>
                      <a:pt x="4653" y="8489"/>
                    </a:cubicBezTo>
                    <a:cubicBezTo>
                      <a:pt x="4653" y="9533"/>
                      <a:pt x="4007" y="10282"/>
                      <a:pt x="3076" y="10282"/>
                    </a:cubicBezTo>
                    <a:cubicBezTo>
                      <a:pt x="2475" y="10282"/>
                      <a:pt x="1964" y="9839"/>
                      <a:pt x="1680" y="9533"/>
                    </a:cubicBezTo>
                    <a:cubicBezTo>
                      <a:pt x="1499" y="9340"/>
                      <a:pt x="1238" y="9226"/>
                      <a:pt x="965" y="9226"/>
                    </a:cubicBezTo>
                    <a:cubicBezTo>
                      <a:pt x="432" y="9226"/>
                      <a:pt x="1" y="9657"/>
                      <a:pt x="1" y="10191"/>
                    </a:cubicBezTo>
                    <a:lnTo>
                      <a:pt x="523" y="15638"/>
                    </a:lnTo>
                    <a:lnTo>
                      <a:pt x="568" y="15638"/>
                    </a:lnTo>
                    <a:lnTo>
                      <a:pt x="6412" y="15070"/>
                    </a:lnTo>
                    <a:cubicBezTo>
                      <a:pt x="7297" y="15070"/>
                      <a:pt x="7717" y="16137"/>
                      <a:pt x="7082" y="16738"/>
                    </a:cubicBezTo>
                    <a:cubicBezTo>
                      <a:pt x="6764" y="17022"/>
                      <a:pt x="6333" y="17544"/>
                      <a:pt x="6333" y="18134"/>
                    </a:cubicBezTo>
                    <a:cubicBezTo>
                      <a:pt x="6333" y="19065"/>
                      <a:pt x="7071" y="19723"/>
                      <a:pt x="8126" y="19723"/>
                    </a:cubicBezTo>
                    <a:cubicBezTo>
                      <a:pt x="9181" y="19723"/>
                      <a:pt x="9930" y="19065"/>
                      <a:pt x="9930" y="18134"/>
                    </a:cubicBezTo>
                    <a:cubicBezTo>
                      <a:pt x="9930" y="17544"/>
                      <a:pt x="9488" y="17034"/>
                      <a:pt x="9181" y="16738"/>
                    </a:cubicBezTo>
                    <a:cubicBezTo>
                      <a:pt x="8534" y="16137"/>
                      <a:pt x="8966" y="15070"/>
                      <a:pt x="9839" y="15070"/>
                    </a:cubicBezTo>
                    <a:lnTo>
                      <a:pt x="15695" y="15638"/>
                    </a:lnTo>
                    <a:lnTo>
                      <a:pt x="15729" y="15638"/>
                    </a:lnTo>
                    <a:lnTo>
                      <a:pt x="16251" y="10213"/>
                    </a:lnTo>
                    <a:cubicBezTo>
                      <a:pt x="16251" y="9680"/>
                      <a:pt x="15820" y="9249"/>
                      <a:pt x="15286" y="9249"/>
                    </a:cubicBezTo>
                    <a:cubicBezTo>
                      <a:pt x="15274" y="9248"/>
                      <a:pt x="15262" y="9248"/>
                      <a:pt x="15251" y="9248"/>
                    </a:cubicBezTo>
                    <a:cubicBezTo>
                      <a:pt x="15002" y="9248"/>
                      <a:pt x="14756" y="9360"/>
                      <a:pt x="14583" y="9555"/>
                    </a:cubicBezTo>
                    <a:cubicBezTo>
                      <a:pt x="14299" y="9862"/>
                      <a:pt x="13788" y="10304"/>
                      <a:pt x="13187" y="10304"/>
                    </a:cubicBezTo>
                    <a:cubicBezTo>
                      <a:pt x="12256" y="10304"/>
                      <a:pt x="11610" y="9555"/>
                      <a:pt x="11610" y="8500"/>
                    </a:cubicBezTo>
                    <a:cubicBezTo>
                      <a:pt x="11610" y="7445"/>
                      <a:pt x="12256" y="6707"/>
                      <a:pt x="13187" y="6707"/>
                    </a:cubicBezTo>
                    <a:cubicBezTo>
                      <a:pt x="13788" y="6707"/>
                      <a:pt x="14299" y="7138"/>
                      <a:pt x="14583" y="7456"/>
                    </a:cubicBezTo>
                    <a:cubicBezTo>
                      <a:pt x="14764" y="7649"/>
                      <a:pt x="15025" y="7762"/>
                      <a:pt x="15286" y="7762"/>
                    </a:cubicBezTo>
                    <a:cubicBezTo>
                      <a:pt x="15831" y="7762"/>
                      <a:pt x="16262" y="7320"/>
                      <a:pt x="16262" y="6786"/>
                    </a:cubicBezTo>
                    <a:lnTo>
                      <a:pt x="15695" y="942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9306" y="0"/>
                      <a:pt x="8875" y="443"/>
                      <a:pt x="8875" y="976"/>
                    </a:cubicBezTo>
                    <a:cubicBezTo>
                      <a:pt x="8863" y="1237"/>
                      <a:pt x="8977" y="1498"/>
                      <a:pt x="9181" y="1680"/>
                    </a:cubicBezTo>
                    <a:cubicBezTo>
                      <a:pt x="9488" y="1964"/>
                      <a:pt x="9930" y="2486"/>
                      <a:pt x="9930" y="3076"/>
                    </a:cubicBezTo>
                    <a:cubicBezTo>
                      <a:pt x="9930" y="4006"/>
                      <a:pt x="9181" y="4664"/>
                      <a:pt x="8126" y="4664"/>
                    </a:cubicBezTo>
                    <a:cubicBezTo>
                      <a:pt x="7071" y="4664"/>
                      <a:pt x="6333" y="4006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5" y="1498"/>
                      <a:pt x="7388" y="1237"/>
                      <a:pt x="7388" y="976"/>
                    </a:cubicBezTo>
                    <a:cubicBezTo>
                      <a:pt x="7388" y="443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4554375" y="2513050"/>
                <a:ext cx="580750" cy="4928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13" extrusionOk="0">
                    <a:moveTo>
                      <a:pt x="11576" y="1"/>
                    </a:moveTo>
                    <a:cubicBezTo>
                      <a:pt x="10520" y="1"/>
                      <a:pt x="9771" y="648"/>
                      <a:pt x="9771" y="1578"/>
                    </a:cubicBezTo>
                    <a:cubicBezTo>
                      <a:pt x="9771" y="2180"/>
                      <a:pt x="10214" y="2690"/>
                      <a:pt x="10532" y="2974"/>
                    </a:cubicBezTo>
                    <a:cubicBezTo>
                      <a:pt x="11167" y="3576"/>
                      <a:pt x="10736" y="4642"/>
                      <a:pt x="9862" y="4642"/>
                    </a:cubicBezTo>
                    <a:lnTo>
                      <a:pt x="4052" y="4075"/>
                    </a:lnTo>
                    <a:lnTo>
                      <a:pt x="4086" y="4427"/>
                    </a:lnTo>
                    <a:lnTo>
                      <a:pt x="4653" y="10282"/>
                    </a:lnTo>
                    <a:cubicBezTo>
                      <a:pt x="4653" y="10815"/>
                      <a:pt x="4222" y="11247"/>
                      <a:pt x="3689" y="11247"/>
                    </a:cubicBezTo>
                    <a:cubicBezTo>
                      <a:pt x="3676" y="11247"/>
                      <a:pt x="3664" y="11247"/>
                      <a:pt x="3652" y="11247"/>
                    </a:cubicBezTo>
                    <a:cubicBezTo>
                      <a:pt x="3394" y="11247"/>
                      <a:pt x="3158" y="11135"/>
                      <a:pt x="2974" y="10940"/>
                    </a:cubicBezTo>
                    <a:cubicBezTo>
                      <a:pt x="2690" y="10634"/>
                      <a:pt x="2180" y="10191"/>
                      <a:pt x="1578" y="10191"/>
                    </a:cubicBezTo>
                    <a:cubicBezTo>
                      <a:pt x="648" y="10191"/>
                      <a:pt x="1" y="10940"/>
                      <a:pt x="1" y="11996"/>
                    </a:cubicBezTo>
                    <a:cubicBezTo>
                      <a:pt x="1" y="13051"/>
                      <a:pt x="648" y="13789"/>
                      <a:pt x="1578" y="13789"/>
                    </a:cubicBezTo>
                    <a:cubicBezTo>
                      <a:pt x="2180" y="13789"/>
                      <a:pt x="2690" y="13357"/>
                      <a:pt x="2974" y="13040"/>
                    </a:cubicBezTo>
                    <a:cubicBezTo>
                      <a:pt x="3167" y="12847"/>
                      <a:pt x="3416" y="12733"/>
                      <a:pt x="3689" y="12733"/>
                    </a:cubicBezTo>
                    <a:cubicBezTo>
                      <a:pt x="4222" y="12733"/>
                      <a:pt x="4653" y="13176"/>
                      <a:pt x="4653" y="13709"/>
                    </a:cubicBezTo>
                    <a:lnTo>
                      <a:pt x="4131" y="19156"/>
                    </a:lnTo>
                    <a:lnTo>
                      <a:pt x="9862" y="19712"/>
                    </a:lnTo>
                    <a:cubicBezTo>
                      <a:pt x="10395" y="19712"/>
                      <a:pt x="10838" y="19281"/>
                      <a:pt x="10838" y="18736"/>
                    </a:cubicBezTo>
                    <a:cubicBezTo>
                      <a:pt x="10838" y="18475"/>
                      <a:pt x="10724" y="18214"/>
                      <a:pt x="10532" y="18033"/>
                    </a:cubicBezTo>
                    <a:cubicBezTo>
                      <a:pt x="10214" y="17749"/>
                      <a:pt x="9783" y="17238"/>
                      <a:pt x="9783" y="16637"/>
                    </a:cubicBezTo>
                    <a:cubicBezTo>
                      <a:pt x="9783" y="15706"/>
                      <a:pt x="10520" y="15060"/>
                      <a:pt x="11576" y="15060"/>
                    </a:cubicBezTo>
                    <a:cubicBezTo>
                      <a:pt x="12631" y="15060"/>
                      <a:pt x="13380" y="15706"/>
                      <a:pt x="13380" y="16637"/>
                    </a:cubicBezTo>
                    <a:cubicBezTo>
                      <a:pt x="13380" y="17238"/>
                      <a:pt x="12937" y="17749"/>
                      <a:pt x="12620" y="18033"/>
                    </a:cubicBezTo>
                    <a:cubicBezTo>
                      <a:pt x="12427" y="18214"/>
                      <a:pt x="12313" y="18475"/>
                      <a:pt x="12324" y="18736"/>
                    </a:cubicBezTo>
                    <a:cubicBezTo>
                      <a:pt x="12324" y="19281"/>
                      <a:pt x="12756" y="19712"/>
                      <a:pt x="13289" y="19712"/>
                    </a:cubicBezTo>
                    <a:lnTo>
                      <a:pt x="19110" y="19145"/>
                    </a:lnTo>
                    <a:lnTo>
                      <a:pt x="18577" y="13698"/>
                    </a:lnTo>
                    <a:cubicBezTo>
                      <a:pt x="18588" y="13176"/>
                      <a:pt x="19008" y="12745"/>
                      <a:pt x="19542" y="12733"/>
                    </a:cubicBezTo>
                    <a:cubicBezTo>
                      <a:pt x="19803" y="12733"/>
                      <a:pt x="20064" y="12847"/>
                      <a:pt x="20245" y="13040"/>
                    </a:cubicBezTo>
                    <a:cubicBezTo>
                      <a:pt x="20529" y="13357"/>
                      <a:pt x="21040" y="13789"/>
                      <a:pt x="21641" y="13789"/>
                    </a:cubicBezTo>
                    <a:cubicBezTo>
                      <a:pt x="22572" y="13789"/>
                      <a:pt x="23230" y="13051"/>
                      <a:pt x="23230" y="11996"/>
                    </a:cubicBezTo>
                    <a:cubicBezTo>
                      <a:pt x="23230" y="10940"/>
                      <a:pt x="22572" y="10191"/>
                      <a:pt x="21641" y="10191"/>
                    </a:cubicBezTo>
                    <a:cubicBezTo>
                      <a:pt x="21040" y="10191"/>
                      <a:pt x="20529" y="10634"/>
                      <a:pt x="20245" y="10940"/>
                    </a:cubicBezTo>
                    <a:cubicBezTo>
                      <a:pt x="20072" y="11135"/>
                      <a:pt x="19826" y="11247"/>
                      <a:pt x="19578" y="11247"/>
                    </a:cubicBezTo>
                    <a:cubicBezTo>
                      <a:pt x="19566" y="11247"/>
                      <a:pt x="19554" y="11247"/>
                      <a:pt x="19542" y="11247"/>
                    </a:cubicBezTo>
                    <a:cubicBezTo>
                      <a:pt x="19008" y="11247"/>
                      <a:pt x="18566" y="10815"/>
                      <a:pt x="18566" y="10282"/>
                    </a:cubicBezTo>
                    <a:lnTo>
                      <a:pt x="19133" y="4427"/>
                    </a:lnTo>
                    <a:lnTo>
                      <a:pt x="19099" y="4075"/>
                    </a:lnTo>
                    <a:lnTo>
                      <a:pt x="13289" y="4642"/>
                    </a:lnTo>
                    <a:cubicBezTo>
                      <a:pt x="12415" y="4642"/>
                      <a:pt x="11984" y="3576"/>
                      <a:pt x="12620" y="2974"/>
                    </a:cubicBezTo>
                    <a:cubicBezTo>
                      <a:pt x="12937" y="2690"/>
                      <a:pt x="13368" y="2180"/>
                      <a:pt x="13368" y="1578"/>
                    </a:cubicBezTo>
                    <a:cubicBezTo>
                      <a:pt x="13368" y="648"/>
                      <a:pt x="12631" y="1"/>
                      <a:pt x="11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308725" y="2512775"/>
                <a:ext cx="579325" cy="49280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9712" extrusionOk="0">
                    <a:moveTo>
                      <a:pt x="11655" y="1"/>
                    </a:moveTo>
                    <a:cubicBezTo>
                      <a:pt x="10600" y="1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4"/>
                    </a:cubicBezTo>
                    <a:cubicBezTo>
                      <a:pt x="11246" y="3575"/>
                      <a:pt x="10815" y="4642"/>
                      <a:pt x="9941" y="4642"/>
                    </a:cubicBezTo>
                    <a:lnTo>
                      <a:pt x="4120" y="4074"/>
                    </a:lnTo>
                    <a:lnTo>
                      <a:pt x="4086" y="4449"/>
                    </a:lnTo>
                    <a:lnTo>
                      <a:pt x="4653" y="10293"/>
                    </a:lnTo>
                    <a:cubicBezTo>
                      <a:pt x="4653" y="10826"/>
                      <a:pt x="4222" y="11269"/>
                      <a:pt x="3689" y="11269"/>
                    </a:cubicBezTo>
                    <a:cubicBezTo>
                      <a:pt x="3416" y="11269"/>
                      <a:pt x="3167" y="11156"/>
                      <a:pt x="2985" y="10963"/>
                    </a:cubicBezTo>
                    <a:cubicBezTo>
                      <a:pt x="2701" y="10645"/>
                      <a:pt x="2179" y="10214"/>
                      <a:pt x="1578" y="10214"/>
                    </a:cubicBezTo>
                    <a:cubicBezTo>
                      <a:pt x="659" y="10214"/>
                      <a:pt x="1" y="10951"/>
                      <a:pt x="1" y="12007"/>
                    </a:cubicBezTo>
                    <a:cubicBezTo>
                      <a:pt x="1" y="13062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85" y="13062"/>
                    </a:cubicBezTo>
                    <a:cubicBezTo>
                      <a:pt x="3158" y="12867"/>
                      <a:pt x="3394" y="12755"/>
                      <a:pt x="3651" y="12755"/>
                    </a:cubicBezTo>
                    <a:cubicBezTo>
                      <a:pt x="3664" y="12755"/>
                      <a:pt x="3676" y="12755"/>
                      <a:pt x="3689" y="12756"/>
                    </a:cubicBezTo>
                    <a:cubicBezTo>
                      <a:pt x="4222" y="12756"/>
                      <a:pt x="4653" y="13187"/>
                      <a:pt x="4653" y="13720"/>
                    </a:cubicBezTo>
                    <a:lnTo>
                      <a:pt x="4131" y="19144"/>
                    </a:lnTo>
                    <a:lnTo>
                      <a:pt x="9953" y="19712"/>
                    </a:lnTo>
                    <a:cubicBezTo>
                      <a:pt x="10486" y="19712"/>
                      <a:pt x="10917" y="19281"/>
                      <a:pt x="10917" y="18747"/>
                    </a:cubicBezTo>
                    <a:cubicBezTo>
                      <a:pt x="10917" y="18475"/>
                      <a:pt x="10815" y="18225"/>
                      <a:pt x="10611" y="18032"/>
                    </a:cubicBezTo>
                    <a:cubicBezTo>
                      <a:pt x="10304" y="17749"/>
                      <a:pt x="9862" y="17238"/>
                      <a:pt x="9862" y="16648"/>
                    </a:cubicBezTo>
                    <a:cubicBezTo>
                      <a:pt x="9862" y="15717"/>
                      <a:pt x="10611" y="15059"/>
                      <a:pt x="11666" y="15059"/>
                    </a:cubicBezTo>
                    <a:cubicBezTo>
                      <a:pt x="12722" y="15059"/>
                      <a:pt x="13459" y="15706"/>
                      <a:pt x="13459" y="16648"/>
                    </a:cubicBezTo>
                    <a:cubicBezTo>
                      <a:pt x="13459" y="17238"/>
                      <a:pt x="13028" y="17749"/>
                      <a:pt x="12710" y="18032"/>
                    </a:cubicBezTo>
                    <a:cubicBezTo>
                      <a:pt x="12517" y="18225"/>
                      <a:pt x="12404" y="18475"/>
                      <a:pt x="12404" y="18747"/>
                    </a:cubicBezTo>
                    <a:cubicBezTo>
                      <a:pt x="12404" y="19281"/>
                      <a:pt x="12835" y="19712"/>
                      <a:pt x="13380" y="19712"/>
                    </a:cubicBezTo>
                    <a:lnTo>
                      <a:pt x="19054" y="19167"/>
                    </a:lnTo>
                    <a:lnTo>
                      <a:pt x="18520" y="13731"/>
                    </a:lnTo>
                    <a:cubicBezTo>
                      <a:pt x="18520" y="13198"/>
                      <a:pt x="18963" y="12756"/>
                      <a:pt x="19496" y="12756"/>
                    </a:cubicBezTo>
                    <a:cubicBezTo>
                      <a:pt x="19757" y="12756"/>
                      <a:pt x="20018" y="12869"/>
                      <a:pt x="20200" y="13062"/>
                    </a:cubicBezTo>
                    <a:cubicBezTo>
                      <a:pt x="20484" y="13380"/>
                      <a:pt x="20994" y="13811"/>
                      <a:pt x="21596" y="13811"/>
                    </a:cubicBezTo>
                    <a:cubicBezTo>
                      <a:pt x="22526" y="13811"/>
                      <a:pt x="23173" y="13073"/>
                      <a:pt x="23173" y="12018"/>
                    </a:cubicBezTo>
                    <a:cubicBezTo>
                      <a:pt x="23173" y="10963"/>
                      <a:pt x="22526" y="10214"/>
                      <a:pt x="21596" y="10214"/>
                    </a:cubicBezTo>
                    <a:cubicBezTo>
                      <a:pt x="20994" y="10214"/>
                      <a:pt x="20484" y="10656"/>
                      <a:pt x="20200" y="10974"/>
                    </a:cubicBezTo>
                    <a:cubicBezTo>
                      <a:pt x="20018" y="11167"/>
                      <a:pt x="19757" y="11269"/>
                      <a:pt x="19496" y="11269"/>
                    </a:cubicBezTo>
                    <a:cubicBezTo>
                      <a:pt x="18963" y="11269"/>
                      <a:pt x="18520" y="10838"/>
                      <a:pt x="18520" y="10304"/>
                    </a:cubicBezTo>
                    <a:lnTo>
                      <a:pt x="19088" y="4449"/>
                    </a:lnTo>
                    <a:lnTo>
                      <a:pt x="19122" y="4097"/>
                    </a:lnTo>
                    <a:lnTo>
                      <a:pt x="19122" y="4097"/>
                    </a:lnTo>
                    <a:lnTo>
                      <a:pt x="13368" y="4653"/>
                    </a:lnTo>
                    <a:cubicBezTo>
                      <a:pt x="12824" y="4653"/>
                      <a:pt x="12392" y="4211"/>
                      <a:pt x="12404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5309000" y="18463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930" y="1"/>
                    </a:moveTo>
                    <a:lnTo>
                      <a:pt x="4109" y="568"/>
                    </a:lnTo>
                    <a:lnTo>
                      <a:pt x="4086" y="874"/>
                    </a:lnTo>
                    <a:lnTo>
                      <a:pt x="4654" y="6719"/>
                    </a:lnTo>
                    <a:cubicBezTo>
                      <a:pt x="4654" y="7252"/>
                      <a:pt x="4222" y="7694"/>
                      <a:pt x="3689" y="7694"/>
                    </a:cubicBezTo>
                    <a:cubicBezTo>
                      <a:pt x="3417" y="7694"/>
                      <a:pt x="3156" y="7581"/>
                      <a:pt x="2974" y="7388"/>
                    </a:cubicBezTo>
                    <a:cubicBezTo>
                      <a:pt x="2690" y="7070"/>
                      <a:pt x="2180" y="6639"/>
                      <a:pt x="1578" y="6639"/>
                    </a:cubicBezTo>
                    <a:cubicBezTo>
                      <a:pt x="648" y="6639"/>
                      <a:pt x="1" y="7377"/>
                      <a:pt x="1" y="8432"/>
                    </a:cubicBezTo>
                    <a:cubicBezTo>
                      <a:pt x="1" y="9487"/>
                      <a:pt x="648" y="10236"/>
                      <a:pt x="1578" y="10236"/>
                    </a:cubicBezTo>
                    <a:cubicBezTo>
                      <a:pt x="2180" y="10236"/>
                      <a:pt x="2690" y="9794"/>
                      <a:pt x="2974" y="9476"/>
                    </a:cubicBezTo>
                    <a:cubicBezTo>
                      <a:pt x="3147" y="9292"/>
                      <a:pt x="3393" y="9180"/>
                      <a:pt x="3652" y="9180"/>
                    </a:cubicBezTo>
                    <a:cubicBezTo>
                      <a:pt x="3664" y="9180"/>
                      <a:pt x="3677" y="9180"/>
                      <a:pt x="3689" y="9181"/>
                    </a:cubicBezTo>
                    <a:cubicBezTo>
                      <a:pt x="4222" y="9181"/>
                      <a:pt x="4654" y="9612"/>
                      <a:pt x="4654" y="10146"/>
                    </a:cubicBezTo>
                    <a:lnTo>
                      <a:pt x="4132" y="15615"/>
                    </a:lnTo>
                    <a:lnTo>
                      <a:pt x="9942" y="16183"/>
                    </a:lnTo>
                    <a:cubicBezTo>
                      <a:pt x="10815" y="16183"/>
                      <a:pt x="11247" y="15105"/>
                      <a:pt x="10611" y="14503"/>
                    </a:cubicBezTo>
                    <a:cubicBezTo>
                      <a:pt x="10293" y="14219"/>
                      <a:pt x="9862" y="13709"/>
                      <a:pt x="9862" y="13107"/>
                    </a:cubicBezTo>
                    <a:cubicBezTo>
                      <a:pt x="9862" y="12188"/>
                      <a:pt x="10600" y="11530"/>
                      <a:pt x="11655" y="11530"/>
                    </a:cubicBezTo>
                    <a:cubicBezTo>
                      <a:pt x="12711" y="11530"/>
                      <a:pt x="13460" y="12188"/>
                      <a:pt x="13460" y="13107"/>
                    </a:cubicBezTo>
                    <a:cubicBezTo>
                      <a:pt x="13460" y="13709"/>
                      <a:pt x="13017" y="14219"/>
                      <a:pt x="12699" y="14503"/>
                    </a:cubicBezTo>
                    <a:cubicBezTo>
                      <a:pt x="12064" y="15105"/>
                      <a:pt x="12495" y="16183"/>
                      <a:pt x="13369" y="16183"/>
                    </a:cubicBezTo>
                    <a:lnTo>
                      <a:pt x="19043" y="15638"/>
                    </a:lnTo>
                    <a:lnTo>
                      <a:pt x="18509" y="10157"/>
                    </a:lnTo>
                    <a:cubicBezTo>
                      <a:pt x="18509" y="9612"/>
                      <a:pt x="18952" y="9181"/>
                      <a:pt x="19485" y="9181"/>
                    </a:cubicBezTo>
                    <a:cubicBezTo>
                      <a:pt x="19746" y="9181"/>
                      <a:pt x="20007" y="9294"/>
                      <a:pt x="20189" y="9487"/>
                    </a:cubicBezTo>
                    <a:cubicBezTo>
                      <a:pt x="20473" y="9805"/>
                      <a:pt x="20983" y="10236"/>
                      <a:pt x="21585" y="10236"/>
                    </a:cubicBezTo>
                    <a:cubicBezTo>
                      <a:pt x="22515" y="10236"/>
                      <a:pt x="23173" y="9499"/>
                      <a:pt x="23173" y="8443"/>
                    </a:cubicBezTo>
                    <a:cubicBezTo>
                      <a:pt x="23173" y="7388"/>
                      <a:pt x="22504" y="6628"/>
                      <a:pt x="21573" y="6628"/>
                    </a:cubicBezTo>
                    <a:cubicBezTo>
                      <a:pt x="20972" y="6628"/>
                      <a:pt x="20461" y="7070"/>
                      <a:pt x="20177" y="7377"/>
                    </a:cubicBezTo>
                    <a:cubicBezTo>
                      <a:pt x="19985" y="7570"/>
                      <a:pt x="19735" y="7683"/>
                      <a:pt x="19463" y="7683"/>
                    </a:cubicBezTo>
                    <a:cubicBezTo>
                      <a:pt x="18929" y="7683"/>
                      <a:pt x="18498" y="7252"/>
                      <a:pt x="18498" y="6707"/>
                    </a:cubicBezTo>
                    <a:lnTo>
                      <a:pt x="19065" y="863"/>
                    </a:lnTo>
                    <a:lnTo>
                      <a:pt x="19031" y="545"/>
                    </a:lnTo>
                    <a:lnTo>
                      <a:pt x="13357" y="1"/>
                    </a:lnTo>
                    <a:cubicBezTo>
                      <a:pt x="12824" y="1"/>
                      <a:pt x="12393" y="432"/>
                      <a:pt x="12393" y="965"/>
                    </a:cubicBezTo>
                    <a:cubicBezTo>
                      <a:pt x="12381" y="1238"/>
                      <a:pt x="12495" y="1487"/>
                      <a:pt x="12688" y="1669"/>
                    </a:cubicBezTo>
                    <a:cubicBezTo>
                      <a:pt x="13006" y="1952"/>
                      <a:pt x="13437" y="2474"/>
                      <a:pt x="13437" y="3065"/>
                    </a:cubicBezTo>
                    <a:cubicBezTo>
                      <a:pt x="13437" y="3995"/>
                      <a:pt x="12699" y="4653"/>
                      <a:pt x="11644" y="4653"/>
                    </a:cubicBezTo>
                    <a:cubicBezTo>
                      <a:pt x="10589" y="4653"/>
                      <a:pt x="9851" y="3995"/>
                      <a:pt x="9851" y="3065"/>
                    </a:cubicBezTo>
                    <a:cubicBezTo>
                      <a:pt x="9851" y="2474"/>
                      <a:pt x="10282" y="1964"/>
                      <a:pt x="10600" y="1669"/>
                    </a:cubicBezTo>
                    <a:cubicBezTo>
                      <a:pt x="11235" y="1067"/>
                      <a:pt x="10804" y="1"/>
                      <a:pt x="9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5308725" y="1382525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655" y="1"/>
                    </a:moveTo>
                    <a:cubicBezTo>
                      <a:pt x="10600" y="1"/>
                      <a:pt x="9862" y="659"/>
                      <a:pt x="9862" y="1578"/>
                    </a:cubicBezTo>
                    <a:cubicBezTo>
                      <a:pt x="9862" y="2180"/>
                      <a:pt x="10293" y="2690"/>
                      <a:pt x="10611" y="2985"/>
                    </a:cubicBezTo>
                    <a:cubicBezTo>
                      <a:pt x="10804" y="3167"/>
                      <a:pt x="10917" y="3417"/>
                      <a:pt x="10906" y="3689"/>
                    </a:cubicBezTo>
                    <a:cubicBezTo>
                      <a:pt x="10906" y="4222"/>
                      <a:pt x="10475" y="4654"/>
                      <a:pt x="9941" y="4654"/>
                    </a:cubicBezTo>
                    <a:lnTo>
                      <a:pt x="4109" y="4086"/>
                    </a:lnTo>
                    <a:lnTo>
                      <a:pt x="4097" y="4279"/>
                    </a:lnTo>
                    <a:lnTo>
                      <a:pt x="4665" y="10135"/>
                    </a:lnTo>
                    <a:cubicBezTo>
                      <a:pt x="4665" y="10668"/>
                      <a:pt x="4222" y="11099"/>
                      <a:pt x="3689" y="11099"/>
                    </a:cubicBezTo>
                    <a:cubicBezTo>
                      <a:pt x="3416" y="11099"/>
                      <a:pt x="3167" y="10997"/>
                      <a:pt x="2985" y="10793"/>
                    </a:cubicBezTo>
                    <a:cubicBezTo>
                      <a:pt x="2701" y="10486"/>
                      <a:pt x="2179" y="10044"/>
                      <a:pt x="1589" y="10044"/>
                    </a:cubicBezTo>
                    <a:cubicBezTo>
                      <a:pt x="659" y="10044"/>
                      <a:pt x="1" y="10793"/>
                      <a:pt x="1" y="11848"/>
                    </a:cubicBezTo>
                    <a:cubicBezTo>
                      <a:pt x="1" y="12903"/>
                      <a:pt x="659" y="13641"/>
                      <a:pt x="1589" y="13641"/>
                    </a:cubicBezTo>
                    <a:cubicBezTo>
                      <a:pt x="2179" y="13641"/>
                      <a:pt x="2690" y="13210"/>
                      <a:pt x="2985" y="12892"/>
                    </a:cubicBezTo>
                    <a:cubicBezTo>
                      <a:pt x="3167" y="12699"/>
                      <a:pt x="3416" y="12586"/>
                      <a:pt x="3689" y="12586"/>
                    </a:cubicBezTo>
                    <a:cubicBezTo>
                      <a:pt x="4222" y="12586"/>
                      <a:pt x="4665" y="13017"/>
                      <a:pt x="4665" y="13562"/>
                    </a:cubicBezTo>
                    <a:lnTo>
                      <a:pt x="4120" y="19111"/>
                    </a:lnTo>
                    <a:lnTo>
                      <a:pt x="9941" y="18543"/>
                    </a:lnTo>
                    <a:cubicBezTo>
                      <a:pt x="9946" y="18543"/>
                      <a:pt x="9950" y="18543"/>
                      <a:pt x="9955" y="18543"/>
                    </a:cubicBezTo>
                    <a:cubicBezTo>
                      <a:pt x="10820" y="18543"/>
                      <a:pt x="11243" y="19613"/>
                      <a:pt x="10611" y="20211"/>
                    </a:cubicBezTo>
                    <a:cubicBezTo>
                      <a:pt x="10293" y="20495"/>
                      <a:pt x="9851" y="21006"/>
                      <a:pt x="9851" y="21607"/>
                    </a:cubicBezTo>
                    <a:cubicBezTo>
                      <a:pt x="9851" y="22538"/>
                      <a:pt x="10600" y="23185"/>
                      <a:pt x="11655" y="23185"/>
                    </a:cubicBezTo>
                    <a:cubicBezTo>
                      <a:pt x="12710" y="23185"/>
                      <a:pt x="13448" y="22538"/>
                      <a:pt x="13448" y="21607"/>
                    </a:cubicBezTo>
                    <a:cubicBezTo>
                      <a:pt x="13448" y="21006"/>
                      <a:pt x="13017" y="20495"/>
                      <a:pt x="12699" y="20211"/>
                    </a:cubicBezTo>
                    <a:cubicBezTo>
                      <a:pt x="12067" y="19613"/>
                      <a:pt x="12479" y="18543"/>
                      <a:pt x="13355" y="18543"/>
                    </a:cubicBezTo>
                    <a:cubicBezTo>
                      <a:pt x="13359" y="18543"/>
                      <a:pt x="13364" y="18543"/>
                      <a:pt x="13368" y="18543"/>
                    </a:cubicBezTo>
                    <a:lnTo>
                      <a:pt x="19042" y="19088"/>
                    </a:lnTo>
                    <a:lnTo>
                      <a:pt x="19042" y="19088"/>
                    </a:lnTo>
                    <a:lnTo>
                      <a:pt x="18509" y="13550"/>
                    </a:lnTo>
                    <a:cubicBezTo>
                      <a:pt x="18509" y="13017"/>
                      <a:pt x="18940" y="12586"/>
                      <a:pt x="19474" y="12586"/>
                    </a:cubicBezTo>
                    <a:cubicBezTo>
                      <a:pt x="19746" y="12586"/>
                      <a:pt x="19996" y="12688"/>
                      <a:pt x="20188" y="12892"/>
                    </a:cubicBezTo>
                    <a:cubicBezTo>
                      <a:pt x="20472" y="13198"/>
                      <a:pt x="20983" y="13641"/>
                      <a:pt x="21584" y="13641"/>
                    </a:cubicBezTo>
                    <a:cubicBezTo>
                      <a:pt x="22515" y="13641"/>
                      <a:pt x="23162" y="12892"/>
                      <a:pt x="23162" y="11837"/>
                    </a:cubicBezTo>
                    <a:cubicBezTo>
                      <a:pt x="23162" y="10793"/>
                      <a:pt x="22515" y="10044"/>
                      <a:pt x="21584" y="10044"/>
                    </a:cubicBezTo>
                    <a:cubicBezTo>
                      <a:pt x="20983" y="10044"/>
                      <a:pt x="20472" y="10486"/>
                      <a:pt x="20188" y="10793"/>
                    </a:cubicBezTo>
                    <a:cubicBezTo>
                      <a:pt x="19996" y="10986"/>
                      <a:pt x="19746" y="11099"/>
                      <a:pt x="19474" y="11099"/>
                    </a:cubicBezTo>
                    <a:cubicBezTo>
                      <a:pt x="18940" y="11099"/>
                      <a:pt x="18509" y="10668"/>
                      <a:pt x="18509" y="10123"/>
                    </a:cubicBezTo>
                    <a:lnTo>
                      <a:pt x="19076" y="4279"/>
                    </a:lnTo>
                    <a:lnTo>
                      <a:pt x="19088" y="4097"/>
                    </a:lnTo>
                    <a:lnTo>
                      <a:pt x="13357" y="4654"/>
                    </a:lnTo>
                    <a:cubicBezTo>
                      <a:pt x="12835" y="4642"/>
                      <a:pt x="12404" y="4222"/>
                      <a:pt x="12404" y="3689"/>
                    </a:cubicBezTo>
                    <a:cubicBezTo>
                      <a:pt x="12392" y="3417"/>
                      <a:pt x="12506" y="3167"/>
                      <a:pt x="12699" y="2985"/>
                    </a:cubicBezTo>
                    <a:cubicBezTo>
                      <a:pt x="13017" y="2702"/>
                      <a:pt x="13448" y="2180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5308725" y="2134050"/>
                <a:ext cx="491100" cy="495075"/>
              </a:xfrm>
              <a:custGeom>
                <a:avLst/>
                <a:gdLst/>
                <a:ahLst/>
                <a:cxnLst/>
                <a:rect l="l" t="t" r="r" b="b"/>
                <a:pathLst>
                  <a:path w="19644" h="19803" extrusionOk="0">
                    <a:moveTo>
                      <a:pt x="11655" y="0"/>
                    </a:moveTo>
                    <a:cubicBezTo>
                      <a:pt x="10600" y="0"/>
                      <a:pt x="9862" y="658"/>
                      <a:pt x="9862" y="1589"/>
                    </a:cubicBezTo>
                    <a:cubicBezTo>
                      <a:pt x="9862" y="2179"/>
                      <a:pt x="10293" y="2690"/>
                      <a:pt x="10611" y="2985"/>
                    </a:cubicBezTo>
                    <a:cubicBezTo>
                      <a:pt x="11246" y="3586"/>
                      <a:pt x="10815" y="4653"/>
                      <a:pt x="9941" y="4653"/>
                    </a:cubicBezTo>
                    <a:lnTo>
                      <a:pt x="4120" y="4085"/>
                    </a:lnTo>
                    <a:lnTo>
                      <a:pt x="4086" y="4471"/>
                    </a:lnTo>
                    <a:lnTo>
                      <a:pt x="4653" y="10315"/>
                    </a:lnTo>
                    <a:cubicBezTo>
                      <a:pt x="4653" y="10849"/>
                      <a:pt x="4222" y="11291"/>
                      <a:pt x="3689" y="11291"/>
                    </a:cubicBezTo>
                    <a:cubicBezTo>
                      <a:pt x="3416" y="11291"/>
                      <a:pt x="3167" y="11178"/>
                      <a:pt x="2974" y="10985"/>
                    </a:cubicBezTo>
                    <a:cubicBezTo>
                      <a:pt x="2690" y="10667"/>
                      <a:pt x="2179" y="10236"/>
                      <a:pt x="1578" y="10236"/>
                    </a:cubicBezTo>
                    <a:cubicBezTo>
                      <a:pt x="647" y="10236"/>
                      <a:pt x="1" y="10974"/>
                      <a:pt x="1" y="12029"/>
                    </a:cubicBezTo>
                    <a:cubicBezTo>
                      <a:pt x="1" y="13084"/>
                      <a:pt x="647" y="13833"/>
                      <a:pt x="1578" y="13833"/>
                    </a:cubicBezTo>
                    <a:cubicBezTo>
                      <a:pt x="2179" y="13833"/>
                      <a:pt x="2690" y="13391"/>
                      <a:pt x="2974" y="13084"/>
                    </a:cubicBezTo>
                    <a:cubicBezTo>
                      <a:pt x="3147" y="12889"/>
                      <a:pt x="3393" y="12777"/>
                      <a:pt x="3651" y="12777"/>
                    </a:cubicBezTo>
                    <a:cubicBezTo>
                      <a:pt x="3664" y="12777"/>
                      <a:pt x="3676" y="12777"/>
                      <a:pt x="3689" y="12778"/>
                    </a:cubicBezTo>
                    <a:cubicBezTo>
                      <a:pt x="4222" y="12778"/>
                      <a:pt x="4653" y="13209"/>
                      <a:pt x="4653" y="13742"/>
                    </a:cubicBezTo>
                    <a:lnTo>
                      <a:pt x="4120" y="19235"/>
                    </a:lnTo>
                    <a:lnTo>
                      <a:pt x="9941" y="19802"/>
                    </a:lnTo>
                    <a:cubicBezTo>
                      <a:pt x="10815" y="19802"/>
                      <a:pt x="11246" y="18736"/>
                      <a:pt x="10600" y="18134"/>
                    </a:cubicBezTo>
                    <a:cubicBezTo>
                      <a:pt x="10293" y="17850"/>
                      <a:pt x="9851" y="17328"/>
                      <a:pt x="9851" y="16738"/>
                    </a:cubicBezTo>
                    <a:cubicBezTo>
                      <a:pt x="9851" y="15808"/>
                      <a:pt x="10600" y="15150"/>
                      <a:pt x="11655" y="15150"/>
                    </a:cubicBezTo>
                    <a:cubicBezTo>
                      <a:pt x="12710" y="15150"/>
                      <a:pt x="13448" y="15808"/>
                      <a:pt x="13448" y="16738"/>
                    </a:cubicBezTo>
                    <a:cubicBezTo>
                      <a:pt x="13448" y="17328"/>
                      <a:pt x="13017" y="17839"/>
                      <a:pt x="12699" y="18134"/>
                    </a:cubicBezTo>
                    <a:cubicBezTo>
                      <a:pt x="12063" y="18736"/>
                      <a:pt x="12483" y="19802"/>
                      <a:pt x="13368" y="19802"/>
                    </a:cubicBezTo>
                    <a:lnTo>
                      <a:pt x="19110" y="19246"/>
                    </a:lnTo>
                    <a:lnTo>
                      <a:pt x="19644" y="13754"/>
                    </a:lnTo>
                    <a:cubicBezTo>
                      <a:pt x="19644" y="13220"/>
                      <a:pt x="19201" y="12789"/>
                      <a:pt x="18668" y="12789"/>
                    </a:cubicBezTo>
                    <a:cubicBezTo>
                      <a:pt x="18407" y="12789"/>
                      <a:pt x="18146" y="12891"/>
                      <a:pt x="17964" y="13096"/>
                    </a:cubicBezTo>
                    <a:cubicBezTo>
                      <a:pt x="17681" y="13402"/>
                      <a:pt x="17170" y="13845"/>
                      <a:pt x="16568" y="13845"/>
                    </a:cubicBezTo>
                    <a:cubicBezTo>
                      <a:pt x="15638" y="13845"/>
                      <a:pt x="14991" y="13096"/>
                      <a:pt x="14991" y="12052"/>
                    </a:cubicBezTo>
                    <a:cubicBezTo>
                      <a:pt x="14991" y="10996"/>
                      <a:pt x="15638" y="10247"/>
                      <a:pt x="16568" y="10247"/>
                    </a:cubicBezTo>
                    <a:cubicBezTo>
                      <a:pt x="17170" y="10247"/>
                      <a:pt x="17681" y="10690"/>
                      <a:pt x="17964" y="10996"/>
                    </a:cubicBezTo>
                    <a:cubicBezTo>
                      <a:pt x="18146" y="11189"/>
                      <a:pt x="18407" y="11303"/>
                      <a:pt x="18668" y="11303"/>
                    </a:cubicBezTo>
                    <a:cubicBezTo>
                      <a:pt x="19201" y="11303"/>
                      <a:pt x="19644" y="10871"/>
                      <a:pt x="19644" y="10327"/>
                    </a:cubicBezTo>
                    <a:lnTo>
                      <a:pt x="19076" y="4483"/>
                    </a:lnTo>
                    <a:lnTo>
                      <a:pt x="19042" y="4108"/>
                    </a:lnTo>
                    <a:lnTo>
                      <a:pt x="13368" y="4664"/>
                    </a:lnTo>
                    <a:cubicBezTo>
                      <a:pt x="12824" y="4653"/>
                      <a:pt x="12392" y="4222"/>
                      <a:pt x="12404" y="3688"/>
                    </a:cubicBezTo>
                    <a:cubicBezTo>
                      <a:pt x="12392" y="3416"/>
                      <a:pt x="12506" y="3166"/>
                      <a:pt x="12699" y="2985"/>
                    </a:cubicBezTo>
                    <a:cubicBezTo>
                      <a:pt x="13017" y="2701"/>
                      <a:pt x="13448" y="2179"/>
                      <a:pt x="13448" y="1589"/>
                    </a:cubicBezTo>
                    <a:cubicBezTo>
                      <a:pt x="13448" y="658"/>
                      <a:pt x="12710" y="0"/>
                      <a:pt x="1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5018500" y="2134325"/>
                <a:ext cx="406275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6251" h="23310" extrusionOk="0">
                    <a:moveTo>
                      <a:pt x="8137" y="1"/>
                    </a:moveTo>
                    <a:cubicBezTo>
                      <a:pt x="7082" y="1"/>
                      <a:pt x="6333" y="647"/>
                      <a:pt x="6333" y="1578"/>
                    </a:cubicBezTo>
                    <a:cubicBezTo>
                      <a:pt x="6333" y="2179"/>
                      <a:pt x="6775" y="2690"/>
                      <a:pt x="7082" y="2974"/>
                    </a:cubicBezTo>
                    <a:cubicBezTo>
                      <a:pt x="7729" y="3575"/>
                      <a:pt x="7297" y="4642"/>
                      <a:pt x="6424" y="4642"/>
                    </a:cubicBezTo>
                    <a:lnTo>
                      <a:pt x="568" y="4074"/>
                    </a:lnTo>
                    <a:lnTo>
                      <a:pt x="534" y="4074"/>
                    </a:lnTo>
                    <a:lnTo>
                      <a:pt x="568" y="4449"/>
                    </a:lnTo>
                    <a:lnTo>
                      <a:pt x="1" y="10293"/>
                    </a:lnTo>
                    <a:cubicBezTo>
                      <a:pt x="1" y="10838"/>
                      <a:pt x="432" y="11269"/>
                      <a:pt x="965" y="11269"/>
                    </a:cubicBezTo>
                    <a:cubicBezTo>
                      <a:pt x="1238" y="11269"/>
                      <a:pt x="1499" y="11156"/>
                      <a:pt x="1680" y="10963"/>
                    </a:cubicBezTo>
                    <a:cubicBezTo>
                      <a:pt x="1964" y="10656"/>
                      <a:pt x="2475" y="10214"/>
                      <a:pt x="3076" y="10214"/>
                    </a:cubicBezTo>
                    <a:cubicBezTo>
                      <a:pt x="4007" y="10214"/>
                      <a:pt x="4653" y="10951"/>
                      <a:pt x="4653" y="12007"/>
                    </a:cubicBezTo>
                    <a:cubicBezTo>
                      <a:pt x="4653" y="13062"/>
                      <a:pt x="4007" y="13811"/>
                      <a:pt x="3076" y="13811"/>
                    </a:cubicBezTo>
                    <a:cubicBezTo>
                      <a:pt x="2475" y="13811"/>
                      <a:pt x="1964" y="13368"/>
                      <a:pt x="1680" y="13062"/>
                    </a:cubicBezTo>
                    <a:cubicBezTo>
                      <a:pt x="1499" y="12858"/>
                      <a:pt x="1238" y="12756"/>
                      <a:pt x="965" y="12756"/>
                    </a:cubicBezTo>
                    <a:cubicBezTo>
                      <a:pt x="432" y="12756"/>
                      <a:pt x="1" y="13187"/>
                      <a:pt x="1" y="13720"/>
                    </a:cubicBezTo>
                    <a:lnTo>
                      <a:pt x="534" y="19224"/>
                    </a:lnTo>
                    <a:lnTo>
                      <a:pt x="568" y="19224"/>
                    </a:lnTo>
                    <a:lnTo>
                      <a:pt x="6412" y="18656"/>
                    </a:lnTo>
                    <a:cubicBezTo>
                      <a:pt x="6957" y="18656"/>
                      <a:pt x="7388" y="19088"/>
                      <a:pt x="7388" y="19621"/>
                    </a:cubicBezTo>
                    <a:cubicBezTo>
                      <a:pt x="7388" y="19893"/>
                      <a:pt x="7275" y="20143"/>
                      <a:pt x="7082" y="20336"/>
                    </a:cubicBezTo>
                    <a:cubicBezTo>
                      <a:pt x="6764" y="20620"/>
                      <a:pt x="6333" y="21130"/>
                      <a:pt x="6333" y="21732"/>
                    </a:cubicBezTo>
                    <a:cubicBezTo>
                      <a:pt x="6333" y="22662"/>
                      <a:pt x="7071" y="23309"/>
                      <a:pt x="8126" y="23309"/>
                    </a:cubicBezTo>
                    <a:cubicBezTo>
                      <a:pt x="9181" y="23309"/>
                      <a:pt x="9930" y="22662"/>
                      <a:pt x="9930" y="21732"/>
                    </a:cubicBezTo>
                    <a:cubicBezTo>
                      <a:pt x="9930" y="21130"/>
                      <a:pt x="9488" y="20620"/>
                      <a:pt x="9181" y="20336"/>
                    </a:cubicBezTo>
                    <a:cubicBezTo>
                      <a:pt x="8977" y="20143"/>
                      <a:pt x="8875" y="19893"/>
                      <a:pt x="8875" y="19621"/>
                    </a:cubicBezTo>
                    <a:cubicBezTo>
                      <a:pt x="8875" y="19088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6251" y="13743"/>
                    </a:lnTo>
                    <a:cubicBezTo>
                      <a:pt x="16251" y="13198"/>
                      <a:pt x="15820" y="12767"/>
                      <a:pt x="15286" y="12767"/>
                    </a:cubicBezTo>
                    <a:cubicBezTo>
                      <a:pt x="15014" y="12767"/>
                      <a:pt x="14764" y="12880"/>
                      <a:pt x="14583" y="13073"/>
                    </a:cubicBezTo>
                    <a:cubicBezTo>
                      <a:pt x="14299" y="13380"/>
                      <a:pt x="13777" y="13822"/>
                      <a:pt x="13176" y="13822"/>
                    </a:cubicBezTo>
                    <a:cubicBezTo>
                      <a:pt x="12256" y="13822"/>
                      <a:pt x="11598" y="13085"/>
                      <a:pt x="11598" y="12029"/>
                    </a:cubicBezTo>
                    <a:cubicBezTo>
                      <a:pt x="11598" y="10974"/>
                      <a:pt x="12256" y="10225"/>
                      <a:pt x="13176" y="10225"/>
                    </a:cubicBezTo>
                    <a:cubicBezTo>
                      <a:pt x="13777" y="10225"/>
                      <a:pt x="14288" y="10668"/>
                      <a:pt x="14583" y="10974"/>
                    </a:cubicBezTo>
                    <a:cubicBezTo>
                      <a:pt x="14764" y="11178"/>
                      <a:pt x="15014" y="11280"/>
                      <a:pt x="15286" y="11280"/>
                    </a:cubicBezTo>
                    <a:cubicBezTo>
                      <a:pt x="15820" y="11280"/>
                      <a:pt x="16251" y="10849"/>
                      <a:pt x="16251" y="10316"/>
                    </a:cubicBezTo>
                    <a:lnTo>
                      <a:pt x="15684" y="4460"/>
                    </a:lnTo>
                    <a:lnTo>
                      <a:pt x="15729" y="4074"/>
                    </a:lnTo>
                    <a:lnTo>
                      <a:pt x="15684" y="4074"/>
                    </a:lnTo>
                    <a:lnTo>
                      <a:pt x="9851" y="4642"/>
                    </a:lnTo>
                    <a:cubicBezTo>
                      <a:pt x="8966" y="4642"/>
                      <a:pt x="8546" y="3575"/>
                      <a:pt x="9181" y="2974"/>
                    </a:cubicBezTo>
                    <a:cubicBezTo>
                      <a:pt x="9488" y="2690"/>
                      <a:pt x="9930" y="2179"/>
                      <a:pt x="9930" y="1578"/>
                    </a:cubicBezTo>
                    <a:cubicBezTo>
                      <a:pt x="9930" y="647"/>
                      <a:pt x="9193" y="1"/>
                      <a:pt x="81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5018500" y="1846375"/>
                <a:ext cx="4065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568" y="568"/>
                    </a:lnTo>
                    <a:lnTo>
                      <a:pt x="545" y="568"/>
                    </a:lnTo>
                    <a:lnTo>
                      <a:pt x="568" y="852"/>
                    </a:lnTo>
                    <a:lnTo>
                      <a:pt x="1" y="6696"/>
                    </a:lnTo>
                    <a:cubicBezTo>
                      <a:pt x="1" y="7229"/>
                      <a:pt x="432" y="7660"/>
                      <a:pt x="965" y="7660"/>
                    </a:cubicBezTo>
                    <a:cubicBezTo>
                      <a:pt x="978" y="7661"/>
                      <a:pt x="990" y="7661"/>
                      <a:pt x="1003" y="7661"/>
                    </a:cubicBezTo>
                    <a:cubicBezTo>
                      <a:pt x="1261" y="7661"/>
                      <a:pt x="1507" y="7549"/>
                      <a:pt x="1680" y="7365"/>
                    </a:cubicBezTo>
                    <a:cubicBezTo>
                      <a:pt x="1964" y="7048"/>
                      <a:pt x="2475" y="6616"/>
                      <a:pt x="3076" y="6616"/>
                    </a:cubicBezTo>
                    <a:cubicBezTo>
                      <a:pt x="4007" y="6616"/>
                      <a:pt x="4653" y="7354"/>
                      <a:pt x="4653" y="8409"/>
                    </a:cubicBezTo>
                    <a:cubicBezTo>
                      <a:pt x="4653" y="9465"/>
                      <a:pt x="4007" y="10202"/>
                      <a:pt x="3076" y="10202"/>
                    </a:cubicBezTo>
                    <a:cubicBezTo>
                      <a:pt x="2475" y="10202"/>
                      <a:pt x="1964" y="9771"/>
                      <a:pt x="1680" y="9453"/>
                    </a:cubicBezTo>
                    <a:cubicBezTo>
                      <a:pt x="1507" y="9269"/>
                      <a:pt x="1261" y="9158"/>
                      <a:pt x="1003" y="9158"/>
                    </a:cubicBezTo>
                    <a:cubicBezTo>
                      <a:pt x="990" y="9158"/>
                      <a:pt x="978" y="9158"/>
                      <a:pt x="965" y="9158"/>
                    </a:cubicBezTo>
                    <a:cubicBezTo>
                      <a:pt x="432" y="9158"/>
                      <a:pt x="1" y="9589"/>
                      <a:pt x="1" y="10123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12" y="16171"/>
                    </a:lnTo>
                    <a:cubicBezTo>
                      <a:pt x="7297" y="16171"/>
                      <a:pt x="7717" y="15105"/>
                      <a:pt x="7082" y="14503"/>
                    </a:cubicBezTo>
                    <a:cubicBezTo>
                      <a:pt x="6764" y="14219"/>
                      <a:pt x="6333" y="13709"/>
                      <a:pt x="6333" y="13107"/>
                    </a:cubicBezTo>
                    <a:cubicBezTo>
                      <a:pt x="6333" y="12177"/>
                      <a:pt x="7082" y="11519"/>
                      <a:pt x="8126" y="11519"/>
                    </a:cubicBezTo>
                    <a:cubicBezTo>
                      <a:pt x="9181" y="11519"/>
                      <a:pt x="9930" y="12177"/>
                      <a:pt x="9930" y="13107"/>
                    </a:cubicBezTo>
                    <a:cubicBezTo>
                      <a:pt x="9930" y="13709"/>
                      <a:pt x="9488" y="14219"/>
                      <a:pt x="9181" y="14503"/>
                    </a:cubicBezTo>
                    <a:cubicBezTo>
                      <a:pt x="8534" y="15105"/>
                      <a:pt x="8966" y="16171"/>
                      <a:pt x="9839" y="16171"/>
                    </a:cubicBezTo>
                    <a:lnTo>
                      <a:pt x="15695" y="15604"/>
                    </a:lnTo>
                    <a:lnTo>
                      <a:pt x="15729" y="15604"/>
                    </a:lnTo>
                    <a:lnTo>
                      <a:pt x="16262" y="10134"/>
                    </a:lnTo>
                    <a:cubicBezTo>
                      <a:pt x="16262" y="9601"/>
                      <a:pt x="15820" y="9170"/>
                      <a:pt x="15286" y="9170"/>
                    </a:cubicBezTo>
                    <a:cubicBezTo>
                      <a:pt x="15014" y="9170"/>
                      <a:pt x="14764" y="9272"/>
                      <a:pt x="14583" y="9476"/>
                    </a:cubicBezTo>
                    <a:cubicBezTo>
                      <a:pt x="14299" y="9782"/>
                      <a:pt x="13777" y="10225"/>
                      <a:pt x="13187" y="10225"/>
                    </a:cubicBezTo>
                    <a:cubicBezTo>
                      <a:pt x="12256" y="10225"/>
                      <a:pt x="11598" y="9476"/>
                      <a:pt x="11598" y="8421"/>
                    </a:cubicBezTo>
                    <a:cubicBezTo>
                      <a:pt x="11598" y="7377"/>
                      <a:pt x="12256" y="6628"/>
                      <a:pt x="13187" y="6628"/>
                    </a:cubicBezTo>
                    <a:cubicBezTo>
                      <a:pt x="13777" y="6628"/>
                      <a:pt x="14288" y="7070"/>
                      <a:pt x="14583" y="7377"/>
                    </a:cubicBezTo>
                    <a:cubicBezTo>
                      <a:pt x="14764" y="7570"/>
                      <a:pt x="15014" y="7683"/>
                      <a:pt x="15286" y="7683"/>
                    </a:cubicBezTo>
                    <a:cubicBezTo>
                      <a:pt x="15820" y="7683"/>
                      <a:pt x="16262" y="7252"/>
                      <a:pt x="16262" y="6707"/>
                    </a:cubicBezTo>
                    <a:lnTo>
                      <a:pt x="15695" y="863"/>
                    </a:lnTo>
                    <a:lnTo>
                      <a:pt x="15718" y="557"/>
                    </a:lnTo>
                    <a:lnTo>
                      <a:pt x="15695" y="557"/>
                    </a:lnTo>
                    <a:lnTo>
                      <a:pt x="9851" y="1"/>
                    </a:lnTo>
                    <a:cubicBezTo>
                      <a:pt x="9846" y="1"/>
                      <a:pt x="9841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065050" y="2889525"/>
                <a:ext cx="41820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2" y="4653"/>
                    </a:cubicBezTo>
                    <a:lnTo>
                      <a:pt x="4086" y="4086"/>
                    </a:lnTo>
                    <a:lnTo>
                      <a:pt x="4041" y="4086"/>
                    </a:lnTo>
                    <a:lnTo>
                      <a:pt x="4086" y="4506"/>
                    </a:lnTo>
                    <a:lnTo>
                      <a:pt x="4654" y="10361"/>
                    </a:lnTo>
                    <a:cubicBezTo>
                      <a:pt x="4654" y="10894"/>
                      <a:pt x="4222" y="11326"/>
                      <a:pt x="3689" y="11326"/>
                    </a:cubicBezTo>
                    <a:cubicBezTo>
                      <a:pt x="3417" y="11326"/>
                      <a:pt x="3156" y="11223"/>
                      <a:pt x="2974" y="11019"/>
                    </a:cubicBezTo>
                    <a:cubicBezTo>
                      <a:pt x="2690" y="10713"/>
                      <a:pt x="2180" y="10270"/>
                      <a:pt x="1578" y="10270"/>
                    </a:cubicBezTo>
                    <a:cubicBezTo>
                      <a:pt x="648" y="10270"/>
                      <a:pt x="1" y="11019"/>
                      <a:pt x="1" y="12075"/>
                    </a:cubicBezTo>
                    <a:cubicBezTo>
                      <a:pt x="1" y="13130"/>
                      <a:pt x="648" y="13868"/>
                      <a:pt x="1578" y="13868"/>
                    </a:cubicBezTo>
                    <a:cubicBezTo>
                      <a:pt x="2180" y="13868"/>
                      <a:pt x="2690" y="13436"/>
                      <a:pt x="2974" y="13119"/>
                    </a:cubicBezTo>
                    <a:cubicBezTo>
                      <a:pt x="3156" y="12926"/>
                      <a:pt x="3417" y="12812"/>
                      <a:pt x="3689" y="12812"/>
                    </a:cubicBezTo>
                    <a:cubicBezTo>
                      <a:pt x="4222" y="12812"/>
                      <a:pt x="4654" y="13243"/>
                      <a:pt x="4654" y="13788"/>
                    </a:cubicBezTo>
                    <a:lnTo>
                      <a:pt x="4143" y="19076"/>
                    </a:lnTo>
                    <a:lnTo>
                      <a:pt x="9942" y="19632"/>
                    </a:lnTo>
                    <a:cubicBezTo>
                      <a:pt x="10815" y="19632"/>
                      <a:pt x="11247" y="18566"/>
                      <a:pt x="10611" y="17964"/>
                    </a:cubicBezTo>
                    <a:cubicBezTo>
                      <a:pt x="10293" y="17680"/>
                      <a:pt x="9862" y="17170"/>
                      <a:pt x="9862" y="16568"/>
                    </a:cubicBezTo>
                    <a:cubicBezTo>
                      <a:pt x="9862" y="15638"/>
                      <a:pt x="10600" y="14991"/>
                      <a:pt x="11655" y="14991"/>
                    </a:cubicBezTo>
                    <a:cubicBezTo>
                      <a:pt x="12711" y="14991"/>
                      <a:pt x="13448" y="15638"/>
                      <a:pt x="13448" y="16568"/>
                    </a:cubicBezTo>
                    <a:cubicBezTo>
                      <a:pt x="13448" y="17170"/>
                      <a:pt x="13017" y="17680"/>
                      <a:pt x="12699" y="17964"/>
                    </a:cubicBezTo>
                    <a:cubicBezTo>
                      <a:pt x="12064" y="18566"/>
                      <a:pt x="12495" y="19632"/>
                      <a:pt x="13369" y="19632"/>
                    </a:cubicBezTo>
                    <a:lnTo>
                      <a:pt x="16728" y="19314"/>
                    </a:lnTo>
                    <a:lnTo>
                      <a:pt x="16728" y="4324"/>
                    </a:lnTo>
                    <a:lnTo>
                      <a:pt x="13369" y="4653"/>
                    </a:lnTo>
                    <a:cubicBezTo>
                      <a:pt x="12835" y="4653"/>
                      <a:pt x="12393" y="4222"/>
                      <a:pt x="12393" y="3677"/>
                    </a:cubicBezTo>
                    <a:cubicBezTo>
                      <a:pt x="12393" y="3416"/>
                      <a:pt x="12506" y="3155"/>
                      <a:pt x="12699" y="2974"/>
                    </a:cubicBezTo>
                    <a:cubicBezTo>
                      <a:pt x="13006" y="2690"/>
                      <a:pt x="13448" y="2179"/>
                      <a:pt x="13448" y="1578"/>
                    </a:cubicBezTo>
                    <a:cubicBezTo>
                      <a:pt x="13448" y="647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6153000" y="2600725"/>
                <a:ext cx="329975" cy="40515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206" extrusionOk="0">
                    <a:moveTo>
                      <a:pt x="6424" y="0"/>
                    </a:moveTo>
                    <a:lnTo>
                      <a:pt x="602" y="568"/>
                    </a:lnTo>
                    <a:lnTo>
                      <a:pt x="568" y="942"/>
                    </a:lnTo>
                    <a:lnTo>
                      <a:pt x="1" y="6786"/>
                    </a:lnTo>
                    <a:cubicBezTo>
                      <a:pt x="1" y="7378"/>
                      <a:pt x="477" y="7762"/>
                      <a:pt x="976" y="7762"/>
                    </a:cubicBezTo>
                    <a:cubicBezTo>
                      <a:pt x="1224" y="7762"/>
                      <a:pt x="1477" y="7667"/>
                      <a:pt x="1680" y="7456"/>
                    </a:cubicBezTo>
                    <a:cubicBezTo>
                      <a:pt x="1964" y="7150"/>
                      <a:pt x="2475" y="6707"/>
                      <a:pt x="3076" y="6707"/>
                    </a:cubicBezTo>
                    <a:cubicBezTo>
                      <a:pt x="4007" y="6707"/>
                      <a:pt x="4653" y="7456"/>
                      <a:pt x="4653" y="8511"/>
                    </a:cubicBezTo>
                    <a:cubicBezTo>
                      <a:pt x="4653" y="9555"/>
                      <a:pt x="4007" y="10304"/>
                      <a:pt x="3076" y="10304"/>
                    </a:cubicBezTo>
                    <a:cubicBezTo>
                      <a:pt x="2475" y="10304"/>
                      <a:pt x="1964" y="9862"/>
                      <a:pt x="1680" y="9555"/>
                    </a:cubicBezTo>
                    <a:cubicBezTo>
                      <a:pt x="1487" y="9362"/>
                      <a:pt x="1238" y="9249"/>
                      <a:pt x="965" y="9249"/>
                    </a:cubicBezTo>
                    <a:cubicBezTo>
                      <a:pt x="432" y="9249"/>
                      <a:pt x="1" y="9680"/>
                      <a:pt x="1" y="10213"/>
                    </a:cubicBezTo>
                    <a:lnTo>
                      <a:pt x="523" y="15638"/>
                    </a:lnTo>
                    <a:lnTo>
                      <a:pt x="557" y="15638"/>
                    </a:lnTo>
                    <a:lnTo>
                      <a:pt x="6412" y="16205"/>
                    </a:lnTo>
                    <a:cubicBezTo>
                      <a:pt x="6946" y="16205"/>
                      <a:pt x="7377" y="15774"/>
                      <a:pt x="7377" y="15241"/>
                    </a:cubicBezTo>
                    <a:cubicBezTo>
                      <a:pt x="7388" y="14968"/>
                      <a:pt x="7275" y="14707"/>
                      <a:pt x="7082" y="14526"/>
                    </a:cubicBezTo>
                    <a:cubicBezTo>
                      <a:pt x="6764" y="14242"/>
                      <a:pt x="6322" y="13731"/>
                      <a:pt x="6322" y="13130"/>
                    </a:cubicBezTo>
                    <a:cubicBezTo>
                      <a:pt x="6322" y="12199"/>
                      <a:pt x="7071" y="11553"/>
                      <a:pt x="8126" y="11553"/>
                    </a:cubicBezTo>
                    <a:cubicBezTo>
                      <a:pt x="9181" y="11553"/>
                      <a:pt x="9919" y="12199"/>
                      <a:pt x="9919" y="13130"/>
                    </a:cubicBezTo>
                    <a:cubicBezTo>
                      <a:pt x="9919" y="13731"/>
                      <a:pt x="9488" y="14242"/>
                      <a:pt x="9170" y="14526"/>
                    </a:cubicBezTo>
                    <a:cubicBezTo>
                      <a:pt x="8977" y="14707"/>
                      <a:pt x="8863" y="14968"/>
                      <a:pt x="8863" y="15241"/>
                    </a:cubicBezTo>
                    <a:cubicBezTo>
                      <a:pt x="8863" y="15774"/>
                      <a:pt x="9306" y="16205"/>
                      <a:pt x="9839" y="16205"/>
                    </a:cubicBezTo>
                    <a:lnTo>
                      <a:pt x="13198" y="15876"/>
                    </a:lnTo>
                    <a:lnTo>
                      <a:pt x="13198" y="10304"/>
                    </a:lnTo>
                    <a:cubicBezTo>
                      <a:pt x="12302" y="10259"/>
                      <a:pt x="11678" y="9533"/>
                      <a:pt x="11678" y="8500"/>
                    </a:cubicBezTo>
                    <a:cubicBezTo>
                      <a:pt x="11678" y="7479"/>
                      <a:pt x="12302" y="6741"/>
                      <a:pt x="13198" y="6707"/>
                    </a:cubicBezTo>
                    <a:lnTo>
                      <a:pt x="13198" y="330"/>
                    </a:lnTo>
                    <a:lnTo>
                      <a:pt x="9851" y="0"/>
                    </a:lnTo>
                    <a:cubicBezTo>
                      <a:pt x="9306" y="0"/>
                      <a:pt x="8875" y="432"/>
                      <a:pt x="8875" y="965"/>
                    </a:cubicBezTo>
                    <a:cubicBezTo>
                      <a:pt x="8875" y="1237"/>
                      <a:pt x="8988" y="1498"/>
                      <a:pt x="9181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93" y="4653"/>
                      <a:pt x="8137" y="4653"/>
                    </a:cubicBezTo>
                    <a:cubicBezTo>
                      <a:pt x="7082" y="4653"/>
                      <a:pt x="6333" y="4006"/>
                      <a:pt x="6333" y="3076"/>
                    </a:cubicBezTo>
                    <a:cubicBezTo>
                      <a:pt x="6333" y="2474"/>
                      <a:pt x="6775" y="1964"/>
                      <a:pt x="7082" y="1680"/>
                    </a:cubicBezTo>
                    <a:cubicBezTo>
                      <a:pt x="7286" y="1498"/>
                      <a:pt x="7388" y="1237"/>
                      <a:pt x="7388" y="965"/>
                    </a:cubicBezTo>
                    <a:cubicBezTo>
                      <a:pt x="7388" y="432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6065050" y="1382525"/>
                <a:ext cx="41792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23196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0804" y="3167"/>
                      <a:pt x="10906" y="3417"/>
                      <a:pt x="10906" y="3689"/>
                    </a:cubicBezTo>
                    <a:cubicBezTo>
                      <a:pt x="10906" y="4222"/>
                      <a:pt x="10475" y="4654"/>
                      <a:pt x="9942" y="4654"/>
                    </a:cubicBezTo>
                    <a:lnTo>
                      <a:pt x="4086" y="4086"/>
                    </a:lnTo>
                    <a:lnTo>
                      <a:pt x="4064" y="4086"/>
                    </a:lnTo>
                    <a:lnTo>
                      <a:pt x="4086" y="4290"/>
                    </a:lnTo>
                    <a:lnTo>
                      <a:pt x="4654" y="10135"/>
                    </a:lnTo>
                    <a:cubicBezTo>
                      <a:pt x="4654" y="10668"/>
                      <a:pt x="4222" y="11110"/>
                      <a:pt x="3689" y="11110"/>
                    </a:cubicBezTo>
                    <a:cubicBezTo>
                      <a:pt x="3417" y="11110"/>
                      <a:pt x="3156" y="10997"/>
                      <a:pt x="2974" y="10804"/>
                    </a:cubicBezTo>
                    <a:cubicBezTo>
                      <a:pt x="2690" y="10486"/>
                      <a:pt x="2180" y="10055"/>
                      <a:pt x="1578" y="10055"/>
                    </a:cubicBezTo>
                    <a:cubicBezTo>
                      <a:pt x="648" y="10055"/>
                      <a:pt x="1" y="10793"/>
                      <a:pt x="1" y="11848"/>
                    </a:cubicBezTo>
                    <a:cubicBezTo>
                      <a:pt x="1" y="12903"/>
                      <a:pt x="648" y="13652"/>
                      <a:pt x="1578" y="13652"/>
                    </a:cubicBezTo>
                    <a:cubicBezTo>
                      <a:pt x="2180" y="13652"/>
                      <a:pt x="2690" y="13210"/>
                      <a:pt x="2974" y="12892"/>
                    </a:cubicBezTo>
                    <a:cubicBezTo>
                      <a:pt x="3147" y="12708"/>
                      <a:pt x="3393" y="12596"/>
                      <a:pt x="3652" y="12596"/>
                    </a:cubicBezTo>
                    <a:cubicBezTo>
                      <a:pt x="3664" y="12596"/>
                      <a:pt x="3677" y="12596"/>
                      <a:pt x="3689" y="12597"/>
                    </a:cubicBezTo>
                    <a:cubicBezTo>
                      <a:pt x="4222" y="12597"/>
                      <a:pt x="4654" y="13028"/>
                      <a:pt x="4654" y="13562"/>
                    </a:cubicBezTo>
                    <a:lnTo>
                      <a:pt x="4120" y="19111"/>
                    </a:lnTo>
                    <a:lnTo>
                      <a:pt x="9942" y="18543"/>
                    </a:lnTo>
                    <a:cubicBezTo>
                      <a:pt x="10815" y="18543"/>
                      <a:pt x="11235" y="19610"/>
                      <a:pt x="10600" y="20211"/>
                    </a:cubicBezTo>
                    <a:cubicBezTo>
                      <a:pt x="10293" y="20495"/>
                      <a:pt x="9851" y="21017"/>
                      <a:pt x="9851" y="21607"/>
                    </a:cubicBezTo>
                    <a:cubicBezTo>
                      <a:pt x="9851" y="22538"/>
                      <a:pt x="10600" y="23196"/>
                      <a:pt x="11655" y="23196"/>
                    </a:cubicBezTo>
                    <a:cubicBezTo>
                      <a:pt x="12699" y="23196"/>
                      <a:pt x="13448" y="22538"/>
                      <a:pt x="13448" y="21607"/>
                    </a:cubicBezTo>
                    <a:cubicBezTo>
                      <a:pt x="13448" y="21017"/>
                      <a:pt x="13006" y="20506"/>
                      <a:pt x="12699" y="20211"/>
                    </a:cubicBezTo>
                    <a:cubicBezTo>
                      <a:pt x="12052" y="19610"/>
                      <a:pt x="12484" y="18543"/>
                      <a:pt x="13357" y="18543"/>
                    </a:cubicBezTo>
                    <a:lnTo>
                      <a:pt x="16716" y="18861"/>
                    </a:lnTo>
                    <a:lnTo>
                      <a:pt x="16716" y="13641"/>
                    </a:lnTo>
                    <a:cubicBezTo>
                      <a:pt x="15831" y="13607"/>
                      <a:pt x="15207" y="12881"/>
                      <a:pt x="15207" y="11848"/>
                    </a:cubicBezTo>
                    <a:cubicBezTo>
                      <a:pt x="15207" y="10827"/>
                      <a:pt x="15831" y="10089"/>
                      <a:pt x="16716" y="10055"/>
                    </a:cubicBezTo>
                    <a:lnTo>
                      <a:pt x="16716" y="4336"/>
                    </a:lnTo>
                    <a:lnTo>
                      <a:pt x="13369" y="4654"/>
                    </a:lnTo>
                    <a:cubicBezTo>
                      <a:pt x="12824" y="4654"/>
                      <a:pt x="12393" y="4222"/>
                      <a:pt x="12393" y="3689"/>
                    </a:cubicBezTo>
                    <a:cubicBezTo>
                      <a:pt x="12393" y="3417"/>
                      <a:pt x="12506" y="3167"/>
                      <a:pt x="12699" y="2974"/>
                    </a:cubicBezTo>
                    <a:cubicBezTo>
                      <a:pt x="13006" y="2690"/>
                      <a:pt x="13448" y="2180"/>
                      <a:pt x="13448" y="1578"/>
                    </a:cubicBezTo>
                    <a:cubicBezTo>
                      <a:pt x="13448" y="648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5771425" y="2512775"/>
                <a:ext cx="49820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41" extrusionOk="0">
                    <a:moveTo>
                      <a:pt x="8274" y="1"/>
                    </a:moveTo>
                    <a:cubicBezTo>
                      <a:pt x="7218" y="1"/>
                      <a:pt x="6469" y="659"/>
                      <a:pt x="6469" y="1589"/>
                    </a:cubicBezTo>
                    <a:cubicBezTo>
                      <a:pt x="6469" y="2179"/>
                      <a:pt x="6912" y="2690"/>
                      <a:pt x="7218" y="2985"/>
                    </a:cubicBezTo>
                    <a:cubicBezTo>
                      <a:pt x="7865" y="3587"/>
                      <a:pt x="7434" y="4653"/>
                      <a:pt x="6560" y="4653"/>
                    </a:cubicBezTo>
                    <a:lnTo>
                      <a:pt x="705" y="4086"/>
                    </a:lnTo>
                    <a:lnTo>
                      <a:pt x="602" y="4097"/>
                    </a:lnTo>
                    <a:lnTo>
                      <a:pt x="568" y="4460"/>
                    </a:lnTo>
                    <a:lnTo>
                      <a:pt x="1" y="10304"/>
                    </a:lnTo>
                    <a:cubicBezTo>
                      <a:pt x="1" y="10838"/>
                      <a:pt x="432" y="11280"/>
                      <a:pt x="966" y="11280"/>
                    </a:cubicBezTo>
                    <a:cubicBezTo>
                      <a:pt x="1238" y="11280"/>
                      <a:pt x="1499" y="11167"/>
                      <a:pt x="1680" y="10974"/>
                    </a:cubicBezTo>
                    <a:cubicBezTo>
                      <a:pt x="1964" y="10656"/>
                      <a:pt x="2475" y="10225"/>
                      <a:pt x="3076" y="10225"/>
                    </a:cubicBezTo>
                    <a:cubicBezTo>
                      <a:pt x="4007" y="10225"/>
                      <a:pt x="4654" y="10963"/>
                      <a:pt x="4654" y="12018"/>
                    </a:cubicBezTo>
                    <a:cubicBezTo>
                      <a:pt x="4654" y="13073"/>
                      <a:pt x="4007" y="13822"/>
                      <a:pt x="3076" y="13822"/>
                    </a:cubicBezTo>
                    <a:cubicBezTo>
                      <a:pt x="2475" y="13822"/>
                      <a:pt x="1964" y="13380"/>
                      <a:pt x="1680" y="13073"/>
                    </a:cubicBezTo>
                    <a:cubicBezTo>
                      <a:pt x="1499" y="12869"/>
                      <a:pt x="1238" y="12767"/>
                      <a:pt x="966" y="12767"/>
                    </a:cubicBezTo>
                    <a:cubicBezTo>
                      <a:pt x="432" y="12767"/>
                      <a:pt x="1" y="13198"/>
                      <a:pt x="1" y="13731"/>
                    </a:cubicBezTo>
                    <a:lnTo>
                      <a:pt x="523" y="19167"/>
                    </a:lnTo>
                    <a:lnTo>
                      <a:pt x="705" y="19156"/>
                    </a:lnTo>
                    <a:lnTo>
                      <a:pt x="6549" y="18588"/>
                    </a:lnTo>
                    <a:cubicBezTo>
                      <a:pt x="7434" y="18588"/>
                      <a:pt x="7854" y="19655"/>
                      <a:pt x="7218" y="20256"/>
                    </a:cubicBezTo>
                    <a:cubicBezTo>
                      <a:pt x="6900" y="20540"/>
                      <a:pt x="6469" y="21062"/>
                      <a:pt x="6469" y="21652"/>
                    </a:cubicBezTo>
                    <a:cubicBezTo>
                      <a:pt x="6469" y="22583"/>
                      <a:pt x="7207" y="23241"/>
                      <a:pt x="8262" y="23241"/>
                    </a:cubicBezTo>
                    <a:cubicBezTo>
                      <a:pt x="9318" y="23241"/>
                      <a:pt x="10067" y="22583"/>
                      <a:pt x="10067" y="21652"/>
                    </a:cubicBezTo>
                    <a:cubicBezTo>
                      <a:pt x="10067" y="21062"/>
                      <a:pt x="9624" y="20552"/>
                      <a:pt x="9318" y="20256"/>
                    </a:cubicBezTo>
                    <a:cubicBezTo>
                      <a:pt x="8671" y="19655"/>
                      <a:pt x="9102" y="18588"/>
                      <a:pt x="9976" y="18588"/>
                    </a:cubicBezTo>
                    <a:lnTo>
                      <a:pt x="15797" y="19156"/>
                    </a:lnTo>
                    <a:lnTo>
                      <a:pt x="15797" y="19156"/>
                    </a:lnTo>
                    <a:lnTo>
                      <a:pt x="15275" y="13731"/>
                    </a:lnTo>
                    <a:cubicBezTo>
                      <a:pt x="15275" y="13198"/>
                      <a:pt x="15706" y="12767"/>
                      <a:pt x="16240" y="12767"/>
                    </a:cubicBezTo>
                    <a:cubicBezTo>
                      <a:pt x="16512" y="12767"/>
                      <a:pt x="16762" y="12880"/>
                      <a:pt x="16955" y="13073"/>
                    </a:cubicBezTo>
                    <a:cubicBezTo>
                      <a:pt x="17238" y="13380"/>
                      <a:pt x="17749" y="13822"/>
                      <a:pt x="18350" y="13822"/>
                    </a:cubicBezTo>
                    <a:cubicBezTo>
                      <a:pt x="19281" y="13822"/>
                      <a:pt x="19928" y="13073"/>
                      <a:pt x="19928" y="12029"/>
                    </a:cubicBezTo>
                    <a:cubicBezTo>
                      <a:pt x="19928" y="10974"/>
                      <a:pt x="19281" y="10225"/>
                      <a:pt x="18350" y="10225"/>
                    </a:cubicBezTo>
                    <a:cubicBezTo>
                      <a:pt x="17749" y="10225"/>
                      <a:pt x="17238" y="10668"/>
                      <a:pt x="16955" y="10974"/>
                    </a:cubicBezTo>
                    <a:cubicBezTo>
                      <a:pt x="16755" y="11189"/>
                      <a:pt x="16502" y="11285"/>
                      <a:pt x="16254" y="11285"/>
                    </a:cubicBezTo>
                    <a:cubicBezTo>
                      <a:pt x="15755" y="11285"/>
                      <a:pt x="15275" y="10899"/>
                      <a:pt x="15275" y="10316"/>
                    </a:cubicBezTo>
                    <a:lnTo>
                      <a:pt x="15843" y="4460"/>
                    </a:lnTo>
                    <a:lnTo>
                      <a:pt x="15877" y="4086"/>
                    </a:lnTo>
                    <a:lnTo>
                      <a:pt x="15843" y="4086"/>
                    </a:lnTo>
                    <a:lnTo>
                      <a:pt x="9987" y="4653"/>
                    </a:lnTo>
                    <a:cubicBezTo>
                      <a:pt x="9102" y="4653"/>
                      <a:pt x="8682" y="3587"/>
                      <a:pt x="9318" y="2985"/>
                    </a:cubicBezTo>
                    <a:cubicBezTo>
                      <a:pt x="9624" y="2701"/>
                      <a:pt x="10067" y="2179"/>
                      <a:pt x="10067" y="1589"/>
                    </a:cubicBezTo>
                    <a:cubicBezTo>
                      <a:pt x="10067" y="659"/>
                      <a:pt x="9329" y="1"/>
                      <a:pt x="8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4174225" y="2977475"/>
                <a:ext cx="5844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15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589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14"/>
                    </a:lnTo>
                    <a:cubicBezTo>
                      <a:pt x="10815" y="16114"/>
                      <a:pt x="11246" y="15048"/>
                      <a:pt x="10611" y="14446"/>
                    </a:cubicBezTo>
                    <a:cubicBezTo>
                      <a:pt x="10293" y="14162"/>
                      <a:pt x="9862" y="13652"/>
                      <a:pt x="9862" y="13050"/>
                    </a:cubicBezTo>
                    <a:cubicBezTo>
                      <a:pt x="9862" y="12120"/>
                      <a:pt x="10600" y="11473"/>
                      <a:pt x="11655" y="11473"/>
                    </a:cubicBezTo>
                    <a:cubicBezTo>
                      <a:pt x="12710" y="11473"/>
                      <a:pt x="13459" y="12120"/>
                      <a:pt x="13459" y="13050"/>
                    </a:cubicBezTo>
                    <a:cubicBezTo>
                      <a:pt x="13459" y="13652"/>
                      <a:pt x="13017" y="14162"/>
                      <a:pt x="12699" y="14446"/>
                    </a:cubicBezTo>
                    <a:cubicBezTo>
                      <a:pt x="12063" y="15048"/>
                      <a:pt x="12495" y="16114"/>
                      <a:pt x="13368" y="16114"/>
                    </a:cubicBezTo>
                    <a:lnTo>
                      <a:pt x="19224" y="15547"/>
                    </a:lnTo>
                    <a:lnTo>
                      <a:pt x="19247" y="15547"/>
                    </a:lnTo>
                    <a:lnTo>
                      <a:pt x="18736" y="10259"/>
                    </a:lnTo>
                    <a:cubicBezTo>
                      <a:pt x="18736" y="9725"/>
                      <a:pt x="19167" y="9294"/>
                      <a:pt x="19700" y="9294"/>
                    </a:cubicBezTo>
                    <a:cubicBezTo>
                      <a:pt x="19712" y="9294"/>
                      <a:pt x="19724" y="9293"/>
                      <a:pt x="19736" y="9293"/>
                    </a:cubicBezTo>
                    <a:cubicBezTo>
                      <a:pt x="19985" y="9293"/>
                      <a:pt x="20231" y="9405"/>
                      <a:pt x="20404" y="9589"/>
                    </a:cubicBezTo>
                    <a:cubicBezTo>
                      <a:pt x="20688" y="9907"/>
                      <a:pt x="21198" y="10338"/>
                      <a:pt x="21800" y="10338"/>
                    </a:cubicBezTo>
                    <a:cubicBezTo>
                      <a:pt x="22730" y="10338"/>
                      <a:pt x="23377" y="9601"/>
                      <a:pt x="23377" y="8545"/>
                    </a:cubicBezTo>
                    <a:cubicBezTo>
                      <a:pt x="23377" y="7490"/>
                      <a:pt x="22730" y="6752"/>
                      <a:pt x="21800" y="6752"/>
                    </a:cubicBezTo>
                    <a:cubicBezTo>
                      <a:pt x="21198" y="6752"/>
                      <a:pt x="20688" y="7183"/>
                      <a:pt x="20404" y="7501"/>
                    </a:cubicBezTo>
                    <a:cubicBezTo>
                      <a:pt x="20231" y="7685"/>
                      <a:pt x="19985" y="7797"/>
                      <a:pt x="19736" y="7797"/>
                    </a:cubicBezTo>
                    <a:cubicBezTo>
                      <a:pt x="19724" y="7797"/>
                      <a:pt x="19712" y="7797"/>
                      <a:pt x="19700" y="7796"/>
                    </a:cubicBezTo>
                    <a:cubicBezTo>
                      <a:pt x="19156" y="7796"/>
                      <a:pt x="18725" y="7365"/>
                      <a:pt x="18725" y="6832"/>
                    </a:cubicBezTo>
                    <a:lnTo>
                      <a:pt x="19292" y="976"/>
                    </a:lnTo>
                    <a:lnTo>
                      <a:pt x="19337" y="579"/>
                    </a:lnTo>
                    <a:lnTo>
                      <a:pt x="19213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17" y="1964"/>
                      <a:pt x="13448" y="2474"/>
                      <a:pt x="13448" y="3076"/>
                    </a:cubicBezTo>
                    <a:cubicBezTo>
                      <a:pt x="13448" y="4006"/>
                      <a:pt x="12710" y="4653"/>
                      <a:pt x="11655" y="4653"/>
                    </a:cubicBezTo>
                    <a:cubicBezTo>
                      <a:pt x="10600" y="4653"/>
                      <a:pt x="9851" y="4006"/>
                      <a:pt x="9851" y="3076"/>
                    </a:cubicBezTo>
                    <a:cubicBezTo>
                      <a:pt x="9851" y="2474"/>
                      <a:pt x="10293" y="1964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5308725" y="2889525"/>
                <a:ext cx="57905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1" y="4653"/>
                    </a:cubicBezTo>
                    <a:lnTo>
                      <a:pt x="4120" y="4086"/>
                    </a:lnTo>
                    <a:lnTo>
                      <a:pt x="4086" y="4506"/>
                    </a:lnTo>
                    <a:lnTo>
                      <a:pt x="4653" y="10361"/>
                    </a:lnTo>
                    <a:cubicBezTo>
                      <a:pt x="4653" y="10894"/>
                      <a:pt x="4222" y="11326"/>
                      <a:pt x="3677" y="11326"/>
                    </a:cubicBezTo>
                    <a:cubicBezTo>
                      <a:pt x="3416" y="11326"/>
                      <a:pt x="3155" y="11223"/>
                      <a:pt x="2974" y="11019"/>
                    </a:cubicBezTo>
                    <a:cubicBezTo>
                      <a:pt x="2690" y="10713"/>
                      <a:pt x="2179" y="10270"/>
                      <a:pt x="1578" y="10270"/>
                    </a:cubicBezTo>
                    <a:cubicBezTo>
                      <a:pt x="647" y="10270"/>
                      <a:pt x="1" y="11019"/>
                      <a:pt x="1" y="12075"/>
                    </a:cubicBezTo>
                    <a:cubicBezTo>
                      <a:pt x="1" y="13130"/>
                      <a:pt x="647" y="13868"/>
                      <a:pt x="1578" y="13868"/>
                    </a:cubicBezTo>
                    <a:cubicBezTo>
                      <a:pt x="2179" y="13868"/>
                      <a:pt x="2690" y="13425"/>
                      <a:pt x="2974" y="13119"/>
                    </a:cubicBezTo>
                    <a:cubicBezTo>
                      <a:pt x="3155" y="12926"/>
                      <a:pt x="3416" y="12812"/>
                      <a:pt x="3677" y="12812"/>
                    </a:cubicBezTo>
                    <a:cubicBezTo>
                      <a:pt x="4222" y="12812"/>
                      <a:pt x="4653" y="13243"/>
                      <a:pt x="4653" y="13788"/>
                    </a:cubicBezTo>
                    <a:lnTo>
                      <a:pt x="4143" y="19076"/>
                    </a:lnTo>
                    <a:lnTo>
                      <a:pt x="9941" y="19632"/>
                    </a:lnTo>
                    <a:cubicBezTo>
                      <a:pt x="10815" y="19632"/>
                      <a:pt x="11246" y="18566"/>
                      <a:pt x="10600" y="17964"/>
                    </a:cubicBezTo>
                    <a:cubicBezTo>
                      <a:pt x="10293" y="17680"/>
                      <a:pt x="9851" y="17170"/>
                      <a:pt x="9851" y="16568"/>
                    </a:cubicBezTo>
                    <a:cubicBezTo>
                      <a:pt x="9851" y="15638"/>
                      <a:pt x="10600" y="14980"/>
                      <a:pt x="11655" y="14980"/>
                    </a:cubicBezTo>
                    <a:cubicBezTo>
                      <a:pt x="12710" y="14980"/>
                      <a:pt x="13448" y="15638"/>
                      <a:pt x="13448" y="16568"/>
                    </a:cubicBezTo>
                    <a:cubicBezTo>
                      <a:pt x="13448" y="17170"/>
                      <a:pt x="13005" y="17669"/>
                      <a:pt x="12699" y="17964"/>
                    </a:cubicBezTo>
                    <a:cubicBezTo>
                      <a:pt x="12063" y="18566"/>
                      <a:pt x="12483" y="19632"/>
                      <a:pt x="13368" y="19632"/>
                    </a:cubicBezTo>
                    <a:lnTo>
                      <a:pt x="19020" y="19088"/>
                    </a:lnTo>
                    <a:lnTo>
                      <a:pt x="18509" y="13788"/>
                    </a:lnTo>
                    <a:cubicBezTo>
                      <a:pt x="18509" y="13255"/>
                      <a:pt x="18952" y="12824"/>
                      <a:pt x="19485" y="12824"/>
                    </a:cubicBezTo>
                    <a:cubicBezTo>
                      <a:pt x="19746" y="12824"/>
                      <a:pt x="20007" y="12926"/>
                      <a:pt x="20188" y="13130"/>
                    </a:cubicBezTo>
                    <a:cubicBezTo>
                      <a:pt x="20472" y="13436"/>
                      <a:pt x="20983" y="13879"/>
                      <a:pt x="21584" y="13879"/>
                    </a:cubicBezTo>
                    <a:cubicBezTo>
                      <a:pt x="22515" y="13879"/>
                      <a:pt x="23162" y="13130"/>
                      <a:pt x="23162" y="12075"/>
                    </a:cubicBezTo>
                    <a:cubicBezTo>
                      <a:pt x="23162" y="11019"/>
                      <a:pt x="22515" y="10282"/>
                      <a:pt x="21584" y="10282"/>
                    </a:cubicBezTo>
                    <a:cubicBezTo>
                      <a:pt x="20983" y="10282"/>
                      <a:pt x="20472" y="10713"/>
                      <a:pt x="20188" y="11031"/>
                    </a:cubicBezTo>
                    <a:cubicBezTo>
                      <a:pt x="20007" y="11223"/>
                      <a:pt x="19746" y="11337"/>
                      <a:pt x="19485" y="11337"/>
                    </a:cubicBezTo>
                    <a:cubicBezTo>
                      <a:pt x="18940" y="11337"/>
                      <a:pt x="18509" y="10894"/>
                      <a:pt x="18509" y="10361"/>
                    </a:cubicBezTo>
                    <a:lnTo>
                      <a:pt x="19076" y="4517"/>
                    </a:lnTo>
                    <a:lnTo>
                      <a:pt x="19042" y="4097"/>
                    </a:lnTo>
                    <a:lnTo>
                      <a:pt x="13368" y="4653"/>
                    </a:lnTo>
                    <a:cubicBezTo>
                      <a:pt x="12824" y="4653"/>
                      <a:pt x="12392" y="4222"/>
                      <a:pt x="12392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5771425" y="2977475"/>
                <a:ext cx="4099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399" h="19655" extrusionOk="0">
                    <a:moveTo>
                      <a:pt x="9964" y="0"/>
                    </a:moveTo>
                    <a:cubicBezTo>
                      <a:pt x="9442" y="12"/>
                      <a:pt x="9011" y="443"/>
                      <a:pt x="9011" y="976"/>
                    </a:cubicBezTo>
                    <a:cubicBezTo>
                      <a:pt x="9011" y="1237"/>
                      <a:pt x="9125" y="1498"/>
                      <a:pt x="9318" y="1680"/>
                    </a:cubicBezTo>
                    <a:cubicBezTo>
                      <a:pt x="9624" y="1964"/>
                      <a:pt x="10067" y="2474"/>
                      <a:pt x="10067" y="3076"/>
                    </a:cubicBezTo>
                    <a:cubicBezTo>
                      <a:pt x="10067" y="4006"/>
                      <a:pt x="9329" y="4653"/>
                      <a:pt x="8274" y="4653"/>
                    </a:cubicBezTo>
                    <a:cubicBezTo>
                      <a:pt x="7218" y="4653"/>
                      <a:pt x="6469" y="4006"/>
                      <a:pt x="6469" y="3076"/>
                    </a:cubicBezTo>
                    <a:cubicBezTo>
                      <a:pt x="6469" y="2474"/>
                      <a:pt x="6912" y="1964"/>
                      <a:pt x="7218" y="1680"/>
                    </a:cubicBezTo>
                    <a:cubicBezTo>
                      <a:pt x="7865" y="1078"/>
                      <a:pt x="7434" y="12"/>
                      <a:pt x="6560" y="12"/>
                    </a:cubicBezTo>
                    <a:lnTo>
                      <a:pt x="705" y="579"/>
                    </a:lnTo>
                    <a:lnTo>
                      <a:pt x="523" y="590"/>
                    </a:lnTo>
                    <a:lnTo>
                      <a:pt x="568" y="999"/>
                    </a:lnTo>
                    <a:lnTo>
                      <a:pt x="1" y="6854"/>
                    </a:lnTo>
                    <a:cubicBezTo>
                      <a:pt x="1" y="7388"/>
                      <a:pt x="432" y="7819"/>
                      <a:pt x="966" y="7819"/>
                    </a:cubicBezTo>
                    <a:cubicBezTo>
                      <a:pt x="1238" y="7819"/>
                      <a:pt x="1499" y="7717"/>
                      <a:pt x="1680" y="7513"/>
                    </a:cubicBezTo>
                    <a:cubicBezTo>
                      <a:pt x="1964" y="7206"/>
                      <a:pt x="2475" y="6764"/>
                      <a:pt x="3076" y="6764"/>
                    </a:cubicBezTo>
                    <a:cubicBezTo>
                      <a:pt x="4007" y="6764"/>
                      <a:pt x="4654" y="7513"/>
                      <a:pt x="4654" y="8568"/>
                    </a:cubicBezTo>
                    <a:cubicBezTo>
                      <a:pt x="4654" y="9623"/>
                      <a:pt x="4007" y="10361"/>
                      <a:pt x="3076" y="10361"/>
                    </a:cubicBezTo>
                    <a:cubicBezTo>
                      <a:pt x="2475" y="10361"/>
                      <a:pt x="1964" y="9930"/>
                      <a:pt x="1680" y="9612"/>
                    </a:cubicBezTo>
                    <a:cubicBezTo>
                      <a:pt x="1499" y="9419"/>
                      <a:pt x="1238" y="9306"/>
                      <a:pt x="966" y="9306"/>
                    </a:cubicBezTo>
                    <a:cubicBezTo>
                      <a:pt x="432" y="9306"/>
                      <a:pt x="1" y="9748"/>
                      <a:pt x="1" y="10281"/>
                    </a:cubicBezTo>
                    <a:lnTo>
                      <a:pt x="512" y="15581"/>
                    </a:lnTo>
                    <a:lnTo>
                      <a:pt x="705" y="15570"/>
                    </a:lnTo>
                    <a:lnTo>
                      <a:pt x="6549" y="15002"/>
                    </a:lnTo>
                    <a:cubicBezTo>
                      <a:pt x="7093" y="15002"/>
                      <a:pt x="7525" y="15433"/>
                      <a:pt x="7525" y="15967"/>
                    </a:cubicBezTo>
                    <a:cubicBezTo>
                      <a:pt x="7525" y="16239"/>
                      <a:pt x="7411" y="16489"/>
                      <a:pt x="7218" y="16670"/>
                    </a:cubicBezTo>
                    <a:cubicBezTo>
                      <a:pt x="6900" y="16954"/>
                      <a:pt x="6469" y="17476"/>
                      <a:pt x="6469" y="18077"/>
                    </a:cubicBezTo>
                    <a:cubicBezTo>
                      <a:pt x="6469" y="18997"/>
                      <a:pt x="7207" y="19655"/>
                      <a:pt x="8262" y="19655"/>
                    </a:cubicBezTo>
                    <a:cubicBezTo>
                      <a:pt x="9318" y="19655"/>
                      <a:pt x="10067" y="18997"/>
                      <a:pt x="10067" y="18077"/>
                    </a:cubicBezTo>
                    <a:cubicBezTo>
                      <a:pt x="10067" y="17476"/>
                      <a:pt x="9624" y="16965"/>
                      <a:pt x="9318" y="16670"/>
                    </a:cubicBezTo>
                    <a:cubicBezTo>
                      <a:pt x="9113" y="16489"/>
                      <a:pt x="9011" y="16239"/>
                      <a:pt x="9011" y="15967"/>
                    </a:cubicBezTo>
                    <a:cubicBezTo>
                      <a:pt x="9011" y="15433"/>
                      <a:pt x="9442" y="15002"/>
                      <a:pt x="9976" y="15002"/>
                    </a:cubicBezTo>
                    <a:lnTo>
                      <a:pt x="15831" y="15570"/>
                    </a:lnTo>
                    <a:lnTo>
                      <a:pt x="15888" y="15570"/>
                    </a:lnTo>
                    <a:lnTo>
                      <a:pt x="16387" y="10270"/>
                    </a:lnTo>
                    <a:cubicBezTo>
                      <a:pt x="16387" y="9737"/>
                      <a:pt x="15956" y="9306"/>
                      <a:pt x="15423" y="9306"/>
                    </a:cubicBezTo>
                    <a:cubicBezTo>
                      <a:pt x="15150" y="9306"/>
                      <a:pt x="14901" y="9408"/>
                      <a:pt x="14719" y="9612"/>
                    </a:cubicBezTo>
                    <a:cubicBezTo>
                      <a:pt x="14435" y="9918"/>
                      <a:pt x="13913" y="10361"/>
                      <a:pt x="13312" y="10361"/>
                    </a:cubicBezTo>
                    <a:cubicBezTo>
                      <a:pt x="12393" y="10361"/>
                      <a:pt x="11735" y="9612"/>
                      <a:pt x="11735" y="8557"/>
                    </a:cubicBezTo>
                    <a:cubicBezTo>
                      <a:pt x="11735" y="7501"/>
                      <a:pt x="12393" y="6764"/>
                      <a:pt x="13312" y="6764"/>
                    </a:cubicBezTo>
                    <a:cubicBezTo>
                      <a:pt x="13913" y="6764"/>
                      <a:pt x="14424" y="7195"/>
                      <a:pt x="14719" y="7513"/>
                    </a:cubicBezTo>
                    <a:cubicBezTo>
                      <a:pt x="14901" y="7705"/>
                      <a:pt x="15150" y="7819"/>
                      <a:pt x="15423" y="7819"/>
                    </a:cubicBezTo>
                    <a:cubicBezTo>
                      <a:pt x="15956" y="7819"/>
                      <a:pt x="16399" y="7388"/>
                      <a:pt x="16387" y="6843"/>
                    </a:cubicBezTo>
                    <a:lnTo>
                      <a:pt x="15820" y="999"/>
                    </a:lnTo>
                    <a:lnTo>
                      <a:pt x="15786" y="568"/>
                    </a:lnTo>
                    <a:lnTo>
                      <a:pt x="99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5018500" y="2977475"/>
                <a:ext cx="406575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15" extrusionOk="0">
                    <a:moveTo>
                      <a:pt x="6412" y="0"/>
                    </a:moveTo>
                    <a:lnTo>
                      <a:pt x="568" y="568"/>
                    </a:lnTo>
                    <a:lnTo>
                      <a:pt x="523" y="568"/>
                    </a:lnTo>
                    <a:lnTo>
                      <a:pt x="568" y="976"/>
                    </a:lnTo>
                    <a:lnTo>
                      <a:pt x="1" y="6832"/>
                    </a:lnTo>
                    <a:cubicBezTo>
                      <a:pt x="1" y="7365"/>
                      <a:pt x="432" y="7796"/>
                      <a:pt x="965" y="7796"/>
                    </a:cubicBezTo>
                    <a:cubicBezTo>
                      <a:pt x="1238" y="7796"/>
                      <a:pt x="1487" y="7694"/>
                      <a:pt x="1680" y="7490"/>
                    </a:cubicBezTo>
                    <a:cubicBezTo>
                      <a:pt x="1964" y="7183"/>
                      <a:pt x="2475" y="6741"/>
                      <a:pt x="3076" y="6741"/>
                    </a:cubicBezTo>
                    <a:cubicBezTo>
                      <a:pt x="3995" y="6741"/>
                      <a:pt x="4653" y="7490"/>
                      <a:pt x="4653" y="8545"/>
                    </a:cubicBezTo>
                    <a:cubicBezTo>
                      <a:pt x="4653" y="9601"/>
                      <a:pt x="3995" y="10338"/>
                      <a:pt x="3076" y="10338"/>
                    </a:cubicBezTo>
                    <a:cubicBezTo>
                      <a:pt x="2475" y="10338"/>
                      <a:pt x="1964" y="9907"/>
                      <a:pt x="1680" y="9589"/>
                    </a:cubicBezTo>
                    <a:cubicBezTo>
                      <a:pt x="1487" y="9396"/>
                      <a:pt x="1238" y="9283"/>
                      <a:pt x="965" y="9283"/>
                    </a:cubicBezTo>
                    <a:cubicBezTo>
                      <a:pt x="432" y="9283"/>
                      <a:pt x="1" y="9725"/>
                      <a:pt x="1" y="10259"/>
                    </a:cubicBezTo>
                    <a:lnTo>
                      <a:pt x="511" y="15547"/>
                    </a:lnTo>
                    <a:lnTo>
                      <a:pt x="557" y="15547"/>
                    </a:lnTo>
                    <a:lnTo>
                      <a:pt x="6412" y="16114"/>
                    </a:lnTo>
                    <a:cubicBezTo>
                      <a:pt x="6417" y="16114"/>
                      <a:pt x="6421" y="16114"/>
                      <a:pt x="6426" y="16114"/>
                    </a:cubicBezTo>
                    <a:cubicBezTo>
                      <a:pt x="7291" y="16114"/>
                      <a:pt x="7714" y="15044"/>
                      <a:pt x="7082" y="14446"/>
                    </a:cubicBezTo>
                    <a:cubicBezTo>
                      <a:pt x="6764" y="14162"/>
                      <a:pt x="6322" y="13652"/>
                      <a:pt x="6322" y="13050"/>
                    </a:cubicBezTo>
                    <a:cubicBezTo>
                      <a:pt x="6322" y="12120"/>
                      <a:pt x="7071" y="11473"/>
                      <a:pt x="8126" y="11473"/>
                    </a:cubicBezTo>
                    <a:cubicBezTo>
                      <a:pt x="9181" y="11473"/>
                      <a:pt x="9919" y="12120"/>
                      <a:pt x="9919" y="13050"/>
                    </a:cubicBezTo>
                    <a:cubicBezTo>
                      <a:pt x="9919" y="13652"/>
                      <a:pt x="9488" y="14162"/>
                      <a:pt x="9170" y="14446"/>
                    </a:cubicBezTo>
                    <a:cubicBezTo>
                      <a:pt x="8538" y="15044"/>
                      <a:pt x="8961" y="16114"/>
                      <a:pt x="9826" y="16114"/>
                    </a:cubicBezTo>
                    <a:cubicBezTo>
                      <a:pt x="9830" y="16114"/>
                      <a:pt x="9835" y="16114"/>
                      <a:pt x="9839" y="16114"/>
                    </a:cubicBezTo>
                    <a:lnTo>
                      <a:pt x="15695" y="15547"/>
                    </a:lnTo>
                    <a:lnTo>
                      <a:pt x="15740" y="15547"/>
                    </a:lnTo>
                    <a:lnTo>
                      <a:pt x="16251" y="10259"/>
                    </a:lnTo>
                    <a:cubicBezTo>
                      <a:pt x="16251" y="9737"/>
                      <a:pt x="15820" y="9306"/>
                      <a:pt x="15286" y="9306"/>
                    </a:cubicBezTo>
                    <a:cubicBezTo>
                      <a:pt x="15274" y="9305"/>
                      <a:pt x="15262" y="9305"/>
                      <a:pt x="15251" y="9305"/>
                    </a:cubicBezTo>
                    <a:cubicBezTo>
                      <a:pt x="15002" y="9305"/>
                      <a:pt x="14756" y="9417"/>
                      <a:pt x="14583" y="9612"/>
                    </a:cubicBezTo>
                    <a:cubicBezTo>
                      <a:pt x="14299" y="9918"/>
                      <a:pt x="13788" y="10361"/>
                      <a:pt x="13187" y="10361"/>
                    </a:cubicBezTo>
                    <a:cubicBezTo>
                      <a:pt x="12256" y="10361"/>
                      <a:pt x="11610" y="9612"/>
                      <a:pt x="11610" y="8557"/>
                    </a:cubicBezTo>
                    <a:cubicBezTo>
                      <a:pt x="11610" y="7501"/>
                      <a:pt x="12256" y="6764"/>
                      <a:pt x="13187" y="6764"/>
                    </a:cubicBezTo>
                    <a:cubicBezTo>
                      <a:pt x="13788" y="6764"/>
                      <a:pt x="14299" y="7195"/>
                      <a:pt x="14583" y="7513"/>
                    </a:cubicBezTo>
                    <a:cubicBezTo>
                      <a:pt x="14764" y="7705"/>
                      <a:pt x="15025" y="7819"/>
                      <a:pt x="15286" y="7819"/>
                    </a:cubicBezTo>
                    <a:cubicBezTo>
                      <a:pt x="15831" y="7819"/>
                      <a:pt x="16262" y="7376"/>
                      <a:pt x="16262" y="6843"/>
                    </a:cubicBezTo>
                    <a:lnTo>
                      <a:pt x="15695" y="999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8966" y="0"/>
                      <a:pt x="8534" y="1078"/>
                      <a:pt x="9170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81" y="4653"/>
                      <a:pt x="8126" y="4653"/>
                    </a:cubicBezTo>
                    <a:cubicBezTo>
                      <a:pt x="7071" y="4653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717" y="1078"/>
                      <a:pt x="7297" y="0"/>
                      <a:pt x="6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683200" y="2134325"/>
                <a:ext cx="4984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9792" extrusionOk="0">
                    <a:moveTo>
                      <a:pt x="11791" y="1"/>
                    </a:moveTo>
                    <a:cubicBezTo>
                      <a:pt x="10736" y="1"/>
                      <a:pt x="9998" y="659"/>
                      <a:pt x="9998" y="1578"/>
                    </a:cubicBezTo>
                    <a:cubicBezTo>
                      <a:pt x="9998" y="2179"/>
                      <a:pt x="10429" y="2690"/>
                      <a:pt x="10747" y="2974"/>
                    </a:cubicBezTo>
                    <a:cubicBezTo>
                      <a:pt x="11383" y="3587"/>
                      <a:pt x="10951" y="4653"/>
                      <a:pt x="10078" y="4653"/>
                    </a:cubicBezTo>
                    <a:lnTo>
                      <a:pt x="4234" y="4086"/>
                    </a:lnTo>
                    <a:lnTo>
                      <a:pt x="4052" y="4097"/>
                    </a:lnTo>
                    <a:lnTo>
                      <a:pt x="4086" y="4472"/>
                    </a:lnTo>
                    <a:lnTo>
                      <a:pt x="4653" y="10327"/>
                    </a:lnTo>
                    <a:cubicBezTo>
                      <a:pt x="4653" y="10860"/>
                      <a:pt x="4222" y="11292"/>
                      <a:pt x="3689" y="11292"/>
                    </a:cubicBezTo>
                    <a:cubicBezTo>
                      <a:pt x="3416" y="11292"/>
                      <a:pt x="3167" y="11190"/>
                      <a:pt x="2974" y="10985"/>
                    </a:cubicBezTo>
                    <a:cubicBezTo>
                      <a:pt x="2690" y="10679"/>
                      <a:pt x="2180" y="10236"/>
                      <a:pt x="1578" y="10236"/>
                    </a:cubicBezTo>
                    <a:cubicBezTo>
                      <a:pt x="648" y="10236"/>
                      <a:pt x="1" y="10985"/>
                      <a:pt x="1" y="12041"/>
                    </a:cubicBezTo>
                    <a:cubicBezTo>
                      <a:pt x="1" y="13085"/>
                      <a:pt x="659" y="13834"/>
                      <a:pt x="1589" y="13834"/>
                    </a:cubicBezTo>
                    <a:cubicBezTo>
                      <a:pt x="2191" y="13834"/>
                      <a:pt x="2702" y="13391"/>
                      <a:pt x="2985" y="13085"/>
                    </a:cubicBezTo>
                    <a:cubicBezTo>
                      <a:pt x="3167" y="12892"/>
                      <a:pt x="3428" y="12778"/>
                      <a:pt x="3700" y="12778"/>
                    </a:cubicBezTo>
                    <a:cubicBezTo>
                      <a:pt x="4234" y="12778"/>
                      <a:pt x="4665" y="13209"/>
                      <a:pt x="4665" y="13754"/>
                    </a:cubicBezTo>
                    <a:lnTo>
                      <a:pt x="4131" y="19235"/>
                    </a:lnTo>
                    <a:lnTo>
                      <a:pt x="4131" y="19235"/>
                    </a:lnTo>
                    <a:lnTo>
                      <a:pt x="4245" y="19224"/>
                    </a:lnTo>
                    <a:lnTo>
                      <a:pt x="10089" y="19791"/>
                    </a:lnTo>
                    <a:cubicBezTo>
                      <a:pt x="10963" y="19791"/>
                      <a:pt x="11394" y="18725"/>
                      <a:pt x="10759" y="18123"/>
                    </a:cubicBezTo>
                    <a:cubicBezTo>
                      <a:pt x="10441" y="17839"/>
                      <a:pt x="10010" y="17329"/>
                      <a:pt x="10010" y="16727"/>
                    </a:cubicBezTo>
                    <a:cubicBezTo>
                      <a:pt x="10010" y="15797"/>
                      <a:pt x="10747" y="15150"/>
                      <a:pt x="11803" y="15150"/>
                    </a:cubicBezTo>
                    <a:cubicBezTo>
                      <a:pt x="12858" y="15150"/>
                      <a:pt x="13607" y="15797"/>
                      <a:pt x="13607" y="16727"/>
                    </a:cubicBezTo>
                    <a:cubicBezTo>
                      <a:pt x="13607" y="17329"/>
                      <a:pt x="13164" y="17839"/>
                      <a:pt x="12847" y="18123"/>
                    </a:cubicBezTo>
                    <a:cubicBezTo>
                      <a:pt x="12211" y="18725"/>
                      <a:pt x="12642" y="19791"/>
                      <a:pt x="13516" y="19791"/>
                    </a:cubicBezTo>
                    <a:lnTo>
                      <a:pt x="19372" y="19224"/>
                    </a:lnTo>
                    <a:lnTo>
                      <a:pt x="19406" y="19224"/>
                    </a:lnTo>
                    <a:lnTo>
                      <a:pt x="19928" y="13754"/>
                    </a:lnTo>
                    <a:cubicBezTo>
                      <a:pt x="19939" y="13216"/>
                      <a:pt x="19507" y="12778"/>
                      <a:pt x="18972" y="12778"/>
                    </a:cubicBezTo>
                    <a:cubicBezTo>
                      <a:pt x="18965" y="12778"/>
                      <a:pt x="18959" y="12778"/>
                      <a:pt x="18952" y="12778"/>
                    </a:cubicBezTo>
                    <a:cubicBezTo>
                      <a:pt x="18940" y="12778"/>
                      <a:pt x="18928" y="12777"/>
                      <a:pt x="18916" y="12777"/>
                    </a:cubicBezTo>
                    <a:cubicBezTo>
                      <a:pt x="18667" y="12777"/>
                      <a:pt x="18421" y="12890"/>
                      <a:pt x="18248" y="13085"/>
                    </a:cubicBezTo>
                    <a:cubicBezTo>
                      <a:pt x="17964" y="13391"/>
                      <a:pt x="17454" y="13834"/>
                      <a:pt x="16852" y="13834"/>
                    </a:cubicBezTo>
                    <a:cubicBezTo>
                      <a:pt x="15922" y="13834"/>
                      <a:pt x="15275" y="13085"/>
                      <a:pt x="15275" y="12029"/>
                    </a:cubicBezTo>
                    <a:cubicBezTo>
                      <a:pt x="15275" y="10974"/>
                      <a:pt x="15922" y="10236"/>
                      <a:pt x="16852" y="10236"/>
                    </a:cubicBezTo>
                    <a:cubicBezTo>
                      <a:pt x="17454" y="10236"/>
                      <a:pt x="17964" y="10668"/>
                      <a:pt x="18248" y="10985"/>
                    </a:cubicBezTo>
                    <a:cubicBezTo>
                      <a:pt x="18430" y="11178"/>
                      <a:pt x="18691" y="11292"/>
                      <a:pt x="18952" y="11292"/>
                    </a:cubicBezTo>
                    <a:cubicBezTo>
                      <a:pt x="19496" y="11292"/>
                      <a:pt x="19928" y="10849"/>
                      <a:pt x="19928" y="10316"/>
                    </a:cubicBezTo>
                    <a:lnTo>
                      <a:pt x="19360" y="4472"/>
                    </a:lnTo>
                    <a:lnTo>
                      <a:pt x="19326" y="4086"/>
                    </a:lnTo>
                    <a:lnTo>
                      <a:pt x="13505" y="4653"/>
                    </a:lnTo>
                    <a:cubicBezTo>
                      <a:pt x="12631" y="4653"/>
                      <a:pt x="12200" y="3587"/>
                      <a:pt x="12835" y="2974"/>
                    </a:cubicBezTo>
                    <a:cubicBezTo>
                      <a:pt x="13153" y="2690"/>
                      <a:pt x="13584" y="2179"/>
                      <a:pt x="13584" y="1578"/>
                    </a:cubicBezTo>
                    <a:cubicBezTo>
                      <a:pt x="13584" y="659"/>
                      <a:pt x="12847" y="1"/>
                      <a:pt x="11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6153000" y="1846375"/>
                <a:ext cx="3299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602" y="568"/>
                    </a:lnTo>
                    <a:lnTo>
                      <a:pt x="580" y="863"/>
                    </a:lnTo>
                    <a:lnTo>
                      <a:pt x="1" y="6707"/>
                    </a:lnTo>
                    <a:cubicBezTo>
                      <a:pt x="1" y="7299"/>
                      <a:pt x="482" y="7682"/>
                      <a:pt x="981" y="7682"/>
                    </a:cubicBezTo>
                    <a:cubicBezTo>
                      <a:pt x="1229" y="7682"/>
                      <a:pt x="1481" y="7588"/>
                      <a:pt x="1680" y="7377"/>
                    </a:cubicBezTo>
                    <a:cubicBezTo>
                      <a:pt x="1964" y="7059"/>
                      <a:pt x="2475" y="6628"/>
                      <a:pt x="3076" y="6628"/>
                    </a:cubicBezTo>
                    <a:cubicBezTo>
                      <a:pt x="4007" y="6628"/>
                      <a:pt x="4653" y="7365"/>
                      <a:pt x="4653" y="8421"/>
                    </a:cubicBezTo>
                    <a:cubicBezTo>
                      <a:pt x="4653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80" y="9261"/>
                      <a:pt x="1227" y="9165"/>
                      <a:pt x="979" y="9165"/>
                    </a:cubicBezTo>
                    <a:cubicBezTo>
                      <a:pt x="481" y="9165"/>
                      <a:pt x="1" y="9551"/>
                      <a:pt x="1" y="10134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24" y="16171"/>
                    </a:lnTo>
                    <a:cubicBezTo>
                      <a:pt x="7297" y="16171"/>
                      <a:pt x="7729" y="15105"/>
                      <a:pt x="7082" y="14503"/>
                    </a:cubicBezTo>
                    <a:cubicBezTo>
                      <a:pt x="6775" y="14219"/>
                      <a:pt x="6333" y="13697"/>
                      <a:pt x="6333" y="13107"/>
                    </a:cubicBezTo>
                    <a:cubicBezTo>
                      <a:pt x="6333" y="12177"/>
                      <a:pt x="7082" y="11519"/>
                      <a:pt x="8137" y="11519"/>
                    </a:cubicBezTo>
                    <a:cubicBezTo>
                      <a:pt x="9193" y="11519"/>
                      <a:pt x="9930" y="12177"/>
                      <a:pt x="9930" y="13107"/>
                    </a:cubicBezTo>
                    <a:cubicBezTo>
                      <a:pt x="9930" y="13697"/>
                      <a:pt x="9488" y="14208"/>
                      <a:pt x="9181" y="14503"/>
                    </a:cubicBezTo>
                    <a:cubicBezTo>
                      <a:pt x="8546" y="15105"/>
                      <a:pt x="8966" y="16171"/>
                      <a:pt x="9851" y="16171"/>
                    </a:cubicBezTo>
                    <a:lnTo>
                      <a:pt x="13198" y="15853"/>
                    </a:lnTo>
                    <a:lnTo>
                      <a:pt x="13198" y="318"/>
                    </a:lnTo>
                    <a:lnTo>
                      <a:pt x="9851" y="1"/>
                    </a:lnTo>
                    <a:cubicBezTo>
                      <a:pt x="9846" y="1"/>
                      <a:pt x="9842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5771425" y="1846375"/>
                <a:ext cx="4979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6172" extrusionOk="0">
                    <a:moveTo>
                      <a:pt x="6574" y="1"/>
                    </a:moveTo>
                    <a:cubicBezTo>
                      <a:pt x="6569" y="1"/>
                      <a:pt x="6565" y="1"/>
                      <a:pt x="6560" y="1"/>
                    </a:cubicBezTo>
                    <a:lnTo>
                      <a:pt x="705" y="568"/>
                    </a:lnTo>
                    <a:lnTo>
                      <a:pt x="534" y="545"/>
                    </a:lnTo>
                    <a:lnTo>
                      <a:pt x="568" y="863"/>
                    </a:lnTo>
                    <a:lnTo>
                      <a:pt x="1" y="6719"/>
                    </a:lnTo>
                    <a:cubicBezTo>
                      <a:pt x="1" y="7252"/>
                      <a:pt x="432" y="7683"/>
                      <a:pt x="966" y="7683"/>
                    </a:cubicBezTo>
                    <a:cubicBezTo>
                      <a:pt x="1238" y="7683"/>
                      <a:pt x="1499" y="7570"/>
                      <a:pt x="1680" y="7377"/>
                    </a:cubicBezTo>
                    <a:cubicBezTo>
                      <a:pt x="1964" y="7070"/>
                      <a:pt x="2475" y="6628"/>
                      <a:pt x="3076" y="6628"/>
                    </a:cubicBezTo>
                    <a:cubicBezTo>
                      <a:pt x="4007" y="6628"/>
                      <a:pt x="4654" y="7377"/>
                      <a:pt x="4654" y="8432"/>
                    </a:cubicBezTo>
                    <a:cubicBezTo>
                      <a:pt x="4654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99" y="9272"/>
                      <a:pt x="1238" y="9170"/>
                      <a:pt x="966" y="9170"/>
                    </a:cubicBezTo>
                    <a:cubicBezTo>
                      <a:pt x="432" y="9170"/>
                      <a:pt x="1" y="9601"/>
                      <a:pt x="1" y="10134"/>
                    </a:cubicBezTo>
                    <a:lnTo>
                      <a:pt x="523" y="15615"/>
                    </a:lnTo>
                    <a:lnTo>
                      <a:pt x="705" y="15604"/>
                    </a:lnTo>
                    <a:lnTo>
                      <a:pt x="6549" y="16171"/>
                    </a:lnTo>
                    <a:cubicBezTo>
                      <a:pt x="7434" y="16171"/>
                      <a:pt x="7854" y="15093"/>
                      <a:pt x="7218" y="14492"/>
                    </a:cubicBezTo>
                    <a:cubicBezTo>
                      <a:pt x="6900" y="14208"/>
                      <a:pt x="6469" y="13697"/>
                      <a:pt x="6469" y="13096"/>
                    </a:cubicBezTo>
                    <a:cubicBezTo>
                      <a:pt x="6469" y="12177"/>
                      <a:pt x="7207" y="11519"/>
                      <a:pt x="8262" y="11519"/>
                    </a:cubicBezTo>
                    <a:cubicBezTo>
                      <a:pt x="9318" y="11519"/>
                      <a:pt x="10067" y="12165"/>
                      <a:pt x="10067" y="13096"/>
                    </a:cubicBezTo>
                    <a:cubicBezTo>
                      <a:pt x="10067" y="13697"/>
                      <a:pt x="9624" y="14208"/>
                      <a:pt x="9306" y="14492"/>
                    </a:cubicBezTo>
                    <a:cubicBezTo>
                      <a:pt x="8671" y="15093"/>
                      <a:pt x="9102" y="16160"/>
                      <a:pt x="9976" y="16160"/>
                    </a:cubicBezTo>
                    <a:lnTo>
                      <a:pt x="15797" y="15592"/>
                    </a:lnTo>
                    <a:lnTo>
                      <a:pt x="15264" y="10134"/>
                    </a:lnTo>
                    <a:cubicBezTo>
                      <a:pt x="15264" y="9543"/>
                      <a:pt x="15740" y="9159"/>
                      <a:pt x="16239" y="9159"/>
                    </a:cubicBezTo>
                    <a:cubicBezTo>
                      <a:pt x="16487" y="9159"/>
                      <a:pt x="16740" y="9254"/>
                      <a:pt x="16943" y="9465"/>
                    </a:cubicBezTo>
                    <a:cubicBezTo>
                      <a:pt x="17227" y="9771"/>
                      <a:pt x="17738" y="10214"/>
                      <a:pt x="18339" y="10214"/>
                    </a:cubicBezTo>
                    <a:cubicBezTo>
                      <a:pt x="19270" y="10214"/>
                      <a:pt x="19916" y="9476"/>
                      <a:pt x="19916" y="8421"/>
                    </a:cubicBezTo>
                    <a:cubicBezTo>
                      <a:pt x="19916" y="7365"/>
                      <a:pt x="19270" y="6628"/>
                      <a:pt x="18339" y="6628"/>
                    </a:cubicBezTo>
                    <a:cubicBezTo>
                      <a:pt x="17738" y="6628"/>
                      <a:pt x="17227" y="7070"/>
                      <a:pt x="16943" y="7377"/>
                    </a:cubicBezTo>
                    <a:cubicBezTo>
                      <a:pt x="16744" y="7588"/>
                      <a:pt x="16492" y="7682"/>
                      <a:pt x="16244" y="7682"/>
                    </a:cubicBezTo>
                    <a:cubicBezTo>
                      <a:pt x="15745" y="7682"/>
                      <a:pt x="15264" y="7299"/>
                      <a:pt x="15264" y="6707"/>
                    </a:cubicBezTo>
                    <a:lnTo>
                      <a:pt x="15831" y="863"/>
                    </a:lnTo>
                    <a:lnTo>
                      <a:pt x="15865" y="557"/>
                    </a:lnTo>
                    <a:lnTo>
                      <a:pt x="15831" y="557"/>
                    </a:lnTo>
                    <a:lnTo>
                      <a:pt x="9987" y="1"/>
                    </a:lnTo>
                    <a:cubicBezTo>
                      <a:pt x="9982" y="1"/>
                      <a:pt x="9978" y="1"/>
                      <a:pt x="9973" y="1"/>
                    </a:cubicBezTo>
                    <a:cubicBezTo>
                      <a:pt x="9098" y="1"/>
                      <a:pt x="8685" y="1070"/>
                      <a:pt x="9318" y="1669"/>
                    </a:cubicBezTo>
                    <a:cubicBezTo>
                      <a:pt x="9624" y="1952"/>
                      <a:pt x="10067" y="2463"/>
                      <a:pt x="10067" y="3065"/>
                    </a:cubicBezTo>
                    <a:cubicBezTo>
                      <a:pt x="10067" y="3995"/>
                      <a:pt x="9329" y="4642"/>
                      <a:pt x="8274" y="4642"/>
                    </a:cubicBezTo>
                    <a:cubicBezTo>
                      <a:pt x="7218" y="4642"/>
                      <a:pt x="6469" y="3995"/>
                      <a:pt x="6469" y="3065"/>
                    </a:cubicBezTo>
                    <a:cubicBezTo>
                      <a:pt x="6469" y="2463"/>
                      <a:pt x="6912" y="1952"/>
                      <a:pt x="7218" y="1669"/>
                    </a:cubicBezTo>
                    <a:cubicBezTo>
                      <a:pt x="7862" y="1070"/>
                      <a:pt x="7438" y="1"/>
                      <a:pt x="6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65050" y="2134050"/>
                <a:ext cx="418200" cy="5830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23321" extrusionOk="0">
                    <a:moveTo>
                      <a:pt x="11644" y="0"/>
                    </a:moveTo>
                    <a:cubicBezTo>
                      <a:pt x="10589" y="0"/>
                      <a:pt x="9851" y="658"/>
                      <a:pt x="9851" y="1578"/>
                    </a:cubicBezTo>
                    <a:cubicBezTo>
                      <a:pt x="9851" y="2179"/>
                      <a:pt x="10282" y="2690"/>
                      <a:pt x="10600" y="2973"/>
                    </a:cubicBezTo>
                    <a:cubicBezTo>
                      <a:pt x="10793" y="3166"/>
                      <a:pt x="10906" y="3416"/>
                      <a:pt x="10906" y="3688"/>
                    </a:cubicBezTo>
                    <a:cubicBezTo>
                      <a:pt x="10906" y="4222"/>
                      <a:pt x="10464" y="4653"/>
                      <a:pt x="9930" y="4653"/>
                    </a:cubicBezTo>
                    <a:lnTo>
                      <a:pt x="4086" y="4097"/>
                    </a:lnTo>
                    <a:lnTo>
                      <a:pt x="4041" y="4097"/>
                    </a:lnTo>
                    <a:lnTo>
                      <a:pt x="4086" y="4483"/>
                    </a:lnTo>
                    <a:lnTo>
                      <a:pt x="4654" y="10327"/>
                    </a:lnTo>
                    <a:cubicBezTo>
                      <a:pt x="4654" y="10860"/>
                      <a:pt x="4211" y="11303"/>
                      <a:pt x="3678" y="11303"/>
                    </a:cubicBezTo>
                    <a:cubicBezTo>
                      <a:pt x="3417" y="11303"/>
                      <a:pt x="3156" y="11189"/>
                      <a:pt x="2974" y="10996"/>
                    </a:cubicBezTo>
                    <a:cubicBezTo>
                      <a:pt x="2690" y="10690"/>
                      <a:pt x="2180" y="10247"/>
                      <a:pt x="1578" y="10247"/>
                    </a:cubicBezTo>
                    <a:cubicBezTo>
                      <a:pt x="648" y="10247"/>
                      <a:pt x="1" y="10996"/>
                      <a:pt x="1" y="12052"/>
                    </a:cubicBezTo>
                    <a:cubicBezTo>
                      <a:pt x="1" y="13096"/>
                      <a:pt x="659" y="13845"/>
                      <a:pt x="1578" y="13845"/>
                    </a:cubicBezTo>
                    <a:cubicBezTo>
                      <a:pt x="2180" y="13845"/>
                      <a:pt x="2690" y="13402"/>
                      <a:pt x="2974" y="13096"/>
                    </a:cubicBezTo>
                    <a:cubicBezTo>
                      <a:pt x="3156" y="12891"/>
                      <a:pt x="3417" y="12789"/>
                      <a:pt x="3689" y="12789"/>
                    </a:cubicBezTo>
                    <a:cubicBezTo>
                      <a:pt x="4222" y="12789"/>
                      <a:pt x="4654" y="13220"/>
                      <a:pt x="4654" y="13754"/>
                    </a:cubicBezTo>
                    <a:lnTo>
                      <a:pt x="4132" y="19235"/>
                    </a:lnTo>
                    <a:lnTo>
                      <a:pt x="9953" y="18667"/>
                    </a:lnTo>
                    <a:cubicBezTo>
                      <a:pt x="10486" y="18667"/>
                      <a:pt x="10918" y="19099"/>
                      <a:pt x="10918" y="19632"/>
                    </a:cubicBezTo>
                    <a:cubicBezTo>
                      <a:pt x="10918" y="19904"/>
                      <a:pt x="10804" y="20165"/>
                      <a:pt x="10611" y="20347"/>
                    </a:cubicBezTo>
                    <a:cubicBezTo>
                      <a:pt x="10305" y="20631"/>
                      <a:pt x="9862" y="21141"/>
                      <a:pt x="9862" y="21743"/>
                    </a:cubicBezTo>
                    <a:cubicBezTo>
                      <a:pt x="9862" y="22673"/>
                      <a:pt x="10611" y="23320"/>
                      <a:pt x="11667" y="23320"/>
                    </a:cubicBezTo>
                    <a:cubicBezTo>
                      <a:pt x="12722" y="23320"/>
                      <a:pt x="13460" y="22673"/>
                      <a:pt x="13460" y="21743"/>
                    </a:cubicBezTo>
                    <a:cubicBezTo>
                      <a:pt x="13460" y="21141"/>
                      <a:pt x="13017" y="20631"/>
                      <a:pt x="12711" y="20347"/>
                    </a:cubicBezTo>
                    <a:cubicBezTo>
                      <a:pt x="12518" y="20165"/>
                      <a:pt x="12404" y="19904"/>
                      <a:pt x="12404" y="19632"/>
                    </a:cubicBezTo>
                    <a:cubicBezTo>
                      <a:pt x="12404" y="19099"/>
                      <a:pt x="12835" y="18667"/>
                      <a:pt x="13369" y="18667"/>
                    </a:cubicBezTo>
                    <a:lnTo>
                      <a:pt x="16728" y="18985"/>
                    </a:lnTo>
                    <a:lnTo>
                      <a:pt x="16716" y="4324"/>
                    </a:lnTo>
                    <a:lnTo>
                      <a:pt x="13369" y="4653"/>
                    </a:lnTo>
                    <a:cubicBezTo>
                      <a:pt x="12824" y="4653"/>
                      <a:pt x="12393" y="4222"/>
                      <a:pt x="12393" y="3688"/>
                    </a:cubicBezTo>
                    <a:cubicBezTo>
                      <a:pt x="12381" y="3416"/>
                      <a:pt x="12495" y="3155"/>
                      <a:pt x="12688" y="2973"/>
                    </a:cubicBezTo>
                    <a:cubicBezTo>
                      <a:pt x="13006" y="2690"/>
                      <a:pt x="13437" y="2179"/>
                      <a:pt x="13437" y="1578"/>
                    </a:cubicBezTo>
                    <a:cubicBezTo>
                      <a:pt x="13437" y="647"/>
                      <a:pt x="12699" y="0"/>
                      <a:pt x="11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63" name="Google Shape;363;p8"/>
          <p:cNvGrpSpPr/>
          <p:nvPr/>
        </p:nvGrpSpPr>
        <p:grpSpPr>
          <a:xfrm>
            <a:off x="-2074673" y="-693145"/>
            <a:ext cx="3769022" cy="3405477"/>
            <a:chOff x="-1699298" y="-989495"/>
            <a:chExt cx="3769022" cy="3405477"/>
          </a:xfrm>
        </p:grpSpPr>
        <p:grpSp>
          <p:nvGrpSpPr>
            <p:cNvPr id="364" name="Google Shape;364;p8"/>
            <p:cNvGrpSpPr/>
            <p:nvPr/>
          </p:nvGrpSpPr>
          <p:grpSpPr>
            <a:xfrm>
              <a:off x="-1699298" y="-989471"/>
              <a:ext cx="3769022" cy="3404529"/>
              <a:chOff x="238125" y="1792075"/>
              <a:chExt cx="2309025" cy="2085725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238125" y="1792075"/>
                <a:ext cx="1928850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4" h="83429" extrusionOk="0">
                    <a:moveTo>
                      <a:pt x="4999" y="30058"/>
                    </a:moveTo>
                    <a:cubicBezTo>
                      <a:pt x="5024" y="30058"/>
                      <a:pt x="5048" y="30059"/>
                      <a:pt x="5072" y="30060"/>
                    </a:cubicBezTo>
                    <a:cubicBezTo>
                      <a:pt x="4823" y="30060"/>
                      <a:pt x="4585" y="30094"/>
                      <a:pt x="4346" y="30174"/>
                    </a:cubicBezTo>
                    <a:cubicBezTo>
                      <a:pt x="4560" y="30102"/>
                      <a:pt x="4783" y="30058"/>
                      <a:pt x="4999" y="30058"/>
                    </a:cubicBezTo>
                    <a:close/>
                    <a:moveTo>
                      <a:pt x="0" y="34395"/>
                    </a:moveTo>
                    <a:lnTo>
                      <a:pt x="3358" y="34713"/>
                    </a:lnTo>
                    <a:lnTo>
                      <a:pt x="3358" y="34713"/>
                    </a:lnTo>
                    <a:cubicBezTo>
                      <a:pt x="3355" y="34713"/>
                      <a:pt x="3351" y="34713"/>
                      <a:pt x="3348" y="34713"/>
                    </a:cubicBezTo>
                    <a:lnTo>
                      <a:pt x="0" y="34395"/>
                    </a:lnTo>
                    <a:close/>
                    <a:moveTo>
                      <a:pt x="5073" y="30060"/>
                    </a:moveTo>
                    <a:cubicBezTo>
                      <a:pt x="6128" y="30060"/>
                      <a:pt x="6877" y="30707"/>
                      <a:pt x="6877" y="31638"/>
                    </a:cubicBezTo>
                    <a:cubicBezTo>
                      <a:pt x="6877" y="32239"/>
                      <a:pt x="6434" y="32750"/>
                      <a:pt x="6128" y="33033"/>
                    </a:cubicBezTo>
                    <a:cubicBezTo>
                      <a:pt x="5924" y="33215"/>
                      <a:pt x="5821" y="33476"/>
                      <a:pt x="5821" y="33737"/>
                    </a:cubicBezTo>
                    <a:cubicBezTo>
                      <a:pt x="5821" y="34282"/>
                      <a:pt x="6253" y="34713"/>
                      <a:pt x="6786" y="34713"/>
                    </a:cubicBezTo>
                    <a:cubicBezTo>
                      <a:pt x="6253" y="34713"/>
                      <a:pt x="5810" y="34282"/>
                      <a:pt x="5821" y="33748"/>
                    </a:cubicBezTo>
                    <a:cubicBezTo>
                      <a:pt x="5810" y="33476"/>
                      <a:pt x="5924" y="33215"/>
                      <a:pt x="6116" y="33033"/>
                    </a:cubicBezTo>
                    <a:cubicBezTo>
                      <a:pt x="6434" y="32750"/>
                      <a:pt x="6865" y="32239"/>
                      <a:pt x="6865" y="31638"/>
                    </a:cubicBezTo>
                    <a:cubicBezTo>
                      <a:pt x="6865" y="30707"/>
                      <a:pt x="6128" y="30060"/>
                      <a:pt x="5073" y="30060"/>
                    </a:cubicBezTo>
                    <a:close/>
                    <a:moveTo>
                      <a:pt x="12074" y="39626"/>
                    </a:moveTo>
                    <a:cubicBezTo>
                      <a:pt x="12074" y="39722"/>
                      <a:pt x="12087" y="39824"/>
                      <a:pt x="12114" y="39917"/>
                    </a:cubicBezTo>
                    <a:lnTo>
                      <a:pt x="12114" y="39917"/>
                    </a:lnTo>
                    <a:cubicBezTo>
                      <a:pt x="12084" y="39820"/>
                      <a:pt x="12065" y="39723"/>
                      <a:pt x="12074" y="39626"/>
                    </a:cubicBezTo>
                    <a:close/>
                    <a:moveTo>
                      <a:pt x="16738" y="41336"/>
                    </a:moveTo>
                    <a:cubicBezTo>
                      <a:pt x="16738" y="41337"/>
                      <a:pt x="16738" y="41339"/>
                      <a:pt x="16738" y="41340"/>
                    </a:cubicBezTo>
                    <a:cubicBezTo>
                      <a:pt x="16738" y="41341"/>
                      <a:pt x="16738" y="41343"/>
                      <a:pt x="16738" y="41344"/>
                    </a:cubicBezTo>
                    <a:lnTo>
                      <a:pt x="16738" y="41344"/>
                    </a:lnTo>
                    <a:cubicBezTo>
                      <a:pt x="16738" y="41341"/>
                      <a:pt x="16738" y="41339"/>
                      <a:pt x="16738" y="41336"/>
                    </a:cubicBezTo>
                    <a:close/>
                    <a:moveTo>
                      <a:pt x="12738" y="42127"/>
                    </a:moveTo>
                    <a:lnTo>
                      <a:pt x="12738" y="42127"/>
                    </a:lnTo>
                    <a:cubicBezTo>
                      <a:pt x="12448" y="42225"/>
                      <a:pt x="12213" y="42460"/>
                      <a:pt x="12119" y="42758"/>
                    </a:cubicBezTo>
                    <a:cubicBezTo>
                      <a:pt x="12213" y="42453"/>
                      <a:pt x="12446" y="42224"/>
                      <a:pt x="12738" y="42127"/>
                    </a:cubicBezTo>
                    <a:close/>
                    <a:moveTo>
                      <a:pt x="13050" y="42077"/>
                    </a:moveTo>
                    <a:cubicBezTo>
                      <a:pt x="13322" y="42077"/>
                      <a:pt x="13572" y="42191"/>
                      <a:pt x="13765" y="42384"/>
                    </a:cubicBezTo>
                    <a:cubicBezTo>
                      <a:pt x="14048" y="42689"/>
                      <a:pt x="14556" y="43130"/>
                      <a:pt x="15156" y="43133"/>
                    </a:cubicBezTo>
                    <a:lnTo>
                      <a:pt x="15156" y="43133"/>
                    </a:lnTo>
                    <a:cubicBezTo>
                      <a:pt x="15153" y="43133"/>
                      <a:pt x="15151" y="43133"/>
                      <a:pt x="15149" y="43133"/>
                    </a:cubicBezTo>
                    <a:cubicBezTo>
                      <a:pt x="14548" y="43133"/>
                      <a:pt x="14037" y="42702"/>
                      <a:pt x="13754" y="42384"/>
                    </a:cubicBezTo>
                    <a:cubicBezTo>
                      <a:pt x="13562" y="42192"/>
                      <a:pt x="13314" y="42079"/>
                      <a:pt x="13044" y="42078"/>
                    </a:cubicBezTo>
                    <a:lnTo>
                      <a:pt x="13044" y="42078"/>
                    </a:lnTo>
                    <a:cubicBezTo>
                      <a:pt x="13046" y="42077"/>
                      <a:pt x="13048" y="42077"/>
                      <a:pt x="13050" y="42077"/>
                    </a:cubicBezTo>
                    <a:close/>
                    <a:moveTo>
                      <a:pt x="7682" y="48807"/>
                    </a:moveTo>
                    <a:lnTo>
                      <a:pt x="12653" y="49283"/>
                    </a:lnTo>
                    <a:lnTo>
                      <a:pt x="12641" y="49283"/>
                    </a:lnTo>
                    <a:lnTo>
                      <a:pt x="7682" y="48807"/>
                    </a:lnTo>
                    <a:close/>
                    <a:moveTo>
                      <a:pt x="3904" y="48886"/>
                    </a:moveTo>
                    <a:cubicBezTo>
                      <a:pt x="4426" y="49238"/>
                      <a:pt x="4482" y="49976"/>
                      <a:pt x="4040" y="50395"/>
                    </a:cubicBezTo>
                    <a:cubicBezTo>
                      <a:pt x="3722" y="50679"/>
                      <a:pt x="3280" y="51201"/>
                      <a:pt x="3280" y="51803"/>
                    </a:cubicBezTo>
                    <a:cubicBezTo>
                      <a:pt x="3280" y="52143"/>
                      <a:pt x="3391" y="52463"/>
                      <a:pt x="3585" y="52720"/>
                    </a:cubicBezTo>
                    <a:lnTo>
                      <a:pt x="3585" y="52720"/>
                    </a:lnTo>
                    <a:cubicBezTo>
                      <a:pt x="3387" y="52459"/>
                      <a:pt x="3274" y="52134"/>
                      <a:pt x="3280" y="51791"/>
                    </a:cubicBezTo>
                    <a:cubicBezTo>
                      <a:pt x="3280" y="51190"/>
                      <a:pt x="3722" y="50679"/>
                      <a:pt x="4028" y="50395"/>
                    </a:cubicBezTo>
                    <a:cubicBezTo>
                      <a:pt x="4482" y="49976"/>
                      <a:pt x="4414" y="49238"/>
                      <a:pt x="3904" y="48886"/>
                    </a:cubicBezTo>
                    <a:close/>
                    <a:moveTo>
                      <a:pt x="20199" y="0"/>
                    </a:moveTo>
                    <a:cubicBezTo>
                      <a:pt x="19144" y="0"/>
                      <a:pt x="18406" y="647"/>
                      <a:pt x="18406" y="1577"/>
                    </a:cubicBezTo>
                    <a:cubicBezTo>
                      <a:pt x="18406" y="2179"/>
                      <a:pt x="18849" y="2689"/>
                      <a:pt x="19155" y="2973"/>
                    </a:cubicBezTo>
                    <a:cubicBezTo>
                      <a:pt x="19791" y="3575"/>
                      <a:pt x="19371" y="4653"/>
                      <a:pt x="18486" y="4653"/>
                    </a:cubicBezTo>
                    <a:lnTo>
                      <a:pt x="12641" y="4085"/>
                    </a:lnTo>
                    <a:lnTo>
                      <a:pt x="12585" y="4085"/>
                    </a:lnTo>
                    <a:lnTo>
                      <a:pt x="6786" y="3518"/>
                    </a:lnTo>
                    <a:cubicBezTo>
                      <a:pt x="6253" y="3518"/>
                      <a:pt x="5810" y="3949"/>
                      <a:pt x="5821" y="4494"/>
                    </a:cubicBezTo>
                    <a:cubicBezTo>
                      <a:pt x="5810" y="4755"/>
                      <a:pt x="5924" y="5016"/>
                      <a:pt x="6116" y="5197"/>
                    </a:cubicBezTo>
                    <a:cubicBezTo>
                      <a:pt x="6434" y="5481"/>
                      <a:pt x="6865" y="5992"/>
                      <a:pt x="6865" y="6593"/>
                    </a:cubicBezTo>
                    <a:cubicBezTo>
                      <a:pt x="6865" y="7524"/>
                      <a:pt x="6128" y="8170"/>
                      <a:pt x="5072" y="8170"/>
                    </a:cubicBezTo>
                    <a:cubicBezTo>
                      <a:pt x="4017" y="8170"/>
                      <a:pt x="3280" y="7524"/>
                      <a:pt x="3280" y="6593"/>
                    </a:cubicBezTo>
                    <a:cubicBezTo>
                      <a:pt x="3280" y="5992"/>
                      <a:pt x="3722" y="5481"/>
                      <a:pt x="4028" y="5197"/>
                    </a:cubicBezTo>
                    <a:cubicBezTo>
                      <a:pt x="4221" y="5016"/>
                      <a:pt x="4335" y="4755"/>
                      <a:pt x="4335" y="4482"/>
                    </a:cubicBezTo>
                    <a:cubicBezTo>
                      <a:pt x="4335" y="3949"/>
                      <a:pt x="3904" y="3518"/>
                      <a:pt x="3359" y="3518"/>
                    </a:cubicBezTo>
                    <a:lnTo>
                      <a:pt x="0" y="3847"/>
                    </a:lnTo>
                    <a:lnTo>
                      <a:pt x="0" y="24409"/>
                    </a:lnTo>
                    <a:cubicBezTo>
                      <a:pt x="896" y="24454"/>
                      <a:pt x="1509" y="25181"/>
                      <a:pt x="1509" y="26213"/>
                    </a:cubicBezTo>
                    <a:cubicBezTo>
                      <a:pt x="1509" y="27235"/>
                      <a:pt x="896" y="27972"/>
                      <a:pt x="0" y="28006"/>
                    </a:cubicBezTo>
                    <a:lnTo>
                      <a:pt x="0" y="34395"/>
                    </a:lnTo>
                    <a:lnTo>
                      <a:pt x="11" y="49045"/>
                    </a:lnTo>
                    <a:lnTo>
                      <a:pt x="0" y="49045"/>
                    </a:lnTo>
                    <a:lnTo>
                      <a:pt x="0" y="69800"/>
                    </a:lnTo>
                    <a:cubicBezTo>
                      <a:pt x="896" y="69834"/>
                      <a:pt x="1509" y="70560"/>
                      <a:pt x="1509" y="71593"/>
                    </a:cubicBezTo>
                    <a:cubicBezTo>
                      <a:pt x="1509" y="72626"/>
                      <a:pt x="896" y="73352"/>
                      <a:pt x="0" y="73386"/>
                    </a:cubicBezTo>
                    <a:lnTo>
                      <a:pt x="0" y="79105"/>
                    </a:lnTo>
                    <a:lnTo>
                      <a:pt x="3359" y="78787"/>
                    </a:lnTo>
                    <a:cubicBezTo>
                      <a:pt x="4233" y="78787"/>
                      <a:pt x="4664" y="79854"/>
                      <a:pt x="4028" y="80456"/>
                    </a:cubicBezTo>
                    <a:cubicBezTo>
                      <a:pt x="3711" y="80739"/>
                      <a:pt x="3268" y="81250"/>
                      <a:pt x="3268" y="81851"/>
                    </a:cubicBezTo>
                    <a:cubicBezTo>
                      <a:pt x="3268" y="82782"/>
                      <a:pt x="4017" y="83429"/>
                      <a:pt x="5072" y="83429"/>
                    </a:cubicBezTo>
                    <a:cubicBezTo>
                      <a:pt x="6128" y="83429"/>
                      <a:pt x="6865" y="82782"/>
                      <a:pt x="6865" y="81851"/>
                    </a:cubicBezTo>
                    <a:cubicBezTo>
                      <a:pt x="6865" y="81250"/>
                      <a:pt x="6434" y="80739"/>
                      <a:pt x="6116" y="80456"/>
                    </a:cubicBezTo>
                    <a:cubicBezTo>
                      <a:pt x="5481" y="79854"/>
                      <a:pt x="5901" y="78787"/>
                      <a:pt x="6786" y="78787"/>
                    </a:cubicBezTo>
                    <a:lnTo>
                      <a:pt x="12630" y="79355"/>
                    </a:lnTo>
                    <a:lnTo>
                      <a:pt x="12653" y="79355"/>
                    </a:lnTo>
                    <a:lnTo>
                      <a:pt x="12641" y="79151"/>
                    </a:lnTo>
                    <a:lnTo>
                      <a:pt x="12074" y="73295"/>
                    </a:lnTo>
                    <a:cubicBezTo>
                      <a:pt x="12074" y="72762"/>
                      <a:pt x="12517" y="72342"/>
                      <a:pt x="13050" y="72342"/>
                    </a:cubicBezTo>
                    <a:cubicBezTo>
                      <a:pt x="13322" y="72342"/>
                      <a:pt x="13572" y="72444"/>
                      <a:pt x="13765" y="72648"/>
                    </a:cubicBezTo>
                    <a:cubicBezTo>
                      <a:pt x="14049" y="72955"/>
                      <a:pt x="14559" y="73397"/>
                      <a:pt x="15161" y="73397"/>
                    </a:cubicBezTo>
                    <a:cubicBezTo>
                      <a:pt x="16091" y="73397"/>
                      <a:pt x="16738" y="72648"/>
                      <a:pt x="16738" y="71593"/>
                    </a:cubicBezTo>
                    <a:cubicBezTo>
                      <a:pt x="16738" y="70549"/>
                      <a:pt x="16080" y="69789"/>
                      <a:pt x="15149" y="69789"/>
                    </a:cubicBezTo>
                    <a:cubicBezTo>
                      <a:pt x="14548" y="69789"/>
                      <a:pt x="14037" y="70231"/>
                      <a:pt x="13754" y="70538"/>
                    </a:cubicBezTo>
                    <a:cubicBezTo>
                      <a:pt x="13561" y="70731"/>
                      <a:pt x="13311" y="70844"/>
                      <a:pt x="13039" y="70844"/>
                    </a:cubicBezTo>
                    <a:cubicBezTo>
                      <a:pt x="12505" y="70844"/>
                      <a:pt x="12074" y="70413"/>
                      <a:pt x="12074" y="69879"/>
                    </a:cubicBezTo>
                    <a:lnTo>
                      <a:pt x="12607" y="64330"/>
                    </a:lnTo>
                    <a:lnTo>
                      <a:pt x="12630" y="64330"/>
                    </a:lnTo>
                    <a:lnTo>
                      <a:pt x="18486" y="64898"/>
                    </a:lnTo>
                    <a:cubicBezTo>
                      <a:pt x="19019" y="64898"/>
                      <a:pt x="19450" y="64467"/>
                      <a:pt x="19450" y="63922"/>
                    </a:cubicBezTo>
                    <a:cubicBezTo>
                      <a:pt x="19462" y="63661"/>
                      <a:pt x="19348" y="63400"/>
                      <a:pt x="19155" y="63218"/>
                    </a:cubicBezTo>
                    <a:cubicBezTo>
                      <a:pt x="18837" y="62935"/>
                      <a:pt x="18395" y="62424"/>
                      <a:pt x="18395" y="61823"/>
                    </a:cubicBezTo>
                    <a:cubicBezTo>
                      <a:pt x="18395" y="60892"/>
                      <a:pt x="19144" y="60245"/>
                      <a:pt x="20199" y="60245"/>
                    </a:cubicBezTo>
                    <a:cubicBezTo>
                      <a:pt x="21255" y="60245"/>
                      <a:pt x="21992" y="60892"/>
                      <a:pt x="21992" y="61823"/>
                    </a:cubicBezTo>
                    <a:cubicBezTo>
                      <a:pt x="21992" y="62424"/>
                      <a:pt x="21561" y="62935"/>
                      <a:pt x="21243" y="63218"/>
                    </a:cubicBezTo>
                    <a:cubicBezTo>
                      <a:pt x="21050" y="63400"/>
                      <a:pt x="20937" y="63661"/>
                      <a:pt x="20937" y="63922"/>
                    </a:cubicBezTo>
                    <a:cubicBezTo>
                      <a:pt x="20937" y="64467"/>
                      <a:pt x="21379" y="64898"/>
                      <a:pt x="21913" y="64898"/>
                    </a:cubicBezTo>
                    <a:lnTo>
                      <a:pt x="27757" y="64330"/>
                    </a:lnTo>
                    <a:lnTo>
                      <a:pt x="27927" y="64342"/>
                    </a:lnTo>
                    <a:lnTo>
                      <a:pt x="28460" y="69879"/>
                    </a:lnTo>
                    <a:cubicBezTo>
                      <a:pt x="28460" y="70413"/>
                      <a:pt x="28029" y="70844"/>
                      <a:pt x="27496" y="70844"/>
                    </a:cubicBezTo>
                    <a:cubicBezTo>
                      <a:pt x="27223" y="70844"/>
                      <a:pt x="26974" y="70742"/>
                      <a:pt x="26781" y="70538"/>
                    </a:cubicBezTo>
                    <a:cubicBezTo>
                      <a:pt x="26497" y="70231"/>
                      <a:pt x="25987" y="69789"/>
                      <a:pt x="25385" y="69789"/>
                    </a:cubicBezTo>
                    <a:cubicBezTo>
                      <a:pt x="24455" y="69789"/>
                      <a:pt x="23808" y="70538"/>
                      <a:pt x="23808" y="71593"/>
                    </a:cubicBezTo>
                    <a:cubicBezTo>
                      <a:pt x="23808" y="72648"/>
                      <a:pt x="24455" y="73386"/>
                      <a:pt x="25385" y="73386"/>
                    </a:cubicBezTo>
                    <a:cubicBezTo>
                      <a:pt x="25987" y="73386"/>
                      <a:pt x="26497" y="72943"/>
                      <a:pt x="26781" y="72637"/>
                    </a:cubicBezTo>
                    <a:cubicBezTo>
                      <a:pt x="26974" y="72444"/>
                      <a:pt x="27223" y="72331"/>
                      <a:pt x="27496" y="72331"/>
                    </a:cubicBezTo>
                    <a:cubicBezTo>
                      <a:pt x="28029" y="72331"/>
                      <a:pt x="28460" y="72762"/>
                      <a:pt x="28460" y="73307"/>
                    </a:cubicBezTo>
                    <a:lnTo>
                      <a:pt x="27893" y="79151"/>
                    </a:lnTo>
                    <a:lnTo>
                      <a:pt x="27882" y="79332"/>
                    </a:lnTo>
                    <a:lnTo>
                      <a:pt x="33612" y="78776"/>
                    </a:lnTo>
                    <a:cubicBezTo>
                      <a:pt x="34486" y="78776"/>
                      <a:pt x="34917" y="79854"/>
                      <a:pt x="34270" y="80456"/>
                    </a:cubicBezTo>
                    <a:cubicBezTo>
                      <a:pt x="33964" y="80739"/>
                      <a:pt x="33522" y="81250"/>
                      <a:pt x="33522" y="81851"/>
                    </a:cubicBezTo>
                    <a:cubicBezTo>
                      <a:pt x="33522" y="82782"/>
                      <a:pt x="34270" y="83429"/>
                      <a:pt x="35326" y="83429"/>
                    </a:cubicBezTo>
                    <a:cubicBezTo>
                      <a:pt x="36370" y="83429"/>
                      <a:pt x="37119" y="82782"/>
                      <a:pt x="37119" y="81851"/>
                    </a:cubicBezTo>
                    <a:cubicBezTo>
                      <a:pt x="37119" y="81250"/>
                      <a:pt x="36676" y="80739"/>
                      <a:pt x="36370" y="80456"/>
                    </a:cubicBezTo>
                    <a:cubicBezTo>
                      <a:pt x="35734" y="79854"/>
                      <a:pt x="36154" y="78776"/>
                      <a:pt x="37039" y="78776"/>
                    </a:cubicBezTo>
                    <a:lnTo>
                      <a:pt x="42861" y="79344"/>
                    </a:lnTo>
                    <a:lnTo>
                      <a:pt x="42883" y="79162"/>
                    </a:lnTo>
                    <a:lnTo>
                      <a:pt x="42316" y="73307"/>
                    </a:lnTo>
                    <a:cubicBezTo>
                      <a:pt x="42316" y="72773"/>
                      <a:pt x="42747" y="72342"/>
                      <a:pt x="43281" y="72342"/>
                    </a:cubicBezTo>
                    <a:cubicBezTo>
                      <a:pt x="43293" y="72341"/>
                      <a:pt x="43306" y="72341"/>
                      <a:pt x="43318" y="72341"/>
                    </a:cubicBezTo>
                    <a:cubicBezTo>
                      <a:pt x="43577" y="72341"/>
                      <a:pt x="43822" y="72453"/>
                      <a:pt x="43996" y="72637"/>
                    </a:cubicBezTo>
                    <a:cubicBezTo>
                      <a:pt x="44279" y="72955"/>
                      <a:pt x="44790" y="73386"/>
                      <a:pt x="45391" y="73386"/>
                    </a:cubicBezTo>
                    <a:cubicBezTo>
                      <a:pt x="46322" y="73386"/>
                      <a:pt x="46969" y="72648"/>
                      <a:pt x="46969" y="71593"/>
                    </a:cubicBezTo>
                    <a:cubicBezTo>
                      <a:pt x="46969" y="70538"/>
                      <a:pt x="46333" y="69789"/>
                      <a:pt x="45403" y="69789"/>
                    </a:cubicBezTo>
                    <a:cubicBezTo>
                      <a:pt x="44801" y="69789"/>
                      <a:pt x="44291" y="70231"/>
                      <a:pt x="44007" y="70538"/>
                    </a:cubicBezTo>
                    <a:cubicBezTo>
                      <a:pt x="43814" y="70731"/>
                      <a:pt x="43564" y="70844"/>
                      <a:pt x="43292" y="70844"/>
                    </a:cubicBezTo>
                    <a:cubicBezTo>
                      <a:pt x="42759" y="70844"/>
                      <a:pt x="42327" y="70413"/>
                      <a:pt x="42327" y="69879"/>
                    </a:cubicBezTo>
                    <a:lnTo>
                      <a:pt x="42861" y="64330"/>
                    </a:lnTo>
                    <a:lnTo>
                      <a:pt x="42883" y="64330"/>
                    </a:lnTo>
                    <a:lnTo>
                      <a:pt x="48739" y="64898"/>
                    </a:lnTo>
                    <a:cubicBezTo>
                      <a:pt x="49272" y="64898"/>
                      <a:pt x="49704" y="64467"/>
                      <a:pt x="49704" y="63922"/>
                    </a:cubicBezTo>
                    <a:cubicBezTo>
                      <a:pt x="49715" y="63661"/>
                      <a:pt x="49601" y="63400"/>
                      <a:pt x="49409" y="63218"/>
                    </a:cubicBezTo>
                    <a:cubicBezTo>
                      <a:pt x="49091" y="62935"/>
                      <a:pt x="48648" y="62424"/>
                      <a:pt x="48648" y="61823"/>
                    </a:cubicBezTo>
                    <a:cubicBezTo>
                      <a:pt x="48648" y="60892"/>
                      <a:pt x="49397" y="60245"/>
                      <a:pt x="50453" y="60245"/>
                    </a:cubicBezTo>
                    <a:cubicBezTo>
                      <a:pt x="51508" y="60245"/>
                      <a:pt x="52245" y="60892"/>
                      <a:pt x="52245" y="61823"/>
                    </a:cubicBezTo>
                    <a:cubicBezTo>
                      <a:pt x="52245" y="62424"/>
                      <a:pt x="51814" y="62935"/>
                      <a:pt x="51497" y="63218"/>
                    </a:cubicBezTo>
                    <a:cubicBezTo>
                      <a:pt x="51304" y="63400"/>
                      <a:pt x="51190" y="63661"/>
                      <a:pt x="51190" y="63922"/>
                    </a:cubicBezTo>
                    <a:cubicBezTo>
                      <a:pt x="51190" y="64467"/>
                      <a:pt x="51633" y="64898"/>
                      <a:pt x="52166" y="64898"/>
                    </a:cubicBezTo>
                    <a:lnTo>
                      <a:pt x="58010" y="64330"/>
                    </a:lnTo>
                    <a:lnTo>
                      <a:pt x="58044" y="64330"/>
                    </a:lnTo>
                    <a:lnTo>
                      <a:pt x="58010" y="64047"/>
                    </a:lnTo>
                    <a:lnTo>
                      <a:pt x="58578" y="58191"/>
                    </a:lnTo>
                    <a:cubicBezTo>
                      <a:pt x="58578" y="57658"/>
                      <a:pt x="58146" y="57227"/>
                      <a:pt x="57613" y="57227"/>
                    </a:cubicBezTo>
                    <a:cubicBezTo>
                      <a:pt x="57341" y="57227"/>
                      <a:pt x="57091" y="57329"/>
                      <a:pt x="56898" y="57533"/>
                    </a:cubicBezTo>
                    <a:cubicBezTo>
                      <a:pt x="56614" y="57840"/>
                      <a:pt x="56104" y="58282"/>
                      <a:pt x="55502" y="58282"/>
                    </a:cubicBezTo>
                    <a:cubicBezTo>
                      <a:pt x="54572" y="58282"/>
                      <a:pt x="53925" y="57533"/>
                      <a:pt x="53925" y="56478"/>
                    </a:cubicBezTo>
                    <a:cubicBezTo>
                      <a:pt x="53925" y="55422"/>
                      <a:pt x="54572" y="54685"/>
                      <a:pt x="55502" y="54685"/>
                    </a:cubicBezTo>
                    <a:cubicBezTo>
                      <a:pt x="56104" y="54685"/>
                      <a:pt x="56614" y="55127"/>
                      <a:pt x="56898" y="55434"/>
                    </a:cubicBezTo>
                    <a:cubicBezTo>
                      <a:pt x="57091" y="55627"/>
                      <a:pt x="57341" y="55740"/>
                      <a:pt x="57613" y="55740"/>
                    </a:cubicBezTo>
                    <a:cubicBezTo>
                      <a:pt x="58146" y="55740"/>
                      <a:pt x="58589" y="55309"/>
                      <a:pt x="58589" y="54764"/>
                    </a:cubicBezTo>
                    <a:lnTo>
                      <a:pt x="58056" y="49283"/>
                    </a:lnTo>
                    <a:lnTo>
                      <a:pt x="58022" y="48920"/>
                    </a:lnTo>
                    <a:lnTo>
                      <a:pt x="58589" y="43065"/>
                    </a:lnTo>
                    <a:cubicBezTo>
                      <a:pt x="58589" y="42531"/>
                      <a:pt x="58158" y="42100"/>
                      <a:pt x="57613" y="42100"/>
                    </a:cubicBezTo>
                    <a:cubicBezTo>
                      <a:pt x="57601" y="42100"/>
                      <a:pt x="57589" y="42099"/>
                      <a:pt x="57577" y="42099"/>
                    </a:cubicBezTo>
                    <a:cubicBezTo>
                      <a:pt x="57328" y="42099"/>
                      <a:pt x="57083" y="42212"/>
                      <a:pt x="56909" y="42407"/>
                    </a:cubicBezTo>
                    <a:cubicBezTo>
                      <a:pt x="56626" y="42713"/>
                      <a:pt x="56115" y="43156"/>
                      <a:pt x="55514" y="43156"/>
                    </a:cubicBezTo>
                    <a:cubicBezTo>
                      <a:pt x="54583" y="43156"/>
                      <a:pt x="53936" y="42407"/>
                      <a:pt x="53936" y="41351"/>
                    </a:cubicBezTo>
                    <a:cubicBezTo>
                      <a:pt x="53936" y="40296"/>
                      <a:pt x="54583" y="39558"/>
                      <a:pt x="55514" y="39558"/>
                    </a:cubicBezTo>
                    <a:cubicBezTo>
                      <a:pt x="56115" y="39558"/>
                      <a:pt x="56626" y="39989"/>
                      <a:pt x="56909" y="40307"/>
                    </a:cubicBezTo>
                    <a:cubicBezTo>
                      <a:pt x="57091" y="40500"/>
                      <a:pt x="57352" y="40614"/>
                      <a:pt x="57613" y="40614"/>
                    </a:cubicBezTo>
                    <a:cubicBezTo>
                      <a:pt x="58158" y="40614"/>
                      <a:pt x="58589" y="40171"/>
                      <a:pt x="58589" y="39638"/>
                    </a:cubicBezTo>
                    <a:lnTo>
                      <a:pt x="58056" y="34145"/>
                    </a:lnTo>
                    <a:lnTo>
                      <a:pt x="63877" y="33578"/>
                    </a:lnTo>
                    <a:cubicBezTo>
                      <a:pt x="64410" y="33578"/>
                      <a:pt x="64842" y="34009"/>
                      <a:pt x="64842" y="34543"/>
                    </a:cubicBezTo>
                    <a:cubicBezTo>
                      <a:pt x="64842" y="34815"/>
                      <a:pt x="64728" y="35065"/>
                      <a:pt x="64535" y="35257"/>
                    </a:cubicBezTo>
                    <a:cubicBezTo>
                      <a:pt x="64229" y="35541"/>
                      <a:pt x="63786" y="36052"/>
                      <a:pt x="63786" y="36653"/>
                    </a:cubicBezTo>
                    <a:cubicBezTo>
                      <a:pt x="63786" y="37584"/>
                      <a:pt x="64535" y="38231"/>
                      <a:pt x="65579" y="38231"/>
                    </a:cubicBezTo>
                    <a:cubicBezTo>
                      <a:pt x="66635" y="38231"/>
                      <a:pt x="67383" y="37584"/>
                      <a:pt x="67383" y="36653"/>
                    </a:cubicBezTo>
                    <a:cubicBezTo>
                      <a:pt x="67383" y="36052"/>
                      <a:pt x="66941" y="35541"/>
                      <a:pt x="66623" y="35257"/>
                    </a:cubicBezTo>
                    <a:cubicBezTo>
                      <a:pt x="66430" y="35076"/>
                      <a:pt x="66317" y="34815"/>
                      <a:pt x="66328" y="34543"/>
                    </a:cubicBezTo>
                    <a:cubicBezTo>
                      <a:pt x="66328" y="34009"/>
                      <a:pt x="66759" y="33578"/>
                      <a:pt x="67293" y="33578"/>
                    </a:cubicBezTo>
                    <a:lnTo>
                      <a:pt x="73103" y="34134"/>
                    </a:lnTo>
                    <a:lnTo>
                      <a:pt x="73069" y="33782"/>
                    </a:lnTo>
                    <a:lnTo>
                      <a:pt x="72501" y="27938"/>
                    </a:lnTo>
                    <a:cubicBezTo>
                      <a:pt x="72501" y="27405"/>
                      <a:pt x="72933" y="26962"/>
                      <a:pt x="73466" y="26962"/>
                    </a:cubicBezTo>
                    <a:cubicBezTo>
                      <a:pt x="73738" y="26962"/>
                      <a:pt x="73988" y="27076"/>
                      <a:pt x="74169" y="27269"/>
                    </a:cubicBezTo>
                    <a:cubicBezTo>
                      <a:pt x="74453" y="27586"/>
                      <a:pt x="74975" y="28018"/>
                      <a:pt x="75577" y="28018"/>
                    </a:cubicBezTo>
                    <a:cubicBezTo>
                      <a:pt x="76496" y="28018"/>
                      <a:pt x="77154" y="27280"/>
                      <a:pt x="77154" y="26225"/>
                    </a:cubicBezTo>
                    <a:cubicBezTo>
                      <a:pt x="77154" y="25169"/>
                      <a:pt x="76496" y="24420"/>
                      <a:pt x="75577" y="24420"/>
                    </a:cubicBezTo>
                    <a:cubicBezTo>
                      <a:pt x="74975" y="24420"/>
                      <a:pt x="74465" y="24863"/>
                      <a:pt x="74169" y="25169"/>
                    </a:cubicBezTo>
                    <a:cubicBezTo>
                      <a:pt x="73996" y="25364"/>
                      <a:pt x="73761" y="25476"/>
                      <a:pt x="73503" y="25476"/>
                    </a:cubicBezTo>
                    <a:cubicBezTo>
                      <a:pt x="73491" y="25476"/>
                      <a:pt x="73478" y="25476"/>
                      <a:pt x="73466" y="25476"/>
                    </a:cubicBezTo>
                    <a:cubicBezTo>
                      <a:pt x="72933" y="25476"/>
                      <a:pt x="72501" y="25045"/>
                      <a:pt x="72501" y="24511"/>
                    </a:cubicBezTo>
                    <a:lnTo>
                      <a:pt x="73023" y="19064"/>
                    </a:lnTo>
                    <a:lnTo>
                      <a:pt x="67293" y="18508"/>
                    </a:lnTo>
                    <a:cubicBezTo>
                      <a:pt x="66759" y="18508"/>
                      <a:pt x="66328" y="18951"/>
                      <a:pt x="66328" y="19484"/>
                    </a:cubicBezTo>
                    <a:cubicBezTo>
                      <a:pt x="66328" y="19745"/>
                      <a:pt x="66430" y="20006"/>
                      <a:pt x="66635" y="20188"/>
                    </a:cubicBezTo>
                    <a:cubicBezTo>
                      <a:pt x="66941" y="20471"/>
                      <a:pt x="67383" y="20993"/>
                      <a:pt x="67383" y="21583"/>
                    </a:cubicBezTo>
                    <a:cubicBezTo>
                      <a:pt x="67383" y="22514"/>
                      <a:pt x="66635" y="23172"/>
                      <a:pt x="65579" y="23172"/>
                    </a:cubicBezTo>
                    <a:cubicBezTo>
                      <a:pt x="64535" y="23172"/>
                      <a:pt x="63786" y="22514"/>
                      <a:pt x="63786" y="21583"/>
                    </a:cubicBezTo>
                    <a:cubicBezTo>
                      <a:pt x="63786" y="20993"/>
                      <a:pt x="64217" y="20471"/>
                      <a:pt x="64535" y="20188"/>
                    </a:cubicBezTo>
                    <a:cubicBezTo>
                      <a:pt x="64728" y="20006"/>
                      <a:pt x="64842" y="19745"/>
                      <a:pt x="64842" y="19484"/>
                    </a:cubicBezTo>
                    <a:cubicBezTo>
                      <a:pt x="64842" y="18951"/>
                      <a:pt x="64410" y="18508"/>
                      <a:pt x="63866" y="18508"/>
                    </a:cubicBezTo>
                    <a:lnTo>
                      <a:pt x="58056" y="19076"/>
                    </a:lnTo>
                    <a:lnTo>
                      <a:pt x="58010" y="18667"/>
                    </a:lnTo>
                    <a:lnTo>
                      <a:pt x="58578" y="12823"/>
                    </a:lnTo>
                    <a:cubicBezTo>
                      <a:pt x="58578" y="12290"/>
                      <a:pt x="58146" y="11847"/>
                      <a:pt x="57613" y="11847"/>
                    </a:cubicBezTo>
                    <a:cubicBezTo>
                      <a:pt x="57341" y="11847"/>
                      <a:pt x="57091" y="11961"/>
                      <a:pt x="56909" y="12153"/>
                    </a:cubicBezTo>
                    <a:cubicBezTo>
                      <a:pt x="56626" y="12471"/>
                      <a:pt x="56104" y="12902"/>
                      <a:pt x="55502" y="12902"/>
                    </a:cubicBezTo>
                    <a:cubicBezTo>
                      <a:pt x="54583" y="12902"/>
                      <a:pt x="53925" y="12165"/>
                      <a:pt x="53925" y="11109"/>
                    </a:cubicBezTo>
                    <a:cubicBezTo>
                      <a:pt x="53925" y="10054"/>
                      <a:pt x="54583" y="9305"/>
                      <a:pt x="55502" y="9305"/>
                    </a:cubicBezTo>
                    <a:cubicBezTo>
                      <a:pt x="56104" y="9305"/>
                      <a:pt x="56614" y="9748"/>
                      <a:pt x="56909" y="10054"/>
                    </a:cubicBezTo>
                    <a:cubicBezTo>
                      <a:pt x="57083" y="10249"/>
                      <a:pt x="57318" y="10361"/>
                      <a:pt x="57576" y="10361"/>
                    </a:cubicBezTo>
                    <a:cubicBezTo>
                      <a:pt x="57588" y="10361"/>
                      <a:pt x="57601" y="10361"/>
                      <a:pt x="57613" y="10361"/>
                    </a:cubicBezTo>
                    <a:cubicBezTo>
                      <a:pt x="58146" y="10361"/>
                      <a:pt x="58589" y="9929"/>
                      <a:pt x="58589" y="9385"/>
                    </a:cubicBezTo>
                    <a:lnTo>
                      <a:pt x="58078" y="4097"/>
                    </a:lnTo>
                    <a:lnTo>
                      <a:pt x="58022" y="4097"/>
                    </a:lnTo>
                    <a:lnTo>
                      <a:pt x="52166" y="3529"/>
                    </a:lnTo>
                    <a:cubicBezTo>
                      <a:pt x="51633" y="3529"/>
                      <a:pt x="51213" y="3960"/>
                      <a:pt x="51213" y="4494"/>
                    </a:cubicBezTo>
                    <a:cubicBezTo>
                      <a:pt x="51201" y="4755"/>
                      <a:pt x="51315" y="5016"/>
                      <a:pt x="51508" y="5197"/>
                    </a:cubicBezTo>
                    <a:cubicBezTo>
                      <a:pt x="51826" y="5481"/>
                      <a:pt x="52257" y="5992"/>
                      <a:pt x="52257" y="6593"/>
                    </a:cubicBezTo>
                    <a:cubicBezTo>
                      <a:pt x="52257" y="7524"/>
                      <a:pt x="51519" y="8170"/>
                      <a:pt x="50464" y="8170"/>
                    </a:cubicBezTo>
                    <a:cubicBezTo>
                      <a:pt x="49409" y="8170"/>
                      <a:pt x="48660" y="7524"/>
                      <a:pt x="48660" y="6593"/>
                    </a:cubicBezTo>
                    <a:cubicBezTo>
                      <a:pt x="48660" y="5992"/>
                      <a:pt x="49091" y="5481"/>
                      <a:pt x="49409" y="5197"/>
                    </a:cubicBezTo>
                    <a:cubicBezTo>
                      <a:pt x="49601" y="5016"/>
                      <a:pt x="49715" y="4755"/>
                      <a:pt x="49704" y="4482"/>
                    </a:cubicBezTo>
                    <a:cubicBezTo>
                      <a:pt x="49704" y="3949"/>
                      <a:pt x="49272" y="3518"/>
                      <a:pt x="48739" y="3518"/>
                    </a:cubicBezTo>
                    <a:lnTo>
                      <a:pt x="42883" y="4085"/>
                    </a:lnTo>
                    <a:lnTo>
                      <a:pt x="42838" y="4085"/>
                    </a:lnTo>
                    <a:lnTo>
                      <a:pt x="37039" y="3529"/>
                    </a:lnTo>
                    <a:cubicBezTo>
                      <a:pt x="36506" y="3529"/>
                      <a:pt x="36075" y="3960"/>
                      <a:pt x="36075" y="4494"/>
                    </a:cubicBezTo>
                    <a:cubicBezTo>
                      <a:pt x="36063" y="4766"/>
                      <a:pt x="36177" y="5016"/>
                      <a:pt x="36370" y="5209"/>
                    </a:cubicBezTo>
                    <a:cubicBezTo>
                      <a:pt x="36688" y="5492"/>
                      <a:pt x="37119" y="6003"/>
                      <a:pt x="37119" y="6604"/>
                    </a:cubicBezTo>
                    <a:cubicBezTo>
                      <a:pt x="37119" y="7535"/>
                      <a:pt x="36381" y="8182"/>
                      <a:pt x="35326" y="8182"/>
                    </a:cubicBezTo>
                    <a:cubicBezTo>
                      <a:pt x="34270" y="8182"/>
                      <a:pt x="33533" y="7524"/>
                      <a:pt x="33533" y="6593"/>
                    </a:cubicBezTo>
                    <a:cubicBezTo>
                      <a:pt x="33533" y="5992"/>
                      <a:pt x="33975" y="5481"/>
                      <a:pt x="34282" y="5197"/>
                    </a:cubicBezTo>
                    <a:cubicBezTo>
                      <a:pt x="34475" y="5016"/>
                      <a:pt x="34588" y="4755"/>
                      <a:pt x="34588" y="4482"/>
                    </a:cubicBezTo>
                    <a:cubicBezTo>
                      <a:pt x="34588" y="3949"/>
                      <a:pt x="34146" y="3518"/>
                      <a:pt x="33624" y="3518"/>
                    </a:cubicBezTo>
                    <a:lnTo>
                      <a:pt x="27961" y="4063"/>
                    </a:lnTo>
                    <a:lnTo>
                      <a:pt x="27768" y="4085"/>
                    </a:lnTo>
                    <a:lnTo>
                      <a:pt x="21913" y="4653"/>
                    </a:lnTo>
                    <a:cubicBezTo>
                      <a:pt x="21039" y="4653"/>
                      <a:pt x="20608" y="3586"/>
                      <a:pt x="21255" y="2984"/>
                    </a:cubicBezTo>
                    <a:cubicBezTo>
                      <a:pt x="21561" y="2701"/>
                      <a:pt x="22003" y="2179"/>
                      <a:pt x="22003" y="1589"/>
                    </a:cubicBezTo>
                    <a:cubicBezTo>
                      <a:pt x="22003" y="647"/>
                      <a:pt x="21255" y="0"/>
                      <a:pt x="201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7920000" algn="bl" rotWithShape="0">
                  <a:schemeClr val="dk1">
                    <a:alpha val="2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1962700" y="2631525"/>
                <a:ext cx="584150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91" extrusionOk="0">
                    <a:moveTo>
                      <a:pt x="10009" y="0"/>
                    </a:moveTo>
                    <a:lnTo>
                      <a:pt x="4165" y="567"/>
                    </a:lnTo>
                    <a:lnTo>
                      <a:pt x="4108" y="567"/>
                    </a:lnTo>
                    <a:lnTo>
                      <a:pt x="4642" y="6060"/>
                    </a:lnTo>
                    <a:cubicBezTo>
                      <a:pt x="4642" y="6593"/>
                      <a:pt x="4211" y="7024"/>
                      <a:pt x="3677" y="7036"/>
                    </a:cubicBezTo>
                    <a:cubicBezTo>
                      <a:pt x="3416" y="7036"/>
                      <a:pt x="3155" y="6922"/>
                      <a:pt x="2974" y="6729"/>
                    </a:cubicBezTo>
                    <a:cubicBezTo>
                      <a:pt x="2690" y="6411"/>
                      <a:pt x="2179" y="5980"/>
                      <a:pt x="1578" y="5980"/>
                    </a:cubicBezTo>
                    <a:cubicBezTo>
                      <a:pt x="647" y="5980"/>
                      <a:pt x="1" y="6718"/>
                      <a:pt x="1" y="7773"/>
                    </a:cubicBezTo>
                    <a:cubicBezTo>
                      <a:pt x="1" y="8829"/>
                      <a:pt x="647" y="9578"/>
                      <a:pt x="1578" y="9578"/>
                    </a:cubicBezTo>
                    <a:cubicBezTo>
                      <a:pt x="2179" y="9578"/>
                      <a:pt x="2690" y="9135"/>
                      <a:pt x="2974" y="8829"/>
                    </a:cubicBezTo>
                    <a:cubicBezTo>
                      <a:pt x="3155" y="8624"/>
                      <a:pt x="3416" y="8522"/>
                      <a:pt x="3677" y="8522"/>
                    </a:cubicBezTo>
                    <a:cubicBezTo>
                      <a:pt x="4211" y="8522"/>
                      <a:pt x="4653" y="8953"/>
                      <a:pt x="4653" y="9487"/>
                    </a:cubicBezTo>
                    <a:lnTo>
                      <a:pt x="4086" y="15342"/>
                    </a:lnTo>
                    <a:lnTo>
                      <a:pt x="4120" y="15705"/>
                    </a:lnTo>
                    <a:lnTo>
                      <a:pt x="4165" y="15705"/>
                    </a:lnTo>
                    <a:lnTo>
                      <a:pt x="10009" y="15138"/>
                    </a:lnTo>
                    <a:cubicBezTo>
                      <a:pt x="10883" y="15138"/>
                      <a:pt x="11314" y="16205"/>
                      <a:pt x="10679" y="16817"/>
                    </a:cubicBezTo>
                    <a:cubicBezTo>
                      <a:pt x="10361" y="17101"/>
                      <a:pt x="9930" y="17612"/>
                      <a:pt x="9930" y="18213"/>
                    </a:cubicBezTo>
                    <a:cubicBezTo>
                      <a:pt x="9930" y="19144"/>
                      <a:pt x="10668" y="19791"/>
                      <a:pt x="11723" y="19791"/>
                    </a:cubicBezTo>
                    <a:cubicBezTo>
                      <a:pt x="12778" y="19791"/>
                      <a:pt x="13527" y="19144"/>
                      <a:pt x="13527" y="18213"/>
                    </a:cubicBezTo>
                    <a:cubicBezTo>
                      <a:pt x="13527" y="17612"/>
                      <a:pt x="13085" y="17101"/>
                      <a:pt x="12767" y="16817"/>
                    </a:cubicBezTo>
                    <a:cubicBezTo>
                      <a:pt x="12131" y="16205"/>
                      <a:pt x="12563" y="15138"/>
                      <a:pt x="13436" y="15138"/>
                    </a:cubicBezTo>
                    <a:lnTo>
                      <a:pt x="19292" y="15705"/>
                    </a:lnTo>
                    <a:lnTo>
                      <a:pt x="19326" y="15705"/>
                    </a:lnTo>
                    <a:lnTo>
                      <a:pt x="19292" y="15342"/>
                    </a:lnTo>
                    <a:lnTo>
                      <a:pt x="18724" y="9487"/>
                    </a:lnTo>
                    <a:cubicBezTo>
                      <a:pt x="18724" y="8904"/>
                      <a:pt x="19200" y="8518"/>
                      <a:pt x="19694" y="8518"/>
                    </a:cubicBezTo>
                    <a:cubicBezTo>
                      <a:pt x="19941" y="8518"/>
                      <a:pt x="20193" y="8613"/>
                      <a:pt x="20393" y="8829"/>
                    </a:cubicBezTo>
                    <a:cubicBezTo>
                      <a:pt x="20676" y="9135"/>
                      <a:pt x="21187" y="9578"/>
                      <a:pt x="21788" y="9578"/>
                    </a:cubicBezTo>
                    <a:cubicBezTo>
                      <a:pt x="22719" y="9578"/>
                      <a:pt x="23366" y="8829"/>
                      <a:pt x="23366" y="7773"/>
                    </a:cubicBezTo>
                    <a:cubicBezTo>
                      <a:pt x="23366" y="6718"/>
                      <a:pt x="22719" y="5980"/>
                      <a:pt x="21788" y="5980"/>
                    </a:cubicBezTo>
                    <a:cubicBezTo>
                      <a:pt x="21187" y="5980"/>
                      <a:pt x="20676" y="6411"/>
                      <a:pt x="20393" y="6729"/>
                    </a:cubicBezTo>
                    <a:cubicBezTo>
                      <a:pt x="20193" y="6940"/>
                      <a:pt x="19942" y="7035"/>
                      <a:pt x="19696" y="7035"/>
                    </a:cubicBezTo>
                    <a:cubicBezTo>
                      <a:pt x="19201" y="7035"/>
                      <a:pt x="18724" y="6651"/>
                      <a:pt x="18724" y="6060"/>
                    </a:cubicBezTo>
                    <a:lnTo>
                      <a:pt x="19246" y="567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60" y="1237"/>
                      <a:pt x="12574" y="1487"/>
                      <a:pt x="12767" y="1679"/>
                    </a:cubicBezTo>
                    <a:cubicBezTo>
                      <a:pt x="13085" y="1963"/>
                      <a:pt x="13516" y="2474"/>
                      <a:pt x="13516" y="3075"/>
                    </a:cubicBezTo>
                    <a:cubicBezTo>
                      <a:pt x="13516" y="4006"/>
                      <a:pt x="12778" y="4653"/>
                      <a:pt x="11723" y="4653"/>
                    </a:cubicBezTo>
                    <a:cubicBezTo>
                      <a:pt x="10668" y="4653"/>
                      <a:pt x="9930" y="4006"/>
                      <a:pt x="9930" y="3075"/>
                    </a:cubicBezTo>
                    <a:cubicBezTo>
                      <a:pt x="9930" y="2474"/>
                      <a:pt x="10361" y="1963"/>
                      <a:pt x="10679" y="1679"/>
                    </a:cubicBezTo>
                    <a:cubicBezTo>
                      <a:pt x="10872" y="1487"/>
                      <a:pt x="10985" y="1237"/>
                      <a:pt x="10974" y="965"/>
                    </a:cubicBezTo>
                    <a:cubicBezTo>
                      <a:pt x="10974" y="431"/>
                      <a:pt x="10543" y="0"/>
                      <a:pt x="100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7920000" algn="bl" rotWithShape="0">
                  <a:schemeClr val="dk1">
                    <a:alpha val="2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1962700" y="1880000"/>
                <a:ext cx="5844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8"/>
                    </a:lnTo>
                    <a:cubicBezTo>
                      <a:pt x="4653" y="6401"/>
                      <a:pt x="4211" y="6844"/>
                      <a:pt x="3677" y="6844"/>
                    </a:cubicBezTo>
                    <a:cubicBezTo>
                      <a:pt x="3416" y="6844"/>
                      <a:pt x="3155" y="6730"/>
                      <a:pt x="2974" y="6537"/>
                    </a:cubicBezTo>
                    <a:cubicBezTo>
                      <a:pt x="2690" y="6219"/>
                      <a:pt x="2179" y="5788"/>
                      <a:pt x="1578" y="5788"/>
                    </a:cubicBezTo>
                    <a:cubicBezTo>
                      <a:pt x="647" y="5788"/>
                      <a:pt x="1" y="6526"/>
                      <a:pt x="1" y="7581"/>
                    </a:cubicBezTo>
                    <a:cubicBezTo>
                      <a:pt x="1" y="8636"/>
                      <a:pt x="647" y="9374"/>
                      <a:pt x="1578" y="9374"/>
                    </a:cubicBezTo>
                    <a:cubicBezTo>
                      <a:pt x="2179" y="9374"/>
                      <a:pt x="2690" y="8943"/>
                      <a:pt x="2974" y="8625"/>
                    </a:cubicBezTo>
                    <a:cubicBezTo>
                      <a:pt x="3147" y="8441"/>
                      <a:pt x="3392" y="8329"/>
                      <a:pt x="3641" y="8329"/>
                    </a:cubicBezTo>
                    <a:cubicBezTo>
                      <a:pt x="3653" y="8329"/>
                      <a:pt x="3665" y="8330"/>
                      <a:pt x="3677" y="8330"/>
                    </a:cubicBezTo>
                    <a:cubicBezTo>
                      <a:pt x="4211" y="8330"/>
                      <a:pt x="4653" y="8761"/>
                      <a:pt x="4653" y="9295"/>
                    </a:cubicBezTo>
                    <a:lnTo>
                      <a:pt x="4086" y="15139"/>
                    </a:lnTo>
                    <a:lnTo>
                      <a:pt x="4040" y="15547"/>
                    </a:lnTo>
                    <a:lnTo>
                      <a:pt x="4165" y="15559"/>
                    </a:lnTo>
                    <a:lnTo>
                      <a:pt x="10009" y="16126"/>
                    </a:lnTo>
                    <a:cubicBezTo>
                      <a:pt x="10883" y="16126"/>
                      <a:pt x="11314" y="15048"/>
                      <a:pt x="10679" y="14447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7"/>
                    </a:cubicBezTo>
                    <a:cubicBezTo>
                      <a:pt x="12131" y="15048"/>
                      <a:pt x="12563" y="16126"/>
                      <a:pt x="13436" y="16126"/>
                    </a:cubicBezTo>
                    <a:lnTo>
                      <a:pt x="19292" y="15559"/>
                    </a:lnTo>
                    <a:lnTo>
                      <a:pt x="19326" y="15559"/>
                    </a:lnTo>
                    <a:lnTo>
                      <a:pt x="19292" y="15150"/>
                    </a:lnTo>
                    <a:lnTo>
                      <a:pt x="18724" y="9295"/>
                    </a:lnTo>
                    <a:cubicBezTo>
                      <a:pt x="18724" y="8768"/>
                      <a:pt x="19145" y="8330"/>
                      <a:pt x="19680" y="8330"/>
                    </a:cubicBezTo>
                    <a:cubicBezTo>
                      <a:pt x="19687" y="8330"/>
                      <a:pt x="19694" y="8330"/>
                      <a:pt x="19700" y="8330"/>
                    </a:cubicBezTo>
                    <a:cubicBezTo>
                      <a:pt x="19961" y="8330"/>
                      <a:pt x="20222" y="8432"/>
                      <a:pt x="20404" y="8636"/>
                    </a:cubicBezTo>
                    <a:cubicBezTo>
                      <a:pt x="20688" y="8943"/>
                      <a:pt x="21198" y="9385"/>
                      <a:pt x="21800" y="9385"/>
                    </a:cubicBezTo>
                    <a:cubicBezTo>
                      <a:pt x="22730" y="9385"/>
                      <a:pt x="23377" y="8636"/>
                      <a:pt x="23377" y="7581"/>
                    </a:cubicBezTo>
                    <a:cubicBezTo>
                      <a:pt x="23377" y="6526"/>
                      <a:pt x="22730" y="5788"/>
                      <a:pt x="21800" y="5788"/>
                    </a:cubicBezTo>
                    <a:cubicBezTo>
                      <a:pt x="21198" y="5788"/>
                      <a:pt x="20688" y="6219"/>
                      <a:pt x="20404" y="6537"/>
                    </a:cubicBezTo>
                    <a:cubicBezTo>
                      <a:pt x="20222" y="6730"/>
                      <a:pt x="19961" y="6844"/>
                      <a:pt x="19700" y="6844"/>
                    </a:cubicBezTo>
                    <a:cubicBezTo>
                      <a:pt x="19156" y="6844"/>
                      <a:pt x="18724" y="6401"/>
                      <a:pt x="18724" y="5868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7"/>
                    </a:cubicBezTo>
                    <a:cubicBezTo>
                      <a:pt x="12472" y="1238"/>
                      <a:pt x="12574" y="1499"/>
                      <a:pt x="12778" y="1680"/>
                    </a:cubicBezTo>
                    <a:cubicBezTo>
                      <a:pt x="13085" y="1964"/>
                      <a:pt x="13527" y="2475"/>
                      <a:pt x="13527" y="3076"/>
                    </a:cubicBezTo>
                    <a:cubicBezTo>
                      <a:pt x="13527" y="4007"/>
                      <a:pt x="12778" y="4653"/>
                      <a:pt x="11723" y="4653"/>
                    </a:cubicBezTo>
                    <a:cubicBezTo>
                      <a:pt x="10668" y="4653"/>
                      <a:pt x="9930" y="4007"/>
                      <a:pt x="9930" y="3076"/>
                    </a:cubicBezTo>
                    <a:cubicBezTo>
                      <a:pt x="9930" y="2475"/>
                      <a:pt x="10372" y="1964"/>
                      <a:pt x="10679" y="1680"/>
                    </a:cubicBezTo>
                    <a:cubicBezTo>
                      <a:pt x="10872" y="1499"/>
                      <a:pt x="10985" y="1238"/>
                      <a:pt x="10985" y="965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7920000" algn="bl" rotWithShape="0">
                  <a:schemeClr val="dk1">
                    <a:alpha val="2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8" name="Google Shape;368;p8"/>
            <p:cNvGrpSpPr/>
            <p:nvPr/>
          </p:nvGrpSpPr>
          <p:grpSpPr>
            <a:xfrm>
              <a:off x="-1699276" y="-989495"/>
              <a:ext cx="3768994" cy="3405477"/>
              <a:chOff x="1097750" y="1294575"/>
              <a:chExt cx="2308725" cy="2086050"/>
            </a:xfrm>
          </p:grpSpPr>
          <p:sp>
            <p:nvSpPr>
              <p:cNvPr id="369" name="Google Shape;369;p8"/>
              <p:cNvSpPr/>
              <p:nvPr/>
            </p:nvSpPr>
            <p:spPr>
              <a:xfrm>
                <a:off x="2155925" y="1669350"/>
                <a:ext cx="406550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9723" extrusionOk="0">
                    <a:moveTo>
                      <a:pt x="8126" y="0"/>
                    </a:moveTo>
                    <a:cubicBezTo>
                      <a:pt x="7070" y="0"/>
                      <a:pt x="6333" y="658"/>
                      <a:pt x="6333" y="1578"/>
                    </a:cubicBezTo>
                    <a:cubicBezTo>
                      <a:pt x="6333" y="2179"/>
                      <a:pt x="6764" y="2690"/>
                      <a:pt x="7082" y="2985"/>
                    </a:cubicBezTo>
                    <a:cubicBezTo>
                      <a:pt x="7274" y="3166"/>
                      <a:pt x="7388" y="3416"/>
                      <a:pt x="7377" y="3688"/>
                    </a:cubicBezTo>
                    <a:cubicBezTo>
                      <a:pt x="7377" y="4222"/>
                      <a:pt x="6945" y="4653"/>
                      <a:pt x="6412" y="4653"/>
                    </a:cubicBezTo>
                    <a:lnTo>
                      <a:pt x="556" y="4085"/>
                    </a:lnTo>
                    <a:lnTo>
                      <a:pt x="522" y="4085"/>
                    </a:lnTo>
                    <a:lnTo>
                      <a:pt x="0" y="9521"/>
                    </a:lnTo>
                    <a:cubicBezTo>
                      <a:pt x="0" y="10043"/>
                      <a:pt x="443" y="10474"/>
                      <a:pt x="976" y="10474"/>
                    </a:cubicBezTo>
                    <a:cubicBezTo>
                      <a:pt x="988" y="10475"/>
                      <a:pt x="1000" y="10475"/>
                      <a:pt x="1012" y="10475"/>
                    </a:cubicBezTo>
                    <a:cubicBezTo>
                      <a:pt x="1261" y="10475"/>
                      <a:pt x="1507" y="10363"/>
                      <a:pt x="1680" y="10179"/>
                    </a:cubicBezTo>
                    <a:cubicBezTo>
                      <a:pt x="1964" y="9861"/>
                      <a:pt x="2474" y="9430"/>
                      <a:pt x="3076" y="9430"/>
                    </a:cubicBezTo>
                    <a:cubicBezTo>
                      <a:pt x="4006" y="9430"/>
                      <a:pt x="4653" y="10168"/>
                      <a:pt x="4653" y="11223"/>
                    </a:cubicBezTo>
                    <a:cubicBezTo>
                      <a:pt x="4653" y="12279"/>
                      <a:pt x="4006" y="13016"/>
                      <a:pt x="3076" y="13016"/>
                    </a:cubicBezTo>
                    <a:cubicBezTo>
                      <a:pt x="2474" y="13016"/>
                      <a:pt x="1964" y="12585"/>
                      <a:pt x="1680" y="12267"/>
                    </a:cubicBezTo>
                    <a:cubicBezTo>
                      <a:pt x="1507" y="12083"/>
                      <a:pt x="1261" y="11971"/>
                      <a:pt x="1012" y="11971"/>
                    </a:cubicBezTo>
                    <a:cubicBezTo>
                      <a:pt x="1000" y="11971"/>
                      <a:pt x="988" y="11972"/>
                      <a:pt x="976" y="11972"/>
                    </a:cubicBezTo>
                    <a:cubicBezTo>
                      <a:pt x="432" y="11972"/>
                      <a:pt x="0" y="12403"/>
                      <a:pt x="0" y="12937"/>
                    </a:cubicBezTo>
                    <a:lnTo>
                      <a:pt x="568" y="18792"/>
                    </a:lnTo>
                    <a:lnTo>
                      <a:pt x="534" y="19155"/>
                    </a:lnTo>
                    <a:lnTo>
                      <a:pt x="568" y="19155"/>
                    </a:lnTo>
                    <a:lnTo>
                      <a:pt x="6423" y="19723"/>
                    </a:lnTo>
                    <a:cubicBezTo>
                      <a:pt x="7297" y="19723"/>
                      <a:pt x="7728" y="18645"/>
                      <a:pt x="7082" y="18043"/>
                    </a:cubicBezTo>
                    <a:cubicBezTo>
                      <a:pt x="6775" y="17759"/>
                      <a:pt x="6333" y="17249"/>
                      <a:pt x="6333" y="16647"/>
                    </a:cubicBezTo>
                    <a:cubicBezTo>
                      <a:pt x="6333" y="15717"/>
                      <a:pt x="7082" y="15070"/>
                      <a:pt x="8137" y="15070"/>
                    </a:cubicBezTo>
                    <a:cubicBezTo>
                      <a:pt x="9192" y="15070"/>
                      <a:pt x="9930" y="15717"/>
                      <a:pt x="9930" y="16647"/>
                    </a:cubicBezTo>
                    <a:cubicBezTo>
                      <a:pt x="9930" y="17249"/>
                      <a:pt x="9499" y="17759"/>
                      <a:pt x="9181" y="18043"/>
                    </a:cubicBezTo>
                    <a:cubicBezTo>
                      <a:pt x="8545" y="18645"/>
                      <a:pt x="8965" y="19723"/>
                      <a:pt x="9850" y="19723"/>
                    </a:cubicBezTo>
                    <a:lnTo>
                      <a:pt x="15695" y="19167"/>
                    </a:lnTo>
                    <a:lnTo>
                      <a:pt x="15729" y="19167"/>
                    </a:lnTo>
                    <a:lnTo>
                      <a:pt x="15695" y="18815"/>
                    </a:lnTo>
                    <a:lnTo>
                      <a:pt x="16262" y="12959"/>
                    </a:lnTo>
                    <a:cubicBezTo>
                      <a:pt x="16262" y="12374"/>
                      <a:pt x="15777" y="11987"/>
                      <a:pt x="15277" y="11987"/>
                    </a:cubicBezTo>
                    <a:cubicBezTo>
                      <a:pt x="15031" y="11987"/>
                      <a:pt x="14781" y="12080"/>
                      <a:pt x="14582" y="12290"/>
                    </a:cubicBezTo>
                    <a:cubicBezTo>
                      <a:pt x="14299" y="12608"/>
                      <a:pt x="13788" y="13039"/>
                      <a:pt x="13187" y="13039"/>
                    </a:cubicBezTo>
                    <a:cubicBezTo>
                      <a:pt x="12256" y="13039"/>
                      <a:pt x="11609" y="12301"/>
                      <a:pt x="11609" y="11246"/>
                    </a:cubicBezTo>
                    <a:cubicBezTo>
                      <a:pt x="11609" y="10191"/>
                      <a:pt x="12256" y="9453"/>
                      <a:pt x="13187" y="9453"/>
                    </a:cubicBezTo>
                    <a:cubicBezTo>
                      <a:pt x="13788" y="9453"/>
                      <a:pt x="14299" y="9884"/>
                      <a:pt x="14582" y="10202"/>
                    </a:cubicBezTo>
                    <a:cubicBezTo>
                      <a:pt x="14781" y="10411"/>
                      <a:pt x="15031" y="10505"/>
                      <a:pt x="15277" y="10505"/>
                    </a:cubicBezTo>
                    <a:cubicBezTo>
                      <a:pt x="15777" y="10505"/>
                      <a:pt x="16262" y="10118"/>
                      <a:pt x="16262" y="9532"/>
                    </a:cubicBezTo>
                    <a:lnTo>
                      <a:pt x="15729" y="4085"/>
                    </a:lnTo>
                    <a:lnTo>
                      <a:pt x="15695" y="4085"/>
                    </a:lnTo>
                    <a:lnTo>
                      <a:pt x="9839" y="4653"/>
                    </a:lnTo>
                    <a:cubicBezTo>
                      <a:pt x="9306" y="4653"/>
                      <a:pt x="8874" y="4222"/>
                      <a:pt x="8874" y="3688"/>
                    </a:cubicBezTo>
                    <a:cubicBezTo>
                      <a:pt x="8874" y="3416"/>
                      <a:pt x="8977" y="3166"/>
                      <a:pt x="9181" y="2985"/>
                    </a:cubicBezTo>
                    <a:cubicBezTo>
                      <a:pt x="9487" y="2701"/>
                      <a:pt x="9930" y="2179"/>
                      <a:pt x="9930" y="1578"/>
                    </a:cubicBezTo>
                    <a:cubicBezTo>
                      <a:pt x="9930" y="658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2445850" y="1757275"/>
                <a:ext cx="580750" cy="493100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24" extrusionOk="0">
                    <a:moveTo>
                      <a:pt x="13369" y="1"/>
                    </a:moveTo>
                    <a:cubicBezTo>
                      <a:pt x="12484" y="1"/>
                      <a:pt x="12064" y="1068"/>
                      <a:pt x="12699" y="1669"/>
                    </a:cubicBezTo>
                    <a:cubicBezTo>
                      <a:pt x="13017" y="1953"/>
                      <a:pt x="13448" y="2475"/>
                      <a:pt x="13448" y="3065"/>
                    </a:cubicBezTo>
                    <a:cubicBezTo>
                      <a:pt x="13448" y="3995"/>
                      <a:pt x="12711" y="4654"/>
                      <a:pt x="11655" y="4654"/>
                    </a:cubicBezTo>
                    <a:cubicBezTo>
                      <a:pt x="10600" y="4654"/>
                      <a:pt x="9862" y="4018"/>
                      <a:pt x="9862" y="3076"/>
                    </a:cubicBezTo>
                    <a:cubicBezTo>
                      <a:pt x="9862" y="2475"/>
                      <a:pt x="10305" y="1964"/>
                      <a:pt x="10611" y="1680"/>
                    </a:cubicBezTo>
                    <a:cubicBezTo>
                      <a:pt x="11243" y="1082"/>
                      <a:pt x="10831" y="12"/>
                      <a:pt x="9956" y="12"/>
                    </a:cubicBezTo>
                    <a:cubicBezTo>
                      <a:pt x="9951" y="12"/>
                      <a:pt x="9946" y="12"/>
                      <a:pt x="9942" y="12"/>
                    </a:cubicBezTo>
                    <a:lnTo>
                      <a:pt x="4132" y="580"/>
                    </a:lnTo>
                    <a:lnTo>
                      <a:pt x="4654" y="6015"/>
                    </a:lnTo>
                    <a:cubicBezTo>
                      <a:pt x="4654" y="6549"/>
                      <a:pt x="4222" y="6980"/>
                      <a:pt x="3689" y="6980"/>
                    </a:cubicBezTo>
                    <a:cubicBezTo>
                      <a:pt x="3417" y="6980"/>
                      <a:pt x="3167" y="6866"/>
                      <a:pt x="2985" y="6674"/>
                    </a:cubicBezTo>
                    <a:cubicBezTo>
                      <a:pt x="2702" y="6367"/>
                      <a:pt x="2191" y="5925"/>
                      <a:pt x="1590" y="5925"/>
                    </a:cubicBezTo>
                    <a:cubicBezTo>
                      <a:pt x="659" y="5925"/>
                      <a:pt x="1" y="6674"/>
                      <a:pt x="1" y="7718"/>
                    </a:cubicBezTo>
                    <a:cubicBezTo>
                      <a:pt x="1" y="8773"/>
                      <a:pt x="659" y="9522"/>
                      <a:pt x="1590" y="9522"/>
                    </a:cubicBezTo>
                    <a:cubicBezTo>
                      <a:pt x="2191" y="9522"/>
                      <a:pt x="2702" y="9079"/>
                      <a:pt x="2985" y="8773"/>
                    </a:cubicBezTo>
                    <a:cubicBezTo>
                      <a:pt x="3185" y="8558"/>
                      <a:pt x="3437" y="8462"/>
                      <a:pt x="3684" y="8462"/>
                    </a:cubicBezTo>
                    <a:cubicBezTo>
                      <a:pt x="4178" y="8462"/>
                      <a:pt x="4654" y="8848"/>
                      <a:pt x="4654" y="9431"/>
                    </a:cubicBezTo>
                    <a:lnTo>
                      <a:pt x="4086" y="15286"/>
                    </a:lnTo>
                    <a:lnTo>
                      <a:pt x="4120" y="15638"/>
                    </a:lnTo>
                    <a:lnTo>
                      <a:pt x="9942" y="15071"/>
                    </a:lnTo>
                    <a:cubicBezTo>
                      <a:pt x="10475" y="15071"/>
                      <a:pt x="10906" y="15502"/>
                      <a:pt x="10906" y="16035"/>
                    </a:cubicBezTo>
                    <a:cubicBezTo>
                      <a:pt x="10906" y="16308"/>
                      <a:pt x="10804" y="16569"/>
                      <a:pt x="10600" y="16750"/>
                    </a:cubicBezTo>
                    <a:cubicBezTo>
                      <a:pt x="10293" y="17034"/>
                      <a:pt x="9851" y="17545"/>
                      <a:pt x="9851" y="18146"/>
                    </a:cubicBezTo>
                    <a:cubicBezTo>
                      <a:pt x="9851" y="19077"/>
                      <a:pt x="10600" y="19723"/>
                      <a:pt x="11655" y="19723"/>
                    </a:cubicBezTo>
                    <a:cubicBezTo>
                      <a:pt x="12711" y="19723"/>
                      <a:pt x="13459" y="19077"/>
                      <a:pt x="13459" y="18146"/>
                    </a:cubicBezTo>
                    <a:cubicBezTo>
                      <a:pt x="13459" y="17545"/>
                      <a:pt x="13017" y="17034"/>
                      <a:pt x="12699" y="16750"/>
                    </a:cubicBezTo>
                    <a:cubicBezTo>
                      <a:pt x="12506" y="16569"/>
                      <a:pt x="12393" y="16308"/>
                      <a:pt x="12404" y="16035"/>
                    </a:cubicBezTo>
                    <a:cubicBezTo>
                      <a:pt x="12404" y="15502"/>
                      <a:pt x="12835" y="15071"/>
                      <a:pt x="13369" y="15071"/>
                    </a:cubicBezTo>
                    <a:lnTo>
                      <a:pt x="19179" y="15627"/>
                    </a:lnTo>
                    <a:lnTo>
                      <a:pt x="19179" y="15627"/>
                    </a:lnTo>
                    <a:lnTo>
                      <a:pt x="19145" y="15275"/>
                    </a:lnTo>
                    <a:lnTo>
                      <a:pt x="18577" y="9431"/>
                    </a:lnTo>
                    <a:cubicBezTo>
                      <a:pt x="18577" y="8898"/>
                      <a:pt x="19009" y="8455"/>
                      <a:pt x="19542" y="8455"/>
                    </a:cubicBezTo>
                    <a:cubicBezTo>
                      <a:pt x="19814" y="8455"/>
                      <a:pt x="20064" y="8569"/>
                      <a:pt x="20245" y="8762"/>
                    </a:cubicBezTo>
                    <a:cubicBezTo>
                      <a:pt x="20529" y="9079"/>
                      <a:pt x="21051" y="9510"/>
                      <a:pt x="21653" y="9510"/>
                    </a:cubicBezTo>
                    <a:cubicBezTo>
                      <a:pt x="22572" y="9510"/>
                      <a:pt x="23230" y="8773"/>
                      <a:pt x="23230" y="7718"/>
                    </a:cubicBezTo>
                    <a:cubicBezTo>
                      <a:pt x="23230" y="6662"/>
                      <a:pt x="22572" y="5913"/>
                      <a:pt x="21653" y="5913"/>
                    </a:cubicBezTo>
                    <a:cubicBezTo>
                      <a:pt x="21051" y="5913"/>
                      <a:pt x="20541" y="6356"/>
                      <a:pt x="20245" y="6662"/>
                    </a:cubicBezTo>
                    <a:cubicBezTo>
                      <a:pt x="20064" y="6866"/>
                      <a:pt x="19814" y="6969"/>
                      <a:pt x="19542" y="6969"/>
                    </a:cubicBezTo>
                    <a:cubicBezTo>
                      <a:pt x="19009" y="6969"/>
                      <a:pt x="18577" y="6537"/>
                      <a:pt x="18577" y="6004"/>
                    </a:cubicBezTo>
                    <a:lnTo>
                      <a:pt x="19099" y="557"/>
                    </a:lnTo>
                    <a:lnTo>
                      <a:pt x="133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1693225" y="1757275"/>
                <a:ext cx="579050" cy="49337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735" extrusionOk="0">
                    <a:moveTo>
                      <a:pt x="13209" y="1"/>
                    </a:moveTo>
                    <a:cubicBezTo>
                      <a:pt x="12335" y="1"/>
                      <a:pt x="11904" y="1079"/>
                      <a:pt x="12551" y="1680"/>
                    </a:cubicBezTo>
                    <a:cubicBezTo>
                      <a:pt x="12857" y="1964"/>
                      <a:pt x="13300" y="2475"/>
                      <a:pt x="13300" y="3076"/>
                    </a:cubicBezTo>
                    <a:cubicBezTo>
                      <a:pt x="13300" y="4007"/>
                      <a:pt x="12551" y="4654"/>
                      <a:pt x="11495" y="4654"/>
                    </a:cubicBezTo>
                    <a:cubicBezTo>
                      <a:pt x="10451" y="4654"/>
                      <a:pt x="9714" y="4018"/>
                      <a:pt x="9714" y="3076"/>
                    </a:cubicBezTo>
                    <a:cubicBezTo>
                      <a:pt x="9714" y="2475"/>
                      <a:pt x="10156" y="1964"/>
                      <a:pt x="10463" y="1680"/>
                    </a:cubicBezTo>
                    <a:cubicBezTo>
                      <a:pt x="11095" y="1082"/>
                      <a:pt x="10683" y="12"/>
                      <a:pt x="9807" y="12"/>
                    </a:cubicBezTo>
                    <a:cubicBezTo>
                      <a:pt x="9803" y="12"/>
                      <a:pt x="9798" y="12"/>
                      <a:pt x="9793" y="12"/>
                    </a:cubicBezTo>
                    <a:lnTo>
                      <a:pt x="4119" y="557"/>
                    </a:lnTo>
                    <a:lnTo>
                      <a:pt x="4653" y="6004"/>
                    </a:lnTo>
                    <a:cubicBezTo>
                      <a:pt x="4653" y="6537"/>
                      <a:pt x="4222" y="6969"/>
                      <a:pt x="3677" y="6969"/>
                    </a:cubicBezTo>
                    <a:cubicBezTo>
                      <a:pt x="3416" y="6969"/>
                      <a:pt x="3155" y="6855"/>
                      <a:pt x="2973" y="6662"/>
                    </a:cubicBezTo>
                    <a:cubicBezTo>
                      <a:pt x="2690" y="6356"/>
                      <a:pt x="2179" y="5913"/>
                      <a:pt x="1577" y="5913"/>
                    </a:cubicBezTo>
                    <a:cubicBezTo>
                      <a:pt x="647" y="5913"/>
                      <a:pt x="0" y="6662"/>
                      <a:pt x="0" y="7718"/>
                    </a:cubicBezTo>
                    <a:cubicBezTo>
                      <a:pt x="0" y="8762"/>
                      <a:pt x="647" y="9510"/>
                      <a:pt x="1577" y="9510"/>
                    </a:cubicBezTo>
                    <a:cubicBezTo>
                      <a:pt x="2179" y="9510"/>
                      <a:pt x="2690" y="9068"/>
                      <a:pt x="2973" y="8762"/>
                    </a:cubicBezTo>
                    <a:cubicBezTo>
                      <a:pt x="3155" y="8569"/>
                      <a:pt x="3416" y="8455"/>
                      <a:pt x="3677" y="8455"/>
                    </a:cubicBezTo>
                    <a:cubicBezTo>
                      <a:pt x="4222" y="8455"/>
                      <a:pt x="4653" y="8886"/>
                      <a:pt x="4653" y="9420"/>
                    </a:cubicBezTo>
                    <a:lnTo>
                      <a:pt x="4085" y="15275"/>
                    </a:lnTo>
                    <a:lnTo>
                      <a:pt x="4051" y="15638"/>
                    </a:lnTo>
                    <a:lnTo>
                      <a:pt x="9805" y="15082"/>
                    </a:lnTo>
                    <a:cubicBezTo>
                      <a:pt x="10338" y="15082"/>
                      <a:pt x="10769" y="15513"/>
                      <a:pt x="10769" y="16047"/>
                    </a:cubicBezTo>
                    <a:cubicBezTo>
                      <a:pt x="10769" y="16319"/>
                      <a:pt x="10656" y="16569"/>
                      <a:pt x="10463" y="16750"/>
                    </a:cubicBezTo>
                    <a:cubicBezTo>
                      <a:pt x="10156" y="17034"/>
                      <a:pt x="9714" y="17556"/>
                      <a:pt x="9714" y="18157"/>
                    </a:cubicBezTo>
                    <a:cubicBezTo>
                      <a:pt x="9714" y="19077"/>
                      <a:pt x="10451" y="19735"/>
                      <a:pt x="11507" y="19735"/>
                    </a:cubicBezTo>
                    <a:cubicBezTo>
                      <a:pt x="12562" y="19735"/>
                      <a:pt x="13311" y="19077"/>
                      <a:pt x="13311" y="18157"/>
                    </a:cubicBezTo>
                    <a:cubicBezTo>
                      <a:pt x="13311" y="17556"/>
                      <a:pt x="12869" y="17045"/>
                      <a:pt x="12562" y="16750"/>
                    </a:cubicBezTo>
                    <a:cubicBezTo>
                      <a:pt x="12358" y="16569"/>
                      <a:pt x="12256" y="16319"/>
                      <a:pt x="12256" y="16047"/>
                    </a:cubicBezTo>
                    <a:cubicBezTo>
                      <a:pt x="12256" y="15513"/>
                      <a:pt x="12687" y="15082"/>
                      <a:pt x="13220" y="15082"/>
                    </a:cubicBezTo>
                    <a:lnTo>
                      <a:pt x="19042" y="15650"/>
                    </a:lnTo>
                    <a:lnTo>
                      <a:pt x="19076" y="15275"/>
                    </a:lnTo>
                    <a:lnTo>
                      <a:pt x="18508" y="9431"/>
                    </a:lnTo>
                    <a:cubicBezTo>
                      <a:pt x="18508" y="8886"/>
                      <a:pt x="18940" y="8455"/>
                      <a:pt x="19473" y="8455"/>
                    </a:cubicBezTo>
                    <a:cubicBezTo>
                      <a:pt x="19745" y="8455"/>
                      <a:pt x="20006" y="8569"/>
                      <a:pt x="20188" y="8762"/>
                    </a:cubicBezTo>
                    <a:cubicBezTo>
                      <a:pt x="20472" y="9068"/>
                      <a:pt x="20982" y="9510"/>
                      <a:pt x="21584" y="9510"/>
                    </a:cubicBezTo>
                    <a:cubicBezTo>
                      <a:pt x="22514" y="9510"/>
                      <a:pt x="23161" y="8762"/>
                      <a:pt x="23161" y="7718"/>
                    </a:cubicBezTo>
                    <a:cubicBezTo>
                      <a:pt x="23161" y="6662"/>
                      <a:pt x="22514" y="5913"/>
                      <a:pt x="21584" y="5913"/>
                    </a:cubicBezTo>
                    <a:cubicBezTo>
                      <a:pt x="20982" y="5913"/>
                      <a:pt x="20472" y="6356"/>
                      <a:pt x="20188" y="6662"/>
                    </a:cubicBezTo>
                    <a:cubicBezTo>
                      <a:pt x="20006" y="6866"/>
                      <a:pt x="19745" y="6969"/>
                      <a:pt x="19473" y="6969"/>
                    </a:cubicBezTo>
                    <a:cubicBezTo>
                      <a:pt x="18940" y="6969"/>
                      <a:pt x="18508" y="6537"/>
                      <a:pt x="18508" y="6004"/>
                    </a:cubicBezTo>
                    <a:lnTo>
                      <a:pt x="19030" y="568"/>
                    </a:lnTo>
                    <a:lnTo>
                      <a:pt x="132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1692925" y="25124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794" y="1"/>
                    </a:moveTo>
                    <a:lnTo>
                      <a:pt x="4120" y="546"/>
                    </a:lnTo>
                    <a:lnTo>
                      <a:pt x="4653" y="6027"/>
                    </a:lnTo>
                    <a:cubicBezTo>
                      <a:pt x="4653" y="6560"/>
                      <a:pt x="4222" y="6991"/>
                      <a:pt x="3677" y="6991"/>
                    </a:cubicBezTo>
                    <a:cubicBezTo>
                      <a:pt x="3666" y="6992"/>
                      <a:pt x="3654" y="6992"/>
                      <a:pt x="3642" y="6992"/>
                    </a:cubicBezTo>
                    <a:cubicBezTo>
                      <a:pt x="3393" y="6992"/>
                      <a:pt x="3147" y="6880"/>
                      <a:pt x="2974" y="6696"/>
                    </a:cubicBezTo>
                    <a:cubicBezTo>
                      <a:pt x="2690" y="6378"/>
                      <a:pt x="2180" y="5947"/>
                      <a:pt x="1578" y="5947"/>
                    </a:cubicBezTo>
                    <a:cubicBezTo>
                      <a:pt x="648" y="5947"/>
                      <a:pt x="1" y="6685"/>
                      <a:pt x="1" y="7740"/>
                    </a:cubicBezTo>
                    <a:cubicBezTo>
                      <a:pt x="1" y="8795"/>
                      <a:pt x="659" y="9556"/>
                      <a:pt x="1589" y="9556"/>
                    </a:cubicBezTo>
                    <a:cubicBezTo>
                      <a:pt x="2191" y="9556"/>
                      <a:pt x="2702" y="9113"/>
                      <a:pt x="2985" y="8807"/>
                    </a:cubicBezTo>
                    <a:cubicBezTo>
                      <a:pt x="3159" y="8612"/>
                      <a:pt x="3404" y="8500"/>
                      <a:pt x="3663" y="8500"/>
                    </a:cubicBezTo>
                    <a:cubicBezTo>
                      <a:pt x="3675" y="8500"/>
                      <a:pt x="3688" y="8500"/>
                      <a:pt x="3700" y="8500"/>
                    </a:cubicBezTo>
                    <a:cubicBezTo>
                      <a:pt x="4234" y="8500"/>
                      <a:pt x="4665" y="8932"/>
                      <a:pt x="4665" y="9465"/>
                    </a:cubicBezTo>
                    <a:lnTo>
                      <a:pt x="4097" y="15320"/>
                    </a:lnTo>
                    <a:lnTo>
                      <a:pt x="4131" y="15627"/>
                    </a:lnTo>
                    <a:lnTo>
                      <a:pt x="9817" y="16183"/>
                    </a:lnTo>
                    <a:cubicBezTo>
                      <a:pt x="10350" y="16183"/>
                      <a:pt x="10781" y="15752"/>
                      <a:pt x="10781" y="15207"/>
                    </a:cubicBezTo>
                    <a:cubicBezTo>
                      <a:pt x="10781" y="14946"/>
                      <a:pt x="10668" y="14685"/>
                      <a:pt x="10475" y="14503"/>
                    </a:cubicBezTo>
                    <a:cubicBezTo>
                      <a:pt x="10168" y="14220"/>
                      <a:pt x="9726" y="13709"/>
                      <a:pt x="9726" y="13108"/>
                    </a:cubicBezTo>
                    <a:cubicBezTo>
                      <a:pt x="9726" y="12177"/>
                      <a:pt x="10463" y="11530"/>
                      <a:pt x="11519" y="11530"/>
                    </a:cubicBezTo>
                    <a:cubicBezTo>
                      <a:pt x="12574" y="11530"/>
                      <a:pt x="13323" y="12177"/>
                      <a:pt x="13323" y="13108"/>
                    </a:cubicBezTo>
                    <a:cubicBezTo>
                      <a:pt x="13323" y="13709"/>
                      <a:pt x="12881" y="14220"/>
                      <a:pt x="12574" y="14503"/>
                    </a:cubicBezTo>
                    <a:cubicBezTo>
                      <a:pt x="12370" y="14685"/>
                      <a:pt x="12268" y="14946"/>
                      <a:pt x="12268" y="15207"/>
                    </a:cubicBezTo>
                    <a:cubicBezTo>
                      <a:pt x="12268" y="15752"/>
                      <a:pt x="12699" y="16183"/>
                      <a:pt x="13232" y="16183"/>
                    </a:cubicBezTo>
                    <a:lnTo>
                      <a:pt x="19054" y="15615"/>
                    </a:lnTo>
                    <a:lnTo>
                      <a:pt x="19076" y="15309"/>
                    </a:lnTo>
                    <a:lnTo>
                      <a:pt x="18509" y="9454"/>
                    </a:lnTo>
                    <a:cubicBezTo>
                      <a:pt x="18509" y="8920"/>
                      <a:pt x="18940" y="8489"/>
                      <a:pt x="19485" y="8489"/>
                    </a:cubicBezTo>
                    <a:cubicBezTo>
                      <a:pt x="19746" y="8489"/>
                      <a:pt x="20007" y="8591"/>
                      <a:pt x="20189" y="8795"/>
                    </a:cubicBezTo>
                    <a:cubicBezTo>
                      <a:pt x="20472" y="9102"/>
                      <a:pt x="20983" y="9544"/>
                      <a:pt x="21584" y="9544"/>
                    </a:cubicBezTo>
                    <a:cubicBezTo>
                      <a:pt x="22515" y="9544"/>
                      <a:pt x="23173" y="8795"/>
                      <a:pt x="23173" y="7751"/>
                    </a:cubicBezTo>
                    <a:cubicBezTo>
                      <a:pt x="23173" y="6696"/>
                      <a:pt x="22515" y="5947"/>
                      <a:pt x="21584" y="5947"/>
                    </a:cubicBezTo>
                    <a:cubicBezTo>
                      <a:pt x="20983" y="5947"/>
                      <a:pt x="20472" y="6390"/>
                      <a:pt x="20189" y="6696"/>
                    </a:cubicBezTo>
                    <a:cubicBezTo>
                      <a:pt x="20007" y="6889"/>
                      <a:pt x="19746" y="7002"/>
                      <a:pt x="19485" y="7002"/>
                    </a:cubicBezTo>
                    <a:cubicBezTo>
                      <a:pt x="18940" y="7002"/>
                      <a:pt x="18509" y="6571"/>
                      <a:pt x="18509" y="6038"/>
                    </a:cubicBezTo>
                    <a:lnTo>
                      <a:pt x="19042" y="568"/>
                    </a:lnTo>
                    <a:lnTo>
                      <a:pt x="13221" y="1"/>
                    </a:lnTo>
                    <a:cubicBezTo>
                      <a:pt x="12688" y="1"/>
                      <a:pt x="12256" y="432"/>
                      <a:pt x="12256" y="965"/>
                    </a:cubicBezTo>
                    <a:cubicBezTo>
                      <a:pt x="12245" y="1238"/>
                      <a:pt x="12359" y="1487"/>
                      <a:pt x="12551" y="1680"/>
                    </a:cubicBezTo>
                    <a:cubicBezTo>
                      <a:pt x="12869" y="1964"/>
                      <a:pt x="13312" y="2475"/>
                      <a:pt x="13312" y="3076"/>
                    </a:cubicBezTo>
                    <a:cubicBezTo>
                      <a:pt x="13312" y="4007"/>
                      <a:pt x="12563" y="4653"/>
                      <a:pt x="11507" y="4653"/>
                    </a:cubicBezTo>
                    <a:cubicBezTo>
                      <a:pt x="10452" y="4653"/>
                      <a:pt x="9715" y="4007"/>
                      <a:pt x="9715" y="3076"/>
                    </a:cubicBezTo>
                    <a:cubicBezTo>
                      <a:pt x="9715" y="2475"/>
                      <a:pt x="10146" y="1964"/>
                      <a:pt x="10463" y="1680"/>
                    </a:cubicBezTo>
                    <a:cubicBezTo>
                      <a:pt x="10656" y="1487"/>
                      <a:pt x="10770" y="1238"/>
                      <a:pt x="10770" y="965"/>
                    </a:cubicBezTo>
                    <a:cubicBezTo>
                      <a:pt x="10770" y="432"/>
                      <a:pt x="10327" y="1"/>
                      <a:pt x="9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1693225" y="2801000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507" y="1"/>
                    </a:moveTo>
                    <a:cubicBezTo>
                      <a:pt x="10463" y="1"/>
                      <a:pt x="9714" y="647"/>
                      <a:pt x="9714" y="1578"/>
                    </a:cubicBezTo>
                    <a:cubicBezTo>
                      <a:pt x="9714" y="2179"/>
                      <a:pt x="10156" y="2690"/>
                      <a:pt x="10463" y="2974"/>
                    </a:cubicBezTo>
                    <a:cubicBezTo>
                      <a:pt x="10656" y="3155"/>
                      <a:pt x="10769" y="3416"/>
                      <a:pt x="10769" y="3677"/>
                    </a:cubicBezTo>
                    <a:cubicBezTo>
                      <a:pt x="10769" y="4211"/>
                      <a:pt x="10338" y="4653"/>
                      <a:pt x="9793" y="4653"/>
                    </a:cubicBezTo>
                    <a:lnTo>
                      <a:pt x="4119" y="4097"/>
                    </a:lnTo>
                    <a:lnTo>
                      <a:pt x="4653" y="9635"/>
                    </a:lnTo>
                    <a:cubicBezTo>
                      <a:pt x="4653" y="10168"/>
                      <a:pt x="4222" y="10599"/>
                      <a:pt x="3677" y="10599"/>
                    </a:cubicBezTo>
                    <a:cubicBezTo>
                      <a:pt x="3416" y="10599"/>
                      <a:pt x="3155" y="10497"/>
                      <a:pt x="2973" y="10293"/>
                    </a:cubicBezTo>
                    <a:cubicBezTo>
                      <a:pt x="2690" y="9987"/>
                      <a:pt x="2179" y="9544"/>
                      <a:pt x="1577" y="9544"/>
                    </a:cubicBezTo>
                    <a:cubicBezTo>
                      <a:pt x="647" y="9544"/>
                      <a:pt x="0" y="10293"/>
                      <a:pt x="0" y="11348"/>
                    </a:cubicBezTo>
                    <a:cubicBezTo>
                      <a:pt x="0" y="12404"/>
                      <a:pt x="647" y="13141"/>
                      <a:pt x="1577" y="13141"/>
                    </a:cubicBezTo>
                    <a:cubicBezTo>
                      <a:pt x="2179" y="13141"/>
                      <a:pt x="2690" y="12699"/>
                      <a:pt x="2973" y="12392"/>
                    </a:cubicBezTo>
                    <a:cubicBezTo>
                      <a:pt x="3155" y="12199"/>
                      <a:pt x="3416" y="12086"/>
                      <a:pt x="3677" y="12086"/>
                    </a:cubicBezTo>
                    <a:cubicBezTo>
                      <a:pt x="4222" y="12086"/>
                      <a:pt x="4653" y="12517"/>
                      <a:pt x="4653" y="13062"/>
                    </a:cubicBezTo>
                    <a:lnTo>
                      <a:pt x="4085" y="18906"/>
                    </a:lnTo>
                    <a:lnTo>
                      <a:pt x="4063" y="19088"/>
                    </a:lnTo>
                    <a:lnTo>
                      <a:pt x="4063" y="19088"/>
                    </a:lnTo>
                    <a:lnTo>
                      <a:pt x="9793" y="18532"/>
                    </a:lnTo>
                    <a:cubicBezTo>
                      <a:pt x="10327" y="18532"/>
                      <a:pt x="10758" y="18963"/>
                      <a:pt x="10769" y="19496"/>
                    </a:cubicBezTo>
                    <a:cubicBezTo>
                      <a:pt x="10769" y="19768"/>
                      <a:pt x="10656" y="20018"/>
                      <a:pt x="10463" y="20211"/>
                    </a:cubicBezTo>
                    <a:cubicBezTo>
                      <a:pt x="10156" y="20495"/>
                      <a:pt x="9714" y="21005"/>
                      <a:pt x="9714" y="21607"/>
                    </a:cubicBezTo>
                    <a:cubicBezTo>
                      <a:pt x="9714" y="22537"/>
                      <a:pt x="10451" y="23184"/>
                      <a:pt x="11507" y="23184"/>
                    </a:cubicBezTo>
                    <a:cubicBezTo>
                      <a:pt x="12562" y="23184"/>
                      <a:pt x="13311" y="22537"/>
                      <a:pt x="13311" y="21607"/>
                    </a:cubicBezTo>
                    <a:cubicBezTo>
                      <a:pt x="13311" y="21005"/>
                      <a:pt x="12869" y="20495"/>
                      <a:pt x="12562" y="20211"/>
                    </a:cubicBezTo>
                    <a:cubicBezTo>
                      <a:pt x="12358" y="20018"/>
                      <a:pt x="12256" y="19768"/>
                      <a:pt x="12256" y="19496"/>
                    </a:cubicBezTo>
                    <a:cubicBezTo>
                      <a:pt x="12256" y="18963"/>
                      <a:pt x="12687" y="18532"/>
                      <a:pt x="13220" y="18532"/>
                    </a:cubicBezTo>
                    <a:lnTo>
                      <a:pt x="19053" y="19099"/>
                    </a:lnTo>
                    <a:lnTo>
                      <a:pt x="19076" y="18906"/>
                    </a:lnTo>
                    <a:lnTo>
                      <a:pt x="18508" y="13051"/>
                    </a:lnTo>
                    <a:cubicBezTo>
                      <a:pt x="18508" y="12517"/>
                      <a:pt x="18940" y="12086"/>
                      <a:pt x="19473" y="12086"/>
                    </a:cubicBezTo>
                    <a:cubicBezTo>
                      <a:pt x="19745" y="12086"/>
                      <a:pt x="20006" y="12188"/>
                      <a:pt x="20188" y="12392"/>
                    </a:cubicBezTo>
                    <a:cubicBezTo>
                      <a:pt x="20472" y="12699"/>
                      <a:pt x="20982" y="13141"/>
                      <a:pt x="21584" y="13141"/>
                    </a:cubicBezTo>
                    <a:cubicBezTo>
                      <a:pt x="22514" y="13141"/>
                      <a:pt x="23161" y="12392"/>
                      <a:pt x="23161" y="11337"/>
                    </a:cubicBezTo>
                    <a:cubicBezTo>
                      <a:pt x="23161" y="10293"/>
                      <a:pt x="22514" y="9544"/>
                      <a:pt x="21584" y="9544"/>
                    </a:cubicBezTo>
                    <a:cubicBezTo>
                      <a:pt x="20982" y="9544"/>
                      <a:pt x="20472" y="9987"/>
                      <a:pt x="20188" y="10293"/>
                    </a:cubicBezTo>
                    <a:cubicBezTo>
                      <a:pt x="20006" y="10486"/>
                      <a:pt x="19745" y="10599"/>
                      <a:pt x="19473" y="10599"/>
                    </a:cubicBezTo>
                    <a:cubicBezTo>
                      <a:pt x="18940" y="10599"/>
                      <a:pt x="18508" y="10168"/>
                      <a:pt x="18508" y="9635"/>
                    </a:cubicBezTo>
                    <a:lnTo>
                      <a:pt x="19042" y="4086"/>
                    </a:lnTo>
                    <a:lnTo>
                      <a:pt x="13220" y="4653"/>
                    </a:lnTo>
                    <a:cubicBezTo>
                      <a:pt x="12687" y="4653"/>
                      <a:pt x="12256" y="4211"/>
                      <a:pt x="12256" y="3677"/>
                    </a:cubicBezTo>
                    <a:cubicBezTo>
                      <a:pt x="12256" y="3416"/>
                      <a:pt x="12358" y="3155"/>
                      <a:pt x="12562" y="2974"/>
                    </a:cubicBezTo>
                    <a:cubicBezTo>
                      <a:pt x="12869" y="2690"/>
                      <a:pt x="13311" y="2179"/>
                      <a:pt x="13311" y="1578"/>
                    </a:cubicBezTo>
                    <a:cubicBezTo>
                      <a:pt x="13311" y="647"/>
                      <a:pt x="12562" y="1"/>
                      <a:pt x="1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781150" y="2134325"/>
                <a:ext cx="491125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791" extrusionOk="0">
                    <a:moveTo>
                      <a:pt x="6288" y="0"/>
                    </a:moveTo>
                    <a:lnTo>
                      <a:pt x="534" y="545"/>
                    </a:lnTo>
                    <a:lnTo>
                      <a:pt x="12" y="6037"/>
                    </a:lnTo>
                    <a:cubicBezTo>
                      <a:pt x="1" y="6571"/>
                      <a:pt x="444" y="7002"/>
                      <a:pt x="977" y="7002"/>
                    </a:cubicBezTo>
                    <a:cubicBezTo>
                      <a:pt x="989" y="7002"/>
                      <a:pt x="1002" y="7003"/>
                      <a:pt x="1014" y="7003"/>
                    </a:cubicBezTo>
                    <a:cubicBezTo>
                      <a:pt x="1272" y="7003"/>
                      <a:pt x="1507" y="6891"/>
                      <a:pt x="1680" y="6707"/>
                    </a:cubicBezTo>
                    <a:cubicBezTo>
                      <a:pt x="1964" y="6389"/>
                      <a:pt x="2486" y="5958"/>
                      <a:pt x="3088" y="5958"/>
                    </a:cubicBezTo>
                    <a:cubicBezTo>
                      <a:pt x="4007" y="5958"/>
                      <a:pt x="4665" y="6695"/>
                      <a:pt x="4665" y="7751"/>
                    </a:cubicBezTo>
                    <a:cubicBezTo>
                      <a:pt x="4665" y="8806"/>
                      <a:pt x="4007" y="9544"/>
                      <a:pt x="3088" y="9544"/>
                    </a:cubicBezTo>
                    <a:cubicBezTo>
                      <a:pt x="2486" y="9544"/>
                      <a:pt x="1975" y="9113"/>
                      <a:pt x="1680" y="8795"/>
                    </a:cubicBezTo>
                    <a:cubicBezTo>
                      <a:pt x="1507" y="8611"/>
                      <a:pt x="1272" y="8499"/>
                      <a:pt x="1014" y="8499"/>
                    </a:cubicBezTo>
                    <a:cubicBezTo>
                      <a:pt x="1002" y="8499"/>
                      <a:pt x="989" y="8499"/>
                      <a:pt x="977" y="8500"/>
                    </a:cubicBezTo>
                    <a:cubicBezTo>
                      <a:pt x="444" y="8500"/>
                      <a:pt x="12" y="8931"/>
                      <a:pt x="12" y="9464"/>
                    </a:cubicBezTo>
                    <a:lnTo>
                      <a:pt x="580" y="15320"/>
                    </a:lnTo>
                    <a:lnTo>
                      <a:pt x="614" y="15683"/>
                    </a:lnTo>
                    <a:lnTo>
                      <a:pt x="6288" y="15138"/>
                    </a:lnTo>
                    <a:cubicBezTo>
                      <a:pt x="6821" y="15138"/>
                      <a:pt x="7252" y="15569"/>
                      <a:pt x="7252" y="16103"/>
                    </a:cubicBezTo>
                    <a:cubicBezTo>
                      <a:pt x="7252" y="16375"/>
                      <a:pt x="7139" y="16625"/>
                      <a:pt x="6946" y="16818"/>
                    </a:cubicBezTo>
                    <a:cubicBezTo>
                      <a:pt x="6639" y="17101"/>
                      <a:pt x="6197" y="17612"/>
                      <a:pt x="6197" y="18213"/>
                    </a:cubicBezTo>
                    <a:cubicBezTo>
                      <a:pt x="6197" y="19144"/>
                      <a:pt x="6934" y="19791"/>
                      <a:pt x="7990" y="19791"/>
                    </a:cubicBezTo>
                    <a:cubicBezTo>
                      <a:pt x="9045" y="19791"/>
                      <a:pt x="9794" y="19144"/>
                      <a:pt x="9794" y="18213"/>
                    </a:cubicBezTo>
                    <a:cubicBezTo>
                      <a:pt x="9794" y="17612"/>
                      <a:pt x="9352" y="17101"/>
                      <a:pt x="9045" y="16818"/>
                    </a:cubicBezTo>
                    <a:cubicBezTo>
                      <a:pt x="8841" y="16625"/>
                      <a:pt x="8739" y="16375"/>
                      <a:pt x="8739" y="16103"/>
                    </a:cubicBezTo>
                    <a:cubicBezTo>
                      <a:pt x="8739" y="15569"/>
                      <a:pt x="9170" y="15138"/>
                      <a:pt x="9703" y="15138"/>
                    </a:cubicBezTo>
                    <a:lnTo>
                      <a:pt x="15525" y="15706"/>
                    </a:lnTo>
                    <a:lnTo>
                      <a:pt x="15559" y="15320"/>
                    </a:lnTo>
                    <a:lnTo>
                      <a:pt x="14991" y="9464"/>
                    </a:lnTo>
                    <a:cubicBezTo>
                      <a:pt x="14991" y="8931"/>
                      <a:pt x="15423" y="8500"/>
                      <a:pt x="15956" y="8500"/>
                    </a:cubicBezTo>
                    <a:cubicBezTo>
                      <a:pt x="16228" y="8500"/>
                      <a:pt x="16489" y="8602"/>
                      <a:pt x="16671" y="8806"/>
                    </a:cubicBezTo>
                    <a:cubicBezTo>
                      <a:pt x="16955" y="9113"/>
                      <a:pt x="17465" y="9555"/>
                      <a:pt x="18067" y="9555"/>
                    </a:cubicBezTo>
                    <a:cubicBezTo>
                      <a:pt x="18997" y="9555"/>
                      <a:pt x="19644" y="8806"/>
                      <a:pt x="19644" y="7751"/>
                    </a:cubicBezTo>
                    <a:cubicBezTo>
                      <a:pt x="19644" y="6707"/>
                      <a:pt x="18997" y="5958"/>
                      <a:pt x="18067" y="5958"/>
                    </a:cubicBezTo>
                    <a:cubicBezTo>
                      <a:pt x="17465" y="5958"/>
                      <a:pt x="16955" y="6389"/>
                      <a:pt x="16671" y="6707"/>
                    </a:cubicBezTo>
                    <a:cubicBezTo>
                      <a:pt x="16487" y="6891"/>
                      <a:pt x="16251" y="7003"/>
                      <a:pt x="15993" y="7003"/>
                    </a:cubicBezTo>
                    <a:cubicBezTo>
                      <a:pt x="15981" y="7003"/>
                      <a:pt x="15969" y="7002"/>
                      <a:pt x="15956" y="7002"/>
                    </a:cubicBezTo>
                    <a:cubicBezTo>
                      <a:pt x="15423" y="7002"/>
                      <a:pt x="14991" y="6571"/>
                      <a:pt x="14991" y="6037"/>
                    </a:cubicBezTo>
                    <a:lnTo>
                      <a:pt x="15525" y="568"/>
                    </a:lnTo>
                    <a:lnTo>
                      <a:pt x="9703" y="0"/>
                    </a:lnTo>
                    <a:cubicBezTo>
                      <a:pt x="9170" y="0"/>
                      <a:pt x="8739" y="431"/>
                      <a:pt x="8739" y="965"/>
                    </a:cubicBezTo>
                    <a:cubicBezTo>
                      <a:pt x="8739" y="1237"/>
                      <a:pt x="8841" y="1487"/>
                      <a:pt x="9045" y="1668"/>
                    </a:cubicBezTo>
                    <a:cubicBezTo>
                      <a:pt x="9352" y="1952"/>
                      <a:pt x="9794" y="2474"/>
                      <a:pt x="9794" y="3075"/>
                    </a:cubicBezTo>
                    <a:cubicBezTo>
                      <a:pt x="9794" y="3995"/>
                      <a:pt x="9045" y="4653"/>
                      <a:pt x="7990" y="4653"/>
                    </a:cubicBezTo>
                    <a:cubicBezTo>
                      <a:pt x="6934" y="4653"/>
                      <a:pt x="6197" y="3995"/>
                      <a:pt x="6197" y="3075"/>
                    </a:cubicBezTo>
                    <a:cubicBezTo>
                      <a:pt x="6197" y="2474"/>
                      <a:pt x="6639" y="1963"/>
                      <a:pt x="6946" y="1668"/>
                    </a:cubicBezTo>
                    <a:cubicBezTo>
                      <a:pt x="7139" y="1487"/>
                      <a:pt x="7252" y="1237"/>
                      <a:pt x="7252" y="965"/>
                    </a:cubicBezTo>
                    <a:cubicBezTo>
                      <a:pt x="7252" y="431"/>
                      <a:pt x="6821" y="0"/>
                      <a:pt x="6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2155925" y="2046375"/>
                <a:ext cx="40655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23309" extrusionOk="0">
                    <a:moveTo>
                      <a:pt x="8126" y="0"/>
                    </a:moveTo>
                    <a:cubicBezTo>
                      <a:pt x="7070" y="0"/>
                      <a:pt x="6333" y="636"/>
                      <a:pt x="6333" y="1566"/>
                    </a:cubicBezTo>
                    <a:cubicBezTo>
                      <a:pt x="6333" y="2168"/>
                      <a:pt x="6764" y="2678"/>
                      <a:pt x="7082" y="2962"/>
                    </a:cubicBezTo>
                    <a:cubicBezTo>
                      <a:pt x="7717" y="3564"/>
                      <a:pt x="7286" y="4642"/>
                      <a:pt x="6412" y="4642"/>
                    </a:cubicBezTo>
                    <a:lnTo>
                      <a:pt x="556" y="4074"/>
                    </a:lnTo>
                    <a:lnTo>
                      <a:pt x="522" y="4074"/>
                    </a:lnTo>
                    <a:lnTo>
                      <a:pt x="0" y="9555"/>
                    </a:lnTo>
                    <a:cubicBezTo>
                      <a:pt x="0" y="10089"/>
                      <a:pt x="432" y="10520"/>
                      <a:pt x="965" y="10520"/>
                    </a:cubicBezTo>
                    <a:cubicBezTo>
                      <a:pt x="978" y="10520"/>
                      <a:pt x="990" y="10521"/>
                      <a:pt x="1002" y="10521"/>
                    </a:cubicBezTo>
                    <a:cubicBezTo>
                      <a:pt x="1261" y="10521"/>
                      <a:pt x="1507" y="10409"/>
                      <a:pt x="1680" y="10225"/>
                    </a:cubicBezTo>
                    <a:cubicBezTo>
                      <a:pt x="1964" y="9907"/>
                      <a:pt x="2474" y="9476"/>
                      <a:pt x="3076" y="9476"/>
                    </a:cubicBezTo>
                    <a:cubicBezTo>
                      <a:pt x="4006" y="9476"/>
                      <a:pt x="4653" y="10213"/>
                      <a:pt x="4653" y="11269"/>
                    </a:cubicBezTo>
                    <a:cubicBezTo>
                      <a:pt x="4653" y="12324"/>
                      <a:pt x="4006" y="13062"/>
                      <a:pt x="3076" y="13062"/>
                    </a:cubicBezTo>
                    <a:cubicBezTo>
                      <a:pt x="2474" y="13062"/>
                      <a:pt x="1964" y="12631"/>
                      <a:pt x="1680" y="12313"/>
                    </a:cubicBezTo>
                    <a:cubicBezTo>
                      <a:pt x="1507" y="12129"/>
                      <a:pt x="1261" y="12017"/>
                      <a:pt x="1002" y="12017"/>
                    </a:cubicBezTo>
                    <a:cubicBezTo>
                      <a:pt x="990" y="12017"/>
                      <a:pt x="978" y="12017"/>
                      <a:pt x="965" y="12018"/>
                    </a:cubicBezTo>
                    <a:cubicBezTo>
                      <a:pt x="432" y="12018"/>
                      <a:pt x="0" y="12449"/>
                      <a:pt x="0" y="12982"/>
                    </a:cubicBezTo>
                    <a:lnTo>
                      <a:pt x="568" y="18838"/>
                    </a:lnTo>
                    <a:lnTo>
                      <a:pt x="534" y="19212"/>
                    </a:lnTo>
                    <a:lnTo>
                      <a:pt x="568" y="19212"/>
                    </a:lnTo>
                    <a:lnTo>
                      <a:pt x="6412" y="18656"/>
                    </a:lnTo>
                    <a:cubicBezTo>
                      <a:pt x="6957" y="18656"/>
                      <a:pt x="7388" y="19087"/>
                      <a:pt x="7388" y="19621"/>
                    </a:cubicBezTo>
                    <a:cubicBezTo>
                      <a:pt x="7388" y="19893"/>
                      <a:pt x="7274" y="20143"/>
                      <a:pt x="7082" y="20336"/>
                    </a:cubicBezTo>
                    <a:cubicBezTo>
                      <a:pt x="6775" y="20619"/>
                      <a:pt x="6333" y="21130"/>
                      <a:pt x="6333" y="21731"/>
                    </a:cubicBezTo>
                    <a:cubicBezTo>
                      <a:pt x="6333" y="22662"/>
                      <a:pt x="7070" y="23309"/>
                      <a:pt x="8126" y="23309"/>
                    </a:cubicBezTo>
                    <a:cubicBezTo>
                      <a:pt x="9181" y="23309"/>
                      <a:pt x="9930" y="22662"/>
                      <a:pt x="9930" y="21731"/>
                    </a:cubicBezTo>
                    <a:cubicBezTo>
                      <a:pt x="9930" y="21130"/>
                      <a:pt x="9487" y="20619"/>
                      <a:pt x="9181" y="20336"/>
                    </a:cubicBezTo>
                    <a:cubicBezTo>
                      <a:pt x="8977" y="20143"/>
                      <a:pt x="8874" y="19893"/>
                      <a:pt x="8874" y="19621"/>
                    </a:cubicBezTo>
                    <a:cubicBezTo>
                      <a:pt x="8874" y="19087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5695" y="18849"/>
                    </a:lnTo>
                    <a:lnTo>
                      <a:pt x="16262" y="13005"/>
                    </a:lnTo>
                    <a:cubicBezTo>
                      <a:pt x="16262" y="12414"/>
                      <a:pt x="15781" y="12030"/>
                      <a:pt x="15282" y="12030"/>
                    </a:cubicBezTo>
                    <a:cubicBezTo>
                      <a:pt x="15034" y="12030"/>
                      <a:pt x="14782" y="12125"/>
                      <a:pt x="14582" y="12335"/>
                    </a:cubicBezTo>
                    <a:cubicBezTo>
                      <a:pt x="14299" y="12653"/>
                      <a:pt x="13788" y="13084"/>
                      <a:pt x="13187" y="13084"/>
                    </a:cubicBezTo>
                    <a:cubicBezTo>
                      <a:pt x="12256" y="13084"/>
                      <a:pt x="11609" y="12347"/>
                      <a:pt x="11609" y="11291"/>
                    </a:cubicBezTo>
                    <a:cubicBezTo>
                      <a:pt x="11609" y="10236"/>
                      <a:pt x="12256" y="9487"/>
                      <a:pt x="13187" y="9487"/>
                    </a:cubicBezTo>
                    <a:cubicBezTo>
                      <a:pt x="13788" y="9487"/>
                      <a:pt x="14299" y="9930"/>
                      <a:pt x="14582" y="10247"/>
                    </a:cubicBezTo>
                    <a:cubicBezTo>
                      <a:pt x="14781" y="10457"/>
                      <a:pt x="15031" y="10551"/>
                      <a:pt x="15277" y="10551"/>
                    </a:cubicBezTo>
                    <a:cubicBezTo>
                      <a:pt x="15777" y="10551"/>
                      <a:pt x="16262" y="10164"/>
                      <a:pt x="16262" y="9578"/>
                    </a:cubicBezTo>
                    <a:lnTo>
                      <a:pt x="15729" y="4086"/>
                    </a:lnTo>
                    <a:lnTo>
                      <a:pt x="15695" y="4086"/>
                    </a:lnTo>
                    <a:lnTo>
                      <a:pt x="9839" y="4653"/>
                    </a:lnTo>
                    <a:cubicBezTo>
                      <a:pt x="8965" y="4653"/>
                      <a:pt x="8534" y="3575"/>
                      <a:pt x="9181" y="2974"/>
                    </a:cubicBezTo>
                    <a:cubicBezTo>
                      <a:pt x="9487" y="2690"/>
                      <a:pt x="9930" y="2179"/>
                      <a:pt x="9930" y="1578"/>
                    </a:cubicBezTo>
                    <a:cubicBezTo>
                      <a:pt x="9930" y="647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155925" y="2512475"/>
                <a:ext cx="4065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83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22" y="568"/>
                    </a:lnTo>
                    <a:lnTo>
                      <a:pt x="0" y="6038"/>
                    </a:lnTo>
                    <a:cubicBezTo>
                      <a:pt x="0" y="6571"/>
                      <a:pt x="432" y="7014"/>
                      <a:pt x="965" y="7014"/>
                    </a:cubicBezTo>
                    <a:cubicBezTo>
                      <a:pt x="1237" y="7014"/>
                      <a:pt x="1498" y="6900"/>
                      <a:pt x="1680" y="6707"/>
                    </a:cubicBezTo>
                    <a:cubicBezTo>
                      <a:pt x="1964" y="6390"/>
                      <a:pt x="2474" y="5958"/>
                      <a:pt x="3076" y="5958"/>
                    </a:cubicBezTo>
                    <a:cubicBezTo>
                      <a:pt x="4006" y="5958"/>
                      <a:pt x="4653" y="6696"/>
                      <a:pt x="4653" y="7751"/>
                    </a:cubicBezTo>
                    <a:cubicBezTo>
                      <a:pt x="4653" y="8807"/>
                      <a:pt x="4006" y="9556"/>
                      <a:pt x="3076" y="9556"/>
                    </a:cubicBezTo>
                    <a:cubicBezTo>
                      <a:pt x="2474" y="9556"/>
                      <a:pt x="1964" y="9113"/>
                      <a:pt x="1680" y="8807"/>
                    </a:cubicBezTo>
                    <a:cubicBezTo>
                      <a:pt x="1496" y="8612"/>
                      <a:pt x="1260" y="8500"/>
                      <a:pt x="1002" y="8500"/>
                    </a:cubicBezTo>
                    <a:cubicBezTo>
                      <a:pt x="990" y="8500"/>
                      <a:pt x="977" y="8500"/>
                      <a:pt x="965" y="8500"/>
                    </a:cubicBezTo>
                    <a:cubicBezTo>
                      <a:pt x="432" y="8500"/>
                      <a:pt x="0" y="8932"/>
                      <a:pt x="0" y="9465"/>
                    </a:cubicBezTo>
                    <a:lnTo>
                      <a:pt x="568" y="15320"/>
                    </a:lnTo>
                    <a:lnTo>
                      <a:pt x="534" y="15615"/>
                    </a:lnTo>
                    <a:lnTo>
                      <a:pt x="568" y="15615"/>
                    </a:lnTo>
                    <a:lnTo>
                      <a:pt x="6412" y="16183"/>
                    </a:lnTo>
                    <a:cubicBezTo>
                      <a:pt x="6957" y="16183"/>
                      <a:pt x="7388" y="15752"/>
                      <a:pt x="7388" y="15207"/>
                    </a:cubicBezTo>
                    <a:cubicBezTo>
                      <a:pt x="7388" y="14946"/>
                      <a:pt x="7274" y="14685"/>
                      <a:pt x="7082" y="14503"/>
                    </a:cubicBezTo>
                    <a:cubicBezTo>
                      <a:pt x="6775" y="14220"/>
                      <a:pt x="6333" y="13709"/>
                      <a:pt x="6333" y="13108"/>
                    </a:cubicBezTo>
                    <a:cubicBezTo>
                      <a:pt x="6333" y="12177"/>
                      <a:pt x="7070" y="11530"/>
                      <a:pt x="8126" y="11530"/>
                    </a:cubicBezTo>
                    <a:cubicBezTo>
                      <a:pt x="9181" y="11530"/>
                      <a:pt x="9930" y="12177"/>
                      <a:pt x="9930" y="13108"/>
                    </a:cubicBezTo>
                    <a:cubicBezTo>
                      <a:pt x="9930" y="13709"/>
                      <a:pt x="9487" y="14220"/>
                      <a:pt x="9181" y="14503"/>
                    </a:cubicBezTo>
                    <a:cubicBezTo>
                      <a:pt x="8977" y="14685"/>
                      <a:pt x="8874" y="14946"/>
                      <a:pt x="8874" y="15207"/>
                    </a:cubicBezTo>
                    <a:cubicBezTo>
                      <a:pt x="8874" y="15752"/>
                      <a:pt x="9306" y="16183"/>
                      <a:pt x="9839" y="16183"/>
                    </a:cubicBezTo>
                    <a:lnTo>
                      <a:pt x="15695" y="15615"/>
                    </a:lnTo>
                    <a:lnTo>
                      <a:pt x="15717" y="15615"/>
                    </a:lnTo>
                    <a:lnTo>
                      <a:pt x="15695" y="15332"/>
                    </a:lnTo>
                    <a:lnTo>
                      <a:pt x="16262" y="9476"/>
                    </a:lnTo>
                    <a:cubicBezTo>
                      <a:pt x="16262" y="8893"/>
                      <a:pt x="15782" y="8507"/>
                      <a:pt x="15284" y="8507"/>
                    </a:cubicBezTo>
                    <a:cubicBezTo>
                      <a:pt x="15035" y="8507"/>
                      <a:pt x="14782" y="8603"/>
                      <a:pt x="14582" y="8818"/>
                    </a:cubicBezTo>
                    <a:cubicBezTo>
                      <a:pt x="14299" y="9125"/>
                      <a:pt x="13788" y="9567"/>
                      <a:pt x="13187" y="9567"/>
                    </a:cubicBezTo>
                    <a:cubicBezTo>
                      <a:pt x="12256" y="9567"/>
                      <a:pt x="11609" y="8818"/>
                      <a:pt x="11609" y="7763"/>
                    </a:cubicBezTo>
                    <a:cubicBezTo>
                      <a:pt x="11609" y="6707"/>
                      <a:pt x="12256" y="5970"/>
                      <a:pt x="13187" y="5970"/>
                    </a:cubicBezTo>
                    <a:cubicBezTo>
                      <a:pt x="13788" y="5970"/>
                      <a:pt x="14299" y="6401"/>
                      <a:pt x="14582" y="6719"/>
                    </a:cubicBezTo>
                    <a:cubicBezTo>
                      <a:pt x="14782" y="6930"/>
                      <a:pt x="15034" y="7024"/>
                      <a:pt x="15282" y="7024"/>
                    </a:cubicBezTo>
                    <a:cubicBezTo>
                      <a:pt x="15781" y="7024"/>
                      <a:pt x="16262" y="6641"/>
                      <a:pt x="16262" y="6049"/>
                    </a:cubicBez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1"/>
                    </a:lnTo>
                    <a:cubicBezTo>
                      <a:pt x="9306" y="1"/>
                      <a:pt x="8874" y="432"/>
                      <a:pt x="8874" y="965"/>
                    </a:cubicBezTo>
                    <a:cubicBezTo>
                      <a:pt x="8874" y="1238"/>
                      <a:pt x="8988" y="1499"/>
                      <a:pt x="9181" y="1680"/>
                    </a:cubicBezTo>
                    <a:cubicBezTo>
                      <a:pt x="9487" y="1964"/>
                      <a:pt x="9930" y="2475"/>
                      <a:pt x="9930" y="3076"/>
                    </a:cubicBezTo>
                    <a:cubicBezTo>
                      <a:pt x="9930" y="4007"/>
                      <a:pt x="9181" y="4653"/>
                      <a:pt x="8137" y="4653"/>
                    </a:cubicBezTo>
                    <a:cubicBezTo>
                      <a:pt x="7082" y="4653"/>
                      <a:pt x="6333" y="4007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4" y="1499"/>
                      <a:pt x="7388" y="1238"/>
                      <a:pt x="7377" y="977"/>
                    </a:cubicBezTo>
                    <a:cubicBezTo>
                      <a:pt x="7377" y="443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2822325" y="2134325"/>
                <a:ext cx="584150" cy="49450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80" extrusionOk="0">
                    <a:moveTo>
                      <a:pt x="10009" y="0"/>
                    </a:moveTo>
                    <a:lnTo>
                      <a:pt x="4165" y="568"/>
                    </a:lnTo>
                    <a:lnTo>
                      <a:pt x="4120" y="568"/>
                    </a:lnTo>
                    <a:lnTo>
                      <a:pt x="4653" y="6060"/>
                    </a:lnTo>
                    <a:cubicBezTo>
                      <a:pt x="4642" y="6593"/>
                      <a:pt x="4211" y="7025"/>
                      <a:pt x="3677" y="7025"/>
                    </a:cubicBezTo>
                    <a:cubicBezTo>
                      <a:pt x="3416" y="7025"/>
                      <a:pt x="3155" y="6911"/>
                      <a:pt x="2974" y="6718"/>
                    </a:cubicBezTo>
                    <a:cubicBezTo>
                      <a:pt x="2690" y="6412"/>
                      <a:pt x="2179" y="5969"/>
                      <a:pt x="1578" y="5969"/>
                    </a:cubicBezTo>
                    <a:cubicBezTo>
                      <a:pt x="647" y="5969"/>
                      <a:pt x="1" y="6718"/>
                      <a:pt x="1" y="7762"/>
                    </a:cubicBezTo>
                    <a:cubicBezTo>
                      <a:pt x="1" y="8817"/>
                      <a:pt x="647" y="9566"/>
                      <a:pt x="1578" y="9566"/>
                    </a:cubicBezTo>
                    <a:cubicBezTo>
                      <a:pt x="2179" y="9566"/>
                      <a:pt x="2690" y="9124"/>
                      <a:pt x="2974" y="8817"/>
                    </a:cubicBezTo>
                    <a:cubicBezTo>
                      <a:pt x="3155" y="8613"/>
                      <a:pt x="3416" y="8511"/>
                      <a:pt x="3677" y="8511"/>
                    </a:cubicBezTo>
                    <a:cubicBezTo>
                      <a:pt x="4211" y="8511"/>
                      <a:pt x="4653" y="8942"/>
                      <a:pt x="4653" y="9476"/>
                    </a:cubicBezTo>
                    <a:lnTo>
                      <a:pt x="4086" y="15331"/>
                    </a:lnTo>
                    <a:lnTo>
                      <a:pt x="4120" y="15694"/>
                    </a:lnTo>
                    <a:lnTo>
                      <a:pt x="4165" y="15694"/>
                    </a:lnTo>
                    <a:lnTo>
                      <a:pt x="10009" y="15127"/>
                    </a:lnTo>
                    <a:cubicBezTo>
                      <a:pt x="10543" y="15127"/>
                      <a:pt x="10985" y="15558"/>
                      <a:pt x="10985" y="16103"/>
                    </a:cubicBezTo>
                    <a:cubicBezTo>
                      <a:pt x="10985" y="16364"/>
                      <a:pt x="10872" y="16625"/>
                      <a:pt x="10679" y="16806"/>
                    </a:cubicBezTo>
                    <a:cubicBezTo>
                      <a:pt x="10361" y="17090"/>
                      <a:pt x="9930" y="17601"/>
                      <a:pt x="9930" y="18202"/>
                    </a:cubicBezTo>
                    <a:cubicBezTo>
                      <a:pt x="9930" y="19133"/>
                      <a:pt x="10668" y="19779"/>
                      <a:pt x="11723" y="19779"/>
                    </a:cubicBezTo>
                    <a:cubicBezTo>
                      <a:pt x="12778" y="19779"/>
                      <a:pt x="13527" y="19133"/>
                      <a:pt x="13527" y="18202"/>
                    </a:cubicBezTo>
                    <a:cubicBezTo>
                      <a:pt x="13527" y="17601"/>
                      <a:pt x="13085" y="17090"/>
                      <a:pt x="12767" y="16806"/>
                    </a:cubicBezTo>
                    <a:cubicBezTo>
                      <a:pt x="12574" y="16625"/>
                      <a:pt x="12460" y="16364"/>
                      <a:pt x="12472" y="16103"/>
                    </a:cubicBezTo>
                    <a:cubicBezTo>
                      <a:pt x="12472" y="15558"/>
                      <a:pt x="12903" y="15127"/>
                      <a:pt x="13436" y="15127"/>
                    </a:cubicBezTo>
                    <a:lnTo>
                      <a:pt x="19292" y="15694"/>
                    </a:lnTo>
                    <a:lnTo>
                      <a:pt x="19326" y="15694"/>
                    </a:lnTo>
                    <a:lnTo>
                      <a:pt x="19292" y="15331"/>
                    </a:lnTo>
                    <a:lnTo>
                      <a:pt x="18724" y="9476"/>
                    </a:lnTo>
                    <a:cubicBezTo>
                      <a:pt x="18724" y="8893"/>
                      <a:pt x="19200" y="8506"/>
                      <a:pt x="19694" y="8506"/>
                    </a:cubicBezTo>
                    <a:cubicBezTo>
                      <a:pt x="19941" y="8506"/>
                      <a:pt x="20193" y="8602"/>
                      <a:pt x="20393" y="8817"/>
                    </a:cubicBezTo>
                    <a:cubicBezTo>
                      <a:pt x="20676" y="9124"/>
                      <a:pt x="21187" y="9566"/>
                      <a:pt x="21788" y="9566"/>
                    </a:cubicBezTo>
                    <a:cubicBezTo>
                      <a:pt x="22719" y="9566"/>
                      <a:pt x="23366" y="8817"/>
                      <a:pt x="23366" y="7762"/>
                    </a:cubicBezTo>
                    <a:cubicBezTo>
                      <a:pt x="23366" y="6707"/>
                      <a:pt x="22719" y="5969"/>
                      <a:pt x="21788" y="5969"/>
                    </a:cubicBezTo>
                    <a:cubicBezTo>
                      <a:pt x="21187" y="5969"/>
                      <a:pt x="20676" y="6400"/>
                      <a:pt x="20393" y="6718"/>
                    </a:cubicBezTo>
                    <a:cubicBezTo>
                      <a:pt x="20193" y="6929"/>
                      <a:pt x="19942" y="7024"/>
                      <a:pt x="19696" y="7024"/>
                    </a:cubicBezTo>
                    <a:cubicBezTo>
                      <a:pt x="19201" y="7024"/>
                      <a:pt x="18724" y="6640"/>
                      <a:pt x="18724" y="6049"/>
                    </a:cubicBezTo>
                    <a:lnTo>
                      <a:pt x="19258" y="568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72" y="1237"/>
                      <a:pt x="12574" y="1487"/>
                      <a:pt x="12778" y="1668"/>
                    </a:cubicBezTo>
                    <a:cubicBezTo>
                      <a:pt x="13085" y="1952"/>
                      <a:pt x="13527" y="2474"/>
                      <a:pt x="13527" y="3075"/>
                    </a:cubicBezTo>
                    <a:cubicBezTo>
                      <a:pt x="13527" y="3995"/>
                      <a:pt x="12778" y="4653"/>
                      <a:pt x="11734" y="4653"/>
                    </a:cubicBezTo>
                    <a:cubicBezTo>
                      <a:pt x="10679" y="4653"/>
                      <a:pt x="9930" y="3995"/>
                      <a:pt x="9930" y="3075"/>
                    </a:cubicBezTo>
                    <a:cubicBezTo>
                      <a:pt x="9930" y="2474"/>
                      <a:pt x="10372" y="1963"/>
                      <a:pt x="10679" y="1668"/>
                    </a:cubicBezTo>
                    <a:cubicBezTo>
                      <a:pt x="10872" y="1487"/>
                      <a:pt x="10985" y="1237"/>
                      <a:pt x="10985" y="965"/>
                    </a:cubicBezTo>
                    <a:cubicBezTo>
                      <a:pt x="10985" y="431"/>
                      <a:pt x="10554" y="0"/>
                      <a:pt x="10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1097750" y="1382525"/>
                <a:ext cx="4184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19655" extrusionOk="0">
                    <a:moveTo>
                      <a:pt x="3359" y="1"/>
                    </a:moveTo>
                    <a:lnTo>
                      <a:pt x="0" y="330"/>
                    </a:lnTo>
                    <a:lnTo>
                      <a:pt x="0" y="15320"/>
                    </a:lnTo>
                    <a:lnTo>
                      <a:pt x="3359" y="14991"/>
                    </a:lnTo>
                    <a:cubicBezTo>
                      <a:pt x="3892" y="14991"/>
                      <a:pt x="4335" y="15422"/>
                      <a:pt x="4335" y="15967"/>
                    </a:cubicBezTo>
                    <a:cubicBezTo>
                      <a:pt x="4335" y="16239"/>
                      <a:pt x="4221" y="16489"/>
                      <a:pt x="4028" y="16670"/>
                    </a:cubicBezTo>
                    <a:cubicBezTo>
                      <a:pt x="3722" y="16954"/>
                      <a:pt x="3280" y="17476"/>
                      <a:pt x="3280" y="18066"/>
                    </a:cubicBezTo>
                    <a:cubicBezTo>
                      <a:pt x="3280" y="18997"/>
                      <a:pt x="4017" y="19655"/>
                      <a:pt x="5072" y="19655"/>
                    </a:cubicBezTo>
                    <a:cubicBezTo>
                      <a:pt x="6128" y="19655"/>
                      <a:pt x="6877" y="19008"/>
                      <a:pt x="6877" y="18066"/>
                    </a:cubicBezTo>
                    <a:cubicBezTo>
                      <a:pt x="6877" y="17465"/>
                      <a:pt x="6434" y="16954"/>
                      <a:pt x="6128" y="16670"/>
                    </a:cubicBezTo>
                    <a:cubicBezTo>
                      <a:pt x="5484" y="16072"/>
                      <a:pt x="5908" y="15002"/>
                      <a:pt x="6772" y="15002"/>
                    </a:cubicBezTo>
                    <a:cubicBezTo>
                      <a:pt x="6777" y="15002"/>
                      <a:pt x="6781" y="15002"/>
                      <a:pt x="6786" y="15002"/>
                    </a:cubicBezTo>
                    <a:lnTo>
                      <a:pt x="12641" y="15570"/>
                    </a:lnTo>
                    <a:lnTo>
                      <a:pt x="12687" y="15570"/>
                    </a:lnTo>
                    <a:lnTo>
                      <a:pt x="12641" y="15139"/>
                    </a:lnTo>
                    <a:lnTo>
                      <a:pt x="12074" y="9283"/>
                    </a:lnTo>
                    <a:cubicBezTo>
                      <a:pt x="12063" y="8756"/>
                      <a:pt x="12494" y="8318"/>
                      <a:pt x="13030" y="8318"/>
                    </a:cubicBezTo>
                    <a:cubicBezTo>
                      <a:pt x="13036" y="8318"/>
                      <a:pt x="13043" y="8318"/>
                      <a:pt x="13050" y="8318"/>
                    </a:cubicBezTo>
                    <a:cubicBezTo>
                      <a:pt x="13063" y="8318"/>
                      <a:pt x="13075" y="8318"/>
                      <a:pt x="13087" y="8318"/>
                    </a:cubicBezTo>
                    <a:cubicBezTo>
                      <a:pt x="13345" y="8318"/>
                      <a:pt x="13581" y="8429"/>
                      <a:pt x="13765" y="8614"/>
                    </a:cubicBezTo>
                    <a:cubicBezTo>
                      <a:pt x="14049" y="8931"/>
                      <a:pt x="14559" y="9362"/>
                      <a:pt x="15161" y="9362"/>
                    </a:cubicBezTo>
                    <a:cubicBezTo>
                      <a:pt x="16091" y="9362"/>
                      <a:pt x="16738" y="8625"/>
                      <a:pt x="16738" y="7570"/>
                    </a:cubicBezTo>
                    <a:cubicBezTo>
                      <a:pt x="16738" y="6514"/>
                      <a:pt x="16091" y="5777"/>
                      <a:pt x="15161" y="5777"/>
                    </a:cubicBezTo>
                    <a:cubicBezTo>
                      <a:pt x="14559" y="5777"/>
                      <a:pt x="14049" y="6208"/>
                      <a:pt x="13765" y="6526"/>
                    </a:cubicBezTo>
                    <a:cubicBezTo>
                      <a:pt x="13581" y="6710"/>
                      <a:pt x="13345" y="6821"/>
                      <a:pt x="13087" y="6821"/>
                    </a:cubicBezTo>
                    <a:cubicBezTo>
                      <a:pt x="13075" y="6821"/>
                      <a:pt x="13063" y="6821"/>
                      <a:pt x="13050" y="6821"/>
                    </a:cubicBezTo>
                    <a:cubicBezTo>
                      <a:pt x="12517" y="6821"/>
                      <a:pt x="12085" y="6389"/>
                      <a:pt x="12085" y="5856"/>
                    </a:cubicBezTo>
                    <a:lnTo>
                      <a:pt x="12585" y="568"/>
                    </a:lnTo>
                    <a:lnTo>
                      <a:pt x="6786" y="1"/>
                    </a:lnTo>
                    <a:cubicBezTo>
                      <a:pt x="6253" y="1"/>
                      <a:pt x="5810" y="432"/>
                      <a:pt x="5821" y="976"/>
                    </a:cubicBezTo>
                    <a:cubicBezTo>
                      <a:pt x="5810" y="1249"/>
                      <a:pt x="5924" y="1498"/>
                      <a:pt x="6116" y="1680"/>
                    </a:cubicBezTo>
                    <a:cubicBezTo>
                      <a:pt x="6434" y="1964"/>
                      <a:pt x="6865" y="2486"/>
                      <a:pt x="6865" y="3087"/>
                    </a:cubicBezTo>
                    <a:cubicBezTo>
                      <a:pt x="6865" y="4006"/>
                      <a:pt x="6128" y="4664"/>
                      <a:pt x="5072" y="4664"/>
                    </a:cubicBezTo>
                    <a:cubicBezTo>
                      <a:pt x="4017" y="4664"/>
                      <a:pt x="3280" y="4006"/>
                      <a:pt x="3280" y="3087"/>
                    </a:cubicBezTo>
                    <a:cubicBezTo>
                      <a:pt x="3280" y="2486"/>
                      <a:pt x="3711" y="1975"/>
                      <a:pt x="4028" y="1680"/>
                    </a:cubicBezTo>
                    <a:cubicBezTo>
                      <a:pt x="4221" y="1498"/>
                      <a:pt x="4335" y="1249"/>
                      <a:pt x="4324" y="976"/>
                    </a:cubicBezTo>
                    <a:cubicBezTo>
                      <a:pt x="4324" y="443"/>
                      <a:pt x="3892" y="1"/>
                      <a:pt x="3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1097750" y="1757575"/>
                <a:ext cx="330225" cy="405125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205" extrusionOk="0">
                    <a:moveTo>
                      <a:pt x="3373" y="0"/>
                    </a:moveTo>
                    <a:cubicBezTo>
                      <a:pt x="3368" y="0"/>
                      <a:pt x="3364" y="0"/>
                      <a:pt x="3359" y="0"/>
                    </a:cubicBezTo>
                    <a:lnTo>
                      <a:pt x="0" y="318"/>
                    </a:lnTo>
                    <a:lnTo>
                      <a:pt x="0" y="5890"/>
                    </a:lnTo>
                    <a:cubicBezTo>
                      <a:pt x="896" y="5924"/>
                      <a:pt x="1509" y="6662"/>
                      <a:pt x="1509" y="7694"/>
                    </a:cubicBezTo>
                    <a:cubicBezTo>
                      <a:pt x="1509" y="8715"/>
                      <a:pt x="896" y="9453"/>
                      <a:pt x="0" y="9487"/>
                    </a:cubicBezTo>
                    <a:lnTo>
                      <a:pt x="0" y="15876"/>
                    </a:lnTo>
                    <a:lnTo>
                      <a:pt x="3359" y="16205"/>
                    </a:lnTo>
                    <a:cubicBezTo>
                      <a:pt x="4244" y="16205"/>
                      <a:pt x="4664" y="15127"/>
                      <a:pt x="4028" y="14526"/>
                    </a:cubicBezTo>
                    <a:cubicBezTo>
                      <a:pt x="3722" y="14242"/>
                      <a:pt x="3280" y="13731"/>
                      <a:pt x="3280" y="13130"/>
                    </a:cubicBezTo>
                    <a:cubicBezTo>
                      <a:pt x="3280" y="12199"/>
                      <a:pt x="4017" y="11552"/>
                      <a:pt x="5072" y="11552"/>
                    </a:cubicBezTo>
                    <a:cubicBezTo>
                      <a:pt x="6128" y="11552"/>
                      <a:pt x="6877" y="12199"/>
                      <a:pt x="6877" y="13130"/>
                    </a:cubicBezTo>
                    <a:cubicBezTo>
                      <a:pt x="6877" y="13731"/>
                      <a:pt x="6434" y="14242"/>
                      <a:pt x="6128" y="14526"/>
                    </a:cubicBezTo>
                    <a:cubicBezTo>
                      <a:pt x="5481" y="15127"/>
                      <a:pt x="5912" y="16205"/>
                      <a:pt x="6786" y="16205"/>
                    </a:cubicBezTo>
                    <a:lnTo>
                      <a:pt x="12607" y="15638"/>
                    </a:lnTo>
                    <a:lnTo>
                      <a:pt x="12641" y="15263"/>
                    </a:lnTo>
                    <a:lnTo>
                      <a:pt x="13209" y="9408"/>
                    </a:lnTo>
                    <a:cubicBezTo>
                      <a:pt x="13209" y="8874"/>
                      <a:pt x="12778" y="8443"/>
                      <a:pt x="12244" y="8443"/>
                    </a:cubicBezTo>
                    <a:cubicBezTo>
                      <a:pt x="12232" y="8443"/>
                      <a:pt x="12219" y="8442"/>
                      <a:pt x="12207" y="8442"/>
                    </a:cubicBezTo>
                    <a:cubicBezTo>
                      <a:pt x="11948" y="8442"/>
                      <a:pt x="11703" y="8554"/>
                      <a:pt x="11529" y="8738"/>
                    </a:cubicBezTo>
                    <a:cubicBezTo>
                      <a:pt x="11246" y="9056"/>
                      <a:pt x="10735" y="9487"/>
                      <a:pt x="10134" y="9487"/>
                    </a:cubicBezTo>
                    <a:cubicBezTo>
                      <a:pt x="9203" y="9487"/>
                      <a:pt x="8556" y="8750"/>
                      <a:pt x="8556" y="7694"/>
                    </a:cubicBezTo>
                    <a:cubicBezTo>
                      <a:pt x="8556" y="6639"/>
                      <a:pt x="9203" y="5901"/>
                      <a:pt x="10134" y="5901"/>
                    </a:cubicBezTo>
                    <a:cubicBezTo>
                      <a:pt x="10735" y="5901"/>
                      <a:pt x="11246" y="6332"/>
                      <a:pt x="11529" y="6650"/>
                    </a:cubicBezTo>
                    <a:cubicBezTo>
                      <a:pt x="11703" y="6834"/>
                      <a:pt x="11948" y="6946"/>
                      <a:pt x="12207" y="6946"/>
                    </a:cubicBezTo>
                    <a:cubicBezTo>
                      <a:pt x="12219" y="6946"/>
                      <a:pt x="12232" y="6946"/>
                      <a:pt x="12244" y="6945"/>
                    </a:cubicBezTo>
                    <a:cubicBezTo>
                      <a:pt x="12766" y="6945"/>
                      <a:pt x="13198" y="6514"/>
                      <a:pt x="13209" y="5992"/>
                    </a:cubicBezTo>
                    <a:lnTo>
                      <a:pt x="12687" y="568"/>
                    </a:lnTo>
                    <a:lnTo>
                      <a:pt x="12641" y="568"/>
                    </a:lnTo>
                    <a:lnTo>
                      <a:pt x="6786" y="0"/>
                    </a:lnTo>
                    <a:cubicBezTo>
                      <a:pt x="5912" y="0"/>
                      <a:pt x="5481" y="1067"/>
                      <a:pt x="6128" y="1668"/>
                    </a:cubicBezTo>
                    <a:cubicBezTo>
                      <a:pt x="6434" y="1952"/>
                      <a:pt x="6877" y="2463"/>
                      <a:pt x="6877" y="3064"/>
                    </a:cubicBezTo>
                    <a:cubicBezTo>
                      <a:pt x="6877" y="3995"/>
                      <a:pt x="6128" y="4642"/>
                      <a:pt x="5072" y="4642"/>
                    </a:cubicBezTo>
                    <a:cubicBezTo>
                      <a:pt x="4017" y="4642"/>
                      <a:pt x="3280" y="4006"/>
                      <a:pt x="3280" y="3064"/>
                    </a:cubicBezTo>
                    <a:cubicBezTo>
                      <a:pt x="3280" y="2463"/>
                      <a:pt x="3722" y="1952"/>
                      <a:pt x="4028" y="1668"/>
                    </a:cubicBezTo>
                    <a:cubicBezTo>
                      <a:pt x="4661" y="1070"/>
                      <a:pt x="4248" y="0"/>
                      <a:pt x="3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097750" y="2800725"/>
                <a:ext cx="41847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196" extrusionOk="0">
                    <a:moveTo>
                      <a:pt x="5084" y="0"/>
                    </a:moveTo>
                    <a:cubicBezTo>
                      <a:pt x="4028" y="0"/>
                      <a:pt x="3291" y="647"/>
                      <a:pt x="3291" y="1578"/>
                    </a:cubicBezTo>
                    <a:cubicBezTo>
                      <a:pt x="3291" y="2179"/>
                      <a:pt x="3722" y="2690"/>
                      <a:pt x="4040" y="2973"/>
                    </a:cubicBezTo>
                    <a:cubicBezTo>
                      <a:pt x="4233" y="3166"/>
                      <a:pt x="4346" y="3416"/>
                      <a:pt x="4346" y="3688"/>
                    </a:cubicBezTo>
                    <a:cubicBezTo>
                      <a:pt x="4346" y="4222"/>
                      <a:pt x="3915" y="4653"/>
                      <a:pt x="3370" y="4653"/>
                    </a:cubicBezTo>
                    <a:lnTo>
                      <a:pt x="0" y="4324"/>
                    </a:lnTo>
                    <a:lnTo>
                      <a:pt x="0" y="9555"/>
                    </a:lnTo>
                    <a:cubicBezTo>
                      <a:pt x="896" y="9589"/>
                      <a:pt x="1509" y="10315"/>
                      <a:pt x="1509" y="11348"/>
                    </a:cubicBezTo>
                    <a:cubicBezTo>
                      <a:pt x="1509" y="12381"/>
                      <a:pt x="896" y="13107"/>
                      <a:pt x="0" y="13141"/>
                    </a:cubicBezTo>
                    <a:lnTo>
                      <a:pt x="0" y="18872"/>
                    </a:lnTo>
                    <a:lnTo>
                      <a:pt x="3359" y="18543"/>
                    </a:lnTo>
                    <a:cubicBezTo>
                      <a:pt x="3904" y="18543"/>
                      <a:pt x="4335" y="18974"/>
                      <a:pt x="4335" y="19507"/>
                    </a:cubicBezTo>
                    <a:cubicBezTo>
                      <a:pt x="4335" y="19779"/>
                      <a:pt x="4221" y="20029"/>
                      <a:pt x="4028" y="20222"/>
                    </a:cubicBezTo>
                    <a:cubicBezTo>
                      <a:pt x="3722" y="20506"/>
                      <a:pt x="3280" y="21016"/>
                      <a:pt x="3280" y="21618"/>
                    </a:cubicBezTo>
                    <a:cubicBezTo>
                      <a:pt x="3280" y="22548"/>
                      <a:pt x="4017" y="23195"/>
                      <a:pt x="5072" y="23195"/>
                    </a:cubicBezTo>
                    <a:cubicBezTo>
                      <a:pt x="6128" y="23195"/>
                      <a:pt x="6877" y="22548"/>
                      <a:pt x="6877" y="21618"/>
                    </a:cubicBezTo>
                    <a:cubicBezTo>
                      <a:pt x="6877" y="21016"/>
                      <a:pt x="6434" y="20506"/>
                      <a:pt x="6128" y="20222"/>
                    </a:cubicBezTo>
                    <a:cubicBezTo>
                      <a:pt x="5924" y="20029"/>
                      <a:pt x="5821" y="19779"/>
                      <a:pt x="5821" y="19507"/>
                    </a:cubicBezTo>
                    <a:cubicBezTo>
                      <a:pt x="5821" y="18974"/>
                      <a:pt x="6253" y="18543"/>
                      <a:pt x="6786" y="18543"/>
                    </a:cubicBezTo>
                    <a:lnTo>
                      <a:pt x="12641" y="19110"/>
                    </a:lnTo>
                    <a:lnTo>
                      <a:pt x="12664" y="19110"/>
                    </a:lnTo>
                    <a:lnTo>
                      <a:pt x="12641" y="18917"/>
                    </a:lnTo>
                    <a:lnTo>
                      <a:pt x="12074" y="13062"/>
                    </a:lnTo>
                    <a:cubicBezTo>
                      <a:pt x="12074" y="12524"/>
                      <a:pt x="12494" y="12097"/>
                      <a:pt x="13029" y="12097"/>
                    </a:cubicBezTo>
                    <a:cubicBezTo>
                      <a:pt x="13036" y="12097"/>
                      <a:pt x="13043" y="12097"/>
                      <a:pt x="13050" y="12097"/>
                    </a:cubicBezTo>
                    <a:cubicBezTo>
                      <a:pt x="13063" y="12097"/>
                      <a:pt x="13075" y="12096"/>
                      <a:pt x="13087" y="12096"/>
                    </a:cubicBezTo>
                    <a:cubicBezTo>
                      <a:pt x="13345" y="12096"/>
                      <a:pt x="13581" y="12208"/>
                      <a:pt x="13765" y="12392"/>
                    </a:cubicBezTo>
                    <a:cubicBezTo>
                      <a:pt x="14049" y="12710"/>
                      <a:pt x="14559" y="13141"/>
                      <a:pt x="15161" y="13141"/>
                    </a:cubicBezTo>
                    <a:cubicBezTo>
                      <a:pt x="16091" y="13141"/>
                      <a:pt x="16738" y="12403"/>
                      <a:pt x="16738" y="11348"/>
                    </a:cubicBezTo>
                    <a:cubicBezTo>
                      <a:pt x="16738" y="10293"/>
                      <a:pt x="16091" y="9555"/>
                      <a:pt x="15161" y="9555"/>
                    </a:cubicBezTo>
                    <a:cubicBezTo>
                      <a:pt x="14559" y="9555"/>
                      <a:pt x="14049" y="9986"/>
                      <a:pt x="13765" y="10304"/>
                    </a:cubicBezTo>
                    <a:cubicBezTo>
                      <a:pt x="13572" y="10497"/>
                      <a:pt x="13322" y="10610"/>
                      <a:pt x="13050" y="10610"/>
                    </a:cubicBezTo>
                    <a:cubicBezTo>
                      <a:pt x="12517" y="10610"/>
                      <a:pt x="12085" y="10168"/>
                      <a:pt x="12085" y="9635"/>
                    </a:cubicBezTo>
                    <a:lnTo>
                      <a:pt x="12619" y="4085"/>
                    </a:lnTo>
                    <a:lnTo>
                      <a:pt x="6797" y="4653"/>
                    </a:lnTo>
                    <a:cubicBezTo>
                      <a:pt x="6264" y="4653"/>
                      <a:pt x="5833" y="4222"/>
                      <a:pt x="5833" y="3688"/>
                    </a:cubicBezTo>
                    <a:cubicBezTo>
                      <a:pt x="5833" y="3416"/>
                      <a:pt x="5935" y="3166"/>
                      <a:pt x="6139" y="2973"/>
                    </a:cubicBezTo>
                    <a:cubicBezTo>
                      <a:pt x="6446" y="2690"/>
                      <a:pt x="6888" y="2179"/>
                      <a:pt x="6888" y="1578"/>
                    </a:cubicBezTo>
                    <a:cubicBezTo>
                      <a:pt x="6888" y="647"/>
                      <a:pt x="6139" y="0"/>
                      <a:pt x="5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1311350" y="1669350"/>
                <a:ext cx="498200" cy="58130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52" extrusionOk="0">
                    <a:moveTo>
                      <a:pt x="11655" y="0"/>
                    </a:moveTo>
                    <a:cubicBezTo>
                      <a:pt x="10600" y="0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3"/>
                    </a:cubicBezTo>
                    <a:cubicBezTo>
                      <a:pt x="10804" y="3166"/>
                      <a:pt x="10918" y="3416"/>
                      <a:pt x="10918" y="3688"/>
                    </a:cubicBezTo>
                    <a:cubicBezTo>
                      <a:pt x="10918" y="4222"/>
                      <a:pt x="10486" y="4653"/>
                      <a:pt x="9942" y="4653"/>
                    </a:cubicBezTo>
                    <a:lnTo>
                      <a:pt x="4143" y="4097"/>
                    </a:lnTo>
                    <a:lnTo>
                      <a:pt x="4665" y="9521"/>
                    </a:lnTo>
                    <a:cubicBezTo>
                      <a:pt x="4654" y="10054"/>
                      <a:pt x="4222" y="10486"/>
                      <a:pt x="3689" y="10486"/>
                    </a:cubicBezTo>
                    <a:cubicBezTo>
                      <a:pt x="3417" y="10486"/>
                      <a:pt x="3167" y="10372"/>
                      <a:pt x="2985" y="10179"/>
                    </a:cubicBezTo>
                    <a:cubicBezTo>
                      <a:pt x="2702" y="9873"/>
                      <a:pt x="2191" y="9430"/>
                      <a:pt x="1590" y="9430"/>
                    </a:cubicBezTo>
                    <a:cubicBezTo>
                      <a:pt x="659" y="9430"/>
                      <a:pt x="1" y="10179"/>
                      <a:pt x="1" y="11235"/>
                    </a:cubicBezTo>
                    <a:cubicBezTo>
                      <a:pt x="1" y="12279"/>
                      <a:pt x="659" y="13027"/>
                      <a:pt x="1590" y="13027"/>
                    </a:cubicBezTo>
                    <a:cubicBezTo>
                      <a:pt x="2191" y="13027"/>
                      <a:pt x="2690" y="12585"/>
                      <a:pt x="2985" y="12279"/>
                    </a:cubicBezTo>
                    <a:cubicBezTo>
                      <a:pt x="3167" y="12086"/>
                      <a:pt x="3417" y="11972"/>
                      <a:pt x="3689" y="11972"/>
                    </a:cubicBezTo>
                    <a:cubicBezTo>
                      <a:pt x="4222" y="11972"/>
                      <a:pt x="4665" y="12403"/>
                      <a:pt x="4665" y="12937"/>
                    </a:cubicBezTo>
                    <a:lnTo>
                      <a:pt x="4097" y="18792"/>
                    </a:lnTo>
                    <a:lnTo>
                      <a:pt x="4063" y="19167"/>
                    </a:lnTo>
                    <a:lnTo>
                      <a:pt x="4097" y="19167"/>
                    </a:lnTo>
                    <a:lnTo>
                      <a:pt x="9942" y="18599"/>
                    </a:lnTo>
                    <a:cubicBezTo>
                      <a:pt x="10486" y="18599"/>
                      <a:pt x="10918" y="19030"/>
                      <a:pt x="10918" y="19564"/>
                    </a:cubicBezTo>
                    <a:cubicBezTo>
                      <a:pt x="10918" y="19836"/>
                      <a:pt x="10804" y="20086"/>
                      <a:pt x="10611" y="20267"/>
                    </a:cubicBezTo>
                    <a:cubicBezTo>
                      <a:pt x="10305" y="20551"/>
                      <a:pt x="9862" y="21073"/>
                      <a:pt x="9862" y="21674"/>
                    </a:cubicBezTo>
                    <a:cubicBezTo>
                      <a:pt x="9862" y="22594"/>
                      <a:pt x="10600" y="23252"/>
                      <a:pt x="11655" y="23252"/>
                    </a:cubicBezTo>
                    <a:cubicBezTo>
                      <a:pt x="12711" y="23252"/>
                      <a:pt x="13459" y="22594"/>
                      <a:pt x="13459" y="21674"/>
                    </a:cubicBezTo>
                    <a:cubicBezTo>
                      <a:pt x="13459" y="21073"/>
                      <a:pt x="13017" y="20562"/>
                      <a:pt x="12711" y="20267"/>
                    </a:cubicBezTo>
                    <a:cubicBezTo>
                      <a:pt x="12506" y="20086"/>
                      <a:pt x="12404" y="19836"/>
                      <a:pt x="12404" y="19564"/>
                    </a:cubicBezTo>
                    <a:cubicBezTo>
                      <a:pt x="12404" y="19030"/>
                      <a:pt x="12835" y="18599"/>
                      <a:pt x="13369" y="18599"/>
                    </a:cubicBezTo>
                    <a:lnTo>
                      <a:pt x="19224" y="19167"/>
                    </a:lnTo>
                    <a:lnTo>
                      <a:pt x="19326" y="19155"/>
                    </a:lnTo>
                    <a:lnTo>
                      <a:pt x="19360" y="18792"/>
                    </a:lnTo>
                    <a:lnTo>
                      <a:pt x="19928" y="12937"/>
                    </a:lnTo>
                    <a:cubicBezTo>
                      <a:pt x="19928" y="12403"/>
                      <a:pt x="19497" y="11972"/>
                      <a:pt x="18963" y="11972"/>
                    </a:cubicBezTo>
                    <a:cubicBezTo>
                      <a:pt x="18691" y="11972"/>
                      <a:pt x="18430" y="12074"/>
                      <a:pt x="18248" y="12279"/>
                    </a:cubicBezTo>
                    <a:cubicBezTo>
                      <a:pt x="17965" y="12585"/>
                      <a:pt x="17454" y="13027"/>
                      <a:pt x="16852" y="13027"/>
                    </a:cubicBezTo>
                    <a:cubicBezTo>
                      <a:pt x="15922" y="13027"/>
                      <a:pt x="15275" y="12279"/>
                      <a:pt x="15275" y="11223"/>
                    </a:cubicBezTo>
                    <a:cubicBezTo>
                      <a:pt x="15275" y="10179"/>
                      <a:pt x="15922" y="9430"/>
                      <a:pt x="16852" y="9430"/>
                    </a:cubicBezTo>
                    <a:cubicBezTo>
                      <a:pt x="17454" y="9430"/>
                      <a:pt x="17965" y="9873"/>
                      <a:pt x="18248" y="10179"/>
                    </a:cubicBezTo>
                    <a:cubicBezTo>
                      <a:pt x="18430" y="10372"/>
                      <a:pt x="18691" y="10486"/>
                      <a:pt x="18963" y="10486"/>
                    </a:cubicBezTo>
                    <a:cubicBezTo>
                      <a:pt x="19497" y="10486"/>
                      <a:pt x="19928" y="10054"/>
                      <a:pt x="19928" y="9521"/>
                    </a:cubicBezTo>
                    <a:lnTo>
                      <a:pt x="19406" y="4074"/>
                    </a:lnTo>
                    <a:lnTo>
                      <a:pt x="19224" y="4085"/>
                    </a:lnTo>
                    <a:lnTo>
                      <a:pt x="13369" y="4653"/>
                    </a:lnTo>
                    <a:cubicBezTo>
                      <a:pt x="12835" y="4653"/>
                      <a:pt x="12404" y="4222"/>
                      <a:pt x="12404" y="3688"/>
                    </a:cubicBezTo>
                    <a:cubicBezTo>
                      <a:pt x="12404" y="3416"/>
                      <a:pt x="12506" y="3166"/>
                      <a:pt x="12711" y="2973"/>
                    </a:cubicBezTo>
                    <a:cubicBezTo>
                      <a:pt x="13017" y="2690"/>
                      <a:pt x="13459" y="2179"/>
                      <a:pt x="13459" y="1578"/>
                    </a:cubicBezTo>
                    <a:cubicBezTo>
                      <a:pt x="13459" y="647"/>
                      <a:pt x="12711" y="0"/>
                      <a:pt x="11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2822325" y="1382525"/>
                <a:ext cx="5841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7"/>
                    </a:lnTo>
                    <a:cubicBezTo>
                      <a:pt x="4653" y="6401"/>
                      <a:pt x="4211" y="6843"/>
                      <a:pt x="3677" y="6843"/>
                    </a:cubicBezTo>
                    <a:cubicBezTo>
                      <a:pt x="3416" y="6843"/>
                      <a:pt x="3155" y="6730"/>
                      <a:pt x="2974" y="6537"/>
                    </a:cubicBezTo>
                    <a:cubicBezTo>
                      <a:pt x="2690" y="6230"/>
                      <a:pt x="2179" y="5788"/>
                      <a:pt x="1578" y="5788"/>
                    </a:cubicBezTo>
                    <a:cubicBezTo>
                      <a:pt x="647" y="5788"/>
                      <a:pt x="1" y="6537"/>
                      <a:pt x="1" y="7581"/>
                    </a:cubicBezTo>
                    <a:cubicBezTo>
                      <a:pt x="1" y="8636"/>
                      <a:pt x="647" y="9385"/>
                      <a:pt x="1578" y="9385"/>
                    </a:cubicBezTo>
                    <a:cubicBezTo>
                      <a:pt x="2179" y="9385"/>
                      <a:pt x="2690" y="8943"/>
                      <a:pt x="2974" y="8636"/>
                    </a:cubicBezTo>
                    <a:cubicBezTo>
                      <a:pt x="3155" y="8432"/>
                      <a:pt x="3416" y="8330"/>
                      <a:pt x="3677" y="8330"/>
                    </a:cubicBezTo>
                    <a:cubicBezTo>
                      <a:pt x="4211" y="8330"/>
                      <a:pt x="4653" y="8761"/>
                      <a:pt x="4653" y="9294"/>
                    </a:cubicBezTo>
                    <a:lnTo>
                      <a:pt x="4086" y="15150"/>
                    </a:lnTo>
                    <a:lnTo>
                      <a:pt x="4040" y="15547"/>
                    </a:lnTo>
                    <a:lnTo>
                      <a:pt x="4165" y="15558"/>
                    </a:lnTo>
                    <a:lnTo>
                      <a:pt x="10009" y="16126"/>
                    </a:lnTo>
                    <a:cubicBezTo>
                      <a:pt x="10543" y="16126"/>
                      <a:pt x="10985" y="15695"/>
                      <a:pt x="10985" y="15161"/>
                    </a:cubicBezTo>
                    <a:cubicBezTo>
                      <a:pt x="10985" y="14889"/>
                      <a:pt x="10872" y="14639"/>
                      <a:pt x="10679" y="14446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6"/>
                    </a:cubicBezTo>
                    <a:cubicBezTo>
                      <a:pt x="12574" y="14639"/>
                      <a:pt x="12460" y="14889"/>
                      <a:pt x="12472" y="15161"/>
                    </a:cubicBezTo>
                    <a:cubicBezTo>
                      <a:pt x="12472" y="15695"/>
                      <a:pt x="12903" y="16126"/>
                      <a:pt x="13436" y="16126"/>
                    </a:cubicBezTo>
                    <a:lnTo>
                      <a:pt x="19292" y="15558"/>
                    </a:lnTo>
                    <a:lnTo>
                      <a:pt x="19326" y="15558"/>
                    </a:lnTo>
                    <a:lnTo>
                      <a:pt x="19292" y="15150"/>
                    </a:lnTo>
                    <a:lnTo>
                      <a:pt x="18724" y="9306"/>
                    </a:lnTo>
                    <a:cubicBezTo>
                      <a:pt x="18724" y="8714"/>
                      <a:pt x="19201" y="8331"/>
                      <a:pt x="19696" y="8331"/>
                    </a:cubicBezTo>
                    <a:cubicBezTo>
                      <a:pt x="19942" y="8331"/>
                      <a:pt x="20193" y="8425"/>
                      <a:pt x="20393" y="8636"/>
                    </a:cubicBezTo>
                    <a:cubicBezTo>
                      <a:pt x="20676" y="8954"/>
                      <a:pt x="21187" y="9385"/>
                      <a:pt x="21788" y="9385"/>
                    </a:cubicBezTo>
                    <a:cubicBezTo>
                      <a:pt x="22719" y="9385"/>
                      <a:pt x="23366" y="8648"/>
                      <a:pt x="23366" y="7592"/>
                    </a:cubicBezTo>
                    <a:cubicBezTo>
                      <a:pt x="23366" y="6537"/>
                      <a:pt x="22719" y="5788"/>
                      <a:pt x="21788" y="5788"/>
                    </a:cubicBezTo>
                    <a:cubicBezTo>
                      <a:pt x="21187" y="5788"/>
                      <a:pt x="20676" y="6230"/>
                      <a:pt x="20393" y="6537"/>
                    </a:cubicBezTo>
                    <a:cubicBezTo>
                      <a:pt x="20193" y="6752"/>
                      <a:pt x="19941" y="6848"/>
                      <a:pt x="19694" y="6848"/>
                    </a:cubicBezTo>
                    <a:cubicBezTo>
                      <a:pt x="19200" y="6848"/>
                      <a:pt x="18724" y="6462"/>
                      <a:pt x="18724" y="5879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6"/>
                    </a:cubicBezTo>
                    <a:cubicBezTo>
                      <a:pt x="12472" y="1237"/>
                      <a:pt x="12574" y="1498"/>
                      <a:pt x="12778" y="1680"/>
                    </a:cubicBezTo>
                    <a:cubicBezTo>
                      <a:pt x="13085" y="1964"/>
                      <a:pt x="13527" y="2474"/>
                      <a:pt x="13527" y="3076"/>
                    </a:cubicBezTo>
                    <a:cubicBezTo>
                      <a:pt x="13527" y="4006"/>
                      <a:pt x="12778" y="4664"/>
                      <a:pt x="11723" y="4664"/>
                    </a:cubicBezTo>
                    <a:cubicBezTo>
                      <a:pt x="10679" y="4664"/>
                      <a:pt x="9930" y="4006"/>
                      <a:pt x="9930" y="3076"/>
                    </a:cubicBezTo>
                    <a:cubicBezTo>
                      <a:pt x="9930" y="2474"/>
                      <a:pt x="10372" y="1964"/>
                      <a:pt x="10679" y="1680"/>
                    </a:cubicBezTo>
                    <a:cubicBezTo>
                      <a:pt x="10872" y="1498"/>
                      <a:pt x="10985" y="1237"/>
                      <a:pt x="10985" y="976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1693225" y="1382525"/>
                <a:ext cx="5790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44" extrusionOk="0">
                    <a:moveTo>
                      <a:pt x="9793" y="1"/>
                    </a:moveTo>
                    <a:lnTo>
                      <a:pt x="4142" y="545"/>
                    </a:lnTo>
                    <a:lnTo>
                      <a:pt x="4653" y="5856"/>
                    </a:lnTo>
                    <a:cubicBezTo>
                      <a:pt x="4653" y="6389"/>
                      <a:pt x="4222" y="6821"/>
                      <a:pt x="3677" y="6821"/>
                    </a:cubicBezTo>
                    <a:cubicBezTo>
                      <a:pt x="3665" y="6821"/>
                      <a:pt x="3653" y="6821"/>
                      <a:pt x="3641" y="6821"/>
                    </a:cubicBezTo>
                    <a:cubicBezTo>
                      <a:pt x="3392" y="6821"/>
                      <a:pt x="3146" y="6710"/>
                      <a:pt x="2973" y="6526"/>
                    </a:cubicBezTo>
                    <a:cubicBezTo>
                      <a:pt x="2690" y="6208"/>
                      <a:pt x="2179" y="5777"/>
                      <a:pt x="1577" y="5777"/>
                    </a:cubicBezTo>
                    <a:cubicBezTo>
                      <a:pt x="647" y="5777"/>
                      <a:pt x="0" y="6514"/>
                      <a:pt x="0" y="7570"/>
                    </a:cubicBezTo>
                    <a:cubicBezTo>
                      <a:pt x="0" y="8625"/>
                      <a:pt x="647" y="9362"/>
                      <a:pt x="1577" y="9362"/>
                    </a:cubicBezTo>
                    <a:cubicBezTo>
                      <a:pt x="2179" y="9362"/>
                      <a:pt x="2690" y="8931"/>
                      <a:pt x="2973" y="8614"/>
                    </a:cubicBezTo>
                    <a:cubicBezTo>
                      <a:pt x="3146" y="8429"/>
                      <a:pt x="3392" y="8318"/>
                      <a:pt x="3641" y="8318"/>
                    </a:cubicBezTo>
                    <a:cubicBezTo>
                      <a:pt x="3653" y="8318"/>
                      <a:pt x="3665" y="8318"/>
                      <a:pt x="3677" y="8318"/>
                    </a:cubicBezTo>
                    <a:cubicBezTo>
                      <a:pt x="4222" y="8318"/>
                      <a:pt x="4653" y="8750"/>
                      <a:pt x="4653" y="9283"/>
                    </a:cubicBezTo>
                    <a:lnTo>
                      <a:pt x="4085" y="15139"/>
                    </a:lnTo>
                    <a:lnTo>
                      <a:pt x="4119" y="15547"/>
                    </a:lnTo>
                    <a:lnTo>
                      <a:pt x="9793" y="15002"/>
                    </a:lnTo>
                    <a:cubicBezTo>
                      <a:pt x="9798" y="15002"/>
                      <a:pt x="9803" y="15002"/>
                      <a:pt x="9807" y="15002"/>
                    </a:cubicBezTo>
                    <a:cubicBezTo>
                      <a:pt x="10683" y="15002"/>
                      <a:pt x="11095" y="16072"/>
                      <a:pt x="10463" y="16670"/>
                    </a:cubicBezTo>
                    <a:cubicBezTo>
                      <a:pt x="10145" y="16954"/>
                      <a:pt x="9714" y="17465"/>
                      <a:pt x="9714" y="18066"/>
                    </a:cubicBezTo>
                    <a:cubicBezTo>
                      <a:pt x="9714" y="18997"/>
                      <a:pt x="10451" y="19644"/>
                      <a:pt x="11507" y="19644"/>
                    </a:cubicBezTo>
                    <a:cubicBezTo>
                      <a:pt x="12562" y="19644"/>
                      <a:pt x="13311" y="18997"/>
                      <a:pt x="13311" y="18066"/>
                    </a:cubicBezTo>
                    <a:cubicBezTo>
                      <a:pt x="13311" y="17465"/>
                      <a:pt x="12869" y="16954"/>
                      <a:pt x="12551" y="16670"/>
                    </a:cubicBezTo>
                    <a:cubicBezTo>
                      <a:pt x="11919" y="16072"/>
                      <a:pt x="12342" y="15002"/>
                      <a:pt x="13207" y="15002"/>
                    </a:cubicBezTo>
                    <a:cubicBezTo>
                      <a:pt x="13211" y="15002"/>
                      <a:pt x="13216" y="15002"/>
                      <a:pt x="13220" y="15002"/>
                    </a:cubicBezTo>
                    <a:lnTo>
                      <a:pt x="19042" y="15570"/>
                    </a:lnTo>
                    <a:lnTo>
                      <a:pt x="19076" y="15139"/>
                    </a:lnTo>
                    <a:lnTo>
                      <a:pt x="18508" y="9283"/>
                    </a:lnTo>
                    <a:cubicBezTo>
                      <a:pt x="18508" y="8750"/>
                      <a:pt x="18940" y="8318"/>
                      <a:pt x="19473" y="8318"/>
                    </a:cubicBezTo>
                    <a:cubicBezTo>
                      <a:pt x="19745" y="8318"/>
                      <a:pt x="20006" y="8421"/>
                      <a:pt x="20188" y="8625"/>
                    </a:cubicBezTo>
                    <a:cubicBezTo>
                      <a:pt x="20472" y="8931"/>
                      <a:pt x="20982" y="9374"/>
                      <a:pt x="21584" y="9374"/>
                    </a:cubicBezTo>
                    <a:cubicBezTo>
                      <a:pt x="22514" y="9374"/>
                      <a:pt x="23161" y="8625"/>
                      <a:pt x="23161" y="7581"/>
                    </a:cubicBezTo>
                    <a:cubicBezTo>
                      <a:pt x="23161" y="6526"/>
                      <a:pt x="22514" y="5777"/>
                      <a:pt x="21584" y="5777"/>
                    </a:cubicBezTo>
                    <a:cubicBezTo>
                      <a:pt x="20982" y="5777"/>
                      <a:pt x="20472" y="6219"/>
                      <a:pt x="20188" y="6526"/>
                    </a:cubicBezTo>
                    <a:cubicBezTo>
                      <a:pt x="20006" y="6718"/>
                      <a:pt x="19745" y="6832"/>
                      <a:pt x="19473" y="6832"/>
                    </a:cubicBezTo>
                    <a:cubicBezTo>
                      <a:pt x="18940" y="6832"/>
                      <a:pt x="18508" y="6401"/>
                      <a:pt x="18508" y="5856"/>
                    </a:cubicBezTo>
                    <a:lnTo>
                      <a:pt x="19019" y="568"/>
                    </a:lnTo>
                    <a:lnTo>
                      <a:pt x="13220" y="1"/>
                    </a:lnTo>
                    <a:cubicBezTo>
                      <a:pt x="12687" y="1"/>
                      <a:pt x="12256" y="432"/>
                      <a:pt x="12256" y="976"/>
                    </a:cubicBezTo>
                    <a:cubicBezTo>
                      <a:pt x="12256" y="1237"/>
                      <a:pt x="12358" y="1498"/>
                      <a:pt x="12562" y="1680"/>
                    </a:cubicBezTo>
                    <a:cubicBezTo>
                      <a:pt x="12869" y="1964"/>
                      <a:pt x="13311" y="2474"/>
                      <a:pt x="13311" y="3076"/>
                    </a:cubicBezTo>
                    <a:cubicBezTo>
                      <a:pt x="13311" y="4006"/>
                      <a:pt x="12562" y="4664"/>
                      <a:pt x="11507" y="4664"/>
                    </a:cubicBezTo>
                    <a:cubicBezTo>
                      <a:pt x="10451" y="4664"/>
                      <a:pt x="9714" y="4006"/>
                      <a:pt x="9714" y="3076"/>
                    </a:cubicBezTo>
                    <a:cubicBezTo>
                      <a:pt x="9714" y="2474"/>
                      <a:pt x="10156" y="1964"/>
                      <a:pt x="10463" y="1680"/>
                    </a:cubicBezTo>
                    <a:cubicBezTo>
                      <a:pt x="10656" y="1498"/>
                      <a:pt x="10769" y="1237"/>
                      <a:pt x="10769" y="976"/>
                    </a:cubicBezTo>
                    <a:cubicBezTo>
                      <a:pt x="10769" y="432"/>
                      <a:pt x="10338" y="1"/>
                      <a:pt x="9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1399600" y="1294575"/>
                <a:ext cx="4099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6398" h="19644" extrusionOk="0">
                    <a:moveTo>
                      <a:pt x="8137" y="1"/>
                    </a:moveTo>
                    <a:cubicBezTo>
                      <a:pt x="7081" y="1"/>
                      <a:pt x="6332" y="648"/>
                      <a:pt x="6332" y="1578"/>
                    </a:cubicBezTo>
                    <a:cubicBezTo>
                      <a:pt x="6332" y="2179"/>
                      <a:pt x="6775" y="2690"/>
                      <a:pt x="7081" y="2974"/>
                    </a:cubicBezTo>
                    <a:cubicBezTo>
                      <a:pt x="7728" y="3575"/>
                      <a:pt x="7297" y="4653"/>
                      <a:pt x="6423" y="4653"/>
                    </a:cubicBezTo>
                    <a:lnTo>
                      <a:pt x="567" y="4086"/>
                    </a:lnTo>
                    <a:lnTo>
                      <a:pt x="511" y="4086"/>
                    </a:lnTo>
                    <a:lnTo>
                      <a:pt x="0" y="9374"/>
                    </a:lnTo>
                    <a:cubicBezTo>
                      <a:pt x="0" y="9901"/>
                      <a:pt x="432" y="10339"/>
                      <a:pt x="956" y="10339"/>
                    </a:cubicBezTo>
                    <a:cubicBezTo>
                      <a:pt x="963" y="10339"/>
                      <a:pt x="969" y="10339"/>
                      <a:pt x="976" y="10339"/>
                    </a:cubicBezTo>
                    <a:cubicBezTo>
                      <a:pt x="989" y="10339"/>
                      <a:pt x="1001" y="10339"/>
                      <a:pt x="1013" y="10339"/>
                    </a:cubicBezTo>
                    <a:cubicBezTo>
                      <a:pt x="1271" y="10339"/>
                      <a:pt x="1507" y="10228"/>
                      <a:pt x="1691" y="10044"/>
                    </a:cubicBezTo>
                    <a:cubicBezTo>
                      <a:pt x="1975" y="9726"/>
                      <a:pt x="2485" y="9295"/>
                      <a:pt x="3087" y="9295"/>
                    </a:cubicBezTo>
                    <a:cubicBezTo>
                      <a:pt x="4017" y="9295"/>
                      <a:pt x="4664" y="10032"/>
                      <a:pt x="4664" y="11088"/>
                    </a:cubicBezTo>
                    <a:cubicBezTo>
                      <a:pt x="4664" y="12143"/>
                      <a:pt x="4017" y="12880"/>
                      <a:pt x="3087" y="12880"/>
                    </a:cubicBezTo>
                    <a:cubicBezTo>
                      <a:pt x="2485" y="12880"/>
                      <a:pt x="1975" y="12449"/>
                      <a:pt x="1691" y="12132"/>
                    </a:cubicBezTo>
                    <a:cubicBezTo>
                      <a:pt x="1507" y="11947"/>
                      <a:pt x="1271" y="11836"/>
                      <a:pt x="1013" y="11836"/>
                    </a:cubicBezTo>
                    <a:cubicBezTo>
                      <a:pt x="1001" y="11836"/>
                      <a:pt x="989" y="11836"/>
                      <a:pt x="976" y="11836"/>
                    </a:cubicBezTo>
                    <a:cubicBezTo>
                      <a:pt x="443" y="11836"/>
                      <a:pt x="11" y="12268"/>
                      <a:pt x="11" y="12801"/>
                    </a:cubicBezTo>
                    <a:lnTo>
                      <a:pt x="579" y="18657"/>
                    </a:lnTo>
                    <a:lnTo>
                      <a:pt x="613" y="19076"/>
                    </a:lnTo>
                    <a:lnTo>
                      <a:pt x="6423" y="19632"/>
                    </a:lnTo>
                    <a:cubicBezTo>
                      <a:pt x="6956" y="19632"/>
                      <a:pt x="7376" y="19201"/>
                      <a:pt x="7388" y="18679"/>
                    </a:cubicBezTo>
                    <a:cubicBezTo>
                      <a:pt x="7388" y="18407"/>
                      <a:pt x="7274" y="18146"/>
                      <a:pt x="7081" y="17964"/>
                    </a:cubicBezTo>
                    <a:cubicBezTo>
                      <a:pt x="6775" y="17681"/>
                      <a:pt x="6332" y="17170"/>
                      <a:pt x="6332" y="16569"/>
                    </a:cubicBezTo>
                    <a:cubicBezTo>
                      <a:pt x="6332" y="15638"/>
                      <a:pt x="7070" y="14991"/>
                      <a:pt x="8125" y="14991"/>
                    </a:cubicBezTo>
                    <a:cubicBezTo>
                      <a:pt x="9181" y="14991"/>
                      <a:pt x="9929" y="15638"/>
                      <a:pt x="9929" y="16569"/>
                    </a:cubicBezTo>
                    <a:cubicBezTo>
                      <a:pt x="9929" y="17170"/>
                      <a:pt x="9487" y="17681"/>
                      <a:pt x="9181" y="17964"/>
                    </a:cubicBezTo>
                    <a:cubicBezTo>
                      <a:pt x="8976" y="18146"/>
                      <a:pt x="8874" y="18407"/>
                      <a:pt x="8874" y="18679"/>
                    </a:cubicBezTo>
                    <a:cubicBezTo>
                      <a:pt x="8874" y="19213"/>
                      <a:pt x="9305" y="19644"/>
                      <a:pt x="9839" y="19644"/>
                    </a:cubicBezTo>
                    <a:lnTo>
                      <a:pt x="15694" y="19076"/>
                    </a:lnTo>
                    <a:lnTo>
                      <a:pt x="15876" y="19054"/>
                    </a:lnTo>
                    <a:lnTo>
                      <a:pt x="15830" y="18645"/>
                    </a:lnTo>
                    <a:lnTo>
                      <a:pt x="16398" y="12801"/>
                    </a:lnTo>
                    <a:cubicBezTo>
                      <a:pt x="16398" y="12256"/>
                      <a:pt x="15967" y="11825"/>
                      <a:pt x="15433" y="11825"/>
                    </a:cubicBezTo>
                    <a:cubicBezTo>
                      <a:pt x="15161" y="11825"/>
                      <a:pt x="14900" y="11939"/>
                      <a:pt x="14718" y="12132"/>
                    </a:cubicBezTo>
                    <a:cubicBezTo>
                      <a:pt x="14435" y="12438"/>
                      <a:pt x="13924" y="12880"/>
                      <a:pt x="13322" y="12880"/>
                    </a:cubicBezTo>
                    <a:cubicBezTo>
                      <a:pt x="12392" y="12880"/>
                      <a:pt x="11745" y="12143"/>
                      <a:pt x="11745" y="11088"/>
                    </a:cubicBezTo>
                    <a:cubicBezTo>
                      <a:pt x="11745" y="10032"/>
                      <a:pt x="12392" y="9283"/>
                      <a:pt x="13322" y="9283"/>
                    </a:cubicBezTo>
                    <a:cubicBezTo>
                      <a:pt x="13924" y="9283"/>
                      <a:pt x="14435" y="9726"/>
                      <a:pt x="14718" y="10032"/>
                    </a:cubicBezTo>
                    <a:cubicBezTo>
                      <a:pt x="14900" y="10236"/>
                      <a:pt x="15161" y="10339"/>
                      <a:pt x="15433" y="10339"/>
                    </a:cubicBezTo>
                    <a:cubicBezTo>
                      <a:pt x="15967" y="10339"/>
                      <a:pt x="16398" y="9907"/>
                      <a:pt x="16398" y="9374"/>
                    </a:cubicBezTo>
                    <a:lnTo>
                      <a:pt x="15887" y="4063"/>
                    </a:lnTo>
                    <a:lnTo>
                      <a:pt x="15694" y="4086"/>
                    </a:lnTo>
                    <a:lnTo>
                      <a:pt x="9850" y="4653"/>
                    </a:lnTo>
                    <a:cubicBezTo>
                      <a:pt x="8965" y="4653"/>
                      <a:pt x="8545" y="3575"/>
                      <a:pt x="9181" y="2974"/>
                    </a:cubicBezTo>
                    <a:cubicBezTo>
                      <a:pt x="9487" y="2690"/>
                      <a:pt x="9929" y="2179"/>
                      <a:pt x="9929" y="1578"/>
                    </a:cubicBezTo>
                    <a:cubicBezTo>
                      <a:pt x="9929" y="648"/>
                      <a:pt x="9181" y="1"/>
                      <a:pt x="8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2155925" y="1382525"/>
                <a:ext cx="4065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26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11" y="568"/>
                    </a:lnTo>
                    <a:lnTo>
                      <a:pt x="0" y="5856"/>
                    </a:lnTo>
                    <a:cubicBezTo>
                      <a:pt x="0" y="6383"/>
                      <a:pt x="421" y="6821"/>
                      <a:pt x="956" y="6821"/>
                    </a:cubicBezTo>
                    <a:cubicBezTo>
                      <a:pt x="963" y="6821"/>
                      <a:pt x="970" y="6821"/>
                      <a:pt x="976" y="6821"/>
                    </a:cubicBezTo>
                    <a:cubicBezTo>
                      <a:pt x="988" y="6821"/>
                      <a:pt x="1000" y="6821"/>
                      <a:pt x="1012" y="6821"/>
                    </a:cubicBezTo>
                    <a:cubicBezTo>
                      <a:pt x="1261" y="6821"/>
                      <a:pt x="1507" y="6710"/>
                      <a:pt x="1680" y="6526"/>
                    </a:cubicBezTo>
                    <a:cubicBezTo>
                      <a:pt x="1964" y="6208"/>
                      <a:pt x="2474" y="5777"/>
                      <a:pt x="3076" y="5777"/>
                    </a:cubicBezTo>
                    <a:cubicBezTo>
                      <a:pt x="4006" y="5777"/>
                      <a:pt x="4653" y="6514"/>
                      <a:pt x="4653" y="7570"/>
                    </a:cubicBezTo>
                    <a:cubicBezTo>
                      <a:pt x="4653" y="8625"/>
                      <a:pt x="4006" y="9362"/>
                      <a:pt x="3076" y="9362"/>
                    </a:cubicBezTo>
                    <a:cubicBezTo>
                      <a:pt x="2474" y="9362"/>
                      <a:pt x="1964" y="8931"/>
                      <a:pt x="1680" y="8614"/>
                    </a:cubicBezTo>
                    <a:cubicBezTo>
                      <a:pt x="1507" y="8429"/>
                      <a:pt x="1261" y="8318"/>
                      <a:pt x="1012" y="8318"/>
                    </a:cubicBezTo>
                    <a:cubicBezTo>
                      <a:pt x="1000" y="8318"/>
                      <a:pt x="988" y="8318"/>
                      <a:pt x="976" y="8318"/>
                    </a:cubicBezTo>
                    <a:cubicBezTo>
                      <a:pt x="432" y="8318"/>
                      <a:pt x="0" y="8750"/>
                      <a:pt x="0" y="9283"/>
                    </a:cubicBezTo>
                    <a:lnTo>
                      <a:pt x="568" y="15139"/>
                    </a:lnTo>
                    <a:lnTo>
                      <a:pt x="534" y="15558"/>
                    </a:lnTo>
                    <a:lnTo>
                      <a:pt x="568" y="15558"/>
                    </a:lnTo>
                    <a:lnTo>
                      <a:pt x="6423" y="16126"/>
                    </a:lnTo>
                    <a:cubicBezTo>
                      <a:pt x="6957" y="16126"/>
                      <a:pt x="7388" y="15695"/>
                      <a:pt x="7388" y="15161"/>
                    </a:cubicBezTo>
                    <a:cubicBezTo>
                      <a:pt x="7388" y="14889"/>
                      <a:pt x="7286" y="14628"/>
                      <a:pt x="7082" y="14446"/>
                    </a:cubicBezTo>
                    <a:cubicBezTo>
                      <a:pt x="6775" y="14163"/>
                      <a:pt x="6333" y="13652"/>
                      <a:pt x="6333" y="13051"/>
                    </a:cubicBezTo>
                    <a:cubicBezTo>
                      <a:pt x="6333" y="12120"/>
                      <a:pt x="7082" y="11473"/>
                      <a:pt x="8137" y="11473"/>
                    </a:cubicBezTo>
                    <a:cubicBezTo>
                      <a:pt x="9192" y="11473"/>
                      <a:pt x="9930" y="12120"/>
                      <a:pt x="9930" y="13051"/>
                    </a:cubicBezTo>
                    <a:cubicBezTo>
                      <a:pt x="9930" y="13652"/>
                      <a:pt x="9499" y="14163"/>
                      <a:pt x="9181" y="14446"/>
                    </a:cubicBezTo>
                    <a:cubicBezTo>
                      <a:pt x="8988" y="14628"/>
                      <a:pt x="8874" y="14889"/>
                      <a:pt x="8874" y="15161"/>
                    </a:cubicBezTo>
                    <a:cubicBezTo>
                      <a:pt x="8874" y="15695"/>
                      <a:pt x="9306" y="16126"/>
                      <a:pt x="9850" y="16126"/>
                    </a:cubicBezTo>
                    <a:lnTo>
                      <a:pt x="15695" y="15558"/>
                    </a:lnTo>
                    <a:lnTo>
                      <a:pt x="15740" y="15558"/>
                    </a:lnTo>
                    <a:lnTo>
                      <a:pt x="15695" y="15150"/>
                    </a:lnTo>
                    <a:lnTo>
                      <a:pt x="16262" y="9294"/>
                    </a:lnTo>
                    <a:cubicBezTo>
                      <a:pt x="16262" y="8711"/>
                      <a:pt x="15787" y="8325"/>
                      <a:pt x="15292" y="8325"/>
                    </a:cubicBezTo>
                    <a:cubicBezTo>
                      <a:pt x="15045" y="8325"/>
                      <a:pt x="14794" y="8421"/>
                      <a:pt x="14594" y="8636"/>
                    </a:cubicBezTo>
                    <a:cubicBezTo>
                      <a:pt x="14310" y="8943"/>
                      <a:pt x="13799" y="9385"/>
                      <a:pt x="13198" y="9385"/>
                    </a:cubicBezTo>
                    <a:cubicBezTo>
                      <a:pt x="12267" y="9385"/>
                      <a:pt x="11609" y="8636"/>
                      <a:pt x="11609" y="7592"/>
                    </a:cubicBezTo>
                    <a:cubicBezTo>
                      <a:pt x="11609" y="6537"/>
                      <a:pt x="12267" y="5788"/>
                      <a:pt x="13198" y="5788"/>
                    </a:cubicBezTo>
                    <a:cubicBezTo>
                      <a:pt x="13799" y="5788"/>
                      <a:pt x="14310" y="6230"/>
                      <a:pt x="14594" y="6537"/>
                    </a:cubicBezTo>
                    <a:cubicBezTo>
                      <a:pt x="14794" y="6748"/>
                      <a:pt x="15045" y="6843"/>
                      <a:pt x="15292" y="6843"/>
                    </a:cubicBezTo>
                    <a:cubicBezTo>
                      <a:pt x="15787" y="6843"/>
                      <a:pt x="16262" y="6462"/>
                      <a:pt x="16262" y="5879"/>
                    </a:cubicBezTo>
                    <a:lnTo>
                      <a:pt x="15751" y="579"/>
                    </a:lnTo>
                    <a:lnTo>
                      <a:pt x="15695" y="579"/>
                    </a:lnTo>
                    <a:lnTo>
                      <a:pt x="9850" y="12"/>
                    </a:lnTo>
                    <a:cubicBezTo>
                      <a:pt x="9317" y="12"/>
                      <a:pt x="8886" y="443"/>
                      <a:pt x="8886" y="976"/>
                    </a:cubicBezTo>
                    <a:cubicBezTo>
                      <a:pt x="8874" y="1249"/>
                      <a:pt x="8988" y="1498"/>
                      <a:pt x="9181" y="1691"/>
                    </a:cubicBezTo>
                    <a:cubicBezTo>
                      <a:pt x="9499" y="1975"/>
                      <a:pt x="9930" y="2486"/>
                      <a:pt x="9930" y="3087"/>
                    </a:cubicBezTo>
                    <a:cubicBezTo>
                      <a:pt x="9930" y="4018"/>
                      <a:pt x="9192" y="4664"/>
                      <a:pt x="8137" y="4664"/>
                    </a:cubicBezTo>
                    <a:cubicBezTo>
                      <a:pt x="7082" y="4664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274" y="1498"/>
                      <a:pt x="7388" y="1237"/>
                      <a:pt x="7377" y="965"/>
                    </a:cubicBezTo>
                    <a:cubicBezTo>
                      <a:pt x="7377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1399600" y="2134025"/>
                <a:ext cx="4981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27" h="19792" extrusionOk="0">
                    <a:moveTo>
                      <a:pt x="6412" y="1"/>
                    </a:moveTo>
                    <a:lnTo>
                      <a:pt x="567" y="580"/>
                    </a:lnTo>
                    <a:lnTo>
                      <a:pt x="533" y="580"/>
                    </a:lnTo>
                    <a:lnTo>
                      <a:pt x="0" y="6049"/>
                    </a:lnTo>
                    <a:cubicBezTo>
                      <a:pt x="0" y="6576"/>
                      <a:pt x="432" y="7014"/>
                      <a:pt x="956" y="7014"/>
                    </a:cubicBezTo>
                    <a:cubicBezTo>
                      <a:pt x="963" y="7014"/>
                      <a:pt x="969" y="7014"/>
                      <a:pt x="976" y="7014"/>
                    </a:cubicBezTo>
                    <a:cubicBezTo>
                      <a:pt x="989" y="7014"/>
                      <a:pt x="1001" y="7015"/>
                      <a:pt x="1013" y="7015"/>
                    </a:cubicBezTo>
                    <a:cubicBezTo>
                      <a:pt x="1271" y="7015"/>
                      <a:pt x="1507" y="6903"/>
                      <a:pt x="1691" y="6719"/>
                    </a:cubicBezTo>
                    <a:cubicBezTo>
                      <a:pt x="1975" y="6401"/>
                      <a:pt x="2485" y="5970"/>
                      <a:pt x="3087" y="5970"/>
                    </a:cubicBezTo>
                    <a:cubicBezTo>
                      <a:pt x="4017" y="5970"/>
                      <a:pt x="4664" y="6707"/>
                      <a:pt x="4664" y="7763"/>
                    </a:cubicBezTo>
                    <a:cubicBezTo>
                      <a:pt x="4664" y="8818"/>
                      <a:pt x="4017" y="9556"/>
                      <a:pt x="3087" y="9556"/>
                    </a:cubicBezTo>
                    <a:cubicBezTo>
                      <a:pt x="2485" y="9556"/>
                      <a:pt x="1975" y="9125"/>
                      <a:pt x="1691" y="8807"/>
                    </a:cubicBezTo>
                    <a:cubicBezTo>
                      <a:pt x="1507" y="8623"/>
                      <a:pt x="1271" y="8511"/>
                      <a:pt x="1013" y="8511"/>
                    </a:cubicBezTo>
                    <a:cubicBezTo>
                      <a:pt x="1001" y="8511"/>
                      <a:pt x="989" y="8511"/>
                      <a:pt x="976" y="8512"/>
                    </a:cubicBezTo>
                    <a:cubicBezTo>
                      <a:pt x="443" y="8512"/>
                      <a:pt x="11" y="8943"/>
                      <a:pt x="11" y="9476"/>
                    </a:cubicBezTo>
                    <a:lnTo>
                      <a:pt x="579" y="15332"/>
                    </a:lnTo>
                    <a:lnTo>
                      <a:pt x="613" y="15706"/>
                    </a:lnTo>
                    <a:lnTo>
                      <a:pt x="6423" y="15139"/>
                    </a:lnTo>
                    <a:cubicBezTo>
                      <a:pt x="6968" y="15139"/>
                      <a:pt x="7399" y="15570"/>
                      <a:pt x="7399" y="16115"/>
                    </a:cubicBezTo>
                    <a:cubicBezTo>
                      <a:pt x="7399" y="16376"/>
                      <a:pt x="7285" y="16637"/>
                      <a:pt x="7093" y="16818"/>
                    </a:cubicBezTo>
                    <a:cubicBezTo>
                      <a:pt x="6786" y="17102"/>
                      <a:pt x="6344" y="17613"/>
                      <a:pt x="6344" y="18214"/>
                    </a:cubicBezTo>
                    <a:cubicBezTo>
                      <a:pt x="6344" y="19145"/>
                      <a:pt x="7081" y="19791"/>
                      <a:pt x="8137" y="19791"/>
                    </a:cubicBezTo>
                    <a:cubicBezTo>
                      <a:pt x="9192" y="19791"/>
                      <a:pt x="9941" y="19145"/>
                      <a:pt x="9941" y="18214"/>
                    </a:cubicBezTo>
                    <a:cubicBezTo>
                      <a:pt x="9941" y="17613"/>
                      <a:pt x="9498" y="17102"/>
                      <a:pt x="9192" y="16818"/>
                    </a:cubicBezTo>
                    <a:cubicBezTo>
                      <a:pt x="8988" y="16637"/>
                      <a:pt x="8885" y="16376"/>
                      <a:pt x="8885" y="16115"/>
                    </a:cubicBezTo>
                    <a:cubicBezTo>
                      <a:pt x="8885" y="15570"/>
                      <a:pt x="9317" y="15139"/>
                      <a:pt x="9850" y="15139"/>
                    </a:cubicBezTo>
                    <a:lnTo>
                      <a:pt x="15706" y="15706"/>
                    </a:lnTo>
                    <a:lnTo>
                      <a:pt x="15876" y="15695"/>
                    </a:lnTo>
                    <a:lnTo>
                      <a:pt x="15842" y="15320"/>
                    </a:lnTo>
                    <a:lnTo>
                      <a:pt x="15274" y="9476"/>
                    </a:lnTo>
                    <a:cubicBezTo>
                      <a:pt x="15274" y="8932"/>
                      <a:pt x="15706" y="8500"/>
                      <a:pt x="16239" y="8500"/>
                    </a:cubicBezTo>
                    <a:cubicBezTo>
                      <a:pt x="16511" y="8500"/>
                      <a:pt x="16772" y="8614"/>
                      <a:pt x="16954" y="8807"/>
                    </a:cubicBezTo>
                    <a:cubicBezTo>
                      <a:pt x="17237" y="9125"/>
                      <a:pt x="17748" y="9556"/>
                      <a:pt x="18350" y="9556"/>
                    </a:cubicBezTo>
                    <a:cubicBezTo>
                      <a:pt x="19280" y="9556"/>
                      <a:pt x="19927" y="8818"/>
                      <a:pt x="19927" y="7763"/>
                    </a:cubicBezTo>
                    <a:cubicBezTo>
                      <a:pt x="19927" y="6707"/>
                      <a:pt x="19269" y="5970"/>
                      <a:pt x="18338" y="5970"/>
                    </a:cubicBezTo>
                    <a:cubicBezTo>
                      <a:pt x="17737" y="5970"/>
                      <a:pt x="17226" y="6401"/>
                      <a:pt x="16942" y="6719"/>
                    </a:cubicBezTo>
                    <a:cubicBezTo>
                      <a:pt x="16769" y="6903"/>
                      <a:pt x="16524" y="7015"/>
                      <a:pt x="16265" y="7015"/>
                    </a:cubicBezTo>
                    <a:cubicBezTo>
                      <a:pt x="16252" y="7015"/>
                      <a:pt x="16240" y="7014"/>
                      <a:pt x="16228" y="7014"/>
                    </a:cubicBezTo>
                    <a:cubicBezTo>
                      <a:pt x="15694" y="7014"/>
                      <a:pt x="15263" y="6583"/>
                      <a:pt x="15263" y="6049"/>
                    </a:cubicBezTo>
                    <a:lnTo>
                      <a:pt x="15785" y="557"/>
                    </a:lnTo>
                    <a:lnTo>
                      <a:pt x="15683" y="568"/>
                    </a:lnTo>
                    <a:lnTo>
                      <a:pt x="9839" y="1"/>
                    </a:lnTo>
                    <a:cubicBezTo>
                      <a:pt x="9305" y="1"/>
                      <a:pt x="8863" y="432"/>
                      <a:pt x="8863" y="977"/>
                    </a:cubicBezTo>
                    <a:cubicBezTo>
                      <a:pt x="8863" y="1238"/>
                      <a:pt x="8976" y="1499"/>
                      <a:pt x="9169" y="1680"/>
                    </a:cubicBezTo>
                    <a:cubicBezTo>
                      <a:pt x="9487" y="1964"/>
                      <a:pt x="9918" y="2475"/>
                      <a:pt x="9918" y="3076"/>
                    </a:cubicBezTo>
                    <a:cubicBezTo>
                      <a:pt x="9918" y="4007"/>
                      <a:pt x="9181" y="4653"/>
                      <a:pt x="8125" y="4653"/>
                    </a:cubicBezTo>
                    <a:cubicBezTo>
                      <a:pt x="7070" y="4653"/>
                      <a:pt x="6321" y="4007"/>
                      <a:pt x="6321" y="3076"/>
                    </a:cubicBezTo>
                    <a:cubicBezTo>
                      <a:pt x="6321" y="2475"/>
                      <a:pt x="6763" y="1964"/>
                      <a:pt x="7070" y="1680"/>
                    </a:cubicBezTo>
                    <a:cubicBezTo>
                      <a:pt x="7274" y="1499"/>
                      <a:pt x="7388" y="1238"/>
                      <a:pt x="7376" y="977"/>
                    </a:cubicBezTo>
                    <a:cubicBezTo>
                      <a:pt x="7376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1097750" y="2512475"/>
                <a:ext cx="3302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172" extrusionOk="0">
                    <a:moveTo>
                      <a:pt x="6786" y="1"/>
                    </a:moveTo>
                    <a:cubicBezTo>
                      <a:pt x="6253" y="1"/>
                      <a:pt x="5810" y="443"/>
                      <a:pt x="5821" y="977"/>
                    </a:cubicBezTo>
                    <a:cubicBezTo>
                      <a:pt x="5810" y="1249"/>
                      <a:pt x="5924" y="1499"/>
                      <a:pt x="6116" y="1692"/>
                    </a:cubicBezTo>
                    <a:cubicBezTo>
                      <a:pt x="6434" y="1975"/>
                      <a:pt x="6865" y="2486"/>
                      <a:pt x="6865" y="3087"/>
                    </a:cubicBezTo>
                    <a:cubicBezTo>
                      <a:pt x="6865" y="4018"/>
                      <a:pt x="6128" y="4665"/>
                      <a:pt x="5072" y="4665"/>
                    </a:cubicBezTo>
                    <a:cubicBezTo>
                      <a:pt x="4017" y="4665"/>
                      <a:pt x="3280" y="4018"/>
                      <a:pt x="3280" y="3087"/>
                    </a:cubicBezTo>
                    <a:cubicBezTo>
                      <a:pt x="3280" y="2486"/>
                      <a:pt x="3711" y="1975"/>
                      <a:pt x="4028" y="1692"/>
                    </a:cubicBezTo>
                    <a:cubicBezTo>
                      <a:pt x="4221" y="1499"/>
                      <a:pt x="4335" y="1249"/>
                      <a:pt x="4324" y="977"/>
                    </a:cubicBezTo>
                    <a:cubicBezTo>
                      <a:pt x="4324" y="443"/>
                      <a:pt x="3892" y="12"/>
                      <a:pt x="3359" y="12"/>
                    </a:cubicBezTo>
                    <a:lnTo>
                      <a:pt x="0" y="330"/>
                    </a:lnTo>
                    <a:lnTo>
                      <a:pt x="0" y="15854"/>
                    </a:lnTo>
                    <a:lnTo>
                      <a:pt x="3359" y="16172"/>
                    </a:lnTo>
                    <a:cubicBezTo>
                      <a:pt x="3892" y="16172"/>
                      <a:pt x="4324" y="15740"/>
                      <a:pt x="4324" y="15207"/>
                    </a:cubicBezTo>
                    <a:cubicBezTo>
                      <a:pt x="4335" y="14935"/>
                      <a:pt x="4221" y="14685"/>
                      <a:pt x="4028" y="14503"/>
                    </a:cubicBezTo>
                    <a:cubicBezTo>
                      <a:pt x="3711" y="14220"/>
                      <a:pt x="3268" y="13698"/>
                      <a:pt x="3268" y="13096"/>
                    </a:cubicBezTo>
                    <a:cubicBezTo>
                      <a:pt x="3268" y="12177"/>
                      <a:pt x="4017" y="11519"/>
                      <a:pt x="5072" y="11519"/>
                    </a:cubicBezTo>
                    <a:cubicBezTo>
                      <a:pt x="6128" y="11519"/>
                      <a:pt x="6865" y="12177"/>
                      <a:pt x="6865" y="13096"/>
                    </a:cubicBezTo>
                    <a:cubicBezTo>
                      <a:pt x="6865" y="13698"/>
                      <a:pt x="6434" y="14208"/>
                      <a:pt x="6116" y="14503"/>
                    </a:cubicBezTo>
                    <a:cubicBezTo>
                      <a:pt x="5924" y="14685"/>
                      <a:pt x="5810" y="14935"/>
                      <a:pt x="5810" y="15207"/>
                    </a:cubicBezTo>
                    <a:cubicBezTo>
                      <a:pt x="5810" y="15740"/>
                      <a:pt x="6253" y="16172"/>
                      <a:pt x="6786" y="16172"/>
                    </a:cubicBezTo>
                    <a:lnTo>
                      <a:pt x="12596" y="15604"/>
                    </a:lnTo>
                    <a:lnTo>
                      <a:pt x="12630" y="15309"/>
                    </a:lnTo>
                    <a:lnTo>
                      <a:pt x="13209" y="9465"/>
                    </a:lnTo>
                    <a:cubicBezTo>
                      <a:pt x="13209" y="8932"/>
                      <a:pt x="12766" y="8500"/>
                      <a:pt x="12233" y="8500"/>
                    </a:cubicBezTo>
                    <a:cubicBezTo>
                      <a:pt x="12220" y="8500"/>
                      <a:pt x="12208" y="8500"/>
                      <a:pt x="12196" y="8500"/>
                    </a:cubicBezTo>
                    <a:cubicBezTo>
                      <a:pt x="11938" y="8500"/>
                      <a:pt x="11703" y="8611"/>
                      <a:pt x="11529" y="8795"/>
                    </a:cubicBezTo>
                    <a:cubicBezTo>
                      <a:pt x="11246" y="9113"/>
                      <a:pt x="10735" y="9544"/>
                      <a:pt x="10134" y="9544"/>
                    </a:cubicBezTo>
                    <a:cubicBezTo>
                      <a:pt x="9203" y="9544"/>
                      <a:pt x="8545" y="8807"/>
                      <a:pt x="8545" y="7751"/>
                    </a:cubicBezTo>
                    <a:cubicBezTo>
                      <a:pt x="8545" y="6696"/>
                      <a:pt x="9203" y="5958"/>
                      <a:pt x="10134" y="5958"/>
                    </a:cubicBezTo>
                    <a:cubicBezTo>
                      <a:pt x="10735" y="5958"/>
                      <a:pt x="11234" y="6390"/>
                      <a:pt x="11529" y="6707"/>
                    </a:cubicBezTo>
                    <a:cubicBezTo>
                      <a:pt x="11703" y="6891"/>
                      <a:pt x="11938" y="7003"/>
                      <a:pt x="12196" y="7003"/>
                    </a:cubicBezTo>
                    <a:cubicBezTo>
                      <a:pt x="12208" y="7003"/>
                      <a:pt x="12220" y="7003"/>
                      <a:pt x="12233" y="7002"/>
                    </a:cubicBezTo>
                    <a:cubicBezTo>
                      <a:pt x="12766" y="7002"/>
                      <a:pt x="13209" y="6571"/>
                      <a:pt x="13209" y="6038"/>
                    </a:cubicBezTo>
                    <a:lnTo>
                      <a:pt x="12676" y="568"/>
                    </a:lnTo>
                    <a:lnTo>
                      <a:pt x="12641" y="568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1311650" y="2512775"/>
                <a:ext cx="49790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19916" h="16171" extrusionOk="0">
                    <a:moveTo>
                      <a:pt x="9941" y="0"/>
                    </a:moveTo>
                    <a:lnTo>
                      <a:pt x="4120" y="568"/>
                    </a:lnTo>
                    <a:lnTo>
                      <a:pt x="4653" y="6026"/>
                    </a:lnTo>
                    <a:cubicBezTo>
                      <a:pt x="4653" y="6559"/>
                      <a:pt x="4222" y="7002"/>
                      <a:pt x="3677" y="7002"/>
                    </a:cubicBezTo>
                    <a:cubicBezTo>
                      <a:pt x="3416" y="7002"/>
                      <a:pt x="3155" y="6888"/>
                      <a:pt x="2973" y="6695"/>
                    </a:cubicBezTo>
                    <a:cubicBezTo>
                      <a:pt x="2690" y="6389"/>
                      <a:pt x="2179" y="5946"/>
                      <a:pt x="1578" y="5946"/>
                    </a:cubicBezTo>
                    <a:cubicBezTo>
                      <a:pt x="647" y="5946"/>
                      <a:pt x="0" y="6684"/>
                      <a:pt x="0" y="7739"/>
                    </a:cubicBezTo>
                    <a:cubicBezTo>
                      <a:pt x="0" y="8795"/>
                      <a:pt x="647" y="9544"/>
                      <a:pt x="1578" y="9544"/>
                    </a:cubicBezTo>
                    <a:cubicBezTo>
                      <a:pt x="2179" y="9544"/>
                      <a:pt x="2690" y="9101"/>
                      <a:pt x="2973" y="8795"/>
                    </a:cubicBezTo>
                    <a:cubicBezTo>
                      <a:pt x="3147" y="8600"/>
                      <a:pt x="3392" y="8488"/>
                      <a:pt x="3651" y="8488"/>
                    </a:cubicBezTo>
                    <a:cubicBezTo>
                      <a:pt x="3663" y="8488"/>
                      <a:pt x="3676" y="8488"/>
                      <a:pt x="3688" y="8488"/>
                    </a:cubicBezTo>
                    <a:cubicBezTo>
                      <a:pt x="4222" y="8488"/>
                      <a:pt x="4653" y="8920"/>
                      <a:pt x="4653" y="9453"/>
                    </a:cubicBezTo>
                    <a:lnTo>
                      <a:pt x="4085" y="15308"/>
                    </a:lnTo>
                    <a:lnTo>
                      <a:pt x="4051" y="15603"/>
                    </a:lnTo>
                    <a:lnTo>
                      <a:pt x="4085" y="15603"/>
                    </a:lnTo>
                    <a:lnTo>
                      <a:pt x="9930" y="16171"/>
                    </a:lnTo>
                    <a:cubicBezTo>
                      <a:pt x="10474" y="16171"/>
                      <a:pt x="10906" y="15740"/>
                      <a:pt x="10906" y="15195"/>
                    </a:cubicBezTo>
                    <a:cubicBezTo>
                      <a:pt x="10906" y="14934"/>
                      <a:pt x="10792" y="14673"/>
                      <a:pt x="10599" y="14491"/>
                    </a:cubicBezTo>
                    <a:cubicBezTo>
                      <a:pt x="10293" y="14208"/>
                      <a:pt x="9850" y="13697"/>
                      <a:pt x="9850" y="13096"/>
                    </a:cubicBezTo>
                    <a:cubicBezTo>
                      <a:pt x="9850" y="12165"/>
                      <a:pt x="10588" y="11518"/>
                      <a:pt x="11643" y="11518"/>
                    </a:cubicBezTo>
                    <a:cubicBezTo>
                      <a:pt x="12699" y="11518"/>
                      <a:pt x="13447" y="12165"/>
                      <a:pt x="13447" y="13096"/>
                    </a:cubicBezTo>
                    <a:cubicBezTo>
                      <a:pt x="13447" y="13697"/>
                      <a:pt x="13005" y="14208"/>
                      <a:pt x="12699" y="14491"/>
                    </a:cubicBezTo>
                    <a:cubicBezTo>
                      <a:pt x="12494" y="14673"/>
                      <a:pt x="12392" y="14934"/>
                      <a:pt x="12392" y="15195"/>
                    </a:cubicBezTo>
                    <a:cubicBezTo>
                      <a:pt x="12392" y="15740"/>
                      <a:pt x="12823" y="16171"/>
                      <a:pt x="13357" y="16171"/>
                    </a:cubicBezTo>
                    <a:lnTo>
                      <a:pt x="19212" y="15603"/>
                    </a:lnTo>
                    <a:lnTo>
                      <a:pt x="19382" y="15615"/>
                    </a:lnTo>
                    <a:lnTo>
                      <a:pt x="19348" y="15297"/>
                    </a:lnTo>
                    <a:lnTo>
                      <a:pt x="19916" y="9453"/>
                    </a:lnTo>
                    <a:cubicBezTo>
                      <a:pt x="19916" y="8908"/>
                      <a:pt x="19485" y="8477"/>
                      <a:pt x="18951" y="8477"/>
                    </a:cubicBezTo>
                    <a:cubicBezTo>
                      <a:pt x="18679" y="8477"/>
                      <a:pt x="18418" y="8591"/>
                      <a:pt x="18236" y="8783"/>
                    </a:cubicBezTo>
                    <a:cubicBezTo>
                      <a:pt x="17953" y="9101"/>
                      <a:pt x="17442" y="9532"/>
                      <a:pt x="16840" y="9532"/>
                    </a:cubicBezTo>
                    <a:cubicBezTo>
                      <a:pt x="15910" y="9532"/>
                      <a:pt x="15263" y="8795"/>
                      <a:pt x="15263" y="7739"/>
                    </a:cubicBezTo>
                    <a:cubicBezTo>
                      <a:pt x="15263" y="6684"/>
                      <a:pt x="15910" y="5935"/>
                      <a:pt x="16840" y="5935"/>
                    </a:cubicBezTo>
                    <a:cubicBezTo>
                      <a:pt x="17442" y="5935"/>
                      <a:pt x="17953" y="6378"/>
                      <a:pt x="18236" y="6684"/>
                    </a:cubicBezTo>
                    <a:cubicBezTo>
                      <a:pt x="18418" y="6888"/>
                      <a:pt x="18679" y="6990"/>
                      <a:pt x="18951" y="6990"/>
                    </a:cubicBezTo>
                    <a:cubicBezTo>
                      <a:pt x="19485" y="6990"/>
                      <a:pt x="19916" y="6559"/>
                      <a:pt x="19916" y="6026"/>
                    </a:cubicBezTo>
                    <a:lnTo>
                      <a:pt x="19394" y="545"/>
                    </a:lnTo>
                    <a:lnTo>
                      <a:pt x="19212" y="568"/>
                    </a:lnTo>
                    <a:lnTo>
                      <a:pt x="13368" y="0"/>
                    </a:lnTo>
                    <a:cubicBezTo>
                      <a:pt x="12823" y="0"/>
                      <a:pt x="12392" y="431"/>
                      <a:pt x="12392" y="965"/>
                    </a:cubicBezTo>
                    <a:cubicBezTo>
                      <a:pt x="12392" y="1237"/>
                      <a:pt x="12506" y="1487"/>
                      <a:pt x="12699" y="1668"/>
                    </a:cubicBezTo>
                    <a:cubicBezTo>
                      <a:pt x="13005" y="1952"/>
                      <a:pt x="13447" y="2474"/>
                      <a:pt x="13447" y="3075"/>
                    </a:cubicBezTo>
                    <a:cubicBezTo>
                      <a:pt x="13447" y="3995"/>
                      <a:pt x="12699" y="4653"/>
                      <a:pt x="11655" y="4653"/>
                    </a:cubicBezTo>
                    <a:cubicBezTo>
                      <a:pt x="10599" y="4653"/>
                      <a:pt x="9850" y="3995"/>
                      <a:pt x="9850" y="3075"/>
                    </a:cubicBezTo>
                    <a:cubicBezTo>
                      <a:pt x="9850" y="2474"/>
                      <a:pt x="10293" y="1963"/>
                      <a:pt x="10599" y="1668"/>
                    </a:cubicBezTo>
                    <a:cubicBezTo>
                      <a:pt x="10803" y="1487"/>
                      <a:pt x="10906" y="1237"/>
                      <a:pt x="10906" y="965"/>
                    </a:cubicBezTo>
                    <a:cubicBezTo>
                      <a:pt x="10906" y="431"/>
                      <a:pt x="10474" y="0"/>
                      <a:pt x="9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1097750" y="2046100"/>
                <a:ext cx="418475" cy="5830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320" extrusionOk="0">
                    <a:moveTo>
                      <a:pt x="5072" y="0"/>
                    </a:moveTo>
                    <a:cubicBezTo>
                      <a:pt x="4017" y="0"/>
                      <a:pt x="3268" y="647"/>
                      <a:pt x="3268" y="1577"/>
                    </a:cubicBezTo>
                    <a:cubicBezTo>
                      <a:pt x="3268" y="2179"/>
                      <a:pt x="3711" y="2689"/>
                      <a:pt x="4028" y="2973"/>
                    </a:cubicBezTo>
                    <a:cubicBezTo>
                      <a:pt x="4221" y="3155"/>
                      <a:pt x="4335" y="3416"/>
                      <a:pt x="4324" y="3688"/>
                    </a:cubicBezTo>
                    <a:cubicBezTo>
                      <a:pt x="4324" y="4221"/>
                      <a:pt x="3892" y="4653"/>
                      <a:pt x="3359" y="4664"/>
                    </a:cubicBezTo>
                    <a:lnTo>
                      <a:pt x="0" y="4335"/>
                    </a:lnTo>
                    <a:lnTo>
                      <a:pt x="11" y="18996"/>
                    </a:lnTo>
                    <a:lnTo>
                      <a:pt x="3370" y="18667"/>
                    </a:lnTo>
                    <a:cubicBezTo>
                      <a:pt x="3904" y="18667"/>
                      <a:pt x="4335" y="19098"/>
                      <a:pt x="4335" y="19643"/>
                    </a:cubicBezTo>
                    <a:cubicBezTo>
                      <a:pt x="4346" y="19904"/>
                      <a:pt x="4233" y="20165"/>
                      <a:pt x="4040" y="20347"/>
                    </a:cubicBezTo>
                    <a:cubicBezTo>
                      <a:pt x="3722" y="20630"/>
                      <a:pt x="3280" y="21141"/>
                      <a:pt x="3280" y="21742"/>
                    </a:cubicBezTo>
                    <a:cubicBezTo>
                      <a:pt x="3280" y="22673"/>
                      <a:pt x="4028" y="23320"/>
                      <a:pt x="5084" y="23320"/>
                    </a:cubicBezTo>
                    <a:cubicBezTo>
                      <a:pt x="6139" y="23320"/>
                      <a:pt x="6888" y="22673"/>
                      <a:pt x="6877" y="21731"/>
                    </a:cubicBezTo>
                    <a:cubicBezTo>
                      <a:pt x="6877" y="21141"/>
                      <a:pt x="6446" y="20630"/>
                      <a:pt x="6128" y="20335"/>
                    </a:cubicBezTo>
                    <a:cubicBezTo>
                      <a:pt x="5935" y="20154"/>
                      <a:pt x="5821" y="19904"/>
                      <a:pt x="5821" y="19632"/>
                    </a:cubicBezTo>
                    <a:cubicBezTo>
                      <a:pt x="5821" y="19098"/>
                      <a:pt x="6264" y="18667"/>
                      <a:pt x="6797" y="18656"/>
                    </a:cubicBezTo>
                    <a:lnTo>
                      <a:pt x="12641" y="19223"/>
                    </a:lnTo>
                    <a:lnTo>
                      <a:pt x="12687" y="19223"/>
                    </a:lnTo>
                    <a:lnTo>
                      <a:pt x="12641" y="18849"/>
                    </a:lnTo>
                    <a:lnTo>
                      <a:pt x="12074" y="12993"/>
                    </a:lnTo>
                    <a:cubicBezTo>
                      <a:pt x="12074" y="12449"/>
                      <a:pt x="12517" y="12017"/>
                      <a:pt x="13050" y="12017"/>
                    </a:cubicBezTo>
                    <a:cubicBezTo>
                      <a:pt x="13322" y="12017"/>
                      <a:pt x="13572" y="12131"/>
                      <a:pt x="13765" y="12324"/>
                    </a:cubicBezTo>
                    <a:cubicBezTo>
                      <a:pt x="14049" y="12630"/>
                      <a:pt x="14559" y="13073"/>
                      <a:pt x="15161" y="13073"/>
                    </a:cubicBezTo>
                    <a:cubicBezTo>
                      <a:pt x="16091" y="13073"/>
                      <a:pt x="16738" y="12324"/>
                      <a:pt x="16738" y="11280"/>
                    </a:cubicBezTo>
                    <a:cubicBezTo>
                      <a:pt x="16738" y="10224"/>
                      <a:pt x="16069" y="9487"/>
                      <a:pt x="15149" y="9487"/>
                    </a:cubicBezTo>
                    <a:cubicBezTo>
                      <a:pt x="14548" y="9487"/>
                      <a:pt x="14037" y="9918"/>
                      <a:pt x="13754" y="10236"/>
                    </a:cubicBezTo>
                    <a:cubicBezTo>
                      <a:pt x="13561" y="10429"/>
                      <a:pt x="13311" y="10542"/>
                      <a:pt x="13039" y="10542"/>
                    </a:cubicBezTo>
                    <a:cubicBezTo>
                      <a:pt x="12505" y="10542"/>
                      <a:pt x="12074" y="10100"/>
                      <a:pt x="12074" y="9566"/>
                    </a:cubicBezTo>
                    <a:lnTo>
                      <a:pt x="12596" y="4097"/>
                    </a:lnTo>
                    <a:lnTo>
                      <a:pt x="6786" y="4664"/>
                    </a:lnTo>
                    <a:cubicBezTo>
                      <a:pt x="6241" y="4653"/>
                      <a:pt x="5810" y="4221"/>
                      <a:pt x="5821" y="3688"/>
                    </a:cubicBezTo>
                    <a:cubicBezTo>
                      <a:pt x="5810" y="3416"/>
                      <a:pt x="5924" y="3155"/>
                      <a:pt x="6116" y="2973"/>
                    </a:cubicBezTo>
                    <a:cubicBezTo>
                      <a:pt x="6434" y="2689"/>
                      <a:pt x="6865" y="2179"/>
                      <a:pt x="6865" y="1577"/>
                    </a:cubicBezTo>
                    <a:cubicBezTo>
                      <a:pt x="6865" y="647"/>
                      <a:pt x="6128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9"/>
          <p:cNvPicPr preferRelativeResize="0"/>
          <p:nvPr/>
        </p:nvPicPr>
        <p:blipFill rotWithShape="1">
          <a:blip r:embed="rId2"/>
          <a:srcRect t="15325"/>
          <a:stretch>
            <a:fillRect/>
          </a:stretch>
        </p:blipFill>
        <p:spPr>
          <a:xfrm>
            <a:off x="-15025" y="-42375"/>
            <a:ext cx="9189023" cy="5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9"/>
          <p:cNvSpPr/>
          <p:nvPr/>
        </p:nvSpPr>
        <p:spPr>
          <a:xfrm>
            <a:off x="115200" y="-757700"/>
            <a:ext cx="8913600" cy="6658800"/>
          </a:xfrm>
          <a:prstGeom prst="ellipse">
            <a:avLst/>
          </a:prstGeom>
          <a:gradFill>
            <a:gsLst>
              <a:gs pos="0">
                <a:srgbClr val="9788E9">
                  <a:alpha val="51764"/>
                </a:srgbClr>
              </a:gs>
              <a:gs pos="50000">
                <a:srgbClr val="9788E9">
                  <a:alpha val="0"/>
                </a:srgbClr>
              </a:gs>
              <a:gs pos="81000">
                <a:srgbClr val="9788E9">
                  <a:alpha val="0"/>
                </a:srgbClr>
              </a:gs>
              <a:gs pos="100000">
                <a:srgbClr val="FFF5E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9"/>
          <p:cNvSpPr txBox="1"/>
          <p:nvPr>
            <p:ph type="title"/>
          </p:nvPr>
        </p:nvSpPr>
        <p:spPr>
          <a:xfrm>
            <a:off x="2230651" y="1688950"/>
            <a:ext cx="4682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9"/>
          <p:cNvSpPr txBox="1"/>
          <p:nvPr>
            <p:ph type="subTitle" idx="1"/>
          </p:nvPr>
        </p:nvSpPr>
        <p:spPr>
          <a:xfrm>
            <a:off x="2230650" y="3258525"/>
            <a:ext cx="46581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95" name="Google Shape;395;p9"/>
          <p:cNvGrpSpPr/>
          <p:nvPr/>
        </p:nvGrpSpPr>
        <p:grpSpPr>
          <a:xfrm>
            <a:off x="7157977" y="2919379"/>
            <a:ext cx="3739004" cy="3378386"/>
            <a:chOff x="7157977" y="2919379"/>
            <a:chExt cx="3739004" cy="3378386"/>
          </a:xfrm>
        </p:grpSpPr>
        <p:grpSp>
          <p:nvGrpSpPr>
            <p:cNvPr id="396" name="Google Shape;396;p9"/>
            <p:cNvGrpSpPr/>
            <p:nvPr/>
          </p:nvGrpSpPr>
          <p:grpSpPr>
            <a:xfrm>
              <a:off x="7169739" y="2930504"/>
              <a:ext cx="3715452" cy="3356140"/>
              <a:chOff x="5066900" y="1835475"/>
              <a:chExt cx="2309025" cy="2085725"/>
            </a:xfrm>
          </p:grpSpPr>
          <p:sp>
            <p:nvSpPr>
              <p:cNvPr id="397" name="Google Shape;397;p9"/>
              <p:cNvSpPr/>
              <p:nvPr/>
            </p:nvSpPr>
            <p:spPr>
              <a:xfrm>
                <a:off x="5066900" y="2587250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1246" y="3575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5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416" y="11269"/>
                      <a:pt x="3167" y="11167"/>
                      <a:pt x="2974" y="10963"/>
                    </a:cubicBezTo>
                    <a:cubicBezTo>
                      <a:pt x="2690" y="10656"/>
                      <a:pt x="2179" y="10214"/>
                      <a:pt x="1578" y="10214"/>
                    </a:cubicBezTo>
                    <a:cubicBezTo>
                      <a:pt x="647" y="10214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74" y="13062"/>
                    </a:cubicBezTo>
                    <a:cubicBezTo>
                      <a:pt x="3167" y="12869"/>
                      <a:pt x="3416" y="12756"/>
                      <a:pt x="3689" y="12756"/>
                    </a:cubicBezTo>
                    <a:cubicBezTo>
                      <a:pt x="4222" y="12756"/>
                      <a:pt x="4653" y="13187"/>
                      <a:pt x="4653" y="13732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475" y="19791"/>
                      <a:pt x="10906" y="19360"/>
                      <a:pt x="10906" y="18827"/>
                    </a:cubicBezTo>
                    <a:cubicBezTo>
                      <a:pt x="10917" y="18554"/>
                      <a:pt x="10804" y="18293"/>
                      <a:pt x="10611" y="18112"/>
                    </a:cubicBezTo>
                    <a:cubicBezTo>
                      <a:pt x="10293" y="17828"/>
                      <a:pt x="9851" y="17317"/>
                      <a:pt x="9851" y="16716"/>
                    </a:cubicBezTo>
                    <a:cubicBezTo>
                      <a:pt x="9851" y="15785"/>
                      <a:pt x="10600" y="15139"/>
                      <a:pt x="11655" y="15139"/>
                    </a:cubicBezTo>
                    <a:cubicBezTo>
                      <a:pt x="12710" y="15139"/>
                      <a:pt x="13448" y="15785"/>
                      <a:pt x="13448" y="16716"/>
                    </a:cubicBezTo>
                    <a:cubicBezTo>
                      <a:pt x="13448" y="17317"/>
                      <a:pt x="13017" y="17828"/>
                      <a:pt x="12699" y="18112"/>
                    </a:cubicBezTo>
                    <a:cubicBezTo>
                      <a:pt x="12506" y="18293"/>
                      <a:pt x="12392" y="18554"/>
                      <a:pt x="12392" y="18827"/>
                    </a:cubicBezTo>
                    <a:cubicBezTo>
                      <a:pt x="12392" y="19360"/>
                      <a:pt x="12835" y="19791"/>
                      <a:pt x="13368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32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14"/>
                      <a:pt x="21800" y="10214"/>
                    </a:cubicBezTo>
                    <a:cubicBezTo>
                      <a:pt x="21198" y="10214"/>
                      <a:pt x="20688" y="10656"/>
                      <a:pt x="20404" y="10963"/>
                    </a:cubicBezTo>
                    <a:cubicBezTo>
                      <a:pt x="20222" y="11167"/>
                      <a:pt x="19961" y="11269"/>
                      <a:pt x="19700" y="11269"/>
                    </a:cubicBezTo>
                    <a:cubicBezTo>
                      <a:pt x="19156" y="11269"/>
                      <a:pt x="18725" y="10838"/>
                      <a:pt x="18725" y="10305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75"/>
                      <a:pt x="12699" y="2974"/>
                    </a:cubicBezTo>
                    <a:cubicBezTo>
                      <a:pt x="13017" y="2690"/>
                      <a:pt x="13448" y="2180"/>
                      <a:pt x="13448" y="1578"/>
                    </a:cubicBezTo>
                    <a:cubicBezTo>
                      <a:pt x="13448" y="648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762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447050" y="1835475"/>
                <a:ext cx="1928875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5" h="83429" extrusionOk="0">
                    <a:moveTo>
                      <a:pt x="72797" y="30174"/>
                    </a:moveTo>
                    <a:cubicBezTo>
                      <a:pt x="73444" y="30367"/>
                      <a:pt x="73887" y="30968"/>
                      <a:pt x="73875" y="31638"/>
                    </a:cubicBezTo>
                    <a:cubicBezTo>
                      <a:pt x="73875" y="32239"/>
                      <a:pt x="73433" y="32750"/>
                      <a:pt x="73126" y="33034"/>
                    </a:cubicBezTo>
                    <a:cubicBezTo>
                      <a:pt x="72933" y="33226"/>
                      <a:pt x="72820" y="33476"/>
                      <a:pt x="72820" y="33748"/>
                    </a:cubicBezTo>
                    <a:cubicBezTo>
                      <a:pt x="72808" y="33476"/>
                      <a:pt x="72922" y="33215"/>
                      <a:pt x="73115" y="33034"/>
                    </a:cubicBezTo>
                    <a:cubicBezTo>
                      <a:pt x="73433" y="32750"/>
                      <a:pt x="73864" y="32239"/>
                      <a:pt x="73864" y="31638"/>
                    </a:cubicBezTo>
                    <a:cubicBezTo>
                      <a:pt x="73875" y="30968"/>
                      <a:pt x="73433" y="30378"/>
                      <a:pt x="72797" y="30174"/>
                    </a:cubicBezTo>
                    <a:close/>
                    <a:moveTo>
                      <a:pt x="62005" y="40307"/>
                    </a:moveTo>
                    <a:cubicBezTo>
                      <a:pt x="62607" y="40307"/>
                      <a:pt x="63117" y="40739"/>
                      <a:pt x="63401" y="41056"/>
                    </a:cubicBezTo>
                    <a:cubicBezTo>
                      <a:pt x="63117" y="40750"/>
                      <a:pt x="62607" y="40307"/>
                      <a:pt x="62005" y="40307"/>
                    </a:cubicBezTo>
                    <a:close/>
                    <a:moveTo>
                      <a:pt x="63409" y="41064"/>
                    </a:moveTo>
                    <a:cubicBezTo>
                      <a:pt x="63588" y="41251"/>
                      <a:pt x="63844" y="41361"/>
                      <a:pt x="64110" y="41363"/>
                    </a:cubicBezTo>
                    <a:lnTo>
                      <a:pt x="64110" y="41363"/>
                    </a:lnTo>
                    <a:cubicBezTo>
                      <a:pt x="64108" y="41363"/>
                      <a:pt x="64107" y="41363"/>
                      <a:pt x="64105" y="41363"/>
                    </a:cubicBezTo>
                    <a:cubicBezTo>
                      <a:pt x="63847" y="41363"/>
                      <a:pt x="63590" y="41252"/>
                      <a:pt x="63409" y="41064"/>
                    </a:cubicBezTo>
                    <a:close/>
                    <a:moveTo>
                      <a:pt x="62005" y="40307"/>
                    </a:moveTo>
                    <a:cubicBezTo>
                      <a:pt x="61075" y="40307"/>
                      <a:pt x="60428" y="41056"/>
                      <a:pt x="60428" y="42112"/>
                    </a:cubicBezTo>
                    <a:lnTo>
                      <a:pt x="60428" y="42100"/>
                    </a:lnTo>
                    <a:cubicBezTo>
                      <a:pt x="60428" y="41045"/>
                      <a:pt x="61075" y="40307"/>
                      <a:pt x="62005" y="40307"/>
                    </a:cubicBezTo>
                    <a:close/>
                    <a:moveTo>
                      <a:pt x="65014" y="43444"/>
                    </a:moveTo>
                    <a:cubicBezTo>
                      <a:pt x="65059" y="43557"/>
                      <a:pt x="65081" y="43691"/>
                      <a:pt x="65092" y="43814"/>
                    </a:cubicBezTo>
                    <a:lnTo>
                      <a:pt x="64559" y="49295"/>
                    </a:lnTo>
                    <a:lnTo>
                      <a:pt x="65081" y="43814"/>
                    </a:lnTo>
                    <a:cubicBezTo>
                      <a:pt x="65081" y="43691"/>
                      <a:pt x="65059" y="43557"/>
                      <a:pt x="65014" y="43444"/>
                    </a:cubicBezTo>
                    <a:close/>
                    <a:moveTo>
                      <a:pt x="70369" y="48727"/>
                    </a:moveTo>
                    <a:cubicBezTo>
                      <a:pt x="70902" y="48727"/>
                      <a:pt x="71333" y="49159"/>
                      <a:pt x="71333" y="49692"/>
                    </a:cubicBezTo>
                    <a:cubicBezTo>
                      <a:pt x="71345" y="49964"/>
                      <a:pt x="71231" y="50225"/>
                      <a:pt x="71038" y="50407"/>
                    </a:cubicBezTo>
                    <a:cubicBezTo>
                      <a:pt x="70720" y="50691"/>
                      <a:pt x="70289" y="51201"/>
                      <a:pt x="70289" y="51803"/>
                    </a:cubicBezTo>
                    <a:cubicBezTo>
                      <a:pt x="70289" y="52733"/>
                      <a:pt x="71027" y="53380"/>
                      <a:pt x="72082" y="53380"/>
                    </a:cubicBezTo>
                    <a:cubicBezTo>
                      <a:pt x="71027" y="53380"/>
                      <a:pt x="70278" y="52733"/>
                      <a:pt x="70278" y="51803"/>
                    </a:cubicBezTo>
                    <a:cubicBezTo>
                      <a:pt x="70278" y="51201"/>
                      <a:pt x="70720" y="50691"/>
                      <a:pt x="71027" y="50407"/>
                    </a:cubicBezTo>
                    <a:cubicBezTo>
                      <a:pt x="71660" y="49808"/>
                      <a:pt x="71246" y="48736"/>
                      <a:pt x="70368" y="48728"/>
                    </a:cubicBezTo>
                    <a:lnTo>
                      <a:pt x="70368" y="48728"/>
                    </a:lnTo>
                    <a:lnTo>
                      <a:pt x="70369" y="48727"/>
                    </a:lnTo>
                    <a:close/>
                    <a:moveTo>
                      <a:pt x="41818" y="0"/>
                    </a:moveTo>
                    <a:cubicBezTo>
                      <a:pt x="40762" y="0"/>
                      <a:pt x="40025" y="647"/>
                      <a:pt x="40025" y="1578"/>
                    </a:cubicBezTo>
                    <a:cubicBezTo>
                      <a:pt x="40025" y="2179"/>
                      <a:pt x="40456" y="2690"/>
                      <a:pt x="40774" y="2973"/>
                    </a:cubicBezTo>
                    <a:cubicBezTo>
                      <a:pt x="41409" y="3575"/>
                      <a:pt x="40989" y="4653"/>
                      <a:pt x="40104" y="4653"/>
                    </a:cubicBezTo>
                    <a:lnTo>
                      <a:pt x="34271" y="4085"/>
                    </a:lnTo>
                    <a:lnTo>
                      <a:pt x="34260" y="4278"/>
                    </a:lnTo>
                    <a:lnTo>
                      <a:pt x="34827" y="10122"/>
                    </a:lnTo>
                    <a:cubicBezTo>
                      <a:pt x="34827" y="10656"/>
                      <a:pt x="34396" y="11098"/>
                      <a:pt x="33851" y="11098"/>
                    </a:cubicBezTo>
                    <a:cubicBezTo>
                      <a:pt x="33590" y="11098"/>
                      <a:pt x="33329" y="10985"/>
                      <a:pt x="33148" y="10792"/>
                    </a:cubicBezTo>
                    <a:cubicBezTo>
                      <a:pt x="32864" y="10474"/>
                      <a:pt x="32353" y="10043"/>
                      <a:pt x="31752" y="10043"/>
                    </a:cubicBezTo>
                    <a:cubicBezTo>
                      <a:pt x="30821" y="10043"/>
                      <a:pt x="30175" y="10781"/>
                      <a:pt x="30175" y="11836"/>
                    </a:cubicBezTo>
                    <a:cubicBezTo>
                      <a:pt x="30175" y="12891"/>
                      <a:pt x="30821" y="13640"/>
                      <a:pt x="31752" y="13640"/>
                    </a:cubicBezTo>
                    <a:cubicBezTo>
                      <a:pt x="32353" y="13640"/>
                      <a:pt x="32864" y="13198"/>
                      <a:pt x="33148" y="12880"/>
                    </a:cubicBezTo>
                    <a:cubicBezTo>
                      <a:pt x="33321" y="12696"/>
                      <a:pt x="33567" y="12584"/>
                      <a:pt x="33815" y="12584"/>
                    </a:cubicBezTo>
                    <a:cubicBezTo>
                      <a:pt x="33827" y="12584"/>
                      <a:pt x="33839" y="12584"/>
                      <a:pt x="33851" y="12585"/>
                    </a:cubicBezTo>
                    <a:cubicBezTo>
                      <a:pt x="34396" y="12585"/>
                      <a:pt x="34827" y="13016"/>
                      <a:pt x="34827" y="13549"/>
                    </a:cubicBezTo>
                    <a:lnTo>
                      <a:pt x="34294" y="19098"/>
                    </a:lnTo>
                    <a:lnTo>
                      <a:pt x="34260" y="19098"/>
                    </a:lnTo>
                    <a:lnTo>
                      <a:pt x="28416" y="18531"/>
                    </a:lnTo>
                    <a:cubicBezTo>
                      <a:pt x="27871" y="18531"/>
                      <a:pt x="27440" y="18962"/>
                      <a:pt x="27440" y="19496"/>
                    </a:cubicBezTo>
                    <a:cubicBezTo>
                      <a:pt x="27440" y="19768"/>
                      <a:pt x="27553" y="20018"/>
                      <a:pt x="27746" y="20211"/>
                    </a:cubicBezTo>
                    <a:cubicBezTo>
                      <a:pt x="28053" y="20494"/>
                      <a:pt x="28495" y="21005"/>
                      <a:pt x="28495" y="21606"/>
                    </a:cubicBezTo>
                    <a:cubicBezTo>
                      <a:pt x="28495" y="22537"/>
                      <a:pt x="27758" y="23184"/>
                      <a:pt x="26702" y="23184"/>
                    </a:cubicBezTo>
                    <a:cubicBezTo>
                      <a:pt x="25647" y="23184"/>
                      <a:pt x="24898" y="22537"/>
                      <a:pt x="24898" y="21606"/>
                    </a:cubicBezTo>
                    <a:cubicBezTo>
                      <a:pt x="24898" y="21005"/>
                      <a:pt x="25340" y="20494"/>
                      <a:pt x="25647" y="20211"/>
                    </a:cubicBezTo>
                    <a:cubicBezTo>
                      <a:pt x="25851" y="20018"/>
                      <a:pt x="25953" y="19768"/>
                      <a:pt x="25953" y="19496"/>
                    </a:cubicBezTo>
                    <a:cubicBezTo>
                      <a:pt x="25942" y="18980"/>
                      <a:pt x="25522" y="18554"/>
                      <a:pt x="25009" y="18554"/>
                    </a:cubicBezTo>
                    <a:cubicBezTo>
                      <a:pt x="25002" y="18554"/>
                      <a:pt x="24995" y="18554"/>
                      <a:pt x="24989" y="18554"/>
                    </a:cubicBezTo>
                    <a:lnTo>
                      <a:pt x="19133" y="19121"/>
                    </a:lnTo>
                    <a:lnTo>
                      <a:pt x="19110" y="19121"/>
                    </a:lnTo>
                    <a:lnTo>
                      <a:pt x="19133" y="19405"/>
                    </a:lnTo>
                    <a:lnTo>
                      <a:pt x="18566" y="25249"/>
                    </a:lnTo>
                    <a:cubicBezTo>
                      <a:pt x="18566" y="25835"/>
                      <a:pt x="19045" y="26222"/>
                      <a:pt x="19546" y="26222"/>
                    </a:cubicBezTo>
                    <a:cubicBezTo>
                      <a:pt x="19792" y="26222"/>
                      <a:pt x="20043" y="26128"/>
                      <a:pt x="20245" y="25918"/>
                    </a:cubicBezTo>
                    <a:cubicBezTo>
                      <a:pt x="20529" y="25601"/>
                      <a:pt x="21040" y="25170"/>
                      <a:pt x="21641" y="25170"/>
                    </a:cubicBezTo>
                    <a:cubicBezTo>
                      <a:pt x="22560" y="25170"/>
                      <a:pt x="23218" y="25907"/>
                      <a:pt x="23218" y="26962"/>
                    </a:cubicBezTo>
                    <a:cubicBezTo>
                      <a:pt x="23218" y="28018"/>
                      <a:pt x="22572" y="28767"/>
                      <a:pt x="21641" y="28767"/>
                    </a:cubicBezTo>
                    <a:cubicBezTo>
                      <a:pt x="21040" y="28767"/>
                      <a:pt x="20529" y="28324"/>
                      <a:pt x="20245" y="28006"/>
                    </a:cubicBezTo>
                    <a:cubicBezTo>
                      <a:pt x="20047" y="27797"/>
                      <a:pt x="19797" y="27703"/>
                      <a:pt x="19551" y="27703"/>
                    </a:cubicBezTo>
                    <a:cubicBezTo>
                      <a:pt x="19050" y="27703"/>
                      <a:pt x="18566" y="28090"/>
                      <a:pt x="18566" y="28676"/>
                    </a:cubicBezTo>
                    <a:lnTo>
                      <a:pt x="19099" y="34157"/>
                    </a:lnTo>
                    <a:lnTo>
                      <a:pt x="19133" y="34531"/>
                    </a:lnTo>
                    <a:lnTo>
                      <a:pt x="18566" y="40376"/>
                    </a:lnTo>
                    <a:cubicBezTo>
                      <a:pt x="18566" y="40961"/>
                      <a:pt x="19050" y="41348"/>
                      <a:pt x="19551" y="41348"/>
                    </a:cubicBezTo>
                    <a:cubicBezTo>
                      <a:pt x="19797" y="41348"/>
                      <a:pt x="20047" y="41255"/>
                      <a:pt x="20245" y="41045"/>
                    </a:cubicBezTo>
                    <a:cubicBezTo>
                      <a:pt x="20529" y="40727"/>
                      <a:pt x="21040" y="40296"/>
                      <a:pt x="21641" y="40296"/>
                    </a:cubicBezTo>
                    <a:cubicBezTo>
                      <a:pt x="22572" y="40296"/>
                      <a:pt x="23218" y="41034"/>
                      <a:pt x="23218" y="42089"/>
                    </a:cubicBezTo>
                    <a:cubicBezTo>
                      <a:pt x="23218" y="43144"/>
                      <a:pt x="22572" y="43893"/>
                      <a:pt x="21641" y="43893"/>
                    </a:cubicBezTo>
                    <a:cubicBezTo>
                      <a:pt x="21040" y="43893"/>
                      <a:pt x="20529" y="43451"/>
                      <a:pt x="20245" y="43133"/>
                    </a:cubicBezTo>
                    <a:cubicBezTo>
                      <a:pt x="20047" y="42924"/>
                      <a:pt x="19797" y="42830"/>
                      <a:pt x="19551" y="42830"/>
                    </a:cubicBezTo>
                    <a:cubicBezTo>
                      <a:pt x="19050" y="42830"/>
                      <a:pt x="18566" y="43217"/>
                      <a:pt x="18566" y="43803"/>
                    </a:cubicBezTo>
                    <a:lnTo>
                      <a:pt x="19099" y="49295"/>
                    </a:lnTo>
                    <a:lnTo>
                      <a:pt x="13278" y="49862"/>
                    </a:lnTo>
                    <a:cubicBezTo>
                      <a:pt x="12744" y="49862"/>
                      <a:pt x="12313" y="49431"/>
                      <a:pt x="12313" y="48898"/>
                    </a:cubicBezTo>
                    <a:cubicBezTo>
                      <a:pt x="12313" y="48625"/>
                      <a:pt x="12415" y="48376"/>
                      <a:pt x="12620" y="48194"/>
                    </a:cubicBezTo>
                    <a:cubicBezTo>
                      <a:pt x="12926" y="47910"/>
                      <a:pt x="13368" y="47388"/>
                      <a:pt x="13368" y="46798"/>
                    </a:cubicBezTo>
                    <a:cubicBezTo>
                      <a:pt x="13368" y="45868"/>
                      <a:pt x="12620" y="45210"/>
                      <a:pt x="11576" y="45210"/>
                    </a:cubicBezTo>
                    <a:cubicBezTo>
                      <a:pt x="10520" y="45210"/>
                      <a:pt x="9771" y="45868"/>
                      <a:pt x="9771" y="46798"/>
                    </a:cubicBezTo>
                    <a:cubicBezTo>
                      <a:pt x="9771" y="47388"/>
                      <a:pt x="10214" y="47899"/>
                      <a:pt x="10520" y="48194"/>
                    </a:cubicBezTo>
                    <a:cubicBezTo>
                      <a:pt x="10713" y="48376"/>
                      <a:pt x="10827" y="48625"/>
                      <a:pt x="10827" y="48898"/>
                    </a:cubicBezTo>
                    <a:cubicBezTo>
                      <a:pt x="10827" y="49431"/>
                      <a:pt x="10395" y="49862"/>
                      <a:pt x="9862" y="49862"/>
                    </a:cubicBezTo>
                    <a:lnTo>
                      <a:pt x="4052" y="49295"/>
                    </a:lnTo>
                    <a:lnTo>
                      <a:pt x="4086" y="49658"/>
                    </a:lnTo>
                    <a:lnTo>
                      <a:pt x="4653" y="55502"/>
                    </a:lnTo>
                    <a:cubicBezTo>
                      <a:pt x="4653" y="56035"/>
                      <a:pt x="4222" y="56467"/>
                      <a:pt x="3689" y="56467"/>
                    </a:cubicBezTo>
                    <a:cubicBezTo>
                      <a:pt x="3676" y="56467"/>
                      <a:pt x="3664" y="56467"/>
                      <a:pt x="3651" y="56467"/>
                    </a:cubicBezTo>
                    <a:cubicBezTo>
                      <a:pt x="3393" y="56467"/>
                      <a:pt x="3147" y="56356"/>
                      <a:pt x="2974" y="56172"/>
                    </a:cubicBezTo>
                    <a:cubicBezTo>
                      <a:pt x="2690" y="55854"/>
                      <a:pt x="2180" y="55411"/>
                      <a:pt x="1578" y="55411"/>
                    </a:cubicBezTo>
                    <a:cubicBezTo>
                      <a:pt x="648" y="55411"/>
                      <a:pt x="1" y="56160"/>
                      <a:pt x="1" y="57216"/>
                    </a:cubicBezTo>
                    <a:cubicBezTo>
                      <a:pt x="1" y="58271"/>
                      <a:pt x="648" y="59009"/>
                      <a:pt x="1578" y="59009"/>
                    </a:cubicBezTo>
                    <a:cubicBezTo>
                      <a:pt x="2180" y="59009"/>
                      <a:pt x="2690" y="58577"/>
                      <a:pt x="2974" y="58260"/>
                    </a:cubicBezTo>
                    <a:cubicBezTo>
                      <a:pt x="3147" y="58076"/>
                      <a:pt x="3393" y="57964"/>
                      <a:pt x="3651" y="57964"/>
                    </a:cubicBezTo>
                    <a:cubicBezTo>
                      <a:pt x="3664" y="57964"/>
                      <a:pt x="3676" y="57964"/>
                      <a:pt x="3689" y="57965"/>
                    </a:cubicBezTo>
                    <a:cubicBezTo>
                      <a:pt x="4222" y="57965"/>
                      <a:pt x="4653" y="58396"/>
                      <a:pt x="4653" y="58929"/>
                    </a:cubicBezTo>
                    <a:lnTo>
                      <a:pt x="4131" y="64376"/>
                    </a:lnTo>
                    <a:lnTo>
                      <a:pt x="9862" y="64932"/>
                    </a:lnTo>
                    <a:cubicBezTo>
                      <a:pt x="10395" y="64932"/>
                      <a:pt x="10838" y="64490"/>
                      <a:pt x="10838" y="63956"/>
                    </a:cubicBezTo>
                    <a:cubicBezTo>
                      <a:pt x="10838" y="63684"/>
                      <a:pt x="10724" y="63434"/>
                      <a:pt x="10532" y="63253"/>
                    </a:cubicBezTo>
                    <a:cubicBezTo>
                      <a:pt x="10214" y="62969"/>
                      <a:pt x="9783" y="62447"/>
                      <a:pt x="9783" y="61857"/>
                    </a:cubicBezTo>
                    <a:cubicBezTo>
                      <a:pt x="9783" y="60926"/>
                      <a:pt x="10520" y="60268"/>
                      <a:pt x="11576" y="60268"/>
                    </a:cubicBezTo>
                    <a:cubicBezTo>
                      <a:pt x="12631" y="60268"/>
                      <a:pt x="13380" y="60926"/>
                      <a:pt x="13380" y="61857"/>
                    </a:cubicBezTo>
                    <a:cubicBezTo>
                      <a:pt x="13380" y="62447"/>
                      <a:pt x="12937" y="62958"/>
                      <a:pt x="12631" y="63253"/>
                    </a:cubicBezTo>
                    <a:cubicBezTo>
                      <a:pt x="12427" y="63434"/>
                      <a:pt x="12313" y="63684"/>
                      <a:pt x="12324" y="63956"/>
                    </a:cubicBezTo>
                    <a:cubicBezTo>
                      <a:pt x="12324" y="64490"/>
                      <a:pt x="12756" y="64932"/>
                      <a:pt x="13289" y="64932"/>
                    </a:cubicBezTo>
                    <a:lnTo>
                      <a:pt x="19110" y="64365"/>
                    </a:lnTo>
                    <a:lnTo>
                      <a:pt x="19145" y="64773"/>
                    </a:lnTo>
                    <a:lnTo>
                      <a:pt x="18577" y="70629"/>
                    </a:lnTo>
                    <a:cubicBezTo>
                      <a:pt x="18577" y="71212"/>
                      <a:pt x="19057" y="71598"/>
                      <a:pt x="19556" y="71598"/>
                    </a:cubicBezTo>
                    <a:cubicBezTo>
                      <a:pt x="19804" y="71598"/>
                      <a:pt x="20057" y="71502"/>
                      <a:pt x="20257" y="71287"/>
                    </a:cubicBezTo>
                    <a:cubicBezTo>
                      <a:pt x="20540" y="70980"/>
                      <a:pt x="21051" y="70538"/>
                      <a:pt x="21652" y="70538"/>
                    </a:cubicBezTo>
                    <a:cubicBezTo>
                      <a:pt x="22583" y="70538"/>
                      <a:pt x="23230" y="71287"/>
                      <a:pt x="23230" y="72342"/>
                    </a:cubicBezTo>
                    <a:cubicBezTo>
                      <a:pt x="23230" y="73398"/>
                      <a:pt x="22583" y="74135"/>
                      <a:pt x="21652" y="74135"/>
                    </a:cubicBezTo>
                    <a:cubicBezTo>
                      <a:pt x="21051" y="74135"/>
                      <a:pt x="20540" y="73693"/>
                      <a:pt x="20257" y="73386"/>
                    </a:cubicBezTo>
                    <a:cubicBezTo>
                      <a:pt x="20064" y="73193"/>
                      <a:pt x="19814" y="73080"/>
                      <a:pt x="19542" y="73080"/>
                    </a:cubicBezTo>
                    <a:cubicBezTo>
                      <a:pt x="19008" y="73080"/>
                      <a:pt x="18577" y="73511"/>
                      <a:pt x="18577" y="74056"/>
                    </a:cubicBezTo>
                    <a:lnTo>
                      <a:pt x="19088" y="79344"/>
                    </a:lnTo>
                    <a:lnTo>
                      <a:pt x="19145" y="79344"/>
                    </a:lnTo>
                    <a:lnTo>
                      <a:pt x="24989" y="79911"/>
                    </a:lnTo>
                    <a:cubicBezTo>
                      <a:pt x="25522" y="79911"/>
                      <a:pt x="25953" y="79480"/>
                      <a:pt x="25953" y="78947"/>
                    </a:cubicBezTo>
                    <a:cubicBezTo>
                      <a:pt x="25965" y="78674"/>
                      <a:pt x="25851" y="78425"/>
                      <a:pt x="25658" y="78243"/>
                    </a:cubicBezTo>
                    <a:cubicBezTo>
                      <a:pt x="25340" y="77959"/>
                      <a:pt x="24898" y="77437"/>
                      <a:pt x="24898" y="76836"/>
                    </a:cubicBezTo>
                    <a:cubicBezTo>
                      <a:pt x="24898" y="75917"/>
                      <a:pt x="25647" y="75259"/>
                      <a:pt x="26702" y="75259"/>
                    </a:cubicBezTo>
                    <a:cubicBezTo>
                      <a:pt x="27758" y="75259"/>
                      <a:pt x="28495" y="75917"/>
                      <a:pt x="28495" y="76836"/>
                    </a:cubicBezTo>
                    <a:cubicBezTo>
                      <a:pt x="28495" y="77437"/>
                      <a:pt x="28064" y="77948"/>
                      <a:pt x="27746" y="78243"/>
                    </a:cubicBezTo>
                    <a:cubicBezTo>
                      <a:pt x="27553" y="78425"/>
                      <a:pt x="27440" y="78674"/>
                      <a:pt x="27451" y="78947"/>
                    </a:cubicBezTo>
                    <a:cubicBezTo>
                      <a:pt x="27451" y="79480"/>
                      <a:pt x="27882" y="79911"/>
                      <a:pt x="28416" y="79911"/>
                    </a:cubicBezTo>
                    <a:lnTo>
                      <a:pt x="34260" y="79344"/>
                    </a:lnTo>
                    <a:lnTo>
                      <a:pt x="34317" y="79344"/>
                    </a:lnTo>
                    <a:lnTo>
                      <a:pt x="40115" y="79911"/>
                    </a:lnTo>
                    <a:cubicBezTo>
                      <a:pt x="40649" y="79911"/>
                      <a:pt x="41080" y="79480"/>
                      <a:pt x="41080" y="78935"/>
                    </a:cubicBezTo>
                    <a:cubicBezTo>
                      <a:pt x="41091" y="78674"/>
                      <a:pt x="40978" y="78413"/>
                      <a:pt x="40785" y="78232"/>
                    </a:cubicBezTo>
                    <a:cubicBezTo>
                      <a:pt x="40467" y="77948"/>
                      <a:pt x="40025" y="77437"/>
                      <a:pt x="40025" y="76836"/>
                    </a:cubicBezTo>
                    <a:cubicBezTo>
                      <a:pt x="40025" y="75905"/>
                      <a:pt x="40774" y="75259"/>
                      <a:pt x="41829" y="75259"/>
                    </a:cubicBezTo>
                    <a:cubicBezTo>
                      <a:pt x="42884" y="75259"/>
                      <a:pt x="43622" y="75905"/>
                      <a:pt x="43622" y="76836"/>
                    </a:cubicBezTo>
                    <a:cubicBezTo>
                      <a:pt x="43622" y="77437"/>
                      <a:pt x="43191" y="77948"/>
                      <a:pt x="42873" y="78232"/>
                    </a:cubicBezTo>
                    <a:cubicBezTo>
                      <a:pt x="42680" y="78413"/>
                      <a:pt x="42566" y="78674"/>
                      <a:pt x="42566" y="78935"/>
                    </a:cubicBezTo>
                    <a:cubicBezTo>
                      <a:pt x="42566" y="79480"/>
                      <a:pt x="43009" y="79911"/>
                      <a:pt x="43542" y="79911"/>
                    </a:cubicBezTo>
                    <a:lnTo>
                      <a:pt x="49205" y="79366"/>
                    </a:lnTo>
                    <a:lnTo>
                      <a:pt x="49387" y="79344"/>
                    </a:lnTo>
                    <a:lnTo>
                      <a:pt x="55242" y="78776"/>
                    </a:lnTo>
                    <a:cubicBezTo>
                      <a:pt x="56116" y="78776"/>
                      <a:pt x="56547" y="79843"/>
                      <a:pt x="55912" y="80456"/>
                    </a:cubicBezTo>
                    <a:cubicBezTo>
                      <a:pt x="55594" y="80740"/>
                      <a:pt x="55151" y="81250"/>
                      <a:pt x="55151" y="81852"/>
                    </a:cubicBezTo>
                    <a:cubicBezTo>
                      <a:pt x="55151" y="82782"/>
                      <a:pt x="55900" y="83429"/>
                      <a:pt x="56956" y="83429"/>
                    </a:cubicBezTo>
                    <a:cubicBezTo>
                      <a:pt x="58011" y="83429"/>
                      <a:pt x="58749" y="82782"/>
                      <a:pt x="58749" y="81852"/>
                    </a:cubicBezTo>
                    <a:cubicBezTo>
                      <a:pt x="58749" y="81250"/>
                      <a:pt x="58317" y="80740"/>
                      <a:pt x="58000" y="80456"/>
                    </a:cubicBezTo>
                    <a:cubicBezTo>
                      <a:pt x="57364" y="79843"/>
                      <a:pt x="57795" y="78776"/>
                      <a:pt x="58669" y="78776"/>
                    </a:cubicBezTo>
                    <a:lnTo>
                      <a:pt x="64525" y="79344"/>
                    </a:lnTo>
                    <a:lnTo>
                      <a:pt x="64570" y="79344"/>
                    </a:lnTo>
                    <a:lnTo>
                      <a:pt x="70369" y="79900"/>
                    </a:lnTo>
                    <a:cubicBezTo>
                      <a:pt x="70902" y="79900"/>
                      <a:pt x="71333" y="79469"/>
                      <a:pt x="71333" y="78935"/>
                    </a:cubicBezTo>
                    <a:cubicBezTo>
                      <a:pt x="71345" y="78663"/>
                      <a:pt x="71231" y="78413"/>
                      <a:pt x="71038" y="78232"/>
                    </a:cubicBezTo>
                    <a:cubicBezTo>
                      <a:pt x="70720" y="77948"/>
                      <a:pt x="70289" y="77426"/>
                      <a:pt x="70289" y="76825"/>
                    </a:cubicBezTo>
                    <a:cubicBezTo>
                      <a:pt x="70289" y="75905"/>
                      <a:pt x="71027" y="75247"/>
                      <a:pt x="72082" y="75247"/>
                    </a:cubicBezTo>
                    <a:cubicBezTo>
                      <a:pt x="73138" y="75247"/>
                      <a:pt x="73875" y="75905"/>
                      <a:pt x="73875" y="76825"/>
                    </a:cubicBezTo>
                    <a:cubicBezTo>
                      <a:pt x="73875" y="77426"/>
                      <a:pt x="73444" y="77937"/>
                      <a:pt x="73126" y="78232"/>
                    </a:cubicBezTo>
                    <a:cubicBezTo>
                      <a:pt x="72933" y="78413"/>
                      <a:pt x="72820" y="78663"/>
                      <a:pt x="72831" y="78935"/>
                    </a:cubicBezTo>
                    <a:cubicBezTo>
                      <a:pt x="72831" y="79469"/>
                      <a:pt x="73262" y="79900"/>
                      <a:pt x="73796" y="79900"/>
                    </a:cubicBezTo>
                    <a:lnTo>
                      <a:pt x="77155" y="79582"/>
                    </a:lnTo>
                    <a:lnTo>
                      <a:pt x="77155" y="59009"/>
                    </a:lnTo>
                    <a:cubicBezTo>
                      <a:pt x="76258" y="58975"/>
                      <a:pt x="75634" y="58248"/>
                      <a:pt x="75634" y="57216"/>
                    </a:cubicBezTo>
                    <a:cubicBezTo>
                      <a:pt x="75634" y="56194"/>
                      <a:pt x="76258" y="55457"/>
                      <a:pt x="77155" y="55423"/>
                    </a:cubicBezTo>
                    <a:lnTo>
                      <a:pt x="77155" y="49045"/>
                    </a:lnTo>
                    <a:lnTo>
                      <a:pt x="77143" y="34395"/>
                    </a:lnTo>
                    <a:lnTo>
                      <a:pt x="77143" y="13640"/>
                    </a:lnTo>
                    <a:cubicBezTo>
                      <a:pt x="76247" y="13606"/>
                      <a:pt x="75634" y="12880"/>
                      <a:pt x="75634" y="11847"/>
                    </a:cubicBezTo>
                    <a:cubicBezTo>
                      <a:pt x="75634" y="10815"/>
                      <a:pt x="76247" y="10088"/>
                      <a:pt x="77143" y="10054"/>
                    </a:cubicBezTo>
                    <a:lnTo>
                      <a:pt x="77143" y="4335"/>
                    </a:lnTo>
                    <a:lnTo>
                      <a:pt x="73784" y="4653"/>
                    </a:lnTo>
                    <a:cubicBezTo>
                      <a:pt x="73251" y="4653"/>
                      <a:pt x="72820" y="4222"/>
                      <a:pt x="72820" y="3688"/>
                    </a:cubicBezTo>
                    <a:cubicBezTo>
                      <a:pt x="72808" y="3416"/>
                      <a:pt x="72922" y="3166"/>
                      <a:pt x="73126" y="2973"/>
                    </a:cubicBezTo>
                    <a:cubicBezTo>
                      <a:pt x="73433" y="2690"/>
                      <a:pt x="73875" y="2179"/>
                      <a:pt x="73875" y="1578"/>
                    </a:cubicBezTo>
                    <a:cubicBezTo>
                      <a:pt x="73875" y="647"/>
                      <a:pt x="73126" y="0"/>
                      <a:pt x="72071" y="0"/>
                    </a:cubicBezTo>
                    <a:cubicBezTo>
                      <a:pt x="71016" y="0"/>
                      <a:pt x="70278" y="647"/>
                      <a:pt x="70278" y="1578"/>
                    </a:cubicBezTo>
                    <a:cubicBezTo>
                      <a:pt x="70278" y="2179"/>
                      <a:pt x="70709" y="2690"/>
                      <a:pt x="71027" y="2973"/>
                    </a:cubicBezTo>
                    <a:cubicBezTo>
                      <a:pt x="71662" y="3575"/>
                      <a:pt x="71231" y="4653"/>
                      <a:pt x="70357" y="4653"/>
                    </a:cubicBezTo>
                    <a:lnTo>
                      <a:pt x="64513" y="4085"/>
                    </a:lnTo>
                    <a:lnTo>
                      <a:pt x="64491" y="4085"/>
                    </a:lnTo>
                    <a:lnTo>
                      <a:pt x="64513" y="4278"/>
                    </a:lnTo>
                    <a:lnTo>
                      <a:pt x="65081" y="10134"/>
                    </a:lnTo>
                    <a:cubicBezTo>
                      <a:pt x="65081" y="10667"/>
                      <a:pt x="64638" y="11098"/>
                      <a:pt x="64105" y="11098"/>
                    </a:cubicBezTo>
                    <a:cubicBezTo>
                      <a:pt x="63844" y="11098"/>
                      <a:pt x="63583" y="10996"/>
                      <a:pt x="63401" y="10792"/>
                    </a:cubicBezTo>
                    <a:cubicBezTo>
                      <a:pt x="63117" y="10486"/>
                      <a:pt x="62607" y="10043"/>
                      <a:pt x="62005" y="10043"/>
                    </a:cubicBezTo>
                    <a:cubicBezTo>
                      <a:pt x="61075" y="10043"/>
                      <a:pt x="60428" y="10792"/>
                      <a:pt x="60428" y="11847"/>
                    </a:cubicBezTo>
                    <a:cubicBezTo>
                      <a:pt x="60428" y="12891"/>
                      <a:pt x="61075" y="13640"/>
                      <a:pt x="62005" y="13640"/>
                    </a:cubicBezTo>
                    <a:cubicBezTo>
                      <a:pt x="62607" y="13640"/>
                      <a:pt x="63117" y="13198"/>
                      <a:pt x="63401" y="12891"/>
                    </a:cubicBezTo>
                    <a:cubicBezTo>
                      <a:pt x="63583" y="12698"/>
                      <a:pt x="63844" y="12585"/>
                      <a:pt x="64105" y="12585"/>
                    </a:cubicBezTo>
                    <a:cubicBezTo>
                      <a:pt x="64638" y="12585"/>
                      <a:pt x="65081" y="13016"/>
                      <a:pt x="65081" y="13561"/>
                    </a:cubicBezTo>
                    <a:lnTo>
                      <a:pt x="64547" y="19098"/>
                    </a:lnTo>
                    <a:lnTo>
                      <a:pt x="64513" y="19098"/>
                    </a:lnTo>
                    <a:lnTo>
                      <a:pt x="58658" y="18531"/>
                    </a:lnTo>
                    <a:cubicBezTo>
                      <a:pt x="58124" y="18531"/>
                      <a:pt x="57693" y="18962"/>
                      <a:pt x="57693" y="19507"/>
                    </a:cubicBezTo>
                    <a:cubicBezTo>
                      <a:pt x="57693" y="19768"/>
                      <a:pt x="57795" y="20029"/>
                      <a:pt x="58000" y="20211"/>
                    </a:cubicBezTo>
                    <a:cubicBezTo>
                      <a:pt x="58306" y="20494"/>
                      <a:pt x="58749" y="21005"/>
                      <a:pt x="58749" y="21606"/>
                    </a:cubicBezTo>
                    <a:cubicBezTo>
                      <a:pt x="58749" y="22537"/>
                      <a:pt x="58000" y="23195"/>
                      <a:pt x="56956" y="23195"/>
                    </a:cubicBezTo>
                    <a:cubicBezTo>
                      <a:pt x="55900" y="23195"/>
                      <a:pt x="55151" y="22537"/>
                      <a:pt x="55151" y="21606"/>
                    </a:cubicBezTo>
                    <a:cubicBezTo>
                      <a:pt x="55151" y="21005"/>
                      <a:pt x="55594" y="20494"/>
                      <a:pt x="55900" y="20211"/>
                    </a:cubicBezTo>
                    <a:cubicBezTo>
                      <a:pt x="56093" y="20029"/>
                      <a:pt x="56207" y="19768"/>
                      <a:pt x="56207" y="19507"/>
                    </a:cubicBezTo>
                    <a:cubicBezTo>
                      <a:pt x="56207" y="18962"/>
                      <a:pt x="55775" y="18531"/>
                      <a:pt x="55242" y="18531"/>
                    </a:cubicBezTo>
                    <a:lnTo>
                      <a:pt x="49387" y="19098"/>
                    </a:lnTo>
                    <a:lnTo>
                      <a:pt x="49216" y="19087"/>
                    </a:lnTo>
                    <a:lnTo>
                      <a:pt x="48683" y="13549"/>
                    </a:lnTo>
                    <a:cubicBezTo>
                      <a:pt x="48683" y="12966"/>
                      <a:pt x="49158" y="12580"/>
                      <a:pt x="49656" y="12580"/>
                    </a:cubicBezTo>
                    <a:cubicBezTo>
                      <a:pt x="49905" y="12580"/>
                      <a:pt x="50159" y="12676"/>
                      <a:pt x="50362" y="12891"/>
                    </a:cubicBezTo>
                    <a:cubicBezTo>
                      <a:pt x="50646" y="13198"/>
                      <a:pt x="51157" y="13640"/>
                      <a:pt x="51747" y="13640"/>
                    </a:cubicBezTo>
                    <a:cubicBezTo>
                      <a:pt x="52677" y="13640"/>
                      <a:pt x="53336" y="12891"/>
                      <a:pt x="53336" y="11836"/>
                    </a:cubicBezTo>
                    <a:cubicBezTo>
                      <a:pt x="53336" y="10792"/>
                      <a:pt x="52689" y="10043"/>
                      <a:pt x="51747" y="10043"/>
                    </a:cubicBezTo>
                    <a:cubicBezTo>
                      <a:pt x="51157" y="10043"/>
                      <a:pt x="50646" y="10486"/>
                      <a:pt x="50362" y="10792"/>
                    </a:cubicBezTo>
                    <a:cubicBezTo>
                      <a:pt x="50170" y="10985"/>
                      <a:pt x="49920" y="11098"/>
                      <a:pt x="49648" y="11098"/>
                    </a:cubicBezTo>
                    <a:cubicBezTo>
                      <a:pt x="49114" y="11098"/>
                      <a:pt x="48683" y="10667"/>
                      <a:pt x="48683" y="10134"/>
                    </a:cubicBezTo>
                    <a:lnTo>
                      <a:pt x="49250" y="4278"/>
                    </a:lnTo>
                    <a:lnTo>
                      <a:pt x="49262" y="4097"/>
                    </a:lnTo>
                    <a:lnTo>
                      <a:pt x="43531" y="4653"/>
                    </a:lnTo>
                    <a:cubicBezTo>
                      <a:pt x="42657" y="4653"/>
                      <a:pt x="42226" y="3575"/>
                      <a:pt x="42873" y="2973"/>
                    </a:cubicBezTo>
                    <a:cubicBezTo>
                      <a:pt x="43179" y="2690"/>
                      <a:pt x="43622" y="2179"/>
                      <a:pt x="43622" y="1578"/>
                    </a:cubicBezTo>
                    <a:cubicBezTo>
                      <a:pt x="43622" y="647"/>
                      <a:pt x="42873" y="0"/>
                      <a:pt x="4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762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5066900" y="3430400"/>
                <a:ext cx="584725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16126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601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25"/>
                    </a:lnTo>
                    <a:cubicBezTo>
                      <a:pt x="10475" y="16125"/>
                      <a:pt x="10906" y="15683"/>
                      <a:pt x="10906" y="15150"/>
                    </a:cubicBezTo>
                    <a:cubicBezTo>
                      <a:pt x="10917" y="14877"/>
                      <a:pt x="10804" y="14628"/>
                      <a:pt x="10600" y="14446"/>
                    </a:cubicBezTo>
                    <a:cubicBezTo>
                      <a:pt x="10293" y="14162"/>
                      <a:pt x="9851" y="13640"/>
                      <a:pt x="9851" y="13050"/>
                    </a:cubicBezTo>
                    <a:cubicBezTo>
                      <a:pt x="9851" y="12120"/>
                      <a:pt x="10600" y="11462"/>
                      <a:pt x="11655" y="11462"/>
                    </a:cubicBezTo>
                    <a:cubicBezTo>
                      <a:pt x="12710" y="11462"/>
                      <a:pt x="13448" y="12120"/>
                      <a:pt x="13448" y="13050"/>
                    </a:cubicBezTo>
                    <a:cubicBezTo>
                      <a:pt x="13448" y="13640"/>
                      <a:pt x="13017" y="14151"/>
                      <a:pt x="12699" y="14446"/>
                    </a:cubicBezTo>
                    <a:cubicBezTo>
                      <a:pt x="12506" y="14628"/>
                      <a:pt x="12392" y="14877"/>
                      <a:pt x="12392" y="15150"/>
                    </a:cubicBezTo>
                    <a:cubicBezTo>
                      <a:pt x="12392" y="15683"/>
                      <a:pt x="12835" y="16125"/>
                      <a:pt x="13368" y="16125"/>
                    </a:cubicBezTo>
                    <a:lnTo>
                      <a:pt x="19213" y="15558"/>
                    </a:lnTo>
                    <a:lnTo>
                      <a:pt x="19247" y="15558"/>
                    </a:lnTo>
                    <a:lnTo>
                      <a:pt x="18736" y="10259"/>
                    </a:lnTo>
                    <a:cubicBezTo>
                      <a:pt x="18736" y="9714"/>
                      <a:pt x="19167" y="9283"/>
                      <a:pt x="19700" y="9283"/>
                    </a:cubicBezTo>
                    <a:cubicBezTo>
                      <a:pt x="19973" y="9283"/>
                      <a:pt x="20222" y="9396"/>
                      <a:pt x="20404" y="9589"/>
                    </a:cubicBezTo>
                    <a:cubicBezTo>
                      <a:pt x="20688" y="9896"/>
                      <a:pt x="21210" y="10338"/>
                      <a:pt x="21800" y="10338"/>
                    </a:cubicBezTo>
                    <a:cubicBezTo>
                      <a:pt x="22730" y="10338"/>
                      <a:pt x="23389" y="9601"/>
                      <a:pt x="23389" y="8545"/>
                    </a:cubicBezTo>
                    <a:cubicBezTo>
                      <a:pt x="23389" y="7490"/>
                      <a:pt x="22730" y="6741"/>
                      <a:pt x="21800" y="6741"/>
                    </a:cubicBezTo>
                    <a:cubicBezTo>
                      <a:pt x="21210" y="6741"/>
                      <a:pt x="20699" y="7183"/>
                      <a:pt x="20404" y="7490"/>
                    </a:cubicBezTo>
                    <a:cubicBezTo>
                      <a:pt x="20222" y="7694"/>
                      <a:pt x="19973" y="7796"/>
                      <a:pt x="19700" y="7796"/>
                    </a:cubicBezTo>
                    <a:cubicBezTo>
                      <a:pt x="19167" y="7796"/>
                      <a:pt x="18736" y="7365"/>
                      <a:pt x="18736" y="6832"/>
                    </a:cubicBezTo>
                    <a:lnTo>
                      <a:pt x="19303" y="976"/>
                    </a:lnTo>
                    <a:lnTo>
                      <a:pt x="19337" y="579"/>
                    </a:lnTo>
                    <a:lnTo>
                      <a:pt x="19224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05" y="1963"/>
                      <a:pt x="13448" y="2474"/>
                      <a:pt x="13448" y="3076"/>
                    </a:cubicBezTo>
                    <a:cubicBezTo>
                      <a:pt x="13448" y="3995"/>
                      <a:pt x="12710" y="4653"/>
                      <a:pt x="11655" y="4653"/>
                    </a:cubicBezTo>
                    <a:cubicBezTo>
                      <a:pt x="10600" y="4653"/>
                      <a:pt x="9851" y="3995"/>
                      <a:pt x="9851" y="3076"/>
                    </a:cubicBezTo>
                    <a:cubicBezTo>
                      <a:pt x="9851" y="2474"/>
                      <a:pt x="10293" y="1963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762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9"/>
            <p:cNvGrpSpPr/>
            <p:nvPr/>
          </p:nvGrpSpPr>
          <p:grpSpPr>
            <a:xfrm>
              <a:off x="7157977" y="2919379"/>
              <a:ext cx="3739004" cy="3378386"/>
              <a:chOff x="4174225" y="1382525"/>
              <a:chExt cx="2309025" cy="2086325"/>
            </a:xfrm>
          </p:grpSpPr>
          <p:sp>
            <p:nvSpPr>
              <p:cNvPr id="401" name="Google Shape;401;p9"/>
              <p:cNvSpPr/>
              <p:nvPr/>
            </p:nvSpPr>
            <p:spPr>
              <a:xfrm>
                <a:off x="5018500" y="2600725"/>
                <a:ext cx="406575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9723" extrusionOk="0">
                    <a:moveTo>
                      <a:pt x="6424" y="0"/>
                    </a:moveTo>
                    <a:lnTo>
                      <a:pt x="568" y="568"/>
                    </a:lnTo>
                    <a:lnTo>
                      <a:pt x="534" y="568"/>
                    </a:lnTo>
                    <a:lnTo>
                      <a:pt x="568" y="920"/>
                    </a:lnTo>
                    <a:lnTo>
                      <a:pt x="1" y="6775"/>
                    </a:lnTo>
                    <a:cubicBezTo>
                      <a:pt x="1" y="7308"/>
                      <a:pt x="432" y="7740"/>
                      <a:pt x="965" y="7740"/>
                    </a:cubicBezTo>
                    <a:cubicBezTo>
                      <a:pt x="1238" y="7740"/>
                      <a:pt x="1499" y="7626"/>
                      <a:pt x="1680" y="7433"/>
                    </a:cubicBezTo>
                    <a:cubicBezTo>
                      <a:pt x="1964" y="7127"/>
                      <a:pt x="2475" y="6684"/>
                      <a:pt x="3076" y="6684"/>
                    </a:cubicBezTo>
                    <a:cubicBezTo>
                      <a:pt x="4007" y="6684"/>
                      <a:pt x="4653" y="7433"/>
                      <a:pt x="4653" y="8489"/>
                    </a:cubicBezTo>
                    <a:cubicBezTo>
                      <a:pt x="4653" y="9533"/>
                      <a:pt x="4007" y="10282"/>
                      <a:pt x="3076" y="10282"/>
                    </a:cubicBezTo>
                    <a:cubicBezTo>
                      <a:pt x="2475" y="10282"/>
                      <a:pt x="1964" y="9839"/>
                      <a:pt x="1680" y="9533"/>
                    </a:cubicBezTo>
                    <a:cubicBezTo>
                      <a:pt x="1499" y="9340"/>
                      <a:pt x="1238" y="9226"/>
                      <a:pt x="965" y="9226"/>
                    </a:cubicBezTo>
                    <a:cubicBezTo>
                      <a:pt x="432" y="9226"/>
                      <a:pt x="1" y="9657"/>
                      <a:pt x="1" y="10191"/>
                    </a:cubicBezTo>
                    <a:lnTo>
                      <a:pt x="523" y="15638"/>
                    </a:lnTo>
                    <a:lnTo>
                      <a:pt x="568" y="15638"/>
                    </a:lnTo>
                    <a:lnTo>
                      <a:pt x="6412" y="15070"/>
                    </a:lnTo>
                    <a:cubicBezTo>
                      <a:pt x="7297" y="15070"/>
                      <a:pt x="7717" y="16137"/>
                      <a:pt x="7082" y="16738"/>
                    </a:cubicBezTo>
                    <a:cubicBezTo>
                      <a:pt x="6764" y="17022"/>
                      <a:pt x="6333" y="17544"/>
                      <a:pt x="6333" y="18134"/>
                    </a:cubicBezTo>
                    <a:cubicBezTo>
                      <a:pt x="6333" y="19065"/>
                      <a:pt x="7071" y="19723"/>
                      <a:pt x="8126" y="19723"/>
                    </a:cubicBezTo>
                    <a:cubicBezTo>
                      <a:pt x="9181" y="19723"/>
                      <a:pt x="9930" y="19065"/>
                      <a:pt x="9930" y="18134"/>
                    </a:cubicBezTo>
                    <a:cubicBezTo>
                      <a:pt x="9930" y="17544"/>
                      <a:pt x="9488" y="17034"/>
                      <a:pt x="9181" y="16738"/>
                    </a:cubicBezTo>
                    <a:cubicBezTo>
                      <a:pt x="8534" y="16137"/>
                      <a:pt x="8966" y="15070"/>
                      <a:pt x="9839" y="15070"/>
                    </a:cubicBezTo>
                    <a:lnTo>
                      <a:pt x="15695" y="15638"/>
                    </a:lnTo>
                    <a:lnTo>
                      <a:pt x="15729" y="15638"/>
                    </a:lnTo>
                    <a:lnTo>
                      <a:pt x="16251" y="10213"/>
                    </a:lnTo>
                    <a:cubicBezTo>
                      <a:pt x="16251" y="9680"/>
                      <a:pt x="15820" y="9249"/>
                      <a:pt x="15286" y="9249"/>
                    </a:cubicBezTo>
                    <a:cubicBezTo>
                      <a:pt x="15274" y="9248"/>
                      <a:pt x="15262" y="9248"/>
                      <a:pt x="15251" y="9248"/>
                    </a:cubicBezTo>
                    <a:cubicBezTo>
                      <a:pt x="15002" y="9248"/>
                      <a:pt x="14756" y="9360"/>
                      <a:pt x="14583" y="9555"/>
                    </a:cubicBezTo>
                    <a:cubicBezTo>
                      <a:pt x="14299" y="9862"/>
                      <a:pt x="13788" y="10304"/>
                      <a:pt x="13187" y="10304"/>
                    </a:cubicBezTo>
                    <a:cubicBezTo>
                      <a:pt x="12256" y="10304"/>
                      <a:pt x="11610" y="9555"/>
                      <a:pt x="11610" y="8500"/>
                    </a:cubicBezTo>
                    <a:cubicBezTo>
                      <a:pt x="11610" y="7445"/>
                      <a:pt x="12256" y="6707"/>
                      <a:pt x="13187" y="6707"/>
                    </a:cubicBezTo>
                    <a:cubicBezTo>
                      <a:pt x="13788" y="6707"/>
                      <a:pt x="14299" y="7138"/>
                      <a:pt x="14583" y="7456"/>
                    </a:cubicBezTo>
                    <a:cubicBezTo>
                      <a:pt x="14764" y="7649"/>
                      <a:pt x="15025" y="7762"/>
                      <a:pt x="15286" y="7762"/>
                    </a:cubicBezTo>
                    <a:cubicBezTo>
                      <a:pt x="15831" y="7762"/>
                      <a:pt x="16262" y="7320"/>
                      <a:pt x="16262" y="6786"/>
                    </a:cubicBezTo>
                    <a:lnTo>
                      <a:pt x="15695" y="942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9306" y="0"/>
                      <a:pt x="8875" y="443"/>
                      <a:pt x="8875" y="976"/>
                    </a:cubicBezTo>
                    <a:cubicBezTo>
                      <a:pt x="8863" y="1237"/>
                      <a:pt x="8977" y="1498"/>
                      <a:pt x="9181" y="1680"/>
                    </a:cubicBezTo>
                    <a:cubicBezTo>
                      <a:pt x="9488" y="1964"/>
                      <a:pt x="9930" y="2486"/>
                      <a:pt x="9930" y="3076"/>
                    </a:cubicBezTo>
                    <a:cubicBezTo>
                      <a:pt x="9930" y="4006"/>
                      <a:pt x="9181" y="4664"/>
                      <a:pt x="8126" y="4664"/>
                    </a:cubicBezTo>
                    <a:cubicBezTo>
                      <a:pt x="7071" y="4664"/>
                      <a:pt x="6333" y="4006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5" y="1498"/>
                      <a:pt x="7388" y="1237"/>
                      <a:pt x="7388" y="976"/>
                    </a:cubicBezTo>
                    <a:cubicBezTo>
                      <a:pt x="7388" y="443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4554375" y="2513050"/>
                <a:ext cx="580750" cy="492825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13" extrusionOk="0">
                    <a:moveTo>
                      <a:pt x="11576" y="1"/>
                    </a:moveTo>
                    <a:cubicBezTo>
                      <a:pt x="10520" y="1"/>
                      <a:pt x="9771" y="648"/>
                      <a:pt x="9771" y="1578"/>
                    </a:cubicBezTo>
                    <a:cubicBezTo>
                      <a:pt x="9771" y="2180"/>
                      <a:pt x="10214" y="2690"/>
                      <a:pt x="10532" y="2974"/>
                    </a:cubicBezTo>
                    <a:cubicBezTo>
                      <a:pt x="11167" y="3576"/>
                      <a:pt x="10736" y="4642"/>
                      <a:pt x="9862" y="4642"/>
                    </a:cubicBezTo>
                    <a:lnTo>
                      <a:pt x="4052" y="4075"/>
                    </a:lnTo>
                    <a:lnTo>
                      <a:pt x="4086" y="4427"/>
                    </a:lnTo>
                    <a:lnTo>
                      <a:pt x="4653" y="10282"/>
                    </a:lnTo>
                    <a:cubicBezTo>
                      <a:pt x="4653" y="10815"/>
                      <a:pt x="4222" y="11247"/>
                      <a:pt x="3689" y="11247"/>
                    </a:cubicBezTo>
                    <a:cubicBezTo>
                      <a:pt x="3676" y="11247"/>
                      <a:pt x="3664" y="11247"/>
                      <a:pt x="3652" y="11247"/>
                    </a:cubicBezTo>
                    <a:cubicBezTo>
                      <a:pt x="3394" y="11247"/>
                      <a:pt x="3158" y="11135"/>
                      <a:pt x="2974" y="10940"/>
                    </a:cubicBezTo>
                    <a:cubicBezTo>
                      <a:pt x="2690" y="10634"/>
                      <a:pt x="2180" y="10191"/>
                      <a:pt x="1578" y="10191"/>
                    </a:cubicBezTo>
                    <a:cubicBezTo>
                      <a:pt x="648" y="10191"/>
                      <a:pt x="1" y="10940"/>
                      <a:pt x="1" y="11996"/>
                    </a:cubicBezTo>
                    <a:cubicBezTo>
                      <a:pt x="1" y="13051"/>
                      <a:pt x="648" y="13789"/>
                      <a:pt x="1578" y="13789"/>
                    </a:cubicBezTo>
                    <a:cubicBezTo>
                      <a:pt x="2180" y="13789"/>
                      <a:pt x="2690" y="13357"/>
                      <a:pt x="2974" y="13040"/>
                    </a:cubicBezTo>
                    <a:cubicBezTo>
                      <a:pt x="3167" y="12847"/>
                      <a:pt x="3416" y="12733"/>
                      <a:pt x="3689" y="12733"/>
                    </a:cubicBezTo>
                    <a:cubicBezTo>
                      <a:pt x="4222" y="12733"/>
                      <a:pt x="4653" y="13176"/>
                      <a:pt x="4653" y="13709"/>
                    </a:cubicBezTo>
                    <a:lnTo>
                      <a:pt x="4131" y="19156"/>
                    </a:lnTo>
                    <a:lnTo>
                      <a:pt x="9862" y="19712"/>
                    </a:lnTo>
                    <a:cubicBezTo>
                      <a:pt x="10395" y="19712"/>
                      <a:pt x="10838" y="19281"/>
                      <a:pt x="10838" y="18736"/>
                    </a:cubicBezTo>
                    <a:cubicBezTo>
                      <a:pt x="10838" y="18475"/>
                      <a:pt x="10724" y="18214"/>
                      <a:pt x="10532" y="18033"/>
                    </a:cubicBezTo>
                    <a:cubicBezTo>
                      <a:pt x="10214" y="17749"/>
                      <a:pt x="9783" y="17238"/>
                      <a:pt x="9783" y="16637"/>
                    </a:cubicBezTo>
                    <a:cubicBezTo>
                      <a:pt x="9783" y="15706"/>
                      <a:pt x="10520" y="15060"/>
                      <a:pt x="11576" y="15060"/>
                    </a:cubicBezTo>
                    <a:cubicBezTo>
                      <a:pt x="12631" y="15060"/>
                      <a:pt x="13380" y="15706"/>
                      <a:pt x="13380" y="16637"/>
                    </a:cubicBezTo>
                    <a:cubicBezTo>
                      <a:pt x="13380" y="17238"/>
                      <a:pt x="12937" y="17749"/>
                      <a:pt x="12620" y="18033"/>
                    </a:cubicBezTo>
                    <a:cubicBezTo>
                      <a:pt x="12427" y="18214"/>
                      <a:pt x="12313" y="18475"/>
                      <a:pt x="12324" y="18736"/>
                    </a:cubicBezTo>
                    <a:cubicBezTo>
                      <a:pt x="12324" y="19281"/>
                      <a:pt x="12756" y="19712"/>
                      <a:pt x="13289" y="19712"/>
                    </a:cubicBezTo>
                    <a:lnTo>
                      <a:pt x="19110" y="19145"/>
                    </a:lnTo>
                    <a:lnTo>
                      <a:pt x="18577" y="13698"/>
                    </a:lnTo>
                    <a:cubicBezTo>
                      <a:pt x="18588" y="13176"/>
                      <a:pt x="19008" y="12745"/>
                      <a:pt x="19542" y="12733"/>
                    </a:cubicBezTo>
                    <a:cubicBezTo>
                      <a:pt x="19803" y="12733"/>
                      <a:pt x="20064" y="12847"/>
                      <a:pt x="20245" y="13040"/>
                    </a:cubicBezTo>
                    <a:cubicBezTo>
                      <a:pt x="20529" y="13357"/>
                      <a:pt x="21040" y="13789"/>
                      <a:pt x="21641" y="13789"/>
                    </a:cubicBezTo>
                    <a:cubicBezTo>
                      <a:pt x="22572" y="13789"/>
                      <a:pt x="23230" y="13051"/>
                      <a:pt x="23230" y="11996"/>
                    </a:cubicBezTo>
                    <a:cubicBezTo>
                      <a:pt x="23230" y="10940"/>
                      <a:pt x="22572" y="10191"/>
                      <a:pt x="21641" y="10191"/>
                    </a:cubicBezTo>
                    <a:cubicBezTo>
                      <a:pt x="21040" y="10191"/>
                      <a:pt x="20529" y="10634"/>
                      <a:pt x="20245" y="10940"/>
                    </a:cubicBezTo>
                    <a:cubicBezTo>
                      <a:pt x="20072" y="11135"/>
                      <a:pt x="19826" y="11247"/>
                      <a:pt x="19578" y="11247"/>
                    </a:cubicBezTo>
                    <a:cubicBezTo>
                      <a:pt x="19566" y="11247"/>
                      <a:pt x="19554" y="11247"/>
                      <a:pt x="19542" y="11247"/>
                    </a:cubicBezTo>
                    <a:cubicBezTo>
                      <a:pt x="19008" y="11247"/>
                      <a:pt x="18566" y="10815"/>
                      <a:pt x="18566" y="10282"/>
                    </a:cubicBezTo>
                    <a:lnTo>
                      <a:pt x="19133" y="4427"/>
                    </a:lnTo>
                    <a:lnTo>
                      <a:pt x="19099" y="4075"/>
                    </a:lnTo>
                    <a:lnTo>
                      <a:pt x="13289" y="4642"/>
                    </a:lnTo>
                    <a:cubicBezTo>
                      <a:pt x="12415" y="4642"/>
                      <a:pt x="11984" y="3576"/>
                      <a:pt x="12620" y="2974"/>
                    </a:cubicBezTo>
                    <a:cubicBezTo>
                      <a:pt x="12937" y="2690"/>
                      <a:pt x="13368" y="2180"/>
                      <a:pt x="13368" y="1578"/>
                    </a:cubicBezTo>
                    <a:cubicBezTo>
                      <a:pt x="13368" y="648"/>
                      <a:pt x="12631" y="1"/>
                      <a:pt x="11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5308725" y="2512775"/>
                <a:ext cx="579325" cy="492800"/>
              </a:xfrm>
              <a:custGeom>
                <a:avLst/>
                <a:gdLst/>
                <a:ahLst/>
                <a:cxnLst/>
                <a:rect l="l" t="t" r="r" b="b"/>
                <a:pathLst>
                  <a:path w="23173" h="19712" extrusionOk="0">
                    <a:moveTo>
                      <a:pt x="11655" y="1"/>
                    </a:moveTo>
                    <a:cubicBezTo>
                      <a:pt x="10600" y="1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4"/>
                    </a:cubicBezTo>
                    <a:cubicBezTo>
                      <a:pt x="11246" y="3575"/>
                      <a:pt x="10815" y="4642"/>
                      <a:pt x="9941" y="4642"/>
                    </a:cubicBezTo>
                    <a:lnTo>
                      <a:pt x="4120" y="4074"/>
                    </a:lnTo>
                    <a:lnTo>
                      <a:pt x="4086" y="4449"/>
                    </a:lnTo>
                    <a:lnTo>
                      <a:pt x="4653" y="10293"/>
                    </a:lnTo>
                    <a:cubicBezTo>
                      <a:pt x="4653" y="10826"/>
                      <a:pt x="4222" y="11269"/>
                      <a:pt x="3689" y="11269"/>
                    </a:cubicBezTo>
                    <a:cubicBezTo>
                      <a:pt x="3416" y="11269"/>
                      <a:pt x="3167" y="11156"/>
                      <a:pt x="2985" y="10963"/>
                    </a:cubicBezTo>
                    <a:cubicBezTo>
                      <a:pt x="2701" y="10645"/>
                      <a:pt x="2179" y="10214"/>
                      <a:pt x="1578" y="10214"/>
                    </a:cubicBezTo>
                    <a:cubicBezTo>
                      <a:pt x="659" y="10214"/>
                      <a:pt x="1" y="10951"/>
                      <a:pt x="1" y="12007"/>
                    </a:cubicBezTo>
                    <a:cubicBezTo>
                      <a:pt x="1" y="13062"/>
                      <a:pt x="647" y="13811"/>
                      <a:pt x="1578" y="13811"/>
                    </a:cubicBezTo>
                    <a:cubicBezTo>
                      <a:pt x="2179" y="13811"/>
                      <a:pt x="2690" y="13368"/>
                      <a:pt x="2985" y="13062"/>
                    </a:cubicBezTo>
                    <a:cubicBezTo>
                      <a:pt x="3158" y="12867"/>
                      <a:pt x="3394" y="12755"/>
                      <a:pt x="3651" y="12755"/>
                    </a:cubicBezTo>
                    <a:cubicBezTo>
                      <a:pt x="3664" y="12755"/>
                      <a:pt x="3676" y="12755"/>
                      <a:pt x="3689" y="12756"/>
                    </a:cubicBezTo>
                    <a:cubicBezTo>
                      <a:pt x="4222" y="12756"/>
                      <a:pt x="4653" y="13187"/>
                      <a:pt x="4653" y="13720"/>
                    </a:cubicBezTo>
                    <a:lnTo>
                      <a:pt x="4131" y="19144"/>
                    </a:lnTo>
                    <a:lnTo>
                      <a:pt x="9953" y="19712"/>
                    </a:lnTo>
                    <a:cubicBezTo>
                      <a:pt x="10486" y="19712"/>
                      <a:pt x="10917" y="19281"/>
                      <a:pt x="10917" y="18747"/>
                    </a:cubicBezTo>
                    <a:cubicBezTo>
                      <a:pt x="10917" y="18475"/>
                      <a:pt x="10815" y="18225"/>
                      <a:pt x="10611" y="18032"/>
                    </a:cubicBezTo>
                    <a:cubicBezTo>
                      <a:pt x="10304" y="17749"/>
                      <a:pt x="9862" y="17238"/>
                      <a:pt x="9862" y="16648"/>
                    </a:cubicBezTo>
                    <a:cubicBezTo>
                      <a:pt x="9862" y="15717"/>
                      <a:pt x="10611" y="15059"/>
                      <a:pt x="11666" y="15059"/>
                    </a:cubicBezTo>
                    <a:cubicBezTo>
                      <a:pt x="12722" y="15059"/>
                      <a:pt x="13459" y="15706"/>
                      <a:pt x="13459" y="16648"/>
                    </a:cubicBezTo>
                    <a:cubicBezTo>
                      <a:pt x="13459" y="17238"/>
                      <a:pt x="13028" y="17749"/>
                      <a:pt x="12710" y="18032"/>
                    </a:cubicBezTo>
                    <a:cubicBezTo>
                      <a:pt x="12517" y="18225"/>
                      <a:pt x="12404" y="18475"/>
                      <a:pt x="12404" y="18747"/>
                    </a:cubicBezTo>
                    <a:cubicBezTo>
                      <a:pt x="12404" y="19281"/>
                      <a:pt x="12835" y="19712"/>
                      <a:pt x="13380" y="19712"/>
                    </a:cubicBezTo>
                    <a:lnTo>
                      <a:pt x="19054" y="19167"/>
                    </a:lnTo>
                    <a:lnTo>
                      <a:pt x="18520" y="13731"/>
                    </a:lnTo>
                    <a:cubicBezTo>
                      <a:pt x="18520" y="13198"/>
                      <a:pt x="18963" y="12756"/>
                      <a:pt x="19496" y="12756"/>
                    </a:cubicBezTo>
                    <a:cubicBezTo>
                      <a:pt x="19757" y="12756"/>
                      <a:pt x="20018" y="12869"/>
                      <a:pt x="20200" y="13062"/>
                    </a:cubicBezTo>
                    <a:cubicBezTo>
                      <a:pt x="20484" y="13380"/>
                      <a:pt x="20994" y="13811"/>
                      <a:pt x="21596" y="13811"/>
                    </a:cubicBezTo>
                    <a:cubicBezTo>
                      <a:pt x="22526" y="13811"/>
                      <a:pt x="23173" y="13073"/>
                      <a:pt x="23173" y="12018"/>
                    </a:cubicBezTo>
                    <a:cubicBezTo>
                      <a:pt x="23173" y="10963"/>
                      <a:pt x="22526" y="10214"/>
                      <a:pt x="21596" y="10214"/>
                    </a:cubicBezTo>
                    <a:cubicBezTo>
                      <a:pt x="20994" y="10214"/>
                      <a:pt x="20484" y="10656"/>
                      <a:pt x="20200" y="10974"/>
                    </a:cubicBezTo>
                    <a:cubicBezTo>
                      <a:pt x="20018" y="11167"/>
                      <a:pt x="19757" y="11269"/>
                      <a:pt x="19496" y="11269"/>
                    </a:cubicBezTo>
                    <a:cubicBezTo>
                      <a:pt x="18963" y="11269"/>
                      <a:pt x="18520" y="10838"/>
                      <a:pt x="18520" y="10304"/>
                    </a:cubicBezTo>
                    <a:lnTo>
                      <a:pt x="19088" y="4449"/>
                    </a:lnTo>
                    <a:lnTo>
                      <a:pt x="19122" y="4097"/>
                    </a:lnTo>
                    <a:lnTo>
                      <a:pt x="19122" y="4097"/>
                    </a:lnTo>
                    <a:lnTo>
                      <a:pt x="13368" y="4653"/>
                    </a:lnTo>
                    <a:cubicBezTo>
                      <a:pt x="12824" y="4653"/>
                      <a:pt x="12392" y="4211"/>
                      <a:pt x="12404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5309000" y="18463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930" y="1"/>
                    </a:moveTo>
                    <a:lnTo>
                      <a:pt x="4109" y="568"/>
                    </a:lnTo>
                    <a:lnTo>
                      <a:pt x="4086" y="874"/>
                    </a:lnTo>
                    <a:lnTo>
                      <a:pt x="4654" y="6719"/>
                    </a:lnTo>
                    <a:cubicBezTo>
                      <a:pt x="4654" y="7252"/>
                      <a:pt x="4222" y="7694"/>
                      <a:pt x="3689" y="7694"/>
                    </a:cubicBezTo>
                    <a:cubicBezTo>
                      <a:pt x="3417" y="7694"/>
                      <a:pt x="3156" y="7581"/>
                      <a:pt x="2974" y="7388"/>
                    </a:cubicBezTo>
                    <a:cubicBezTo>
                      <a:pt x="2690" y="7070"/>
                      <a:pt x="2180" y="6639"/>
                      <a:pt x="1578" y="6639"/>
                    </a:cubicBezTo>
                    <a:cubicBezTo>
                      <a:pt x="648" y="6639"/>
                      <a:pt x="1" y="7377"/>
                      <a:pt x="1" y="8432"/>
                    </a:cubicBezTo>
                    <a:cubicBezTo>
                      <a:pt x="1" y="9487"/>
                      <a:pt x="648" y="10236"/>
                      <a:pt x="1578" y="10236"/>
                    </a:cubicBezTo>
                    <a:cubicBezTo>
                      <a:pt x="2180" y="10236"/>
                      <a:pt x="2690" y="9794"/>
                      <a:pt x="2974" y="9476"/>
                    </a:cubicBezTo>
                    <a:cubicBezTo>
                      <a:pt x="3147" y="9292"/>
                      <a:pt x="3393" y="9180"/>
                      <a:pt x="3652" y="9180"/>
                    </a:cubicBezTo>
                    <a:cubicBezTo>
                      <a:pt x="3664" y="9180"/>
                      <a:pt x="3677" y="9180"/>
                      <a:pt x="3689" y="9181"/>
                    </a:cubicBezTo>
                    <a:cubicBezTo>
                      <a:pt x="4222" y="9181"/>
                      <a:pt x="4654" y="9612"/>
                      <a:pt x="4654" y="10146"/>
                    </a:cubicBezTo>
                    <a:lnTo>
                      <a:pt x="4132" y="15615"/>
                    </a:lnTo>
                    <a:lnTo>
                      <a:pt x="9942" y="16183"/>
                    </a:lnTo>
                    <a:cubicBezTo>
                      <a:pt x="10815" y="16183"/>
                      <a:pt x="11247" y="15105"/>
                      <a:pt x="10611" y="14503"/>
                    </a:cubicBezTo>
                    <a:cubicBezTo>
                      <a:pt x="10293" y="14219"/>
                      <a:pt x="9862" y="13709"/>
                      <a:pt x="9862" y="13107"/>
                    </a:cubicBezTo>
                    <a:cubicBezTo>
                      <a:pt x="9862" y="12188"/>
                      <a:pt x="10600" y="11530"/>
                      <a:pt x="11655" y="11530"/>
                    </a:cubicBezTo>
                    <a:cubicBezTo>
                      <a:pt x="12711" y="11530"/>
                      <a:pt x="13460" y="12188"/>
                      <a:pt x="13460" y="13107"/>
                    </a:cubicBezTo>
                    <a:cubicBezTo>
                      <a:pt x="13460" y="13709"/>
                      <a:pt x="13017" y="14219"/>
                      <a:pt x="12699" y="14503"/>
                    </a:cubicBezTo>
                    <a:cubicBezTo>
                      <a:pt x="12064" y="15105"/>
                      <a:pt x="12495" y="16183"/>
                      <a:pt x="13369" y="16183"/>
                    </a:cubicBezTo>
                    <a:lnTo>
                      <a:pt x="19043" y="15638"/>
                    </a:lnTo>
                    <a:lnTo>
                      <a:pt x="18509" y="10157"/>
                    </a:lnTo>
                    <a:cubicBezTo>
                      <a:pt x="18509" y="9612"/>
                      <a:pt x="18952" y="9181"/>
                      <a:pt x="19485" y="9181"/>
                    </a:cubicBezTo>
                    <a:cubicBezTo>
                      <a:pt x="19746" y="9181"/>
                      <a:pt x="20007" y="9294"/>
                      <a:pt x="20189" y="9487"/>
                    </a:cubicBezTo>
                    <a:cubicBezTo>
                      <a:pt x="20473" y="9805"/>
                      <a:pt x="20983" y="10236"/>
                      <a:pt x="21585" y="10236"/>
                    </a:cubicBezTo>
                    <a:cubicBezTo>
                      <a:pt x="22515" y="10236"/>
                      <a:pt x="23173" y="9499"/>
                      <a:pt x="23173" y="8443"/>
                    </a:cubicBezTo>
                    <a:cubicBezTo>
                      <a:pt x="23173" y="7388"/>
                      <a:pt x="22504" y="6628"/>
                      <a:pt x="21573" y="6628"/>
                    </a:cubicBezTo>
                    <a:cubicBezTo>
                      <a:pt x="20972" y="6628"/>
                      <a:pt x="20461" y="7070"/>
                      <a:pt x="20177" y="7377"/>
                    </a:cubicBezTo>
                    <a:cubicBezTo>
                      <a:pt x="19985" y="7570"/>
                      <a:pt x="19735" y="7683"/>
                      <a:pt x="19463" y="7683"/>
                    </a:cubicBezTo>
                    <a:cubicBezTo>
                      <a:pt x="18929" y="7683"/>
                      <a:pt x="18498" y="7252"/>
                      <a:pt x="18498" y="6707"/>
                    </a:cubicBezTo>
                    <a:lnTo>
                      <a:pt x="19065" y="863"/>
                    </a:lnTo>
                    <a:lnTo>
                      <a:pt x="19031" y="545"/>
                    </a:lnTo>
                    <a:lnTo>
                      <a:pt x="13357" y="1"/>
                    </a:lnTo>
                    <a:cubicBezTo>
                      <a:pt x="12824" y="1"/>
                      <a:pt x="12393" y="432"/>
                      <a:pt x="12393" y="965"/>
                    </a:cubicBezTo>
                    <a:cubicBezTo>
                      <a:pt x="12381" y="1238"/>
                      <a:pt x="12495" y="1487"/>
                      <a:pt x="12688" y="1669"/>
                    </a:cubicBezTo>
                    <a:cubicBezTo>
                      <a:pt x="13006" y="1952"/>
                      <a:pt x="13437" y="2474"/>
                      <a:pt x="13437" y="3065"/>
                    </a:cubicBezTo>
                    <a:cubicBezTo>
                      <a:pt x="13437" y="3995"/>
                      <a:pt x="12699" y="4653"/>
                      <a:pt x="11644" y="4653"/>
                    </a:cubicBezTo>
                    <a:cubicBezTo>
                      <a:pt x="10589" y="4653"/>
                      <a:pt x="9851" y="3995"/>
                      <a:pt x="9851" y="3065"/>
                    </a:cubicBezTo>
                    <a:cubicBezTo>
                      <a:pt x="9851" y="2474"/>
                      <a:pt x="10282" y="1964"/>
                      <a:pt x="10600" y="1669"/>
                    </a:cubicBezTo>
                    <a:cubicBezTo>
                      <a:pt x="11235" y="1067"/>
                      <a:pt x="10804" y="1"/>
                      <a:pt x="9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5308725" y="1382525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655" y="1"/>
                    </a:moveTo>
                    <a:cubicBezTo>
                      <a:pt x="10600" y="1"/>
                      <a:pt x="9862" y="659"/>
                      <a:pt x="9862" y="1578"/>
                    </a:cubicBezTo>
                    <a:cubicBezTo>
                      <a:pt x="9862" y="2180"/>
                      <a:pt x="10293" y="2690"/>
                      <a:pt x="10611" y="2985"/>
                    </a:cubicBezTo>
                    <a:cubicBezTo>
                      <a:pt x="10804" y="3167"/>
                      <a:pt x="10917" y="3417"/>
                      <a:pt x="10906" y="3689"/>
                    </a:cubicBezTo>
                    <a:cubicBezTo>
                      <a:pt x="10906" y="4222"/>
                      <a:pt x="10475" y="4654"/>
                      <a:pt x="9941" y="4654"/>
                    </a:cubicBezTo>
                    <a:lnTo>
                      <a:pt x="4109" y="4086"/>
                    </a:lnTo>
                    <a:lnTo>
                      <a:pt x="4097" y="4279"/>
                    </a:lnTo>
                    <a:lnTo>
                      <a:pt x="4665" y="10135"/>
                    </a:lnTo>
                    <a:cubicBezTo>
                      <a:pt x="4665" y="10668"/>
                      <a:pt x="4222" y="11099"/>
                      <a:pt x="3689" y="11099"/>
                    </a:cubicBezTo>
                    <a:cubicBezTo>
                      <a:pt x="3416" y="11099"/>
                      <a:pt x="3167" y="10997"/>
                      <a:pt x="2985" y="10793"/>
                    </a:cubicBezTo>
                    <a:cubicBezTo>
                      <a:pt x="2701" y="10486"/>
                      <a:pt x="2179" y="10044"/>
                      <a:pt x="1589" y="10044"/>
                    </a:cubicBezTo>
                    <a:cubicBezTo>
                      <a:pt x="659" y="10044"/>
                      <a:pt x="1" y="10793"/>
                      <a:pt x="1" y="11848"/>
                    </a:cubicBezTo>
                    <a:cubicBezTo>
                      <a:pt x="1" y="12903"/>
                      <a:pt x="659" y="13641"/>
                      <a:pt x="1589" y="13641"/>
                    </a:cubicBezTo>
                    <a:cubicBezTo>
                      <a:pt x="2179" y="13641"/>
                      <a:pt x="2690" y="13210"/>
                      <a:pt x="2985" y="12892"/>
                    </a:cubicBezTo>
                    <a:cubicBezTo>
                      <a:pt x="3167" y="12699"/>
                      <a:pt x="3416" y="12586"/>
                      <a:pt x="3689" y="12586"/>
                    </a:cubicBezTo>
                    <a:cubicBezTo>
                      <a:pt x="4222" y="12586"/>
                      <a:pt x="4665" y="13017"/>
                      <a:pt x="4665" y="13562"/>
                    </a:cubicBezTo>
                    <a:lnTo>
                      <a:pt x="4120" y="19111"/>
                    </a:lnTo>
                    <a:lnTo>
                      <a:pt x="9941" y="18543"/>
                    </a:lnTo>
                    <a:cubicBezTo>
                      <a:pt x="9946" y="18543"/>
                      <a:pt x="9950" y="18543"/>
                      <a:pt x="9955" y="18543"/>
                    </a:cubicBezTo>
                    <a:cubicBezTo>
                      <a:pt x="10820" y="18543"/>
                      <a:pt x="11243" y="19613"/>
                      <a:pt x="10611" y="20211"/>
                    </a:cubicBezTo>
                    <a:cubicBezTo>
                      <a:pt x="10293" y="20495"/>
                      <a:pt x="9851" y="21006"/>
                      <a:pt x="9851" y="21607"/>
                    </a:cubicBezTo>
                    <a:cubicBezTo>
                      <a:pt x="9851" y="22538"/>
                      <a:pt x="10600" y="23185"/>
                      <a:pt x="11655" y="23185"/>
                    </a:cubicBezTo>
                    <a:cubicBezTo>
                      <a:pt x="12710" y="23185"/>
                      <a:pt x="13448" y="22538"/>
                      <a:pt x="13448" y="21607"/>
                    </a:cubicBezTo>
                    <a:cubicBezTo>
                      <a:pt x="13448" y="21006"/>
                      <a:pt x="13017" y="20495"/>
                      <a:pt x="12699" y="20211"/>
                    </a:cubicBezTo>
                    <a:cubicBezTo>
                      <a:pt x="12067" y="19613"/>
                      <a:pt x="12479" y="18543"/>
                      <a:pt x="13355" y="18543"/>
                    </a:cubicBezTo>
                    <a:cubicBezTo>
                      <a:pt x="13359" y="18543"/>
                      <a:pt x="13364" y="18543"/>
                      <a:pt x="13368" y="18543"/>
                    </a:cubicBezTo>
                    <a:lnTo>
                      <a:pt x="19042" y="19088"/>
                    </a:lnTo>
                    <a:lnTo>
                      <a:pt x="19042" y="19088"/>
                    </a:lnTo>
                    <a:lnTo>
                      <a:pt x="18509" y="13550"/>
                    </a:lnTo>
                    <a:cubicBezTo>
                      <a:pt x="18509" y="13017"/>
                      <a:pt x="18940" y="12586"/>
                      <a:pt x="19474" y="12586"/>
                    </a:cubicBezTo>
                    <a:cubicBezTo>
                      <a:pt x="19746" y="12586"/>
                      <a:pt x="19996" y="12688"/>
                      <a:pt x="20188" y="12892"/>
                    </a:cubicBezTo>
                    <a:cubicBezTo>
                      <a:pt x="20472" y="13198"/>
                      <a:pt x="20983" y="13641"/>
                      <a:pt x="21584" y="13641"/>
                    </a:cubicBezTo>
                    <a:cubicBezTo>
                      <a:pt x="22515" y="13641"/>
                      <a:pt x="23162" y="12892"/>
                      <a:pt x="23162" y="11837"/>
                    </a:cubicBezTo>
                    <a:cubicBezTo>
                      <a:pt x="23162" y="10793"/>
                      <a:pt x="22515" y="10044"/>
                      <a:pt x="21584" y="10044"/>
                    </a:cubicBezTo>
                    <a:cubicBezTo>
                      <a:pt x="20983" y="10044"/>
                      <a:pt x="20472" y="10486"/>
                      <a:pt x="20188" y="10793"/>
                    </a:cubicBezTo>
                    <a:cubicBezTo>
                      <a:pt x="19996" y="10986"/>
                      <a:pt x="19746" y="11099"/>
                      <a:pt x="19474" y="11099"/>
                    </a:cubicBezTo>
                    <a:cubicBezTo>
                      <a:pt x="18940" y="11099"/>
                      <a:pt x="18509" y="10668"/>
                      <a:pt x="18509" y="10123"/>
                    </a:cubicBezTo>
                    <a:lnTo>
                      <a:pt x="19076" y="4279"/>
                    </a:lnTo>
                    <a:lnTo>
                      <a:pt x="19088" y="4097"/>
                    </a:lnTo>
                    <a:lnTo>
                      <a:pt x="13357" y="4654"/>
                    </a:lnTo>
                    <a:cubicBezTo>
                      <a:pt x="12835" y="4642"/>
                      <a:pt x="12404" y="4222"/>
                      <a:pt x="12404" y="3689"/>
                    </a:cubicBezTo>
                    <a:cubicBezTo>
                      <a:pt x="12392" y="3417"/>
                      <a:pt x="12506" y="3167"/>
                      <a:pt x="12699" y="2985"/>
                    </a:cubicBezTo>
                    <a:cubicBezTo>
                      <a:pt x="13017" y="2702"/>
                      <a:pt x="13448" y="2180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5308725" y="2134050"/>
                <a:ext cx="491100" cy="495075"/>
              </a:xfrm>
              <a:custGeom>
                <a:avLst/>
                <a:gdLst/>
                <a:ahLst/>
                <a:cxnLst/>
                <a:rect l="l" t="t" r="r" b="b"/>
                <a:pathLst>
                  <a:path w="19644" h="19803" extrusionOk="0">
                    <a:moveTo>
                      <a:pt x="11655" y="0"/>
                    </a:moveTo>
                    <a:cubicBezTo>
                      <a:pt x="10600" y="0"/>
                      <a:pt x="9862" y="658"/>
                      <a:pt x="9862" y="1589"/>
                    </a:cubicBezTo>
                    <a:cubicBezTo>
                      <a:pt x="9862" y="2179"/>
                      <a:pt x="10293" y="2690"/>
                      <a:pt x="10611" y="2985"/>
                    </a:cubicBezTo>
                    <a:cubicBezTo>
                      <a:pt x="11246" y="3586"/>
                      <a:pt x="10815" y="4653"/>
                      <a:pt x="9941" y="4653"/>
                    </a:cubicBezTo>
                    <a:lnTo>
                      <a:pt x="4120" y="4085"/>
                    </a:lnTo>
                    <a:lnTo>
                      <a:pt x="4086" y="4471"/>
                    </a:lnTo>
                    <a:lnTo>
                      <a:pt x="4653" y="10315"/>
                    </a:lnTo>
                    <a:cubicBezTo>
                      <a:pt x="4653" y="10849"/>
                      <a:pt x="4222" y="11291"/>
                      <a:pt x="3689" y="11291"/>
                    </a:cubicBezTo>
                    <a:cubicBezTo>
                      <a:pt x="3416" y="11291"/>
                      <a:pt x="3167" y="11178"/>
                      <a:pt x="2974" y="10985"/>
                    </a:cubicBezTo>
                    <a:cubicBezTo>
                      <a:pt x="2690" y="10667"/>
                      <a:pt x="2179" y="10236"/>
                      <a:pt x="1578" y="10236"/>
                    </a:cubicBezTo>
                    <a:cubicBezTo>
                      <a:pt x="647" y="10236"/>
                      <a:pt x="1" y="10974"/>
                      <a:pt x="1" y="12029"/>
                    </a:cubicBezTo>
                    <a:cubicBezTo>
                      <a:pt x="1" y="13084"/>
                      <a:pt x="647" y="13833"/>
                      <a:pt x="1578" y="13833"/>
                    </a:cubicBezTo>
                    <a:cubicBezTo>
                      <a:pt x="2179" y="13833"/>
                      <a:pt x="2690" y="13391"/>
                      <a:pt x="2974" y="13084"/>
                    </a:cubicBezTo>
                    <a:cubicBezTo>
                      <a:pt x="3147" y="12889"/>
                      <a:pt x="3393" y="12777"/>
                      <a:pt x="3651" y="12777"/>
                    </a:cubicBezTo>
                    <a:cubicBezTo>
                      <a:pt x="3664" y="12777"/>
                      <a:pt x="3676" y="12777"/>
                      <a:pt x="3689" y="12778"/>
                    </a:cubicBezTo>
                    <a:cubicBezTo>
                      <a:pt x="4222" y="12778"/>
                      <a:pt x="4653" y="13209"/>
                      <a:pt x="4653" y="13742"/>
                    </a:cubicBezTo>
                    <a:lnTo>
                      <a:pt x="4120" y="19235"/>
                    </a:lnTo>
                    <a:lnTo>
                      <a:pt x="9941" y="19802"/>
                    </a:lnTo>
                    <a:cubicBezTo>
                      <a:pt x="10815" y="19802"/>
                      <a:pt x="11246" y="18736"/>
                      <a:pt x="10600" y="18134"/>
                    </a:cubicBezTo>
                    <a:cubicBezTo>
                      <a:pt x="10293" y="17850"/>
                      <a:pt x="9851" y="17328"/>
                      <a:pt x="9851" y="16738"/>
                    </a:cubicBezTo>
                    <a:cubicBezTo>
                      <a:pt x="9851" y="15808"/>
                      <a:pt x="10600" y="15150"/>
                      <a:pt x="11655" y="15150"/>
                    </a:cubicBezTo>
                    <a:cubicBezTo>
                      <a:pt x="12710" y="15150"/>
                      <a:pt x="13448" y="15808"/>
                      <a:pt x="13448" y="16738"/>
                    </a:cubicBezTo>
                    <a:cubicBezTo>
                      <a:pt x="13448" y="17328"/>
                      <a:pt x="13017" y="17839"/>
                      <a:pt x="12699" y="18134"/>
                    </a:cubicBezTo>
                    <a:cubicBezTo>
                      <a:pt x="12063" y="18736"/>
                      <a:pt x="12483" y="19802"/>
                      <a:pt x="13368" y="19802"/>
                    </a:cubicBezTo>
                    <a:lnTo>
                      <a:pt x="19110" y="19246"/>
                    </a:lnTo>
                    <a:lnTo>
                      <a:pt x="19644" y="13754"/>
                    </a:lnTo>
                    <a:cubicBezTo>
                      <a:pt x="19644" y="13220"/>
                      <a:pt x="19201" y="12789"/>
                      <a:pt x="18668" y="12789"/>
                    </a:cubicBezTo>
                    <a:cubicBezTo>
                      <a:pt x="18407" y="12789"/>
                      <a:pt x="18146" y="12891"/>
                      <a:pt x="17964" y="13096"/>
                    </a:cubicBezTo>
                    <a:cubicBezTo>
                      <a:pt x="17681" y="13402"/>
                      <a:pt x="17170" y="13845"/>
                      <a:pt x="16568" y="13845"/>
                    </a:cubicBezTo>
                    <a:cubicBezTo>
                      <a:pt x="15638" y="13845"/>
                      <a:pt x="14991" y="13096"/>
                      <a:pt x="14991" y="12052"/>
                    </a:cubicBezTo>
                    <a:cubicBezTo>
                      <a:pt x="14991" y="10996"/>
                      <a:pt x="15638" y="10247"/>
                      <a:pt x="16568" y="10247"/>
                    </a:cubicBezTo>
                    <a:cubicBezTo>
                      <a:pt x="17170" y="10247"/>
                      <a:pt x="17681" y="10690"/>
                      <a:pt x="17964" y="10996"/>
                    </a:cubicBezTo>
                    <a:cubicBezTo>
                      <a:pt x="18146" y="11189"/>
                      <a:pt x="18407" y="11303"/>
                      <a:pt x="18668" y="11303"/>
                    </a:cubicBezTo>
                    <a:cubicBezTo>
                      <a:pt x="19201" y="11303"/>
                      <a:pt x="19644" y="10871"/>
                      <a:pt x="19644" y="10327"/>
                    </a:cubicBezTo>
                    <a:lnTo>
                      <a:pt x="19076" y="4483"/>
                    </a:lnTo>
                    <a:lnTo>
                      <a:pt x="19042" y="4108"/>
                    </a:lnTo>
                    <a:lnTo>
                      <a:pt x="13368" y="4664"/>
                    </a:lnTo>
                    <a:cubicBezTo>
                      <a:pt x="12824" y="4653"/>
                      <a:pt x="12392" y="4222"/>
                      <a:pt x="12404" y="3688"/>
                    </a:cubicBezTo>
                    <a:cubicBezTo>
                      <a:pt x="12392" y="3416"/>
                      <a:pt x="12506" y="3166"/>
                      <a:pt x="12699" y="2985"/>
                    </a:cubicBezTo>
                    <a:cubicBezTo>
                      <a:pt x="13017" y="2701"/>
                      <a:pt x="13448" y="2179"/>
                      <a:pt x="13448" y="1589"/>
                    </a:cubicBezTo>
                    <a:cubicBezTo>
                      <a:pt x="13448" y="658"/>
                      <a:pt x="12710" y="0"/>
                      <a:pt x="11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5018500" y="2134325"/>
                <a:ext cx="406275" cy="582750"/>
              </a:xfrm>
              <a:custGeom>
                <a:avLst/>
                <a:gdLst/>
                <a:ahLst/>
                <a:cxnLst/>
                <a:rect l="l" t="t" r="r" b="b"/>
                <a:pathLst>
                  <a:path w="16251" h="23310" extrusionOk="0">
                    <a:moveTo>
                      <a:pt x="8137" y="1"/>
                    </a:moveTo>
                    <a:cubicBezTo>
                      <a:pt x="7082" y="1"/>
                      <a:pt x="6333" y="647"/>
                      <a:pt x="6333" y="1578"/>
                    </a:cubicBezTo>
                    <a:cubicBezTo>
                      <a:pt x="6333" y="2179"/>
                      <a:pt x="6775" y="2690"/>
                      <a:pt x="7082" y="2974"/>
                    </a:cubicBezTo>
                    <a:cubicBezTo>
                      <a:pt x="7729" y="3575"/>
                      <a:pt x="7297" y="4642"/>
                      <a:pt x="6424" y="4642"/>
                    </a:cubicBezTo>
                    <a:lnTo>
                      <a:pt x="568" y="4074"/>
                    </a:lnTo>
                    <a:lnTo>
                      <a:pt x="534" y="4074"/>
                    </a:lnTo>
                    <a:lnTo>
                      <a:pt x="568" y="4449"/>
                    </a:lnTo>
                    <a:lnTo>
                      <a:pt x="1" y="10293"/>
                    </a:lnTo>
                    <a:cubicBezTo>
                      <a:pt x="1" y="10838"/>
                      <a:pt x="432" y="11269"/>
                      <a:pt x="965" y="11269"/>
                    </a:cubicBezTo>
                    <a:cubicBezTo>
                      <a:pt x="1238" y="11269"/>
                      <a:pt x="1499" y="11156"/>
                      <a:pt x="1680" y="10963"/>
                    </a:cubicBezTo>
                    <a:cubicBezTo>
                      <a:pt x="1964" y="10656"/>
                      <a:pt x="2475" y="10214"/>
                      <a:pt x="3076" y="10214"/>
                    </a:cubicBezTo>
                    <a:cubicBezTo>
                      <a:pt x="4007" y="10214"/>
                      <a:pt x="4653" y="10951"/>
                      <a:pt x="4653" y="12007"/>
                    </a:cubicBezTo>
                    <a:cubicBezTo>
                      <a:pt x="4653" y="13062"/>
                      <a:pt x="4007" y="13811"/>
                      <a:pt x="3076" y="13811"/>
                    </a:cubicBezTo>
                    <a:cubicBezTo>
                      <a:pt x="2475" y="13811"/>
                      <a:pt x="1964" y="13368"/>
                      <a:pt x="1680" y="13062"/>
                    </a:cubicBezTo>
                    <a:cubicBezTo>
                      <a:pt x="1499" y="12858"/>
                      <a:pt x="1238" y="12756"/>
                      <a:pt x="965" y="12756"/>
                    </a:cubicBezTo>
                    <a:cubicBezTo>
                      <a:pt x="432" y="12756"/>
                      <a:pt x="1" y="13187"/>
                      <a:pt x="1" y="13720"/>
                    </a:cubicBezTo>
                    <a:lnTo>
                      <a:pt x="534" y="19224"/>
                    </a:lnTo>
                    <a:lnTo>
                      <a:pt x="568" y="19224"/>
                    </a:lnTo>
                    <a:lnTo>
                      <a:pt x="6412" y="18656"/>
                    </a:lnTo>
                    <a:cubicBezTo>
                      <a:pt x="6957" y="18656"/>
                      <a:pt x="7388" y="19088"/>
                      <a:pt x="7388" y="19621"/>
                    </a:cubicBezTo>
                    <a:cubicBezTo>
                      <a:pt x="7388" y="19893"/>
                      <a:pt x="7275" y="20143"/>
                      <a:pt x="7082" y="20336"/>
                    </a:cubicBezTo>
                    <a:cubicBezTo>
                      <a:pt x="6764" y="20620"/>
                      <a:pt x="6333" y="21130"/>
                      <a:pt x="6333" y="21732"/>
                    </a:cubicBezTo>
                    <a:cubicBezTo>
                      <a:pt x="6333" y="22662"/>
                      <a:pt x="7071" y="23309"/>
                      <a:pt x="8126" y="23309"/>
                    </a:cubicBezTo>
                    <a:cubicBezTo>
                      <a:pt x="9181" y="23309"/>
                      <a:pt x="9930" y="22662"/>
                      <a:pt x="9930" y="21732"/>
                    </a:cubicBezTo>
                    <a:cubicBezTo>
                      <a:pt x="9930" y="21130"/>
                      <a:pt x="9488" y="20620"/>
                      <a:pt x="9181" y="20336"/>
                    </a:cubicBezTo>
                    <a:cubicBezTo>
                      <a:pt x="8977" y="20143"/>
                      <a:pt x="8875" y="19893"/>
                      <a:pt x="8875" y="19621"/>
                    </a:cubicBezTo>
                    <a:cubicBezTo>
                      <a:pt x="8875" y="19088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6251" y="13743"/>
                    </a:lnTo>
                    <a:cubicBezTo>
                      <a:pt x="16251" y="13198"/>
                      <a:pt x="15820" y="12767"/>
                      <a:pt x="15286" y="12767"/>
                    </a:cubicBezTo>
                    <a:cubicBezTo>
                      <a:pt x="15014" y="12767"/>
                      <a:pt x="14764" y="12880"/>
                      <a:pt x="14583" y="13073"/>
                    </a:cubicBezTo>
                    <a:cubicBezTo>
                      <a:pt x="14299" y="13380"/>
                      <a:pt x="13777" y="13822"/>
                      <a:pt x="13176" y="13822"/>
                    </a:cubicBezTo>
                    <a:cubicBezTo>
                      <a:pt x="12256" y="13822"/>
                      <a:pt x="11598" y="13085"/>
                      <a:pt x="11598" y="12029"/>
                    </a:cubicBezTo>
                    <a:cubicBezTo>
                      <a:pt x="11598" y="10974"/>
                      <a:pt x="12256" y="10225"/>
                      <a:pt x="13176" y="10225"/>
                    </a:cubicBezTo>
                    <a:cubicBezTo>
                      <a:pt x="13777" y="10225"/>
                      <a:pt x="14288" y="10668"/>
                      <a:pt x="14583" y="10974"/>
                    </a:cubicBezTo>
                    <a:cubicBezTo>
                      <a:pt x="14764" y="11178"/>
                      <a:pt x="15014" y="11280"/>
                      <a:pt x="15286" y="11280"/>
                    </a:cubicBezTo>
                    <a:cubicBezTo>
                      <a:pt x="15820" y="11280"/>
                      <a:pt x="16251" y="10849"/>
                      <a:pt x="16251" y="10316"/>
                    </a:cubicBezTo>
                    <a:lnTo>
                      <a:pt x="15684" y="4460"/>
                    </a:lnTo>
                    <a:lnTo>
                      <a:pt x="15729" y="4074"/>
                    </a:lnTo>
                    <a:lnTo>
                      <a:pt x="15684" y="4074"/>
                    </a:lnTo>
                    <a:lnTo>
                      <a:pt x="9851" y="4642"/>
                    </a:lnTo>
                    <a:cubicBezTo>
                      <a:pt x="8966" y="4642"/>
                      <a:pt x="8546" y="3575"/>
                      <a:pt x="9181" y="2974"/>
                    </a:cubicBezTo>
                    <a:cubicBezTo>
                      <a:pt x="9488" y="2690"/>
                      <a:pt x="9930" y="2179"/>
                      <a:pt x="9930" y="1578"/>
                    </a:cubicBezTo>
                    <a:cubicBezTo>
                      <a:pt x="9930" y="647"/>
                      <a:pt x="9193" y="1"/>
                      <a:pt x="81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5018500" y="1846375"/>
                <a:ext cx="4065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568" y="568"/>
                    </a:lnTo>
                    <a:lnTo>
                      <a:pt x="545" y="568"/>
                    </a:lnTo>
                    <a:lnTo>
                      <a:pt x="568" y="852"/>
                    </a:lnTo>
                    <a:lnTo>
                      <a:pt x="1" y="6696"/>
                    </a:lnTo>
                    <a:cubicBezTo>
                      <a:pt x="1" y="7229"/>
                      <a:pt x="432" y="7660"/>
                      <a:pt x="965" y="7660"/>
                    </a:cubicBezTo>
                    <a:cubicBezTo>
                      <a:pt x="978" y="7661"/>
                      <a:pt x="990" y="7661"/>
                      <a:pt x="1003" y="7661"/>
                    </a:cubicBezTo>
                    <a:cubicBezTo>
                      <a:pt x="1261" y="7661"/>
                      <a:pt x="1507" y="7549"/>
                      <a:pt x="1680" y="7365"/>
                    </a:cubicBezTo>
                    <a:cubicBezTo>
                      <a:pt x="1964" y="7048"/>
                      <a:pt x="2475" y="6616"/>
                      <a:pt x="3076" y="6616"/>
                    </a:cubicBezTo>
                    <a:cubicBezTo>
                      <a:pt x="4007" y="6616"/>
                      <a:pt x="4653" y="7354"/>
                      <a:pt x="4653" y="8409"/>
                    </a:cubicBezTo>
                    <a:cubicBezTo>
                      <a:pt x="4653" y="9465"/>
                      <a:pt x="4007" y="10202"/>
                      <a:pt x="3076" y="10202"/>
                    </a:cubicBezTo>
                    <a:cubicBezTo>
                      <a:pt x="2475" y="10202"/>
                      <a:pt x="1964" y="9771"/>
                      <a:pt x="1680" y="9453"/>
                    </a:cubicBezTo>
                    <a:cubicBezTo>
                      <a:pt x="1507" y="9269"/>
                      <a:pt x="1261" y="9158"/>
                      <a:pt x="1003" y="9158"/>
                    </a:cubicBezTo>
                    <a:cubicBezTo>
                      <a:pt x="990" y="9158"/>
                      <a:pt x="978" y="9158"/>
                      <a:pt x="965" y="9158"/>
                    </a:cubicBezTo>
                    <a:cubicBezTo>
                      <a:pt x="432" y="9158"/>
                      <a:pt x="1" y="9589"/>
                      <a:pt x="1" y="10123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12" y="16171"/>
                    </a:lnTo>
                    <a:cubicBezTo>
                      <a:pt x="7297" y="16171"/>
                      <a:pt x="7717" y="15105"/>
                      <a:pt x="7082" y="14503"/>
                    </a:cubicBezTo>
                    <a:cubicBezTo>
                      <a:pt x="6764" y="14219"/>
                      <a:pt x="6333" y="13709"/>
                      <a:pt x="6333" y="13107"/>
                    </a:cubicBezTo>
                    <a:cubicBezTo>
                      <a:pt x="6333" y="12177"/>
                      <a:pt x="7082" y="11519"/>
                      <a:pt x="8126" y="11519"/>
                    </a:cubicBezTo>
                    <a:cubicBezTo>
                      <a:pt x="9181" y="11519"/>
                      <a:pt x="9930" y="12177"/>
                      <a:pt x="9930" y="13107"/>
                    </a:cubicBezTo>
                    <a:cubicBezTo>
                      <a:pt x="9930" y="13709"/>
                      <a:pt x="9488" y="14219"/>
                      <a:pt x="9181" y="14503"/>
                    </a:cubicBezTo>
                    <a:cubicBezTo>
                      <a:pt x="8534" y="15105"/>
                      <a:pt x="8966" y="16171"/>
                      <a:pt x="9839" y="16171"/>
                    </a:cubicBezTo>
                    <a:lnTo>
                      <a:pt x="15695" y="15604"/>
                    </a:lnTo>
                    <a:lnTo>
                      <a:pt x="15729" y="15604"/>
                    </a:lnTo>
                    <a:lnTo>
                      <a:pt x="16262" y="10134"/>
                    </a:lnTo>
                    <a:cubicBezTo>
                      <a:pt x="16262" y="9601"/>
                      <a:pt x="15820" y="9170"/>
                      <a:pt x="15286" y="9170"/>
                    </a:cubicBezTo>
                    <a:cubicBezTo>
                      <a:pt x="15014" y="9170"/>
                      <a:pt x="14764" y="9272"/>
                      <a:pt x="14583" y="9476"/>
                    </a:cubicBezTo>
                    <a:cubicBezTo>
                      <a:pt x="14299" y="9782"/>
                      <a:pt x="13777" y="10225"/>
                      <a:pt x="13187" y="10225"/>
                    </a:cubicBezTo>
                    <a:cubicBezTo>
                      <a:pt x="12256" y="10225"/>
                      <a:pt x="11598" y="9476"/>
                      <a:pt x="11598" y="8421"/>
                    </a:cubicBezTo>
                    <a:cubicBezTo>
                      <a:pt x="11598" y="7377"/>
                      <a:pt x="12256" y="6628"/>
                      <a:pt x="13187" y="6628"/>
                    </a:cubicBezTo>
                    <a:cubicBezTo>
                      <a:pt x="13777" y="6628"/>
                      <a:pt x="14288" y="7070"/>
                      <a:pt x="14583" y="7377"/>
                    </a:cubicBezTo>
                    <a:cubicBezTo>
                      <a:pt x="14764" y="7570"/>
                      <a:pt x="15014" y="7683"/>
                      <a:pt x="15286" y="7683"/>
                    </a:cubicBezTo>
                    <a:cubicBezTo>
                      <a:pt x="15820" y="7683"/>
                      <a:pt x="16262" y="7252"/>
                      <a:pt x="16262" y="6707"/>
                    </a:cubicBezTo>
                    <a:lnTo>
                      <a:pt x="15695" y="863"/>
                    </a:lnTo>
                    <a:lnTo>
                      <a:pt x="15718" y="557"/>
                    </a:lnTo>
                    <a:lnTo>
                      <a:pt x="15695" y="557"/>
                    </a:lnTo>
                    <a:lnTo>
                      <a:pt x="9851" y="1"/>
                    </a:lnTo>
                    <a:cubicBezTo>
                      <a:pt x="9846" y="1"/>
                      <a:pt x="9841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4174225" y="2134325"/>
                <a:ext cx="584450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9792" extrusionOk="0">
                    <a:moveTo>
                      <a:pt x="11655" y="1"/>
                    </a:moveTo>
                    <a:cubicBezTo>
                      <a:pt x="10600" y="1"/>
                      <a:pt x="9851" y="659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1246" y="3587"/>
                      <a:pt x="10815" y="4653"/>
                      <a:pt x="9941" y="4653"/>
                    </a:cubicBezTo>
                    <a:lnTo>
                      <a:pt x="4086" y="4086"/>
                    </a:lnTo>
                    <a:lnTo>
                      <a:pt x="4052" y="4086"/>
                    </a:lnTo>
                    <a:lnTo>
                      <a:pt x="4086" y="4449"/>
                    </a:lnTo>
                    <a:lnTo>
                      <a:pt x="4653" y="10304"/>
                    </a:lnTo>
                    <a:cubicBezTo>
                      <a:pt x="4653" y="10838"/>
                      <a:pt x="4222" y="11269"/>
                      <a:pt x="3689" y="11269"/>
                    </a:cubicBezTo>
                    <a:cubicBezTo>
                      <a:pt x="3676" y="11270"/>
                      <a:pt x="3664" y="11270"/>
                      <a:pt x="3651" y="11270"/>
                    </a:cubicBezTo>
                    <a:cubicBezTo>
                      <a:pt x="3393" y="11270"/>
                      <a:pt x="3147" y="11158"/>
                      <a:pt x="2974" y="10974"/>
                    </a:cubicBezTo>
                    <a:cubicBezTo>
                      <a:pt x="2690" y="10656"/>
                      <a:pt x="2179" y="10225"/>
                      <a:pt x="1578" y="10225"/>
                    </a:cubicBezTo>
                    <a:cubicBezTo>
                      <a:pt x="647" y="10225"/>
                      <a:pt x="1" y="10963"/>
                      <a:pt x="1" y="12018"/>
                    </a:cubicBezTo>
                    <a:cubicBezTo>
                      <a:pt x="1" y="13073"/>
                      <a:pt x="647" y="13811"/>
                      <a:pt x="1578" y="13811"/>
                    </a:cubicBezTo>
                    <a:cubicBezTo>
                      <a:pt x="2179" y="13811"/>
                      <a:pt x="2690" y="13380"/>
                      <a:pt x="2974" y="13062"/>
                    </a:cubicBezTo>
                    <a:cubicBezTo>
                      <a:pt x="3155" y="12869"/>
                      <a:pt x="3416" y="12756"/>
                      <a:pt x="3689" y="12756"/>
                    </a:cubicBezTo>
                    <a:cubicBezTo>
                      <a:pt x="4222" y="12756"/>
                      <a:pt x="4653" y="13198"/>
                      <a:pt x="4653" y="13731"/>
                    </a:cubicBezTo>
                    <a:lnTo>
                      <a:pt x="4120" y="19224"/>
                    </a:lnTo>
                    <a:lnTo>
                      <a:pt x="9941" y="19791"/>
                    </a:lnTo>
                    <a:cubicBezTo>
                      <a:pt x="10815" y="19791"/>
                      <a:pt x="11235" y="18725"/>
                      <a:pt x="10600" y="18123"/>
                    </a:cubicBezTo>
                    <a:cubicBezTo>
                      <a:pt x="10293" y="17839"/>
                      <a:pt x="9851" y="17317"/>
                      <a:pt x="9851" y="16727"/>
                    </a:cubicBezTo>
                    <a:cubicBezTo>
                      <a:pt x="9851" y="15797"/>
                      <a:pt x="10600" y="15139"/>
                      <a:pt x="11644" y="15139"/>
                    </a:cubicBezTo>
                    <a:cubicBezTo>
                      <a:pt x="12699" y="15139"/>
                      <a:pt x="13448" y="15797"/>
                      <a:pt x="13448" y="16727"/>
                    </a:cubicBezTo>
                    <a:cubicBezTo>
                      <a:pt x="13448" y="17317"/>
                      <a:pt x="13005" y="17828"/>
                      <a:pt x="12699" y="18123"/>
                    </a:cubicBezTo>
                    <a:cubicBezTo>
                      <a:pt x="12052" y="18725"/>
                      <a:pt x="12483" y="19791"/>
                      <a:pt x="13357" y="19791"/>
                    </a:cubicBezTo>
                    <a:lnTo>
                      <a:pt x="19213" y="19224"/>
                    </a:lnTo>
                    <a:lnTo>
                      <a:pt x="19258" y="19224"/>
                    </a:lnTo>
                    <a:lnTo>
                      <a:pt x="18725" y="13720"/>
                    </a:lnTo>
                    <a:cubicBezTo>
                      <a:pt x="18725" y="13187"/>
                      <a:pt x="19167" y="12756"/>
                      <a:pt x="19700" y="12756"/>
                    </a:cubicBezTo>
                    <a:cubicBezTo>
                      <a:pt x="19961" y="12756"/>
                      <a:pt x="20222" y="12869"/>
                      <a:pt x="20404" y="13062"/>
                    </a:cubicBezTo>
                    <a:cubicBezTo>
                      <a:pt x="20688" y="13380"/>
                      <a:pt x="21198" y="13811"/>
                      <a:pt x="21800" y="13811"/>
                    </a:cubicBezTo>
                    <a:cubicBezTo>
                      <a:pt x="22730" y="13811"/>
                      <a:pt x="23377" y="13073"/>
                      <a:pt x="23377" y="12018"/>
                    </a:cubicBezTo>
                    <a:cubicBezTo>
                      <a:pt x="23377" y="10963"/>
                      <a:pt x="22730" y="10225"/>
                      <a:pt x="21800" y="10225"/>
                    </a:cubicBezTo>
                    <a:cubicBezTo>
                      <a:pt x="21198" y="10225"/>
                      <a:pt x="20688" y="10656"/>
                      <a:pt x="20404" y="10974"/>
                    </a:cubicBezTo>
                    <a:cubicBezTo>
                      <a:pt x="20231" y="11158"/>
                      <a:pt x="19985" y="11270"/>
                      <a:pt x="19736" y="11270"/>
                    </a:cubicBezTo>
                    <a:cubicBezTo>
                      <a:pt x="19724" y="11270"/>
                      <a:pt x="19712" y="11270"/>
                      <a:pt x="19700" y="11269"/>
                    </a:cubicBezTo>
                    <a:cubicBezTo>
                      <a:pt x="19156" y="11269"/>
                      <a:pt x="18725" y="10838"/>
                      <a:pt x="18725" y="10304"/>
                    </a:cubicBezTo>
                    <a:lnTo>
                      <a:pt x="19292" y="4449"/>
                    </a:lnTo>
                    <a:lnTo>
                      <a:pt x="19258" y="4086"/>
                    </a:lnTo>
                    <a:lnTo>
                      <a:pt x="19213" y="4086"/>
                    </a:lnTo>
                    <a:lnTo>
                      <a:pt x="13368" y="4653"/>
                    </a:lnTo>
                    <a:cubicBezTo>
                      <a:pt x="12483" y="4653"/>
                      <a:pt x="12063" y="3587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59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6065050" y="2889525"/>
                <a:ext cx="41820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2" y="4653"/>
                    </a:cubicBezTo>
                    <a:lnTo>
                      <a:pt x="4086" y="4086"/>
                    </a:lnTo>
                    <a:lnTo>
                      <a:pt x="4041" y="4086"/>
                    </a:lnTo>
                    <a:lnTo>
                      <a:pt x="4086" y="4506"/>
                    </a:lnTo>
                    <a:lnTo>
                      <a:pt x="4654" y="10361"/>
                    </a:lnTo>
                    <a:cubicBezTo>
                      <a:pt x="4654" y="10894"/>
                      <a:pt x="4222" y="11326"/>
                      <a:pt x="3689" y="11326"/>
                    </a:cubicBezTo>
                    <a:cubicBezTo>
                      <a:pt x="3417" y="11326"/>
                      <a:pt x="3156" y="11223"/>
                      <a:pt x="2974" y="11019"/>
                    </a:cubicBezTo>
                    <a:cubicBezTo>
                      <a:pt x="2690" y="10713"/>
                      <a:pt x="2180" y="10270"/>
                      <a:pt x="1578" y="10270"/>
                    </a:cubicBezTo>
                    <a:cubicBezTo>
                      <a:pt x="648" y="10270"/>
                      <a:pt x="1" y="11019"/>
                      <a:pt x="1" y="12075"/>
                    </a:cubicBezTo>
                    <a:cubicBezTo>
                      <a:pt x="1" y="13130"/>
                      <a:pt x="648" y="13868"/>
                      <a:pt x="1578" y="13868"/>
                    </a:cubicBezTo>
                    <a:cubicBezTo>
                      <a:pt x="2180" y="13868"/>
                      <a:pt x="2690" y="13436"/>
                      <a:pt x="2974" y="13119"/>
                    </a:cubicBezTo>
                    <a:cubicBezTo>
                      <a:pt x="3156" y="12926"/>
                      <a:pt x="3417" y="12812"/>
                      <a:pt x="3689" y="12812"/>
                    </a:cubicBezTo>
                    <a:cubicBezTo>
                      <a:pt x="4222" y="12812"/>
                      <a:pt x="4654" y="13243"/>
                      <a:pt x="4654" y="13788"/>
                    </a:cubicBezTo>
                    <a:lnTo>
                      <a:pt x="4143" y="19076"/>
                    </a:lnTo>
                    <a:lnTo>
                      <a:pt x="9942" y="19632"/>
                    </a:lnTo>
                    <a:cubicBezTo>
                      <a:pt x="10815" y="19632"/>
                      <a:pt x="11247" y="18566"/>
                      <a:pt x="10611" y="17964"/>
                    </a:cubicBezTo>
                    <a:cubicBezTo>
                      <a:pt x="10293" y="17680"/>
                      <a:pt x="9862" y="17170"/>
                      <a:pt x="9862" y="16568"/>
                    </a:cubicBezTo>
                    <a:cubicBezTo>
                      <a:pt x="9862" y="15638"/>
                      <a:pt x="10600" y="14991"/>
                      <a:pt x="11655" y="14991"/>
                    </a:cubicBezTo>
                    <a:cubicBezTo>
                      <a:pt x="12711" y="14991"/>
                      <a:pt x="13448" y="15638"/>
                      <a:pt x="13448" y="16568"/>
                    </a:cubicBezTo>
                    <a:cubicBezTo>
                      <a:pt x="13448" y="17170"/>
                      <a:pt x="13017" y="17680"/>
                      <a:pt x="12699" y="17964"/>
                    </a:cubicBezTo>
                    <a:cubicBezTo>
                      <a:pt x="12064" y="18566"/>
                      <a:pt x="12495" y="19632"/>
                      <a:pt x="13369" y="19632"/>
                    </a:cubicBezTo>
                    <a:lnTo>
                      <a:pt x="16728" y="19314"/>
                    </a:lnTo>
                    <a:lnTo>
                      <a:pt x="16728" y="4324"/>
                    </a:lnTo>
                    <a:lnTo>
                      <a:pt x="13369" y="4653"/>
                    </a:lnTo>
                    <a:cubicBezTo>
                      <a:pt x="12835" y="4653"/>
                      <a:pt x="12393" y="4222"/>
                      <a:pt x="12393" y="3677"/>
                    </a:cubicBezTo>
                    <a:cubicBezTo>
                      <a:pt x="12393" y="3416"/>
                      <a:pt x="12506" y="3155"/>
                      <a:pt x="12699" y="2974"/>
                    </a:cubicBezTo>
                    <a:cubicBezTo>
                      <a:pt x="13006" y="2690"/>
                      <a:pt x="13448" y="2179"/>
                      <a:pt x="13448" y="1578"/>
                    </a:cubicBezTo>
                    <a:cubicBezTo>
                      <a:pt x="13448" y="647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6153000" y="2600725"/>
                <a:ext cx="329975" cy="40515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206" extrusionOk="0">
                    <a:moveTo>
                      <a:pt x="6424" y="0"/>
                    </a:moveTo>
                    <a:lnTo>
                      <a:pt x="602" y="568"/>
                    </a:lnTo>
                    <a:lnTo>
                      <a:pt x="568" y="942"/>
                    </a:lnTo>
                    <a:lnTo>
                      <a:pt x="1" y="6786"/>
                    </a:lnTo>
                    <a:cubicBezTo>
                      <a:pt x="1" y="7378"/>
                      <a:pt x="477" y="7762"/>
                      <a:pt x="976" y="7762"/>
                    </a:cubicBezTo>
                    <a:cubicBezTo>
                      <a:pt x="1224" y="7762"/>
                      <a:pt x="1477" y="7667"/>
                      <a:pt x="1680" y="7456"/>
                    </a:cubicBezTo>
                    <a:cubicBezTo>
                      <a:pt x="1964" y="7150"/>
                      <a:pt x="2475" y="6707"/>
                      <a:pt x="3076" y="6707"/>
                    </a:cubicBezTo>
                    <a:cubicBezTo>
                      <a:pt x="4007" y="6707"/>
                      <a:pt x="4653" y="7456"/>
                      <a:pt x="4653" y="8511"/>
                    </a:cubicBezTo>
                    <a:cubicBezTo>
                      <a:pt x="4653" y="9555"/>
                      <a:pt x="4007" y="10304"/>
                      <a:pt x="3076" y="10304"/>
                    </a:cubicBezTo>
                    <a:cubicBezTo>
                      <a:pt x="2475" y="10304"/>
                      <a:pt x="1964" y="9862"/>
                      <a:pt x="1680" y="9555"/>
                    </a:cubicBezTo>
                    <a:cubicBezTo>
                      <a:pt x="1487" y="9362"/>
                      <a:pt x="1238" y="9249"/>
                      <a:pt x="965" y="9249"/>
                    </a:cubicBezTo>
                    <a:cubicBezTo>
                      <a:pt x="432" y="9249"/>
                      <a:pt x="1" y="9680"/>
                      <a:pt x="1" y="10213"/>
                    </a:cubicBezTo>
                    <a:lnTo>
                      <a:pt x="523" y="15638"/>
                    </a:lnTo>
                    <a:lnTo>
                      <a:pt x="557" y="15638"/>
                    </a:lnTo>
                    <a:lnTo>
                      <a:pt x="6412" y="16205"/>
                    </a:lnTo>
                    <a:cubicBezTo>
                      <a:pt x="6946" y="16205"/>
                      <a:pt x="7377" y="15774"/>
                      <a:pt x="7377" y="15241"/>
                    </a:cubicBezTo>
                    <a:cubicBezTo>
                      <a:pt x="7388" y="14968"/>
                      <a:pt x="7275" y="14707"/>
                      <a:pt x="7082" y="14526"/>
                    </a:cubicBezTo>
                    <a:cubicBezTo>
                      <a:pt x="6764" y="14242"/>
                      <a:pt x="6322" y="13731"/>
                      <a:pt x="6322" y="13130"/>
                    </a:cubicBezTo>
                    <a:cubicBezTo>
                      <a:pt x="6322" y="12199"/>
                      <a:pt x="7071" y="11553"/>
                      <a:pt x="8126" y="11553"/>
                    </a:cubicBezTo>
                    <a:cubicBezTo>
                      <a:pt x="9181" y="11553"/>
                      <a:pt x="9919" y="12199"/>
                      <a:pt x="9919" y="13130"/>
                    </a:cubicBezTo>
                    <a:cubicBezTo>
                      <a:pt x="9919" y="13731"/>
                      <a:pt x="9488" y="14242"/>
                      <a:pt x="9170" y="14526"/>
                    </a:cubicBezTo>
                    <a:cubicBezTo>
                      <a:pt x="8977" y="14707"/>
                      <a:pt x="8863" y="14968"/>
                      <a:pt x="8863" y="15241"/>
                    </a:cubicBezTo>
                    <a:cubicBezTo>
                      <a:pt x="8863" y="15774"/>
                      <a:pt x="9306" y="16205"/>
                      <a:pt x="9839" y="16205"/>
                    </a:cubicBezTo>
                    <a:lnTo>
                      <a:pt x="13198" y="15876"/>
                    </a:lnTo>
                    <a:lnTo>
                      <a:pt x="13198" y="10304"/>
                    </a:lnTo>
                    <a:cubicBezTo>
                      <a:pt x="12302" y="10259"/>
                      <a:pt x="11678" y="9533"/>
                      <a:pt x="11678" y="8500"/>
                    </a:cubicBezTo>
                    <a:cubicBezTo>
                      <a:pt x="11678" y="7479"/>
                      <a:pt x="12302" y="6741"/>
                      <a:pt x="13198" y="6707"/>
                    </a:cubicBezTo>
                    <a:lnTo>
                      <a:pt x="13198" y="330"/>
                    </a:lnTo>
                    <a:lnTo>
                      <a:pt x="9851" y="0"/>
                    </a:lnTo>
                    <a:cubicBezTo>
                      <a:pt x="9306" y="0"/>
                      <a:pt x="8875" y="432"/>
                      <a:pt x="8875" y="965"/>
                    </a:cubicBezTo>
                    <a:cubicBezTo>
                      <a:pt x="8875" y="1237"/>
                      <a:pt x="8988" y="1498"/>
                      <a:pt x="9181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93" y="4653"/>
                      <a:pt x="8137" y="4653"/>
                    </a:cubicBezTo>
                    <a:cubicBezTo>
                      <a:pt x="7082" y="4653"/>
                      <a:pt x="6333" y="4006"/>
                      <a:pt x="6333" y="3076"/>
                    </a:cubicBezTo>
                    <a:cubicBezTo>
                      <a:pt x="6333" y="2474"/>
                      <a:pt x="6775" y="1964"/>
                      <a:pt x="7082" y="1680"/>
                    </a:cubicBezTo>
                    <a:cubicBezTo>
                      <a:pt x="7286" y="1498"/>
                      <a:pt x="7388" y="1237"/>
                      <a:pt x="7388" y="965"/>
                    </a:cubicBezTo>
                    <a:cubicBezTo>
                      <a:pt x="7388" y="432"/>
                      <a:pt x="6957" y="0"/>
                      <a:pt x="6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6065050" y="1382525"/>
                <a:ext cx="41792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23196" extrusionOk="0">
                    <a:moveTo>
                      <a:pt x="11655" y="1"/>
                    </a:moveTo>
                    <a:cubicBezTo>
                      <a:pt x="10600" y="1"/>
                      <a:pt x="9851" y="648"/>
                      <a:pt x="9851" y="1578"/>
                    </a:cubicBezTo>
                    <a:cubicBezTo>
                      <a:pt x="9851" y="2180"/>
                      <a:pt x="10293" y="2690"/>
                      <a:pt x="10600" y="2974"/>
                    </a:cubicBezTo>
                    <a:cubicBezTo>
                      <a:pt x="10804" y="3167"/>
                      <a:pt x="10906" y="3417"/>
                      <a:pt x="10906" y="3689"/>
                    </a:cubicBezTo>
                    <a:cubicBezTo>
                      <a:pt x="10906" y="4222"/>
                      <a:pt x="10475" y="4654"/>
                      <a:pt x="9942" y="4654"/>
                    </a:cubicBezTo>
                    <a:lnTo>
                      <a:pt x="4086" y="4086"/>
                    </a:lnTo>
                    <a:lnTo>
                      <a:pt x="4064" y="4086"/>
                    </a:lnTo>
                    <a:lnTo>
                      <a:pt x="4086" y="4290"/>
                    </a:lnTo>
                    <a:lnTo>
                      <a:pt x="4654" y="10135"/>
                    </a:lnTo>
                    <a:cubicBezTo>
                      <a:pt x="4654" y="10668"/>
                      <a:pt x="4222" y="11110"/>
                      <a:pt x="3689" y="11110"/>
                    </a:cubicBezTo>
                    <a:cubicBezTo>
                      <a:pt x="3417" y="11110"/>
                      <a:pt x="3156" y="10997"/>
                      <a:pt x="2974" y="10804"/>
                    </a:cubicBezTo>
                    <a:cubicBezTo>
                      <a:pt x="2690" y="10486"/>
                      <a:pt x="2180" y="10055"/>
                      <a:pt x="1578" y="10055"/>
                    </a:cubicBezTo>
                    <a:cubicBezTo>
                      <a:pt x="648" y="10055"/>
                      <a:pt x="1" y="10793"/>
                      <a:pt x="1" y="11848"/>
                    </a:cubicBezTo>
                    <a:cubicBezTo>
                      <a:pt x="1" y="12903"/>
                      <a:pt x="648" y="13652"/>
                      <a:pt x="1578" y="13652"/>
                    </a:cubicBezTo>
                    <a:cubicBezTo>
                      <a:pt x="2180" y="13652"/>
                      <a:pt x="2690" y="13210"/>
                      <a:pt x="2974" y="12892"/>
                    </a:cubicBezTo>
                    <a:cubicBezTo>
                      <a:pt x="3147" y="12708"/>
                      <a:pt x="3393" y="12596"/>
                      <a:pt x="3652" y="12596"/>
                    </a:cubicBezTo>
                    <a:cubicBezTo>
                      <a:pt x="3664" y="12596"/>
                      <a:pt x="3677" y="12596"/>
                      <a:pt x="3689" y="12597"/>
                    </a:cubicBezTo>
                    <a:cubicBezTo>
                      <a:pt x="4222" y="12597"/>
                      <a:pt x="4654" y="13028"/>
                      <a:pt x="4654" y="13562"/>
                    </a:cubicBezTo>
                    <a:lnTo>
                      <a:pt x="4120" y="19111"/>
                    </a:lnTo>
                    <a:lnTo>
                      <a:pt x="9942" y="18543"/>
                    </a:lnTo>
                    <a:cubicBezTo>
                      <a:pt x="10815" y="18543"/>
                      <a:pt x="11235" y="19610"/>
                      <a:pt x="10600" y="20211"/>
                    </a:cubicBezTo>
                    <a:cubicBezTo>
                      <a:pt x="10293" y="20495"/>
                      <a:pt x="9851" y="21017"/>
                      <a:pt x="9851" y="21607"/>
                    </a:cubicBezTo>
                    <a:cubicBezTo>
                      <a:pt x="9851" y="22538"/>
                      <a:pt x="10600" y="23196"/>
                      <a:pt x="11655" y="23196"/>
                    </a:cubicBezTo>
                    <a:cubicBezTo>
                      <a:pt x="12699" y="23196"/>
                      <a:pt x="13448" y="22538"/>
                      <a:pt x="13448" y="21607"/>
                    </a:cubicBezTo>
                    <a:cubicBezTo>
                      <a:pt x="13448" y="21017"/>
                      <a:pt x="13006" y="20506"/>
                      <a:pt x="12699" y="20211"/>
                    </a:cubicBezTo>
                    <a:cubicBezTo>
                      <a:pt x="12052" y="19610"/>
                      <a:pt x="12484" y="18543"/>
                      <a:pt x="13357" y="18543"/>
                    </a:cubicBezTo>
                    <a:lnTo>
                      <a:pt x="16716" y="18861"/>
                    </a:lnTo>
                    <a:lnTo>
                      <a:pt x="16716" y="13641"/>
                    </a:lnTo>
                    <a:cubicBezTo>
                      <a:pt x="15831" y="13607"/>
                      <a:pt x="15207" y="12881"/>
                      <a:pt x="15207" y="11848"/>
                    </a:cubicBezTo>
                    <a:cubicBezTo>
                      <a:pt x="15207" y="10827"/>
                      <a:pt x="15831" y="10089"/>
                      <a:pt x="16716" y="10055"/>
                    </a:cubicBezTo>
                    <a:lnTo>
                      <a:pt x="16716" y="4336"/>
                    </a:lnTo>
                    <a:lnTo>
                      <a:pt x="13369" y="4654"/>
                    </a:lnTo>
                    <a:cubicBezTo>
                      <a:pt x="12824" y="4654"/>
                      <a:pt x="12393" y="4222"/>
                      <a:pt x="12393" y="3689"/>
                    </a:cubicBezTo>
                    <a:cubicBezTo>
                      <a:pt x="12393" y="3417"/>
                      <a:pt x="12506" y="3167"/>
                      <a:pt x="12699" y="2974"/>
                    </a:cubicBezTo>
                    <a:cubicBezTo>
                      <a:pt x="13006" y="2690"/>
                      <a:pt x="13448" y="2180"/>
                      <a:pt x="13448" y="1578"/>
                    </a:cubicBezTo>
                    <a:cubicBezTo>
                      <a:pt x="13448" y="648"/>
                      <a:pt x="12711" y="1"/>
                      <a:pt x="11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5771425" y="2512775"/>
                <a:ext cx="498200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41" extrusionOk="0">
                    <a:moveTo>
                      <a:pt x="8274" y="1"/>
                    </a:moveTo>
                    <a:cubicBezTo>
                      <a:pt x="7218" y="1"/>
                      <a:pt x="6469" y="659"/>
                      <a:pt x="6469" y="1589"/>
                    </a:cubicBezTo>
                    <a:cubicBezTo>
                      <a:pt x="6469" y="2179"/>
                      <a:pt x="6912" y="2690"/>
                      <a:pt x="7218" y="2985"/>
                    </a:cubicBezTo>
                    <a:cubicBezTo>
                      <a:pt x="7865" y="3587"/>
                      <a:pt x="7434" y="4653"/>
                      <a:pt x="6560" y="4653"/>
                    </a:cubicBezTo>
                    <a:lnTo>
                      <a:pt x="705" y="4086"/>
                    </a:lnTo>
                    <a:lnTo>
                      <a:pt x="602" y="4097"/>
                    </a:lnTo>
                    <a:lnTo>
                      <a:pt x="568" y="4460"/>
                    </a:lnTo>
                    <a:lnTo>
                      <a:pt x="1" y="10304"/>
                    </a:lnTo>
                    <a:cubicBezTo>
                      <a:pt x="1" y="10838"/>
                      <a:pt x="432" y="11280"/>
                      <a:pt x="966" y="11280"/>
                    </a:cubicBezTo>
                    <a:cubicBezTo>
                      <a:pt x="1238" y="11280"/>
                      <a:pt x="1499" y="11167"/>
                      <a:pt x="1680" y="10974"/>
                    </a:cubicBezTo>
                    <a:cubicBezTo>
                      <a:pt x="1964" y="10656"/>
                      <a:pt x="2475" y="10225"/>
                      <a:pt x="3076" y="10225"/>
                    </a:cubicBezTo>
                    <a:cubicBezTo>
                      <a:pt x="4007" y="10225"/>
                      <a:pt x="4654" y="10963"/>
                      <a:pt x="4654" y="12018"/>
                    </a:cubicBezTo>
                    <a:cubicBezTo>
                      <a:pt x="4654" y="13073"/>
                      <a:pt x="4007" y="13822"/>
                      <a:pt x="3076" y="13822"/>
                    </a:cubicBezTo>
                    <a:cubicBezTo>
                      <a:pt x="2475" y="13822"/>
                      <a:pt x="1964" y="13380"/>
                      <a:pt x="1680" y="13073"/>
                    </a:cubicBezTo>
                    <a:cubicBezTo>
                      <a:pt x="1499" y="12869"/>
                      <a:pt x="1238" y="12767"/>
                      <a:pt x="966" y="12767"/>
                    </a:cubicBezTo>
                    <a:cubicBezTo>
                      <a:pt x="432" y="12767"/>
                      <a:pt x="1" y="13198"/>
                      <a:pt x="1" y="13731"/>
                    </a:cubicBezTo>
                    <a:lnTo>
                      <a:pt x="523" y="19167"/>
                    </a:lnTo>
                    <a:lnTo>
                      <a:pt x="705" y="19156"/>
                    </a:lnTo>
                    <a:lnTo>
                      <a:pt x="6549" y="18588"/>
                    </a:lnTo>
                    <a:cubicBezTo>
                      <a:pt x="7434" y="18588"/>
                      <a:pt x="7854" y="19655"/>
                      <a:pt x="7218" y="20256"/>
                    </a:cubicBezTo>
                    <a:cubicBezTo>
                      <a:pt x="6900" y="20540"/>
                      <a:pt x="6469" y="21062"/>
                      <a:pt x="6469" y="21652"/>
                    </a:cubicBezTo>
                    <a:cubicBezTo>
                      <a:pt x="6469" y="22583"/>
                      <a:pt x="7207" y="23241"/>
                      <a:pt x="8262" y="23241"/>
                    </a:cubicBezTo>
                    <a:cubicBezTo>
                      <a:pt x="9318" y="23241"/>
                      <a:pt x="10067" y="22583"/>
                      <a:pt x="10067" y="21652"/>
                    </a:cubicBezTo>
                    <a:cubicBezTo>
                      <a:pt x="10067" y="21062"/>
                      <a:pt x="9624" y="20552"/>
                      <a:pt x="9318" y="20256"/>
                    </a:cubicBezTo>
                    <a:cubicBezTo>
                      <a:pt x="8671" y="19655"/>
                      <a:pt x="9102" y="18588"/>
                      <a:pt x="9976" y="18588"/>
                    </a:cubicBezTo>
                    <a:lnTo>
                      <a:pt x="15797" y="19156"/>
                    </a:lnTo>
                    <a:lnTo>
                      <a:pt x="15797" y="19156"/>
                    </a:lnTo>
                    <a:lnTo>
                      <a:pt x="15275" y="13731"/>
                    </a:lnTo>
                    <a:cubicBezTo>
                      <a:pt x="15275" y="13198"/>
                      <a:pt x="15706" y="12767"/>
                      <a:pt x="16240" y="12767"/>
                    </a:cubicBezTo>
                    <a:cubicBezTo>
                      <a:pt x="16512" y="12767"/>
                      <a:pt x="16762" y="12880"/>
                      <a:pt x="16955" y="13073"/>
                    </a:cubicBezTo>
                    <a:cubicBezTo>
                      <a:pt x="17238" y="13380"/>
                      <a:pt x="17749" y="13822"/>
                      <a:pt x="18350" y="13822"/>
                    </a:cubicBezTo>
                    <a:cubicBezTo>
                      <a:pt x="19281" y="13822"/>
                      <a:pt x="19928" y="13073"/>
                      <a:pt x="19928" y="12029"/>
                    </a:cubicBezTo>
                    <a:cubicBezTo>
                      <a:pt x="19928" y="10974"/>
                      <a:pt x="19281" y="10225"/>
                      <a:pt x="18350" y="10225"/>
                    </a:cubicBezTo>
                    <a:cubicBezTo>
                      <a:pt x="17749" y="10225"/>
                      <a:pt x="17238" y="10668"/>
                      <a:pt x="16955" y="10974"/>
                    </a:cubicBezTo>
                    <a:cubicBezTo>
                      <a:pt x="16755" y="11189"/>
                      <a:pt x="16502" y="11285"/>
                      <a:pt x="16254" y="11285"/>
                    </a:cubicBezTo>
                    <a:cubicBezTo>
                      <a:pt x="15755" y="11285"/>
                      <a:pt x="15275" y="10899"/>
                      <a:pt x="15275" y="10316"/>
                    </a:cubicBezTo>
                    <a:lnTo>
                      <a:pt x="15843" y="4460"/>
                    </a:lnTo>
                    <a:lnTo>
                      <a:pt x="15877" y="4086"/>
                    </a:lnTo>
                    <a:lnTo>
                      <a:pt x="15843" y="4086"/>
                    </a:lnTo>
                    <a:lnTo>
                      <a:pt x="9987" y="4653"/>
                    </a:lnTo>
                    <a:cubicBezTo>
                      <a:pt x="9102" y="4653"/>
                      <a:pt x="8682" y="3587"/>
                      <a:pt x="9318" y="2985"/>
                    </a:cubicBezTo>
                    <a:cubicBezTo>
                      <a:pt x="9624" y="2701"/>
                      <a:pt x="10067" y="2179"/>
                      <a:pt x="10067" y="1589"/>
                    </a:cubicBezTo>
                    <a:cubicBezTo>
                      <a:pt x="10067" y="659"/>
                      <a:pt x="9329" y="1"/>
                      <a:pt x="8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4174225" y="2977475"/>
                <a:ext cx="5844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15" extrusionOk="0">
                    <a:moveTo>
                      <a:pt x="9941" y="0"/>
                    </a:moveTo>
                    <a:lnTo>
                      <a:pt x="4086" y="568"/>
                    </a:lnTo>
                    <a:lnTo>
                      <a:pt x="4052" y="568"/>
                    </a:lnTo>
                    <a:lnTo>
                      <a:pt x="4086" y="976"/>
                    </a:lnTo>
                    <a:lnTo>
                      <a:pt x="4653" y="6832"/>
                    </a:lnTo>
                    <a:cubicBezTo>
                      <a:pt x="4653" y="7365"/>
                      <a:pt x="4222" y="7796"/>
                      <a:pt x="3689" y="7796"/>
                    </a:cubicBezTo>
                    <a:cubicBezTo>
                      <a:pt x="3416" y="7796"/>
                      <a:pt x="3155" y="7694"/>
                      <a:pt x="2974" y="7490"/>
                    </a:cubicBezTo>
                    <a:cubicBezTo>
                      <a:pt x="2690" y="7183"/>
                      <a:pt x="2179" y="6741"/>
                      <a:pt x="1578" y="6741"/>
                    </a:cubicBezTo>
                    <a:cubicBezTo>
                      <a:pt x="647" y="6741"/>
                      <a:pt x="1" y="7490"/>
                      <a:pt x="1" y="8545"/>
                    </a:cubicBezTo>
                    <a:cubicBezTo>
                      <a:pt x="1" y="9589"/>
                      <a:pt x="647" y="10338"/>
                      <a:pt x="1578" y="10338"/>
                    </a:cubicBezTo>
                    <a:cubicBezTo>
                      <a:pt x="2179" y="10338"/>
                      <a:pt x="2690" y="9896"/>
                      <a:pt x="2974" y="9589"/>
                    </a:cubicBezTo>
                    <a:cubicBezTo>
                      <a:pt x="3155" y="9396"/>
                      <a:pt x="3416" y="9283"/>
                      <a:pt x="3689" y="9283"/>
                    </a:cubicBezTo>
                    <a:cubicBezTo>
                      <a:pt x="4222" y="9283"/>
                      <a:pt x="4653" y="9714"/>
                      <a:pt x="4653" y="10259"/>
                    </a:cubicBezTo>
                    <a:lnTo>
                      <a:pt x="4143" y="15558"/>
                    </a:lnTo>
                    <a:lnTo>
                      <a:pt x="9941" y="16114"/>
                    </a:lnTo>
                    <a:cubicBezTo>
                      <a:pt x="10815" y="16114"/>
                      <a:pt x="11246" y="15048"/>
                      <a:pt x="10611" y="14446"/>
                    </a:cubicBezTo>
                    <a:cubicBezTo>
                      <a:pt x="10293" y="14162"/>
                      <a:pt x="9862" y="13652"/>
                      <a:pt x="9862" y="13050"/>
                    </a:cubicBezTo>
                    <a:cubicBezTo>
                      <a:pt x="9862" y="12120"/>
                      <a:pt x="10600" y="11473"/>
                      <a:pt x="11655" y="11473"/>
                    </a:cubicBezTo>
                    <a:cubicBezTo>
                      <a:pt x="12710" y="11473"/>
                      <a:pt x="13459" y="12120"/>
                      <a:pt x="13459" y="13050"/>
                    </a:cubicBezTo>
                    <a:cubicBezTo>
                      <a:pt x="13459" y="13652"/>
                      <a:pt x="13017" y="14162"/>
                      <a:pt x="12699" y="14446"/>
                    </a:cubicBezTo>
                    <a:cubicBezTo>
                      <a:pt x="12063" y="15048"/>
                      <a:pt x="12495" y="16114"/>
                      <a:pt x="13368" y="16114"/>
                    </a:cubicBezTo>
                    <a:lnTo>
                      <a:pt x="19224" y="15547"/>
                    </a:lnTo>
                    <a:lnTo>
                      <a:pt x="19247" y="15547"/>
                    </a:lnTo>
                    <a:lnTo>
                      <a:pt x="18736" y="10259"/>
                    </a:lnTo>
                    <a:cubicBezTo>
                      <a:pt x="18736" y="9725"/>
                      <a:pt x="19167" y="9294"/>
                      <a:pt x="19700" y="9294"/>
                    </a:cubicBezTo>
                    <a:cubicBezTo>
                      <a:pt x="19712" y="9294"/>
                      <a:pt x="19724" y="9293"/>
                      <a:pt x="19736" y="9293"/>
                    </a:cubicBezTo>
                    <a:cubicBezTo>
                      <a:pt x="19985" y="9293"/>
                      <a:pt x="20231" y="9405"/>
                      <a:pt x="20404" y="9589"/>
                    </a:cubicBezTo>
                    <a:cubicBezTo>
                      <a:pt x="20688" y="9907"/>
                      <a:pt x="21198" y="10338"/>
                      <a:pt x="21800" y="10338"/>
                    </a:cubicBezTo>
                    <a:cubicBezTo>
                      <a:pt x="22730" y="10338"/>
                      <a:pt x="23377" y="9601"/>
                      <a:pt x="23377" y="8545"/>
                    </a:cubicBezTo>
                    <a:cubicBezTo>
                      <a:pt x="23377" y="7490"/>
                      <a:pt x="22730" y="6752"/>
                      <a:pt x="21800" y="6752"/>
                    </a:cubicBezTo>
                    <a:cubicBezTo>
                      <a:pt x="21198" y="6752"/>
                      <a:pt x="20688" y="7183"/>
                      <a:pt x="20404" y="7501"/>
                    </a:cubicBezTo>
                    <a:cubicBezTo>
                      <a:pt x="20231" y="7685"/>
                      <a:pt x="19985" y="7797"/>
                      <a:pt x="19736" y="7797"/>
                    </a:cubicBezTo>
                    <a:cubicBezTo>
                      <a:pt x="19724" y="7797"/>
                      <a:pt x="19712" y="7797"/>
                      <a:pt x="19700" y="7796"/>
                    </a:cubicBezTo>
                    <a:cubicBezTo>
                      <a:pt x="19156" y="7796"/>
                      <a:pt x="18725" y="7365"/>
                      <a:pt x="18725" y="6832"/>
                    </a:cubicBezTo>
                    <a:lnTo>
                      <a:pt x="19292" y="976"/>
                    </a:lnTo>
                    <a:lnTo>
                      <a:pt x="19337" y="579"/>
                    </a:lnTo>
                    <a:lnTo>
                      <a:pt x="19213" y="568"/>
                    </a:lnTo>
                    <a:lnTo>
                      <a:pt x="13368" y="0"/>
                    </a:lnTo>
                    <a:cubicBezTo>
                      <a:pt x="12483" y="0"/>
                      <a:pt x="12063" y="1067"/>
                      <a:pt x="12699" y="1680"/>
                    </a:cubicBezTo>
                    <a:cubicBezTo>
                      <a:pt x="13017" y="1964"/>
                      <a:pt x="13448" y="2474"/>
                      <a:pt x="13448" y="3076"/>
                    </a:cubicBezTo>
                    <a:cubicBezTo>
                      <a:pt x="13448" y="4006"/>
                      <a:pt x="12710" y="4653"/>
                      <a:pt x="11655" y="4653"/>
                    </a:cubicBezTo>
                    <a:cubicBezTo>
                      <a:pt x="10600" y="4653"/>
                      <a:pt x="9851" y="4006"/>
                      <a:pt x="9851" y="3076"/>
                    </a:cubicBezTo>
                    <a:cubicBezTo>
                      <a:pt x="9851" y="2474"/>
                      <a:pt x="10293" y="1964"/>
                      <a:pt x="10600" y="1680"/>
                    </a:cubicBezTo>
                    <a:cubicBezTo>
                      <a:pt x="11246" y="1067"/>
                      <a:pt x="10815" y="0"/>
                      <a:pt x="99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5308725" y="2889525"/>
                <a:ext cx="579050" cy="4908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33" extrusionOk="0">
                    <a:moveTo>
                      <a:pt x="11655" y="1"/>
                    </a:moveTo>
                    <a:cubicBezTo>
                      <a:pt x="10600" y="1"/>
                      <a:pt x="9851" y="647"/>
                      <a:pt x="9851" y="1578"/>
                    </a:cubicBezTo>
                    <a:cubicBezTo>
                      <a:pt x="9851" y="2179"/>
                      <a:pt x="10293" y="2690"/>
                      <a:pt x="10600" y="2974"/>
                    </a:cubicBezTo>
                    <a:cubicBezTo>
                      <a:pt x="10804" y="3155"/>
                      <a:pt x="10906" y="3416"/>
                      <a:pt x="10906" y="3677"/>
                    </a:cubicBezTo>
                    <a:cubicBezTo>
                      <a:pt x="10906" y="4222"/>
                      <a:pt x="10475" y="4653"/>
                      <a:pt x="9941" y="4653"/>
                    </a:cubicBezTo>
                    <a:lnTo>
                      <a:pt x="4120" y="4086"/>
                    </a:lnTo>
                    <a:lnTo>
                      <a:pt x="4086" y="4506"/>
                    </a:lnTo>
                    <a:lnTo>
                      <a:pt x="4653" y="10361"/>
                    </a:lnTo>
                    <a:cubicBezTo>
                      <a:pt x="4653" y="10894"/>
                      <a:pt x="4222" y="11326"/>
                      <a:pt x="3677" y="11326"/>
                    </a:cubicBezTo>
                    <a:cubicBezTo>
                      <a:pt x="3416" y="11326"/>
                      <a:pt x="3155" y="11223"/>
                      <a:pt x="2974" y="11019"/>
                    </a:cubicBezTo>
                    <a:cubicBezTo>
                      <a:pt x="2690" y="10713"/>
                      <a:pt x="2179" y="10270"/>
                      <a:pt x="1578" y="10270"/>
                    </a:cubicBezTo>
                    <a:cubicBezTo>
                      <a:pt x="647" y="10270"/>
                      <a:pt x="1" y="11019"/>
                      <a:pt x="1" y="12075"/>
                    </a:cubicBezTo>
                    <a:cubicBezTo>
                      <a:pt x="1" y="13130"/>
                      <a:pt x="647" y="13868"/>
                      <a:pt x="1578" y="13868"/>
                    </a:cubicBezTo>
                    <a:cubicBezTo>
                      <a:pt x="2179" y="13868"/>
                      <a:pt x="2690" y="13425"/>
                      <a:pt x="2974" y="13119"/>
                    </a:cubicBezTo>
                    <a:cubicBezTo>
                      <a:pt x="3155" y="12926"/>
                      <a:pt x="3416" y="12812"/>
                      <a:pt x="3677" y="12812"/>
                    </a:cubicBezTo>
                    <a:cubicBezTo>
                      <a:pt x="4222" y="12812"/>
                      <a:pt x="4653" y="13243"/>
                      <a:pt x="4653" y="13788"/>
                    </a:cubicBezTo>
                    <a:lnTo>
                      <a:pt x="4143" y="19076"/>
                    </a:lnTo>
                    <a:lnTo>
                      <a:pt x="9941" y="19632"/>
                    </a:lnTo>
                    <a:cubicBezTo>
                      <a:pt x="10815" y="19632"/>
                      <a:pt x="11246" y="18566"/>
                      <a:pt x="10600" y="17964"/>
                    </a:cubicBezTo>
                    <a:cubicBezTo>
                      <a:pt x="10293" y="17680"/>
                      <a:pt x="9851" y="17170"/>
                      <a:pt x="9851" y="16568"/>
                    </a:cubicBezTo>
                    <a:cubicBezTo>
                      <a:pt x="9851" y="15638"/>
                      <a:pt x="10600" y="14980"/>
                      <a:pt x="11655" y="14980"/>
                    </a:cubicBezTo>
                    <a:cubicBezTo>
                      <a:pt x="12710" y="14980"/>
                      <a:pt x="13448" y="15638"/>
                      <a:pt x="13448" y="16568"/>
                    </a:cubicBezTo>
                    <a:cubicBezTo>
                      <a:pt x="13448" y="17170"/>
                      <a:pt x="13005" y="17669"/>
                      <a:pt x="12699" y="17964"/>
                    </a:cubicBezTo>
                    <a:cubicBezTo>
                      <a:pt x="12063" y="18566"/>
                      <a:pt x="12483" y="19632"/>
                      <a:pt x="13368" y="19632"/>
                    </a:cubicBezTo>
                    <a:lnTo>
                      <a:pt x="19020" y="19088"/>
                    </a:lnTo>
                    <a:lnTo>
                      <a:pt x="18509" y="13788"/>
                    </a:lnTo>
                    <a:cubicBezTo>
                      <a:pt x="18509" y="13255"/>
                      <a:pt x="18952" y="12824"/>
                      <a:pt x="19485" y="12824"/>
                    </a:cubicBezTo>
                    <a:cubicBezTo>
                      <a:pt x="19746" y="12824"/>
                      <a:pt x="20007" y="12926"/>
                      <a:pt x="20188" y="13130"/>
                    </a:cubicBezTo>
                    <a:cubicBezTo>
                      <a:pt x="20472" y="13436"/>
                      <a:pt x="20983" y="13879"/>
                      <a:pt x="21584" y="13879"/>
                    </a:cubicBezTo>
                    <a:cubicBezTo>
                      <a:pt x="22515" y="13879"/>
                      <a:pt x="23162" y="13130"/>
                      <a:pt x="23162" y="12075"/>
                    </a:cubicBezTo>
                    <a:cubicBezTo>
                      <a:pt x="23162" y="11019"/>
                      <a:pt x="22515" y="10282"/>
                      <a:pt x="21584" y="10282"/>
                    </a:cubicBezTo>
                    <a:cubicBezTo>
                      <a:pt x="20983" y="10282"/>
                      <a:pt x="20472" y="10713"/>
                      <a:pt x="20188" y="11031"/>
                    </a:cubicBezTo>
                    <a:cubicBezTo>
                      <a:pt x="20007" y="11223"/>
                      <a:pt x="19746" y="11337"/>
                      <a:pt x="19485" y="11337"/>
                    </a:cubicBezTo>
                    <a:cubicBezTo>
                      <a:pt x="18940" y="11337"/>
                      <a:pt x="18509" y="10894"/>
                      <a:pt x="18509" y="10361"/>
                    </a:cubicBezTo>
                    <a:lnTo>
                      <a:pt x="19076" y="4517"/>
                    </a:lnTo>
                    <a:lnTo>
                      <a:pt x="19042" y="4097"/>
                    </a:lnTo>
                    <a:lnTo>
                      <a:pt x="13368" y="4653"/>
                    </a:lnTo>
                    <a:cubicBezTo>
                      <a:pt x="12824" y="4653"/>
                      <a:pt x="12392" y="4222"/>
                      <a:pt x="12392" y="3677"/>
                    </a:cubicBezTo>
                    <a:cubicBezTo>
                      <a:pt x="12392" y="3416"/>
                      <a:pt x="12506" y="3155"/>
                      <a:pt x="12699" y="2974"/>
                    </a:cubicBezTo>
                    <a:cubicBezTo>
                      <a:pt x="13017" y="2690"/>
                      <a:pt x="13448" y="2179"/>
                      <a:pt x="13448" y="1578"/>
                    </a:cubicBezTo>
                    <a:cubicBezTo>
                      <a:pt x="13448" y="647"/>
                      <a:pt x="12710" y="1"/>
                      <a:pt x="11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5771425" y="2977475"/>
                <a:ext cx="4099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399" h="19655" extrusionOk="0">
                    <a:moveTo>
                      <a:pt x="9964" y="0"/>
                    </a:moveTo>
                    <a:cubicBezTo>
                      <a:pt x="9442" y="12"/>
                      <a:pt x="9011" y="443"/>
                      <a:pt x="9011" y="976"/>
                    </a:cubicBezTo>
                    <a:cubicBezTo>
                      <a:pt x="9011" y="1237"/>
                      <a:pt x="9125" y="1498"/>
                      <a:pt x="9318" y="1680"/>
                    </a:cubicBezTo>
                    <a:cubicBezTo>
                      <a:pt x="9624" y="1964"/>
                      <a:pt x="10067" y="2474"/>
                      <a:pt x="10067" y="3076"/>
                    </a:cubicBezTo>
                    <a:cubicBezTo>
                      <a:pt x="10067" y="4006"/>
                      <a:pt x="9329" y="4653"/>
                      <a:pt x="8274" y="4653"/>
                    </a:cubicBezTo>
                    <a:cubicBezTo>
                      <a:pt x="7218" y="4653"/>
                      <a:pt x="6469" y="4006"/>
                      <a:pt x="6469" y="3076"/>
                    </a:cubicBezTo>
                    <a:cubicBezTo>
                      <a:pt x="6469" y="2474"/>
                      <a:pt x="6912" y="1964"/>
                      <a:pt x="7218" y="1680"/>
                    </a:cubicBezTo>
                    <a:cubicBezTo>
                      <a:pt x="7865" y="1078"/>
                      <a:pt x="7434" y="12"/>
                      <a:pt x="6560" y="12"/>
                    </a:cubicBezTo>
                    <a:lnTo>
                      <a:pt x="705" y="579"/>
                    </a:lnTo>
                    <a:lnTo>
                      <a:pt x="523" y="590"/>
                    </a:lnTo>
                    <a:lnTo>
                      <a:pt x="568" y="999"/>
                    </a:lnTo>
                    <a:lnTo>
                      <a:pt x="1" y="6854"/>
                    </a:lnTo>
                    <a:cubicBezTo>
                      <a:pt x="1" y="7388"/>
                      <a:pt x="432" y="7819"/>
                      <a:pt x="966" y="7819"/>
                    </a:cubicBezTo>
                    <a:cubicBezTo>
                      <a:pt x="1238" y="7819"/>
                      <a:pt x="1499" y="7717"/>
                      <a:pt x="1680" y="7513"/>
                    </a:cubicBezTo>
                    <a:cubicBezTo>
                      <a:pt x="1964" y="7206"/>
                      <a:pt x="2475" y="6764"/>
                      <a:pt x="3076" y="6764"/>
                    </a:cubicBezTo>
                    <a:cubicBezTo>
                      <a:pt x="4007" y="6764"/>
                      <a:pt x="4654" y="7513"/>
                      <a:pt x="4654" y="8568"/>
                    </a:cubicBezTo>
                    <a:cubicBezTo>
                      <a:pt x="4654" y="9623"/>
                      <a:pt x="4007" y="10361"/>
                      <a:pt x="3076" y="10361"/>
                    </a:cubicBezTo>
                    <a:cubicBezTo>
                      <a:pt x="2475" y="10361"/>
                      <a:pt x="1964" y="9930"/>
                      <a:pt x="1680" y="9612"/>
                    </a:cubicBezTo>
                    <a:cubicBezTo>
                      <a:pt x="1499" y="9419"/>
                      <a:pt x="1238" y="9306"/>
                      <a:pt x="966" y="9306"/>
                    </a:cubicBezTo>
                    <a:cubicBezTo>
                      <a:pt x="432" y="9306"/>
                      <a:pt x="1" y="9748"/>
                      <a:pt x="1" y="10281"/>
                    </a:cubicBezTo>
                    <a:lnTo>
                      <a:pt x="512" y="15581"/>
                    </a:lnTo>
                    <a:lnTo>
                      <a:pt x="705" y="15570"/>
                    </a:lnTo>
                    <a:lnTo>
                      <a:pt x="6549" y="15002"/>
                    </a:lnTo>
                    <a:cubicBezTo>
                      <a:pt x="7093" y="15002"/>
                      <a:pt x="7525" y="15433"/>
                      <a:pt x="7525" y="15967"/>
                    </a:cubicBezTo>
                    <a:cubicBezTo>
                      <a:pt x="7525" y="16239"/>
                      <a:pt x="7411" y="16489"/>
                      <a:pt x="7218" y="16670"/>
                    </a:cubicBezTo>
                    <a:cubicBezTo>
                      <a:pt x="6900" y="16954"/>
                      <a:pt x="6469" y="17476"/>
                      <a:pt x="6469" y="18077"/>
                    </a:cubicBezTo>
                    <a:cubicBezTo>
                      <a:pt x="6469" y="18997"/>
                      <a:pt x="7207" y="19655"/>
                      <a:pt x="8262" y="19655"/>
                    </a:cubicBezTo>
                    <a:cubicBezTo>
                      <a:pt x="9318" y="19655"/>
                      <a:pt x="10067" y="18997"/>
                      <a:pt x="10067" y="18077"/>
                    </a:cubicBezTo>
                    <a:cubicBezTo>
                      <a:pt x="10067" y="17476"/>
                      <a:pt x="9624" y="16965"/>
                      <a:pt x="9318" y="16670"/>
                    </a:cubicBezTo>
                    <a:cubicBezTo>
                      <a:pt x="9113" y="16489"/>
                      <a:pt x="9011" y="16239"/>
                      <a:pt x="9011" y="15967"/>
                    </a:cubicBezTo>
                    <a:cubicBezTo>
                      <a:pt x="9011" y="15433"/>
                      <a:pt x="9442" y="15002"/>
                      <a:pt x="9976" y="15002"/>
                    </a:cubicBezTo>
                    <a:lnTo>
                      <a:pt x="15831" y="15570"/>
                    </a:lnTo>
                    <a:lnTo>
                      <a:pt x="15888" y="15570"/>
                    </a:lnTo>
                    <a:lnTo>
                      <a:pt x="16387" y="10270"/>
                    </a:lnTo>
                    <a:cubicBezTo>
                      <a:pt x="16387" y="9737"/>
                      <a:pt x="15956" y="9306"/>
                      <a:pt x="15423" y="9306"/>
                    </a:cubicBezTo>
                    <a:cubicBezTo>
                      <a:pt x="15150" y="9306"/>
                      <a:pt x="14901" y="9408"/>
                      <a:pt x="14719" y="9612"/>
                    </a:cubicBezTo>
                    <a:cubicBezTo>
                      <a:pt x="14435" y="9918"/>
                      <a:pt x="13913" y="10361"/>
                      <a:pt x="13312" y="10361"/>
                    </a:cubicBezTo>
                    <a:cubicBezTo>
                      <a:pt x="12393" y="10361"/>
                      <a:pt x="11735" y="9612"/>
                      <a:pt x="11735" y="8557"/>
                    </a:cubicBezTo>
                    <a:cubicBezTo>
                      <a:pt x="11735" y="7501"/>
                      <a:pt x="12393" y="6764"/>
                      <a:pt x="13312" y="6764"/>
                    </a:cubicBezTo>
                    <a:cubicBezTo>
                      <a:pt x="13913" y="6764"/>
                      <a:pt x="14424" y="7195"/>
                      <a:pt x="14719" y="7513"/>
                    </a:cubicBezTo>
                    <a:cubicBezTo>
                      <a:pt x="14901" y="7705"/>
                      <a:pt x="15150" y="7819"/>
                      <a:pt x="15423" y="7819"/>
                    </a:cubicBezTo>
                    <a:cubicBezTo>
                      <a:pt x="15956" y="7819"/>
                      <a:pt x="16399" y="7388"/>
                      <a:pt x="16387" y="6843"/>
                    </a:cubicBezTo>
                    <a:lnTo>
                      <a:pt x="15820" y="999"/>
                    </a:lnTo>
                    <a:lnTo>
                      <a:pt x="15786" y="568"/>
                    </a:lnTo>
                    <a:lnTo>
                      <a:pt x="99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5018500" y="2977475"/>
                <a:ext cx="406575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16263" h="16115" extrusionOk="0">
                    <a:moveTo>
                      <a:pt x="6412" y="0"/>
                    </a:moveTo>
                    <a:lnTo>
                      <a:pt x="568" y="568"/>
                    </a:lnTo>
                    <a:lnTo>
                      <a:pt x="523" y="568"/>
                    </a:lnTo>
                    <a:lnTo>
                      <a:pt x="568" y="976"/>
                    </a:lnTo>
                    <a:lnTo>
                      <a:pt x="1" y="6832"/>
                    </a:lnTo>
                    <a:cubicBezTo>
                      <a:pt x="1" y="7365"/>
                      <a:pt x="432" y="7796"/>
                      <a:pt x="965" y="7796"/>
                    </a:cubicBezTo>
                    <a:cubicBezTo>
                      <a:pt x="1238" y="7796"/>
                      <a:pt x="1487" y="7694"/>
                      <a:pt x="1680" y="7490"/>
                    </a:cubicBezTo>
                    <a:cubicBezTo>
                      <a:pt x="1964" y="7183"/>
                      <a:pt x="2475" y="6741"/>
                      <a:pt x="3076" y="6741"/>
                    </a:cubicBezTo>
                    <a:cubicBezTo>
                      <a:pt x="3995" y="6741"/>
                      <a:pt x="4653" y="7490"/>
                      <a:pt x="4653" y="8545"/>
                    </a:cubicBezTo>
                    <a:cubicBezTo>
                      <a:pt x="4653" y="9601"/>
                      <a:pt x="3995" y="10338"/>
                      <a:pt x="3076" y="10338"/>
                    </a:cubicBezTo>
                    <a:cubicBezTo>
                      <a:pt x="2475" y="10338"/>
                      <a:pt x="1964" y="9907"/>
                      <a:pt x="1680" y="9589"/>
                    </a:cubicBezTo>
                    <a:cubicBezTo>
                      <a:pt x="1487" y="9396"/>
                      <a:pt x="1238" y="9283"/>
                      <a:pt x="965" y="9283"/>
                    </a:cubicBezTo>
                    <a:cubicBezTo>
                      <a:pt x="432" y="9283"/>
                      <a:pt x="1" y="9725"/>
                      <a:pt x="1" y="10259"/>
                    </a:cubicBezTo>
                    <a:lnTo>
                      <a:pt x="511" y="15547"/>
                    </a:lnTo>
                    <a:lnTo>
                      <a:pt x="557" y="15547"/>
                    </a:lnTo>
                    <a:lnTo>
                      <a:pt x="6412" y="16114"/>
                    </a:lnTo>
                    <a:cubicBezTo>
                      <a:pt x="6417" y="16114"/>
                      <a:pt x="6421" y="16114"/>
                      <a:pt x="6426" y="16114"/>
                    </a:cubicBezTo>
                    <a:cubicBezTo>
                      <a:pt x="7291" y="16114"/>
                      <a:pt x="7714" y="15044"/>
                      <a:pt x="7082" y="14446"/>
                    </a:cubicBezTo>
                    <a:cubicBezTo>
                      <a:pt x="6764" y="14162"/>
                      <a:pt x="6322" y="13652"/>
                      <a:pt x="6322" y="13050"/>
                    </a:cubicBezTo>
                    <a:cubicBezTo>
                      <a:pt x="6322" y="12120"/>
                      <a:pt x="7071" y="11473"/>
                      <a:pt x="8126" y="11473"/>
                    </a:cubicBezTo>
                    <a:cubicBezTo>
                      <a:pt x="9181" y="11473"/>
                      <a:pt x="9919" y="12120"/>
                      <a:pt x="9919" y="13050"/>
                    </a:cubicBezTo>
                    <a:cubicBezTo>
                      <a:pt x="9919" y="13652"/>
                      <a:pt x="9488" y="14162"/>
                      <a:pt x="9170" y="14446"/>
                    </a:cubicBezTo>
                    <a:cubicBezTo>
                      <a:pt x="8538" y="15044"/>
                      <a:pt x="8961" y="16114"/>
                      <a:pt x="9826" y="16114"/>
                    </a:cubicBezTo>
                    <a:cubicBezTo>
                      <a:pt x="9830" y="16114"/>
                      <a:pt x="9835" y="16114"/>
                      <a:pt x="9839" y="16114"/>
                    </a:cubicBezTo>
                    <a:lnTo>
                      <a:pt x="15695" y="15547"/>
                    </a:lnTo>
                    <a:lnTo>
                      <a:pt x="15740" y="15547"/>
                    </a:lnTo>
                    <a:lnTo>
                      <a:pt x="16251" y="10259"/>
                    </a:lnTo>
                    <a:cubicBezTo>
                      <a:pt x="16251" y="9737"/>
                      <a:pt x="15820" y="9306"/>
                      <a:pt x="15286" y="9306"/>
                    </a:cubicBezTo>
                    <a:cubicBezTo>
                      <a:pt x="15274" y="9305"/>
                      <a:pt x="15262" y="9305"/>
                      <a:pt x="15251" y="9305"/>
                    </a:cubicBezTo>
                    <a:cubicBezTo>
                      <a:pt x="15002" y="9305"/>
                      <a:pt x="14756" y="9417"/>
                      <a:pt x="14583" y="9612"/>
                    </a:cubicBezTo>
                    <a:cubicBezTo>
                      <a:pt x="14299" y="9918"/>
                      <a:pt x="13788" y="10361"/>
                      <a:pt x="13187" y="10361"/>
                    </a:cubicBezTo>
                    <a:cubicBezTo>
                      <a:pt x="12256" y="10361"/>
                      <a:pt x="11610" y="9612"/>
                      <a:pt x="11610" y="8557"/>
                    </a:cubicBezTo>
                    <a:cubicBezTo>
                      <a:pt x="11610" y="7501"/>
                      <a:pt x="12256" y="6764"/>
                      <a:pt x="13187" y="6764"/>
                    </a:cubicBezTo>
                    <a:cubicBezTo>
                      <a:pt x="13788" y="6764"/>
                      <a:pt x="14299" y="7195"/>
                      <a:pt x="14583" y="7513"/>
                    </a:cubicBezTo>
                    <a:cubicBezTo>
                      <a:pt x="14764" y="7705"/>
                      <a:pt x="15025" y="7819"/>
                      <a:pt x="15286" y="7819"/>
                    </a:cubicBezTo>
                    <a:cubicBezTo>
                      <a:pt x="15831" y="7819"/>
                      <a:pt x="16262" y="7376"/>
                      <a:pt x="16262" y="6843"/>
                    </a:cubicBezTo>
                    <a:lnTo>
                      <a:pt x="15695" y="999"/>
                    </a:ln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0"/>
                    </a:lnTo>
                    <a:cubicBezTo>
                      <a:pt x="8966" y="0"/>
                      <a:pt x="8534" y="1078"/>
                      <a:pt x="9170" y="1680"/>
                    </a:cubicBezTo>
                    <a:cubicBezTo>
                      <a:pt x="9488" y="1964"/>
                      <a:pt x="9930" y="2474"/>
                      <a:pt x="9930" y="3076"/>
                    </a:cubicBezTo>
                    <a:cubicBezTo>
                      <a:pt x="9930" y="4006"/>
                      <a:pt x="9181" y="4653"/>
                      <a:pt x="8126" y="4653"/>
                    </a:cubicBezTo>
                    <a:cubicBezTo>
                      <a:pt x="7071" y="4653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717" y="1078"/>
                      <a:pt x="7297" y="0"/>
                      <a:pt x="64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683200" y="2134325"/>
                <a:ext cx="4984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9792" extrusionOk="0">
                    <a:moveTo>
                      <a:pt x="11791" y="1"/>
                    </a:moveTo>
                    <a:cubicBezTo>
                      <a:pt x="10736" y="1"/>
                      <a:pt x="9998" y="659"/>
                      <a:pt x="9998" y="1578"/>
                    </a:cubicBezTo>
                    <a:cubicBezTo>
                      <a:pt x="9998" y="2179"/>
                      <a:pt x="10429" y="2690"/>
                      <a:pt x="10747" y="2974"/>
                    </a:cubicBezTo>
                    <a:cubicBezTo>
                      <a:pt x="11383" y="3587"/>
                      <a:pt x="10951" y="4653"/>
                      <a:pt x="10078" y="4653"/>
                    </a:cubicBezTo>
                    <a:lnTo>
                      <a:pt x="4234" y="4086"/>
                    </a:lnTo>
                    <a:lnTo>
                      <a:pt x="4052" y="4097"/>
                    </a:lnTo>
                    <a:lnTo>
                      <a:pt x="4086" y="4472"/>
                    </a:lnTo>
                    <a:lnTo>
                      <a:pt x="4653" y="10327"/>
                    </a:lnTo>
                    <a:cubicBezTo>
                      <a:pt x="4653" y="10860"/>
                      <a:pt x="4222" y="11292"/>
                      <a:pt x="3689" y="11292"/>
                    </a:cubicBezTo>
                    <a:cubicBezTo>
                      <a:pt x="3416" y="11292"/>
                      <a:pt x="3167" y="11190"/>
                      <a:pt x="2974" y="10985"/>
                    </a:cubicBezTo>
                    <a:cubicBezTo>
                      <a:pt x="2690" y="10679"/>
                      <a:pt x="2180" y="10236"/>
                      <a:pt x="1578" y="10236"/>
                    </a:cubicBezTo>
                    <a:cubicBezTo>
                      <a:pt x="648" y="10236"/>
                      <a:pt x="1" y="10985"/>
                      <a:pt x="1" y="12041"/>
                    </a:cubicBezTo>
                    <a:cubicBezTo>
                      <a:pt x="1" y="13085"/>
                      <a:pt x="659" y="13834"/>
                      <a:pt x="1589" y="13834"/>
                    </a:cubicBezTo>
                    <a:cubicBezTo>
                      <a:pt x="2191" y="13834"/>
                      <a:pt x="2702" y="13391"/>
                      <a:pt x="2985" y="13085"/>
                    </a:cubicBezTo>
                    <a:cubicBezTo>
                      <a:pt x="3167" y="12892"/>
                      <a:pt x="3428" y="12778"/>
                      <a:pt x="3700" y="12778"/>
                    </a:cubicBezTo>
                    <a:cubicBezTo>
                      <a:pt x="4234" y="12778"/>
                      <a:pt x="4665" y="13209"/>
                      <a:pt x="4665" y="13754"/>
                    </a:cubicBezTo>
                    <a:lnTo>
                      <a:pt x="4131" y="19235"/>
                    </a:lnTo>
                    <a:lnTo>
                      <a:pt x="4131" y="19235"/>
                    </a:lnTo>
                    <a:lnTo>
                      <a:pt x="4245" y="19224"/>
                    </a:lnTo>
                    <a:lnTo>
                      <a:pt x="10089" y="19791"/>
                    </a:lnTo>
                    <a:cubicBezTo>
                      <a:pt x="10963" y="19791"/>
                      <a:pt x="11394" y="18725"/>
                      <a:pt x="10759" y="18123"/>
                    </a:cubicBezTo>
                    <a:cubicBezTo>
                      <a:pt x="10441" y="17839"/>
                      <a:pt x="10010" y="17329"/>
                      <a:pt x="10010" y="16727"/>
                    </a:cubicBezTo>
                    <a:cubicBezTo>
                      <a:pt x="10010" y="15797"/>
                      <a:pt x="10747" y="15150"/>
                      <a:pt x="11803" y="15150"/>
                    </a:cubicBezTo>
                    <a:cubicBezTo>
                      <a:pt x="12858" y="15150"/>
                      <a:pt x="13607" y="15797"/>
                      <a:pt x="13607" y="16727"/>
                    </a:cubicBezTo>
                    <a:cubicBezTo>
                      <a:pt x="13607" y="17329"/>
                      <a:pt x="13164" y="17839"/>
                      <a:pt x="12847" y="18123"/>
                    </a:cubicBezTo>
                    <a:cubicBezTo>
                      <a:pt x="12211" y="18725"/>
                      <a:pt x="12642" y="19791"/>
                      <a:pt x="13516" y="19791"/>
                    </a:cubicBezTo>
                    <a:lnTo>
                      <a:pt x="19372" y="19224"/>
                    </a:lnTo>
                    <a:lnTo>
                      <a:pt x="19406" y="19224"/>
                    </a:lnTo>
                    <a:lnTo>
                      <a:pt x="19928" y="13754"/>
                    </a:lnTo>
                    <a:cubicBezTo>
                      <a:pt x="19939" y="13216"/>
                      <a:pt x="19507" y="12778"/>
                      <a:pt x="18972" y="12778"/>
                    </a:cubicBezTo>
                    <a:cubicBezTo>
                      <a:pt x="18965" y="12778"/>
                      <a:pt x="18959" y="12778"/>
                      <a:pt x="18952" y="12778"/>
                    </a:cubicBezTo>
                    <a:cubicBezTo>
                      <a:pt x="18940" y="12778"/>
                      <a:pt x="18928" y="12777"/>
                      <a:pt x="18916" y="12777"/>
                    </a:cubicBezTo>
                    <a:cubicBezTo>
                      <a:pt x="18667" y="12777"/>
                      <a:pt x="18421" y="12890"/>
                      <a:pt x="18248" y="13085"/>
                    </a:cubicBezTo>
                    <a:cubicBezTo>
                      <a:pt x="17964" y="13391"/>
                      <a:pt x="17454" y="13834"/>
                      <a:pt x="16852" y="13834"/>
                    </a:cubicBezTo>
                    <a:cubicBezTo>
                      <a:pt x="15922" y="13834"/>
                      <a:pt x="15275" y="13085"/>
                      <a:pt x="15275" y="12029"/>
                    </a:cubicBezTo>
                    <a:cubicBezTo>
                      <a:pt x="15275" y="10974"/>
                      <a:pt x="15922" y="10236"/>
                      <a:pt x="16852" y="10236"/>
                    </a:cubicBezTo>
                    <a:cubicBezTo>
                      <a:pt x="17454" y="10236"/>
                      <a:pt x="17964" y="10668"/>
                      <a:pt x="18248" y="10985"/>
                    </a:cubicBezTo>
                    <a:cubicBezTo>
                      <a:pt x="18430" y="11178"/>
                      <a:pt x="18691" y="11292"/>
                      <a:pt x="18952" y="11292"/>
                    </a:cubicBezTo>
                    <a:cubicBezTo>
                      <a:pt x="19496" y="11292"/>
                      <a:pt x="19928" y="10849"/>
                      <a:pt x="19928" y="10316"/>
                    </a:cubicBezTo>
                    <a:lnTo>
                      <a:pt x="19360" y="4472"/>
                    </a:lnTo>
                    <a:lnTo>
                      <a:pt x="19326" y="4086"/>
                    </a:lnTo>
                    <a:lnTo>
                      <a:pt x="13505" y="4653"/>
                    </a:lnTo>
                    <a:cubicBezTo>
                      <a:pt x="12631" y="4653"/>
                      <a:pt x="12200" y="3587"/>
                      <a:pt x="12835" y="2974"/>
                    </a:cubicBezTo>
                    <a:cubicBezTo>
                      <a:pt x="13153" y="2690"/>
                      <a:pt x="13584" y="2179"/>
                      <a:pt x="13584" y="1578"/>
                    </a:cubicBezTo>
                    <a:cubicBezTo>
                      <a:pt x="13584" y="659"/>
                      <a:pt x="12847" y="1"/>
                      <a:pt x="117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6153000" y="1846375"/>
                <a:ext cx="32997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199" h="16172" extrusionOk="0">
                    <a:moveTo>
                      <a:pt x="6437" y="1"/>
                    </a:moveTo>
                    <a:cubicBezTo>
                      <a:pt x="6433" y="1"/>
                      <a:pt x="6428" y="1"/>
                      <a:pt x="6424" y="1"/>
                    </a:cubicBezTo>
                    <a:lnTo>
                      <a:pt x="602" y="568"/>
                    </a:lnTo>
                    <a:lnTo>
                      <a:pt x="580" y="863"/>
                    </a:lnTo>
                    <a:lnTo>
                      <a:pt x="1" y="6707"/>
                    </a:lnTo>
                    <a:cubicBezTo>
                      <a:pt x="1" y="7299"/>
                      <a:pt x="482" y="7682"/>
                      <a:pt x="981" y="7682"/>
                    </a:cubicBezTo>
                    <a:cubicBezTo>
                      <a:pt x="1229" y="7682"/>
                      <a:pt x="1481" y="7588"/>
                      <a:pt x="1680" y="7377"/>
                    </a:cubicBezTo>
                    <a:cubicBezTo>
                      <a:pt x="1964" y="7059"/>
                      <a:pt x="2475" y="6628"/>
                      <a:pt x="3076" y="6628"/>
                    </a:cubicBezTo>
                    <a:cubicBezTo>
                      <a:pt x="4007" y="6628"/>
                      <a:pt x="4653" y="7365"/>
                      <a:pt x="4653" y="8421"/>
                    </a:cubicBezTo>
                    <a:cubicBezTo>
                      <a:pt x="4653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80" y="9261"/>
                      <a:pt x="1227" y="9165"/>
                      <a:pt x="979" y="9165"/>
                    </a:cubicBezTo>
                    <a:cubicBezTo>
                      <a:pt x="481" y="9165"/>
                      <a:pt x="1" y="9551"/>
                      <a:pt x="1" y="10134"/>
                    </a:cubicBezTo>
                    <a:lnTo>
                      <a:pt x="534" y="15604"/>
                    </a:lnTo>
                    <a:lnTo>
                      <a:pt x="568" y="15604"/>
                    </a:lnTo>
                    <a:lnTo>
                      <a:pt x="6424" y="16171"/>
                    </a:lnTo>
                    <a:cubicBezTo>
                      <a:pt x="7297" y="16171"/>
                      <a:pt x="7729" y="15105"/>
                      <a:pt x="7082" y="14503"/>
                    </a:cubicBezTo>
                    <a:cubicBezTo>
                      <a:pt x="6775" y="14219"/>
                      <a:pt x="6333" y="13697"/>
                      <a:pt x="6333" y="13107"/>
                    </a:cubicBezTo>
                    <a:cubicBezTo>
                      <a:pt x="6333" y="12177"/>
                      <a:pt x="7082" y="11519"/>
                      <a:pt x="8137" y="11519"/>
                    </a:cubicBezTo>
                    <a:cubicBezTo>
                      <a:pt x="9193" y="11519"/>
                      <a:pt x="9930" y="12177"/>
                      <a:pt x="9930" y="13107"/>
                    </a:cubicBezTo>
                    <a:cubicBezTo>
                      <a:pt x="9930" y="13697"/>
                      <a:pt x="9488" y="14208"/>
                      <a:pt x="9181" y="14503"/>
                    </a:cubicBezTo>
                    <a:cubicBezTo>
                      <a:pt x="8546" y="15105"/>
                      <a:pt x="8966" y="16171"/>
                      <a:pt x="9851" y="16171"/>
                    </a:cubicBezTo>
                    <a:lnTo>
                      <a:pt x="13198" y="15853"/>
                    </a:lnTo>
                    <a:lnTo>
                      <a:pt x="13198" y="318"/>
                    </a:lnTo>
                    <a:lnTo>
                      <a:pt x="9851" y="1"/>
                    </a:lnTo>
                    <a:cubicBezTo>
                      <a:pt x="9846" y="1"/>
                      <a:pt x="9842" y="1"/>
                      <a:pt x="9837" y="1"/>
                    </a:cubicBezTo>
                    <a:cubicBezTo>
                      <a:pt x="8961" y="1"/>
                      <a:pt x="8549" y="1070"/>
                      <a:pt x="9181" y="1669"/>
                    </a:cubicBezTo>
                    <a:cubicBezTo>
                      <a:pt x="9488" y="1952"/>
                      <a:pt x="9930" y="2463"/>
                      <a:pt x="9930" y="3065"/>
                    </a:cubicBezTo>
                    <a:cubicBezTo>
                      <a:pt x="9930" y="3995"/>
                      <a:pt x="9193" y="4642"/>
                      <a:pt x="8137" y="4642"/>
                    </a:cubicBezTo>
                    <a:cubicBezTo>
                      <a:pt x="7082" y="4642"/>
                      <a:pt x="6333" y="3995"/>
                      <a:pt x="6333" y="3065"/>
                    </a:cubicBezTo>
                    <a:cubicBezTo>
                      <a:pt x="6333" y="2463"/>
                      <a:pt x="6775" y="1952"/>
                      <a:pt x="7082" y="1669"/>
                    </a:cubicBezTo>
                    <a:cubicBezTo>
                      <a:pt x="7725" y="1070"/>
                      <a:pt x="7302" y="1"/>
                      <a:pt x="6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5771425" y="1846375"/>
                <a:ext cx="4979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6172" extrusionOk="0">
                    <a:moveTo>
                      <a:pt x="6574" y="1"/>
                    </a:moveTo>
                    <a:cubicBezTo>
                      <a:pt x="6569" y="1"/>
                      <a:pt x="6565" y="1"/>
                      <a:pt x="6560" y="1"/>
                    </a:cubicBezTo>
                    <a:lnTo>
                      <a:pt x="705" y="568"/>
                    </a:lnTo>
                    <a:lnTo>
                      <a:pt x="534" y="545"/>
                    </a:lnTo>
                    <a:lnTo>
                      <a:pt x="568" y="863"/>
                    </a:lnTo>
                    <a:lnTo>
                      <a:pt x="1" y="6719"/>
                    </a:lnTo>
                    <a:cubicBezTo>
                      <a:pt x="1" y="7252"/>
                      <a:pt x="432" y="7683"/>
                      <a:pt x="966" y="7683"/>
                    </a:cubicBezTo>
                    <a:cubicBezTo>
                      <a:pt x="1238" y="7683"/>
                      <a:pt x="1499" y="7570"/>
                      <a:pt x="1680" y="7377"/>
                    </a:cubicBezTo>
                    <a:cubicBezTo>
                      <a:pt x="1964" y="7070"/>
                      <a:pt x="2475" y="6628"/>
                      <a:pt x="3076" y="6628"/>
                    </a:cubicBezTo>
                    <a:cubicBezTo>
                      <a:pt x="4007" y="6628"/>
                      <a:pt x="4654" y="7377"/>
                      <a:pt x="4654" y="8432"/>
                    </a:cubicBezTo>
                    <a:cubicBezTo>
                      <a:pt x="4654" y="9476"/>
                      <a:pt x="4007" y="10225"/>
                      <a:pt x="3076" y="10225"/>
                    </a:cubicBezTo>
                    <a:cubicBezTo>
                      <a:pt x="2475" y="10225"/>
                      <a:pt x="1964" y="9782"/>
                      <a:pt x="1680" y="9476"/>
                    </a:cubicBezTo>
                    <a:cubicBezTo>
                      <a:pt x="1499" y="9272"/>
                      <a:pt x="1238" y="9170"/>
                      <a:pt x="966" y="9170"/>
                    </a:cubicBezTo>
                    <a:cubicBezTo>
                      <a:pt x="432" y="9170"/>
                      <a:pt x="1" y="9601"/>
                      <a:pt x="1" y="10134"/>
                    </a:cubicBezTo>
                    <a:lnTo>
                      <a:pt x="523" y="15615"/>
                    </a:lnTo>
                    <a:lnTo>
                      <a:pt x="705" y="15604"/>
                    </a:lnTo>
                    <a:lnTo>
                      <a:pt x="6549" y="16171"/>
                    </a:lnTo>
                    <a:cubicBezTo>
                      <a:pt x="7434" y="16171"/>
                      <a:pt x="7854" y="15093"/>
                      <a:pt x="7218" y="14492"/>
                    </a:cubicBezTo>
                    <a:cubicBezTo>
                      <a:pt x="6900" y="14208"/>
                      <a:pt x="6469" y="13697"/>
                      <a:pt x="6469" y="13096"/>
                    </a:cubicBezTo>
                    <a:cubicBezTo>
                      <a:pt x="6469" y="12177"/>
                      <a:pt x="7207" y="11519"/>
                      <a:pt x="8262" y="11519"/>
                    </a:cubicBezTo>
                    <a:cubicBezTo>
                      <a:pt x="9318" y="11519"/>
                      <a:pt x="10067" y="12165"/>
                      <a:pt x="10067" y="13096"/>
                    </a:cubicBezTo>
                    <a:cubicBezTo>
                      <a:pt x="10067" y="13697"/>
                      <a:pt x="9624" y="14208"/>
                      <a:pt x="9306" y="14492"/>
                    </a:cubicBezTo>
                    <a:cubicBezTo>
                      <a:pt x="8671" y="15093"/>
                      <a:pt x="9102" y="16160"/>
                      <a:pt x="9976" y="16160"/>
                    </a:cubicBezTo>
                    <a:lnTo>
                      <a:pt x="15797" y="15592"/>
                    </a:lnTo>
                    <a:lnTo>
                      <a:pt x="15264" y="10134"/>
                    </a:lnTo>
                    <a:cubicBezTo>
                      <a:pt x="15264" y="9543"/>
                      <a:pt x="15740" y="9159"/>
                      <a:pt x="16239" y="9159"/>
                    </a:cubicBezTo>
                    <a:cubicBezTo>
                      <a:pt x="16487" y="9159"/>
                      <a:pt x="16740" y="9254"/>
                      <a:pt x="16943" y="9465"/>
                    </a:cubicBezTo>
                    <a:cubicBezTo>
                      <a:pt x="17227" y="9771"/>
                      <a:pt x="17738" y="10214"/>
                      <a:pt x="18339" y="10214"/>
                    </a:cubicBezTo>
                    <a:cubicBezTo>
                      <a:pt x="19270" y="10214"/>
                      <a:pt x="19916" y="9476"/>
                      <a:pt x="19916" y="8421"/>
                    </a:cubicBezTo>
                    <a:cubicBezTo>
                      <a:pt x="19916" y="7365"/>
                      <a:pt x="19270" y="6628"/>
                      <a:pt x="18339" y="6628"/>
                    </a:cubicBezTo>
                    <a:cubicBezTo>
                      <a:pt x="17738" y="6628"/>
                      <a:pt x="17227" y="7070"/>
                      <a:pt x="16943" y="7377"/>
                    </a:cubicBezTo>
                    <a:cubicBezTo>
                      <a:pt x="16744" y="7588"/>
                      <a:pt x="16492" y="7682"/>
                      <a:pt x="16244" y="7682"/>
                    </a:cubicBezTo>
                    <a:cubicBezTo>
                      <a:pt x="15745" y="7682"/>
                      <a:pt x="15264" y="7299"/>
                      <a:pt x="15264" y="6707"/>
                    </a:cubicBezTo>
                    <a:lnTo>
                      <a:pt x="15831" y="863"/>
                    </a:lnTo>
                    <a:lnTo>
                      <a:pt x="15865" y="557"/>
                    </a:lnTo>
                    <a:lnTo>
                      <a:pt x="15831" y="557"/>
                    </a:lnTo>
                    <a:lnTo>
                      <a:pt x="9987" y="1"/>
                    </a:lnTo>
                    <a:cubicBezTo>
                      <a:pt x="9982" y="1"/>
                      <a:pt x="9978" y="1"/>
                      <a:pt x="9973" y="1"/>
                    </a:cubicBezTo>
                    <a:cubicBezTo>
                      <a:pt x="9098" y="1"/>
                      <a:pt x="8685" y="1070"/>
                      <a:pt x="9318" y="1669"/>
                    </a:cubicBezTo>
                    <a:cubicBezTo>
                      <a:pt x="9624" y="1952"/>
                      <a:pt x="10067" y="2463"/>
                      <a:pt x="10067" y="3065"/>
                    </a:cubicBezTo>
                    <a:cubicBezTo>
                      <a:pt x="10067" y="3995"/>
                      <a:pt x="9329" y="4642"/>
                      <a:pt x="8274" y="4642"/>
                    </a:cubicBezTo>
                    <a:cubicBezTo>
                      <a:pt x="7218" y="4642"/>
                      <a:pt x="6469" y="3995"/>
                      <a:pt x="6469" y="3065"/>
                    </a:cubicBezTo>
                    <a:cubicBezTo>
                      <a:pt x="6469" y="2463"/>
                      <a:pt x="6912" y="1952"/>
                      <a:pt x="7218" y="1669"/>
                    </a:cubicBezTo>
                    <a:cubicBezTo>
                      <a:pt x="7862" y="1070"/>
                      <a:pt x="7438" y="1"/>
                      <a:pt x="6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6065050" y="2134050"/>
                <a:ext cx="418200" cy="583025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23321" extrusionOk="0">
                    <a:moveTo>
                      <a:pt x="11644" y="0"/>
                    </a:moveTo>
                    <a:cubicBezTo>
                      <a:pt x="10589" y="0"/>
                      <a:pt x="9851" y="658"/>
                      <a:pt x="9851" y="1578"/>
                    </a:cubicBezTo>
                    <a:cubicBezTo>
                      <a:pt x="9851" y="2179"/>
                      <a:pt x="10282" y="2690"/>
                      <a:pt x="10600" y="2973"/>
                    </a:cubicBezTo>
                    <a:cubicBezTo>
                      <a:pt x="10793" y="3166"/>
                      <a:pt x="10906" y="3416"/>
                      <a:pt x="10906" y="3688"/>
                    </a:cubicBezTo>
                    <a:cubicBezTo>
                      <a:pt x="10906" y="4222"/>
                      <a:pt x="10464" y="4653"/>
                      <a:pt x="9930" y="4653"/>
                    </a:cubicBezTo>
                    <a:lnTo>
                      <a:pt x="4086" y="4097"/>
                    </a:lnTo>
                    <a:lnTo>
                      <a:pt x="4041" y="4097"/>
                    </a:lnTo>
                    <a:lnTo>
                      <a:pt x="4086" y="4483"/>
                    </a:lnTo>
                    <a:lnTo>
                      <a:pt x="4654" y="10327"/>
                    </a:lnTo>
                    <a:cubicBezTo>
                      <a:pt x="4654" y="10860"/>
                      <a:pt x="4211" y="11303"/>
                      <a:pt x="3678" y="11303"/>
                    </a:cubicBezTo>
                    <a:cubicBezTo>
                      <a:pt x="3417" y="11303"/>
                      <a:pt x="3156" y="11189"/>
                      <a:pt x="2974" y="10996"/>
                    </a:cubicBezTo>
                    <a:cubicBezTo>
                      <a:pt x="2690" y="10690"/>
                      <a:pt x="2180" y="10247"/>
                      <a:pt x="1578" y="10247"/>
                    </a:cubicBezTo>
                    <a:cubicBezTo>
                      <a:pt x="648" y="10247"/>
                      <a:pt x="1" y="10996"/>
                      <a:pt x="1" y="12052"/>
                    </a:cubicBezTo>
                    <a:cubicBezTo>
                      <a:pt x="1" y="13096"/>
                      <a:pt x="659" y="13845"/>
                      <a:pt x="1578" y="13845"/>
                    </a:cubicBezTo>
                    <a:cubicBezTo>
                      <a:pt x="2180" y="13845"/>
                      <a:pt x="2690" y="13402"/>
                      <a:pt x="2974" y="13096"/>
                    </a:cubicBezTo>
                    <a:cubicBezTo>
                      <a:pt x="3156" y="12891"/>
                      <a:pt x="3417" y="12789"/>
                      <a:pt x="3689" y="12789"/>
                    </a:cubicBezTo>
                    <a:cubicBezTo>
                      <a:pt x="4222" y="12789"/>
                      <a:pt x="4654" y="13220"/>
                      <a:pt x="4654" y="13754"/>
                    </a:cubicBezTo>
                    <a:lnTo>
                      <a:pt x="4132" y="19235"/>
                    </a:lnTo>
                    <a:lnTo>
                      <a:pt x="9953" y="18667"/>
                    </a:lnTo>
                    <a:cubicBezTo>
                      <a:pt x="10486" y="18667"/>
                      <a:pt x="10918" y="19099"/>
                      <a:pt x="10918" y="19632"/>
                    </a:cubicBezTo>
                    <a:cubicBezTo>
                      <a:pt x="10918" y="19904"/>
                      <a:pt x="10804" y="20165"/>
                      <a:pt x="10611" y="20347"/>
                    </a:cubicBezTo>
                    <a:cubicBezTo>
                      <a:pt x="10305" y="20631"/>
                      <a:pt x="9862" y="21141"/>
                      <a:pt x="9862" y="21743"/>
                    </a:cubicBezTo>
                    <a:cubicBezTo>
                      <a:pt x="9862" y="22673"/>
                      <a:pt x="10611" y="23320"/>
                      <a:pt x="11667" y="23320"/>
                    </a:cubicBezTo>
                    <a:cubicBezTo>
                      <a:pt x="12722" y="23320"/>
                      <a:pt x="13460" y="22673"/>
                      <a:pt x="13460" y="21743"/>
                    </a:cubicBezTo>
                    <a:cubicBezTo>
                      <a:pt x="13460" y="21141"/>
                      <a:pt x="13017" y="20631"/>
                      <a:pt x="12711" y="20347"/>
                    </a:cubicBezTo>
                    <a:cubicBezTo>
                      <a:pt x="12518" y="20165"/>
                      <a:pt x="12404" y="19904"/>
                      <a:pt x="12404" y="19632"/>
                    </a:cubicBezTo>
                    <a:cubicBezTo>
                      <a:pt x="12404" y="19099"/>
                      <a:pt x="12835" y="18667"/>
                      <a:pt x="13369" y="18667"/>
                    </a:cubicBezTo>
                    <a:lnTo>
                      <a:pt x="16728" y="18985"/>
                    </a:lnTo>
                    <a:lnTo>
                      <a:pt x="16716" y="4324"/>
                    </a:lnTo>
                    <a:lnTo>
                      <a:pt x="13369" y="4653"/>
                    </a:lnTo>
                    <a:cubicBezTo>
                      <a:pt x="12824" y="4653"/>
                      <a:pt x="12393" y="4222"/>
                      <a:pt x="12393" y="3688"/>
                    </a:cubicBezTo>
                    <a:cubicBezTo>
                      <a:pt x="12381" y="3416"/>
                      <a:pt x="12495" y="3155"/>
                      <a:pt x="12688" y="2973"/>
                    </a:cubicBezTo>
                    <a:cubicBezTo>
                      <a:pt x="13006" y="2690"/>
                      <a:pt x="13437" y="2179"/>
                      <a:pt x="13437" y="1578"/>
                    </a:cubicBezTo>
                    <a:cubicBezTo>
                      <a:pt x="13437" y="647"/>
                      <a:pt x="12699" y="0"/>
                      <a:pt x="116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22" name="Google Shape;422;p9"/>
          <p:cNvGrpSpPr/>
          <p:nvPr/>
        </p:nvGrpSpPr>
        <p:grpSpPr>
          <a:xfrm>
            <a:off x="-1699298" y="-989495"/>
            <a:ext cx="3769022" cy="3405477"/>
            <a:chOff x="-1699298" y="-989495"/>
            <a:chExt cx="3769022" cy="3405477"/>
          </a:xfrm>
        </p:grpSpPr>
        <p:grpSp>
          <p:nvGrpSpPr>
            <p:cNvPr id="423" name="Google Shape;423;p9"/>
            <p:cNvGrpSpPr/>
            <p:nvPr/>
          </p:nvGrpSpPr>
          <p:grpSpPr>
            <a:xfrm>
              <a:off x="-1699298" y="-989471"/>
              <a:ext cx="3769022" cy="3404529"/>
              <a:chOff x="238125" y="1792075"/>
              <a:chExt cx="2309025" cy="2085725"/>
            </a:xfrm>
          </p:grpSpPr>
          <p:sp>
            <p:nvSpPr>
              <p:cNvPr id="424" name="Google Shape;424;p9"/>
              <p:cNvSpPr/>
              <p:nvPr/>
            </p:nvSpPr>
            <p:spPr>
              <a:xfrm>
                <a:off x="238125" y="1792075"/>
                <a:ext cx="1928850" cy="2085725"/>
              </a:xfrm>
              <a:custGeom>
                <a:avLst/>
                <a:gdLst/>
                <a:ahLst/>
                <a:cxnLst/>
                <a:rect l="l" t="t" r="r" b="b"/>
                <a:pathLst>
                  <a:path w="77154" h="83429" extrusionOk="0">
                    <a:moveTo>
                      <a:pt x="4999" y="30058"/>
                    </a:moveTo>
                    <a:cubicBezTo>
                      <a:pt x="5024" y="30058"/>
                      <a:pt x="5048" y="30059"/>
                      <a:pt x="5072" y="30060"/>
                    </a:cubicBezTo>
                    <a:cubicBezTo>
                      <a:pt x="4823" y="30060"/>
                      <a:pt x="4585" y="30094"/>
                      <a:pt x="4346" y="30174"/>
                    </a:cubicBezTo>
                    <a:cubicBezTo>
                      <a:pt x="4560" y="30102"/>
                      <a:pt x="4783" y="30058"/>
                      <a:pt x="4999" y="30058"/>
                    </a:cubicBezTo>
                    <a:close/>
                    <a:moveTo>
                      <a:pt x="0" y="34395"/>
                    </a:moveTo>
                    <a:lnTo>
                      <a:pt x="3358" y="34713"/>
                    </a:lnTo>
                    <a:lnTo>
                      <a:pt x="3358" y="34713"/>
                    </a:lnTo>
                    <a:cubicBezTo>
                      <a:pt x="3355" y="34713"/>
                      <a:pt x="3351" y="34713"/>
                      <a:pt x="3348" y="34713"/>
                    </a:cubicBezTo>
                    <a:lnTo>
                      <a:pt x="0" y="34395"/>
                    </a:lnTo>
                    <a:close/>
                    <a:moveTo>
                      <a:pt x="5073" y="30060"/>
                    </a:moveTo>
                    <a:cubicBezTo>
                      <a:pt x="6128" y="30060"/>
                      <a:pt x="6877" y="30707"/>
                      <a:pt x="6877" y="31638"/>
                    </a:cubicBezTo>
                    <a:cubicBezTo>
                      <a:pt x="6877" y="32239"/>
                      <a:pt x="6434" y="32750"/>
                      <a:pt x="6128" y="33033"/>
                    </a:cubicBezTo>
                    <a:cubicBezTo>
                      <a:pt x="5924" y="33215"/>
                      <a:pt x="5821" y="33476"/>
                      <a:pt x="5821" y="33737"/>
                    </a:cubicBezTo>
                    <a:cubicBezTo>
                      <a:pt x="5821" y="34282"/>
                      <a:pt x="6253" y="34713"/>
                      <a:pt x="6786" y="34713"/>
                    </a:cubicBezTo>
                    <a:cubicBezTo>
                      <a:pt x="6253" y="34713"/>
                      <a:pt x="5810" y="34282"/>
                      <a:pt x="5821" y="33748"/>
                    </a:cubicBezTo>
                    <a:cubicBezTo>
                      <a:pt x="5810" y="33476"/>
                      <a:pt x="5924" y="33215"/>
                      <a:pt x="6116" y="33033"/>
                    </a:cubicBezTo>
                    <a:cubicBezTo>
                      <a:pt x="6434" y="32750"/>
                      <a:pt x="6865" y="32239"/>
                      <a:pt x="6865" y="31638"/>
                    </a:cubicBezTo>
                    <a:cubicBezTo>
                      <a:pt x="6865" y="30707"/>
                      <a:pt x="6128" y="30060"/>
                      <a:pt x="5073" y="30060"/>
                    </a:cubicBezTo>
                    <a:close/>
                    <a:moveTo>
                      <a:pt x="12074" y="39626"/>
                    </a:moveTo>
                    <a:cubicBezTo>
                      <a:pt x="12074" y="39722"/>
                      <a:pt x="12087" y="39824"/>
                      <a:pt x="12114" y="39917"/>
                    </a:cubicBezTo>
                    <a:lnTo>
                      <a:pt x="12114" y="39917"/>
                    </a:lnTo>
                    <a:cubicBezTo>
                      <a:pt x="12084" y="39820"/>
                      <a:pt x="12065" y="39723"/>
                      <a:pt x="12074" y="39626"/>
                    </a:cubicBezTo>
                    <a:close/>
                    <a:moveTo>
                      <a:pt x="16738" y="41336"/>
                    </a:moveTo>
                    <a:cubicBezTo>
                      <a:pt x="16738" y="41337"/>
                      <a:pt x="16738" y="41339"/>
                      <a:pt x="16738" y="41340"/>
                    </a:cubicBezTo>
                    <a:cubicBezTo>
                      <a:pt x="16738" y="41341"/>
                      <a:pt x="16738" y="41343"/>
                      <a:pt x="16738" y="41344"/>
                    </a:cubicBezTo>
                    <a:lnTo>
                      <a:pt x="16738" y="41344"/>
                    </a:lnTo>
                    <a:cubicBezTo>
                      <a:pt x="16738" y="41341"/>
                      <a:pt x="16738" y="41339"/>
                      <a:pt x="16738" y="41336"/>
                    </a:cubicBezTo>
                    <a:close/>
                    <a:moveTo>
                      <a:pt x="12738" y="42127"/>
                    </a:moveTo>
                    <a:lnTo>
                      <a:pt x="12738" y="42127"/>
                    </a:lnTo>
                    <a:cubicBezTo>
                      <a:pt x="12448" y="42225"/>
                      <a:pt x="12213" y="42460"/>
                      <a:pt x="12119" y="42758"/>
                    </a:cubicBezTo>
                    <a:cubicBezTo>
                      <a:pt x="12213" y="42453"/>
                      <a:pt x="12446" y="42224"/>
                      <a:pt x="12738" y="42127"/>
                    </a:cubicBezTo>
                    <a:close/>
                    <a:moveTo>
                      <a:pt x="13050" y="42077"/>
                    </a:moveTo>
                    <a:cubicBezTo>
                      <a:pt x="13322" y="42077"/>
                      <a:pt x="13572" y="42191"/>
                      <a:pt x="13765" y="42384"/>
                    </a:cubicBezTo>
                    <a:cubicBezTo>
                      <a:pt x="14048" y="42689"/>
                      <a:pt x="14556" y="43130"/>
                      <a:pt x="15156" y="43133"/>
                    </a:cubicBezTo>
                    <a:lnTo>
                      <a:pt x="15156" y="43133"/>
                    </a:lnTo>
                    <a:cubicBezTo>
                      <a:pt x="15153" y="43133"/>
                      <a:pt x="15151" y="43133"/>
                      <a:pt x="15149" y="43133"/>
                    </a:cubicBezTo>
                    <a:cubicBezTo>
                      <a:pt x="14548" y="43133"/>
                      <a:pt x="14037" y="42702"/>
                      <a:pt x="13754" y="42384"/>
                    </a:cubicBezTo>
                    <a:cubicBezTo>
                      <a:pt x="13562" y="42192"/>
                      <a:pt x="13314" y="42079"/>
                      <a:pt x="13044" y="42078"/>
                    </a:cubicBezTo>
                    <a:lnTo>
                      <a:pt x="13044" y="42078"/>
                    </a:lnTo>
                    <a:cubicBezTo>
                      <a:pt x="13046" y="42077"/>
                      <a:pt x="13048" y="42077"/>
                      <a:pt x="13050" y="42077"/>
                    </a:cubicBezTo>
                    <a:close/>
                    <a:moveTo>
                      <a:pt x="7682" y="48807"/>
                    </a:moveTo>
                    <a:lnTo>
                      <a:pt x="12653" y="49283"/>
                    </a:lnTo>
                    <a:lnTo>
                      <a:pt x="12641" y="49283"/>
                    </a:lnTo>
                    <a:lnTo>
                      <a:pt x="7682" y="48807"/>
                    </a:lnTo>
                    <a:close/>
                    <a:moveTo>
                      <a:pt x="3904" y="48886"/>
                    </a:moveTo>
                    <a:cubicBezTo>
                      <a:pt x="4426" y="49238"/>
                      <a:pt x="4482" y="49976"/>
                      <a:pt x="4040" y="50395"/>
                    </a:cubicBezTo>
                    <a:cubicBezTo>
                      <a:pt x="3722" y="50679"/>
                      <a:pt x="3280" y="51201"/>
                      <a:pt x="3280" y="51803"/>
                    </a:cubicBezTo>
                    <a:cubicBezTo>
                      <a:pt x="3280" y="52143"/>
                      <a:pt x="3391" y="52463"/>
                      <a:pt x="3585" y="52720"/>
                    </a:cubicBezTo>
                    <a:lnTo>
                      <a:pt x="3585" y="52720"/>
                    </a:lnTo>
                    <a:cubicBezTo>
                      <a:pt x="3387" y="52459"/>
                      <a:pt x="3274" y="52134"/>
                      <a:pt x="3280" y="51791"/>
                    </a:cubicBezTo>
                    <a:cubicBezTo>
                      <a:pt x="3280" y="51190"/>
                      <a:pt x="3722" y="50679"/>
                      <a:pt x="4028" y="50395"/>
                    </a:cubicBezTo>
                    <a:cubicBezTo>
                      <a:pt x="4482" y="49976"/>
                      <a:pt x="4414" y="49238"/>
                      <a:pt x="3904" y="48886"/>
                    </a:cubicBezTo>
                    <a:close/>
                    <a:moveTo>
                      <a:pt x="20199" y="0"/>
                    </a:moveTo>
                    <a:cubicBezTo>
                      <a:pt x="19144" y="0"/>
                      <a:pt x="18406" y="647"/>
                      <a:pt x="18406" y="1577"/>
                    </a:cubicBezTo>
                    <a:cubicBezTo>
                      <a:pt x="18406" y="2179"/>
                      <a:pt x="18849" y="2689"/>
                      <a:pt x="19155" y="2973"/>
                    </a:cubicBezTo>
                    <a:cubicBezTo>
                      <a:pt x="19791" y="3575"/>
                      <a:pt x="19371" y="4653"/>
                      <a:pt x="18486" y="4653"/>
                    </a:cubicBezTo>
                    <a:lnTo>
                      <a:pt x="12641" y="4085"/>
                    </a:lnTo>
                    <a:lnTo>
                      <a:pt x="12585" y="4085"/>
                    </a:lnTo>
                    <a:lnTo>
                      <a:pt x="6786" y="3518"/>
                    </a:lnTo>
                    <a:cubicBezTo>
                      <a:pt x="6253" y="3518"/>
                      <a:pt x="5810" y="3949"/>
                      <a:pt x="5821" y="4494"/>
                    </a:cubicBezTo>
                    <a:cubicBezTo>
                      <a:pt x="5810" y="4755"/>
                      <a:pt x="5924" y="5016"/>
                      <a:pt x="6116" y="5197"/>
                    </a:cubicBezTo>
                    <a:cubicBezTo>
                      <a:pt x="6434" y="5481"/>
                      <a:pt x="6865" y="5992"/>
                      <a:pt x="6865" y="6593"/>
                    </a:cubicBezTo>
                    <a:cubicBezTo>
                      <a:pt x="6865" y="7524"/>
                      <a:pt x="6128" y="8170"/>
                      <a:pt x="5072" y="8170"/>
                    </a:cubicBezTo>
                    <a:cubicBezTo>
                      <a:pt x="4017" y="8170"/>
                      <a:pt x="3280" y="7524"/>
                      <a:pt x="3280" y="6593"/>
                    </a:cubicBezTo>
                    <a:cubicBezTo>
                      <a:pt x="3280" y="5992"/>
                      <a:pt x="3722" y="5481"/>
                      <a:pt x="4028" y="5197"/>
                    </a:cubicBezTo>
                    <a:cubicBezTo>
                      <a:pt x="4221" y="5016"/>
                      <a:pt x="4335" y="4755"/>
                      <a:pt x="4335" y="4482"/>
                    </a:cubicBezTo>
                    <a:cubicBezTo>
                      <a:pt x="4335" y="3949"/>
                      <a:pt x="3904" y="3518"/>
                      <a:pt x="3359" y="3518"/>
                    </a:cubicBezTo>
                    <a:lnTo>
                      <a:pt x="0" y="3847"/>
                    </a:lnTo>
                    <a:lnTo>
                      <a:pt x="0" y="24409"/>
                    </a:lnTo>
                    <a:cubicBezTo>
                      <a:pt x="896" y="24454"/>
                      <a:pt x="1509" y="25181"/>
                      <a:pt x="1509" y="26213"/>
                    </a:cubicBezTo>
                    <a:cubicBezTo>
                      <a:pt x="1509" y="27235"/>
                      <a:pt x="896" y="27972"/>
                      <a:pt x="0" y="28006"/>
                    </a:cubicBezTo>
                    <a:lnTo>
                      <a:pt x="0" y="34395"/>
                    </a:lnTo>
                    <a:lnTo>
                      <a:pt x="11" y="49045"/>
                    </a:lnTo>
                    <a:lnTo>
                      <a:pt x="0" y="49045"/>
                    </a:lnTo>
                    <a:lnTo>
                      <a:pt x="0" y="69800"/>
                    </a:lnTo>
                    <a:cubicBezTo>
                      <a:pt x="896" y="69834"/>
                      <a:pt x="1509" y="70560"/>
                      <a:pt x="1509" y="71593"/>
                    </a:cubicBezTo>
                    <a:cubicBezTo>
                      <a:pt x="1509" y="72626"/>
                      <a:pt x="896" y="73352"/>
                      <a:pt x="0" y="73386"/>
                    </a:cubicBezTo>
                    <a:lnTo>
                      <a:pt x="0" y="79105"/>
                    </a:lnTo>
                    <a:lnTo>
                      <a:pt x="3359" y="78787"/>
                    </a:lnTo>
                    <a:cubicBezTo>
                      <a:pt x="4233" y="78787"/>
                      <a:pt x="4664" y="79854"/>
                      <a:pt x="4028" y="80456"/>
                    </a:cubicBezTo>
                    <a:cubicBezTo>
                      <a:pt x="3711" y="80739"/>
                      <a:pt x="3268" y="81250"/>
                      <a:pt x="3268" y="81851"/>
                    </a:cubicBezTo>
                    <a:cubicBezTo>
                      <a:pt x="3268" y="82782"/>
                      <a:pt x="4017" y="83429"/>
                      <a:pt x="5072" y="83429"/>
                    </a:cubicBezTo>
                    <a:cubicBezTo>
                      <a:pt x="6128" y="83429"/>
                      <a:pt x="6865" y="82782"/>
                      <a:pt x="6865" y="81851"/>
                    </a:cubicBezTo>
                    <a:cubicBezTo>
                      <a:pt x="6865" y="81250"/>
                      <a:pt x="6434" y="80739"/>
                      <a:pt x="6116" y="80456"/>
                    </a:cubicBezTo>
                    <a:cubicBezTo>
                      <a:pt x="5481" y="79854"/>
                      <a:pt x="5901" y="78787"/>
                      <a:pt x="6786" y="78787"/>
                    </a:cubicBezTo>
                    <a:lnTo>
                      <a:pt x="12630" y="79355"/>
                    </a:lnTo>
                    <a:lnTo>
                      <a:pt x="12653" y="79355"/>
                    </a:lnTo>
                    <a:lnTo>
                      <a:pt x="12641" y="79151"/>
                    </a:lnTo>
                    <a:lnTo>
                      <a:pt x="12074" y="73295"/>
                    </a:lnTo>
                    <a:cubicBezTo>
                      <a:pt x="12074" y="72762"/>
                      <a:pt x="12517" y="72342"/>
                      <a:pt x="13050" y="72342"/>
                    </a:cubicBezTo>
                    <a:cubicBezTo>
                      <a:pt x="13322" y="72342"/>
                      <a:pt x="13572" y="72444"/>
                      <a:pt x="13765" y="72648"/>
                    </a:cubicBezTo>
                    <a:cubicBezTo>
                      <a:pt x="14049" y="72955"/>
                      <a:pt x="14559" y="73397"/>
                      <a:pt x="15161" y="73397"/>
                    </a:cubicBezTo>
                    <a:cubicBezTo>
                      <a:pt x="16091" y="73397"/>
                      <a:pt x="16738" y="72648"/>
                      <a:pt x="16738" y="71593"/>
                    </a:cubicBezTo>
                    <a:cubicBezTo>
                      <a:pt x="16738" y="70549"/>
                      <a:pt x="16080" y="69789"/>
                      <a:pt x="15149" y="69789"/>
                    </a:cubicBezTo>
                    <a:cubicBezTo>
                      <a:pt x="14548" y="69789"/>
                      <a:pt x="14037" y="70231"/>
                      <a:pt x="13754" y="70538"/>
                    </a:cubicBezTo>
                    <a:cubicBezTo>
                      <a:pt x="13561" y="70731"/>
                      <a:pt x="13311" y="70844"/>
                      <a:pt x="13039" y="70844"/>
                    </a:cubicBezTo>
                    <a:cubicBezTo>
                      <a:pt x="12505" y="70844"/>
                      <a:pt x="12074" y="70413"/>
                      <a:pt x="12074" y="69879"/>
                    </a:cubicBezTo>
                    <a:lnTo>
                      <a:pt x="12607" y="64330"/>
                    </a:lnTo>
                    <a:lnTo>
                      <a:pt x="12630" y="64330"/>
                    </a:lnTo>
                    <a:lnTo>
                      <a:pt x="18486" y="64898"/>
                    </a:lnTo>
                    <a:cubicBezTo>
                      <a:pt x="19019" y="64898"/>
                      <a:pt x="19450" y="64467"/>
                      <a:pt x="19450" y="63922"/>
                    </a:cubicBezTo>
                    <a:cubicBezTo>
                      <a:pt x="19462" y="63661"/>
                      <a:pt x="19348" y="63400"/>
                      <a:pt x="19155" y="63218"/>
                    </a:cubicBezTo>
                    <a:cubicBezTo>
                      <a:pt x="18837" y="62935"/>
                      <a:pt x="18395" y="62424"/>
                      <a:pt x="18395" y="61823"/>
                    </a:cubicBezTo>
                    <a:cubicBezTo>
                      <a:pt x="18395" y="60892"/>
                      <a:pt x="19144" y="60245"/>
                      <a:pt x="20199" y="60245"/>
                    </a:cubicBezTo>
                    <a:cubicBezTo>
                      <a:pt x="21255" y="60245"/>
                      <a:pt x="21992" y="60892"/>
                      <a:pt x="21992" y="61823"/>
                    </a:cubicBezTo>
                    <a:cubicBezTo>
                      <a:pt x="21992" y="62424"/>
                      <a:pt x="21561" y="62935"/>
                      <a:pt x="21243" y="63218"/>
                    </a:cubicBezTo>
                    <a:cubicBezTo>
                      <a:pt x="21050" y="63400"/>
                      <a:pt x="20937" y="63661"/>
                      <a:pt x="20937" y="63922"/>
                    </a:cubicBezTo>
                    <a:cubicBezTo>
                      <a:pt x="20937" y="64467"/>
                      <a:pt x="21379" y="64898"/>
                      <a:pt x="21913" y="64898"/>
                    </a:cubicBezTo>
                    <a:lnTo>
                      <a:pt x="27757" y="64330"/>
                    </a:lnTo>
                    <a:lnTo>
                      <a:pt x="27927" y="64342"/>
                    </a:lnTo>
                    <a:lnTo>
                      <a:pt x="28460" y="69879"/>
                    </a:lnTo>
                    <a:cubicBezTo>
                      <a:pt x="28460" y="70413"/>
                      <a:pt x="28029" y="70844"/>
                      <a:pt x="27496" y="70844"/>
                    </a:cubicBezTo>
                    <a:cubicBezTo>
                      <a:pt x="27223" y="70844"/>
                      <a:pt x="26974" y="70742"/>
                      <a:pt x="26781" y="70538"/>
                    </a:cubicBezTo>
                    <a:cubicBezTo>
                      <a:pt x="26497" y="70231"/>
                      <a:pt x="25987" y="69789"/>
                      <a:pt x="25385" y="69789"/>
                    </a:cubicBezTo>
                    <a:cubicBezTo>
                      <a:pt x="24455" y="69789"/>
                      <a:pt x="23808" y="70538"/>
                      <a:pt x="23808" y="71593"/>
                    </a:cubicBezTo>
                    <a:cubicBezTo>
                      <a:pt x="23808" y="72648"/>
                      <a:pt x="24455" y="73386"/>
                      <a:pt x="25385" y="73386"/>
                    </a:cubicBezTo>
                    <a:cubicBezTo>
                      <a:pt x="25987" y="73386"/>
                      <a:pt x="26497" y="72943"/>
                      <a:pt x="26781" y="72637"/>
                    </a:cubicBezTo>
                    <a:cubicBezTo>
                      <a:pt x="26974" y="72444"/>
                      <a:pt x="27223" y="72331"/>
                      <a:pt x="27496" y="72331"/>
                    </a:cubicBezTo>
                    <a:cubicBezTo>
                      <a:pt x="28029" y="72331"/>
                      <a:pt x="28460" y="72762"/>
                      <a:pt x="28460" y="73307"/>
                    </a:cubicBezTo>
                    <a:lnTo>
                      <a:pt x="27893" y="79151"/>
                    </a:lnTo>
                    <a:lnTo>
                      <a:pt x="27882" y="79332"/>
                    </a:lnTo>
                    <a:lnTo>
                      <a:pt x="33612" y="78776"/>
                    </a:lnTo>
                    <a:cubicBezTo>
                      <a:pt x="34486" y="78776"/>
                      <a:pt x="34917" y="79854"/>
                      <a:pt x="34270" y="80456"/>
                    </a:cubicBezTo>
                    <a:cubicBezTo>
                      <a:pt x="33964" y="80739"/>
                      <a:pt x="33522" y="81250"/>
                      <a:pt x="33522" y="81851"/>
                    </a:cubicBezTo>
                    <a:cubicBezTo>
                      <a:pt x="33522" y="82782"/>
                      <a:pt x="34270" y="83429"/>
                      <a:pt x="35326" y="83429"/>
                    </a:cubicBezTo>
                    <a:cubicBezTo>
                      <a:pt x="36370" y="83429"/>
                      <a:pt x="37119" y="82782"/>
                      <a:pt x="37119" y="81851"/>
                    </a:cubicBezTo>
                    <a:cubicBezTo>
                      <a:pt x="37119" y="81250"/>
                      <a:pt x="36676" y="80739"/>
                      <a:pt x="36370" y="80456"/>
                    </a:cubicBezTo>
                    <a:cubicBezTo>
                      <a:pt x="35734" y="79854"/>
                      <a:pt x="36154" y="78776"/>
                      <a:pt x="37039" y="78776"/>
                    </a:cubicBezTo>
                    <a:lnTo>
                      <a:pt x="42861" y="79344"/>
                    </a:lnTo>
                    <a:lnTo>
                      <a:pt x="42883" y="79162"/>
                    </a:lnTo>
                    <a:lnTo>
                      <a:pt x="42316" y="73307"/>
                    </a:lnTo>
                    <a:cubicBezTo>
                      <a:pt x="42316" y="72773"/>
                      <a:pt x="42747" y="72342"/>
                      <a:pt x="43281" y="72342"/>
                    </a:cubicBezTo>
                    <a:cubicBezTo>
                      <a:pt x="43293" y="72341"/>
                      <a:pt x="43306" y="72341"/>
                      <a:pt x="43318" y="72341"/>
                    </a:cubicBezTo>
                    <a:cubicBezTo>
                      <a:pt x="43577" y="72341"/>
                      <a:pt x="43822" y="72453"/>
                      <a:pt x="43996" y="72637"/>
                    </a:cubicBezTo>
                    <a:cubicBezTo>
                      <a:pt x="44279" y="72955"/>
                      <a:pt x="44790" y="73386"/>
                      <a:pt x="45391" y="73386"/>
                    </a:cubicBezTo>
                    <a:cubicBezTo>
                      <a:pt x="46322" y="73386"/>
                      <a:pt x="46969" y="72648"/>
                      <a:pt x="46969" y="71593"/>
                    </a:cubicBezTo>
                    <a:cubicBezTo>
                      <a:pt x="46969" y="70538"/>
                      <a:pt x="46333" y="69789"/>
                      <a:pt x="45403" y="69789"/>
                    </a:cubicBezTo>
                    <a:cubicBezTo>
                      <a:pt x="44801" y="69789"/>
                      <a:pt x="44291" y="70231"/>
                      <a:pt x="44007" y="70538"/>
                    </a:cubicBezTo>
                    <a:cubicBezTo>
                      <a:pt x="43814" y="70731"/>
                      <a:pt x="43564" y="70844"/>
                      <a:pt x="43292" y="70844"/>
                    </a:cubicBezTo>
                    <a:cubicBezTo>
                      <a:pt x="42759" y="70844"/>
                      <a:pt x="42327" y="70413"/>
                      <a:pt x="42327" y="69879"/>
                    </a:cubicBezTo>
                    <a:lnTo>
                      <a:pt x="42861" y="64330"/>
                    </a:lnTo>
                    <a:lnTo>
                      <a:pt x="42883" y="64330"/>
                    </a:lnTo>
                    <a:lnTo>
                      <a:pt x="48739" y="64898"/>
                    </a:lnTo>
                    <a:cubicBezTo>
                      <a:pt x="49272" y="64898"/>
                      <a:pt x="49704" y="64467"/>
                      <a:pt x="49704" y="63922"/>
                    </a:cubicBezTo>
                    <a:cubicBezTo>
                      <a:pt x="49715" y="63661"/>
                      <a:pt x="49601" y="63400"/>
                      <a:pt x="49409" y="63218"/>
                    </a:cubicBezTo>
                    <a:cubicBezTo>
                      <a:pt x="49091" y="62935"/>
                      <a:pt x="48648" y="62424"/>
                      <a:pt x="48648" y="61823"/>
                    </a:cubicBezTo>
                    <a:cubicBezTo>
                      <a:pt x="48648" y="60892"/>
                      <a:pt x="49397" y="60245"/>
                      <a:pt x="50453" y="60245"/>
                    </a:cubicBezTo>
                    <a:cubicBezTo>
                      <a:pt x="51508" y="60245"/>
                      <a:pt x="52245" y="60892"/>
                      <a:pt x="52245" y="61823"/>
                    </a:cubicBezTo>
                    <a:cubicBezTo>
                      <a:pt x="52245" y="62424"/>
                      <a:pt x="51814" y="62935"/>
                      <a:pt x="51497" y="63218"/>
                    </a:cubicBezTo>
                    <a:cubicBezTo>
                      <a:pt x="51304" y="63400"/>
                      <a:pt x="51190" y="63661"/>
                      <a:pt x="51190" y="63922"/>
                    </a:cubicBezTo>
                    <a:cubicBezTo>
                      <a:pt x="51190" y="64467"/>
                      <a:pt x="51633" y="64898"/>
                      <a:pt x="52166" y="64898"/>
                    </a:cubicBezTo>
                    <a:lnTo>
                      <a:pt x="58010" y="64330"/>
                    </a:lnTo>
                    <a:lnTo>
                      <a:pt x="58044" y="64330"/>
                    </a:lnTo>
                    <a:lnTo>
                      <a:pt x="58010" y="64047"/>
                    </a:lnTo>
                    <a:lnTo>
                      <a:pt x="58578" y="58191"/>
                    </a:lnTo>
                    <a:cubicBezTo>
                      <a:pt x="58578" y="57658"/>
                      <a:pt x="58146" y="57227"/>
                      <a:pt x="57613" y="57227"/>
                    </a:cubicBezTo>
                    <a:cubicBezTo>
                      <a:pt x="57341" y="57227"/>
                      <a:pt x="57091" y="57329"/>
                      <a:pt x="56898" y="57533"/>
                    </a:cubicBezTo>
                    <a:cubicBezTo>
                      <a:pt x="56614" y="57840"/>
                      <a:pt x="56104" y="58282"/>
                      <a:pt x="55502" y="58282"/>
                    </a:cubicBezTo>
                    <a:cubicBezTo>
                      <a:pt x="54572" y="58282"/>
                      <a:pt x="53925" y="57533"/>
                      <a:pt x="53925" y="56478"/>
                    </a:cubicBezTo>
                    <a:cubicBezTo>
                      <a:pt x="53925" y="55422"/>
                      <a:pt x="54572" y="54685"/>
                      <a:pt x="55502" y="54685"/>
                    </a:cubicBezTo>
                    <a:cubicBezTo>
                      <a:pt x="56104" y="54685"/>
                      <a:pt x="56614" y="55127"/>
                      <a:pt x="56898" y="55434"/>
                    </a:cubicBezTo>
                    <a:cubicBezTo>
                      <a:pt x="57091" y="55627"/>
                      <a:pt x="57341" y="55740"/>
                      <a:pt x="57613" y="55740"/>
                    </a:cubicBezTo>
                    <a:cubicBezTo>
                      <a:pt x="58146" y="55740"/>
                      <a:pt x="58589" y="55309"/>
                      <a:pt x="58589" y="54764"/>
                    </a:cubicBezTo>
                    <a:lnTo>
                      <a:pt x="58056" y="49283"/>
                    </a:lnTo>
                    <a:lnTo>
                      <a:pt x="58022" y="48920"/>
                    </a:lnTo>
                    <a:lnTo>
                      <a:pt x="58589" y="43065"/>
                    </a:lnTo>
                    <a:cubicBezTo>
                      <a:pt x="58589" y="42531"/>
                      <a:pt x="58158" y="42100"/>
                      <a:pt x="57613" y="42100"/>
                    </a:cubicBezTo>
                    <a:cubicBezTo>
                      <a:pt x="57601" y="42100"/>
                      <a:pt x="57589" y="42099"/>
                      <a:pt x="57577" y="42099"/>
                    </a:cubicBezTo>
                    <a:cubicBezTo>
                      <a:pt x="57328" y="42099"/>
                      <a:pt x="57083" y="42212"/>
                      <a:pt x="56909" y="42407"/>
                    </a:cubicBezTo>
                    <a:cubicBezTo>
                      <a:pt x="56626" y="42713"/>
                      <a:pt x="56115" y="43156"/>
                      <a:pt x="55514" y="43156"/>
                    </a:cubicBezTo>
                    <a:cubicBezTo>
                      <a:pt x="54583" y="43156"/>
                      <a:pt x="53936" y="42407"/>
                      <a:pt x="53936" y="41351"/>
                    </a:cubicBezTo>
                    <a:cubicBezTo>
                      <a:pt x="53936" y="40296"/>
                      <a:pt x="54583" y="39558"/>
                      <a:pt x="55514" y="39558"/>
                    </a:cubicBezTo>
                    <a:cubicBezTo>
                      <a:pt x="56115" y="39558"/>
                      <a:pt x="56626" y="39989"/>
                      <a:pt x="56909" y="40307"/>
                    </a:cubicBezTo>
                    <a:cubicBezTo>
                      <a:pt x="57091" y="40500"/>
                      <a:pt x="57352" y="40614"/>
                      <a:pt x="57613" y="40614"/>
                    </a:cubicBezTo>
                    <a:cubicBezTo>
                      <a:pt x="58158" y="40614"/>
                      <a:pt x="58589" y="40171"/>
                      <a:pt x="58589" y="39638"/>
                    </a:cubicBezTo>
                    <a:lnTo>
                      <a:pt x="58056" y="34145"/>
                    </a:lnTo>
                    <a:lnTo>
                      <a:pt x="63877" y="33578"/>
                    </a:lnTo>
                    <a:cubicBezTo>
                      <a:pt x="64410" y="33578"/>
                      <a:pt x="64842" y="34009"/>
                      <a:pt x="64842" y="34543"/>
                    </a:cubicBezTo>
                    <a:cubicBezTo>
                      <a:pt x="64842" y="34815"/>
                      <a:pt x="64728" y="35065"/>
                      <a:pt x="64535" y="35257"/>
                    </a:cubicBezTo>
                    <a:cubicBezTo>
                      <a:pt x="64229" y="35541"/>
                      <a:pt x="63786" y="36052"/>
                      <a:pt x="63786" y="36653"/>
                    </a:cubicBezTo>
                    <a:cubicBezTo>
                      <a:pt x="63786" y="37584"/>
                      <a:pt x="64535" y="38231"/>
                      <a:pt x="65579" y="38231"/>
                    </a:cubicBezTo>
                    <a:cubicBezTo>
                      <a:pt x="66635" y="38231"/>
                      <a:pt x="67383" y="37584"/>
                      <a:pt x="67383" y="36653"/>
                    </a:cubicBezTo>
                    <a:cubicBezTo>
                      <a:pt x="67383" y="36052"/>
                      <a:pt x="66941" y="35541"/>
                      <a:pt x="66623" y="35257"/>
                    </a:cubicBezTo>
                    <a:cubicBezTo>
                      <a:pt x="66430" y="35076"/>
                      <a:pt x="66317" y="34815"/>
                      <a:pt x="66328" y="34543"/>
                    </a:cubicBezTo>
                    <a:cubicBezTo>
                      <a:pt x="66328" y="34009"/>
                      <a:pt x="66759" y="33578"/>
                      <a:pt x="67293" y="33578"/>
                    </a:cubicBezTo>
                    <a:lnTo>
                      <a:pt x="73103" y="34134"/>
                    </a:lnTo>
                    <a:lnTo>
                      <a:pt x="73069" y="33782"/>
                    </a:lnTo>
                    <a:lnTo>
                      <a:pt x="72501" y="27938"/>
                    </a:lnTo>
                    <a:cubicBezTo>
                      <a:pt x="72501" y="27405"/>
                      <a:pt x="72933" y="26962"/>
                      <a:pt x="73466" y="26962"/>
                    </a:cubicBezTo>
                    <a:cubicBezTo>
                      <a:pt x="73738" y="26962"/>
                      <a:pt x="73988" y="27076"/>
                      <a:pt x="74169" y="27269"/>
                    </a:cubicBezTo>
                    <a:cubicBezTo>
                      <a:pt x="74453" y="27586"/>
                      <a:pt x="74975" y="28018"/>
                      <a:pt x="75577" y="28018"/>
                    </a:cubicBezTo>
                    <a:cubicBezTo>
                      <a:pt x="76496" y="28018"/>
                      <a:pt x="77154" y="27280"/>
                      <a:pt x="77154" y="26225"/>
                    </a:cubicBezTo>
                    <a:cubicBezTo>
                      <a:pt x="77154" y="25169"/>
                      <a:pt x="76496" y="24420"/>
                      <a:pt x="75577" y="24420"/>
                    </a:cubicBezTo>
                    <a:cubicBezTo>
                      <a:pt x="74975" y="24420"/>
                      <a:pt x="74465" y="24863"/>
                      <a:pt x="74169" y="25169"/>
                    </a:cubicBezTo>
                    <a:cubicBezTo>
                      <a:pt x="73996" y="25364"/>
                      <a:pt x="73761" y="25476"/>
                      <a:pt x="73503" y="25476"/>
                    </a:cubicBezTo>
                    <a:cubicBezTo>
                      <a:pt x="73491" y="25476"/>
                      <a:pt x="73478" y="25476"/>
                      <a:pt x="73466" y="25476"/>
                    </a:cubicBezTo>
                    <a:cubicBezTo>
                      <a:pt x="72933" y="25476"/>
                      <a:pt x="72501" y="25045"/>
                      <a:pt x="72501" y="24511"/>
                    </a:cubicBezTo>
                    <a:lnTo>
                      <a:pt x="73023" y="19064"/>
                    </a:lnTo>
                    <a:lnTo>
                      <a:pt x="67293" y="18508"/>
                    </a:lnTo>
                    <a:cubicBezTo>
                      <a:pt x="66759" y="18508"/>
                      <a:pt x="66328" y="18951"/>
                      <a:pt x="66328" y="19484"/>
                    </a:cubicBezTo>
                    <a:cubicBezTo>
                      <a:pt x="66328" y="19745"/>
                      <a:pt x="66430" y="20006"/>
                      <a:pt x="66635" y="20188"/>
                    </a:cubicBezTo>
                    <a:cubicBezTo>
                      <a:pt x="66941" y="20471"/>
                      <a:pt x="67383" y="20993"/>
                      <a:pt x="67383" y="21583"/>
                    </a:cubicBezTo>
                    <a:cubicBezTo>
                      <a:pt x="67383" y="22514"/>
                      <a:pt x="66635" y="23172"/>
                      <a:pt x="65579" y="23172"/>
                    </a:cubicBezTo>
                    <a:cubicBezTo>
                      <a:pt x="64535" y="23172"/>
                      <a:pt x="63786" y="22514"/>
                      <a:pt x="63786" y="21583"/>
                    </a:cubicBezTo>
                    <a:cubicBezTo>
                      <a:pt x="63786" y="20993"/>
                      <a:pt x="64217" y="20471"/>
                      <a:pt x="64535" y="20188"/>
                    </a:cubicBezTo>
                    <a:cubicBezTo>
                      <a:pt x="64728" y="20006"/>
                      <a:pt x="64842" y="19745"/>
                      <a:pt x="64842" y="19484"/>
                    </a:cubicBezTo>
                    <a:cubicBezTo>
                      <a:pt x="64842" y="18951"/>
                      <a:pt x="64410" y="18508"/>
                      <a:pt x="63866" y="18508"/>
                    </a:cubicBezTo>
                    <a:lnTo>
                      <a:pt x="58056" y="19076"/>
                    </a:lnTo>
                    <a:lnTo>
                      <a:pt x="58010" y="18667"/>
                    </a:lnTo>
                    <a:lnTo>
                      <a:pt x="58578" y="12823"/>
                    </a:lnTo>
                    <a:cubicBezTo>
                      <a:pt x="58578" y="12290"/>
                      <a:pt x="58146" y="11847"/>
                      <a:pt x="57613" y="11847"/>
                    </a:cubicBezTo>
                    <a:cubicBezTo>
                      <a:pt x="57341" y="11847"/>
                      <a:pt x="57091" y="11961"/>
                      <a:pt x="56909" y="12153"/>
                    </a:cubicBezTo>
                    <a:cubicBezTo>
                      <a:pt x="56626" y="12471"/>
                      <a:pt x="56104" y="12902"/>
                      <a:pt x="55502" y="12902"/>
                    </a:cubicBezTo>
                    <a:cubicBezTo>
                      <a:pt x="54583" y="12902"/>
                      <a:pt x="53925" y="12165"/>
                      <a:pt x="53925" y="11109"/>
                    </a:cubicBezTo>
                    <a:cubicBezTo>
                      <a:pt x="53925" y="10054"/>
                      <a:pt x="54583" y="9305"/>
                      <a:pt x="55502" y="9305"/>
                    </a:cubicBezTo>
                    <a:cubicBezTo>
                      <a:pt x="56104" y="9305"/>
                      <a:pt x="56614" y="9748"/>
                      <a:pt x="56909" y="10054"/>
                    </a:cubicBezTo>
                    <a:cubicBezTo>
                      <a:pt x="57083" y="10249"/>
                      <a:pt x="57318" y="10361"/>
                      <a:pt x="57576" y="10361"/>
                    </a:cubicBezTo>
                    <a:cubicBezTo>
                      <a:pt x="57588" y="10361"/>
                      <a:pt x="57601" y="10361"/>
                      <a:pt x="57613" y="10361"/>
                    </a:cubicBezTo>
                    <a:cubicBezTo>
                      <a:pt x="58146" y="10361"/>
                      <a:pt x="58589" y="9929"/>
                      <a:pt x="58589" y="9385"/>
                    </a:cubicBezTo>
                    <a:lnTo>
                      <a:pt x="58078" y="4097"/>
                    </a:lnTo>
                    <a:lnTo>
                      <a:pt x="58022" y="4097"/>
                    </a:lnTo>
                    <a:lnTo>
                      <a:pt x="52166" y="3529"/>
                    </a:lnTo>
                    <a:cubicBezTo>
                      <a:pt x="51633" y="3529"/>
                      <a:pt x="51213" y="3960"/>
                      <a:pt x="51213" y="4494"/>
                    </a:cubicBezTo>
                    <a:cubicBezTo>
                      <a:pt x="51201" y="4755"/>
                      <a:pt x="51315" y="5016"/>
                      <a:pt x="51508" y="5197"/>
                    </a:cubicBezTo>
                    <a:cubicBezTo>
                      <a:pt x="51826" y="5481"/>
                      <a:pt x="52257" y="5992"/>
                      <a:pt x="52257" y="6593"/>
                    </a:cubicBezTo>
                    <a:cubicBezTo>
                      <a:pt x="52257" y="7524"/>
                      <a:pt x="51519" y="8170"/>
                      <a:pt x="50464" y="8170"/>
                    </a:cubicBezTo>
                    <a:cubicBezTo>
                      <a:pt x="49409" y="8170"/>
                      <a:pt x="48660" y="7524"/>
                      <a:pt x="48660" y="6593"/>
                    </a:cubicBezTo>
                    <a:cubicBezTo>
                      <a:pt x="48660" y="5992"/>
                      <a:pt x="49091" y="5481"/>
                      <a:pt x="49409" y="5197"/>
                    </a:cubicBezTo>
                    <a:cubicBezTo>
                      <a:pt x="49601" y="5016"/>
                      <a:pt x="49715" y="4755"/>
                      <a:pt x="49704" y="4482"/>
                    </a:cubicBezTo>
                    <a:cubicBezTo>
                      <a:pt x="49704" y="3949"/>
                      <a:pt x="49272" y="3518"/>
                      <a:pt x="48739" y="3518"/>
                    </a:cubicBezTo>
                    <a:lnTo>
                      <a:pt x="42883" y="4085"/>
                    </a:lnTo>
                    <a:lnTo>
                      <a:pt x="42838" y="4085"/>
                    </a:lnTo>
                    <a:lnTo>
                      <a:pt x="37039" y="3529"/>
                    </a:lnTo>
                    <a:cubicBezTo>
                      <a:pt x="36506" y="3529"/>
                      <a:pt x="36075" y="3960"/>
                      <a:pt x="36075" y="4494"/>
                    </a:cubicBezTo>
                    <a:cubicBezTo>
                      <a:pt x="36063" y="4766"/>
                      <a:pt x="36177" y="5016"/>
                      <a:pt x="36370" y="5209"/>
                    </a:cubicBezTo>
                    <a:cubicBezTo>
                      <a:pt x="36688" y="5492"/>
                      <a:pt x="37119" y="6003"/>
                      <a:pt x="37119" y="6604"/>
                    </a:cubicBezTo>
                    <a:cubicBezTo>
                      <a:pt x="37119" y="7535"/>
                      <a:pt x="36381" y="8182"/>
                      <a:pt x="35326" y="8182"/>
                    </a:cubicBezTo>
                    <a:cubicBezTo>
                      <a:pt x="34270" y="8182"/>
                      <a:pt x="33533" y="7524"/>
                      <a:pt x="33533" y="6593"/>
                    </a:cubicBezTo>
                    <a:cubicBezTo>
                      <a:pt x="33533" y="5992"/>
                      <a:pt x="33975" y="5481"/>
                      <a:pt x="34282" y="5197"/>
                    </a:cubicBezTo>
                    <a:cubicBezTo>
                      <a:pt x="34475" y="5016"/>
                      <a:pt x="34588" y="4755"/>
                      <a:pt x="34588" y="4482"/>
                    </a:cubicBezTo>
                    <a:cubicBezTo>
                      <a:pt x="34588" y="3949"/>
                      <a:pt x="34146" y="3518"/>
                      <a:pt x="33624" y="3518"/>
                    </a:cubicBezTo>
                    <a:lnTo>
                      <a:pt x="27961" y="4063"/>
                    </a:lnTo>
                    <a:lnTo>
                      <a:pt x="27768" y="4085"/>
                    </a:lnTo>
                    <a:lnTo>
                      <a:pt x="21913" y="4653"/>
                    </a:lnTo>
                    <a:cubicBezTo>
                      <a:pt x="21039" y="4653"/>
                      <a:pt x="20608" y="3586"/>
                      <a:pt x="21255" y="2984"/>
                    </a:cubicBezTo>
                    <a:cubicBezTo>
                      <a:pt x="21561" y="2701"/>
                      <a:pt x="22003" y="2179"/>
                      <a:pt x="22003" y="1589"/>
                    </a:cubicBezTo>
                    <a:cubicBezTo>
                      <a:pt x="22003" y="647"/>
                      <a:pt x="21255" y="0"/>
                      <a:pt x="201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7920000" algn="bl" rotWithShape="0">
                  <a:schemeClr val="dk1">
                    <a:alpha val="2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1962700" y="2631525"/>
                <a:ext cx="584150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91" extrusionOk="0">
                    <a:moveTo>
                      <a:pt x="10009" y="0"/>
                    </a:moveTo>
                    <a:lnTo>
                      <a:pt x="4165" y="567"/>
                    </a:lnTo>
                    <a:lnTo>
                      <a:pt x="4108" y="567"/>
                    </a:lnTo>
                    <a:lnTo>
                      <a:pt x="4642" y="6060"/>
                    </a:lnTo>
                    <a:cubicBezTo>
                      <a:pt x="4642" y="6593"/>
                      <a:pt x="4211" y="7024"/>
                      <a:pt x="3677" y="7036"/>
                    </a:cubicBezTo>
                    <a:cubicBezTo>
                      <a:pt x="3416" y="7036"/>
                      <a:pt x="3155" y="6922"/>
                      <a:pt x="2974" y="6729"/>
                    </a:cubicBezTo>
                    <a:cubicBezTo>
                      <a:pt x="2690" y="6411"/>
                      <a:pt x="2179" y="5980"/>
                      <a:pt x="1578" y="5980"/>
                    </a:cubicBezTo>
                    <a:cubicBezTo>
                      <a:pt x="647" y="5980"/>
                      <a:pt x="1" y="6718"/>
                      <a:pt x="1" y="7773"/>
                    </a:cubicBezTo>
                    <a:cubicBezTo>
                      <a:pt x="1" y="8829"/>
                      <a:pt x="647" y="9578"/>
                      <a:pt x="1578" y="9578"/>
                    </a:cubicBezTo>
                    <a:cubicBezTo>
                      <a:pt x="2179" y="9578"/>
                      <a:pt x="2690" y="9135"/>
                      <a:pt x="2974" y="8829"/>
                    </a:cubicBezTo>
                    <a:cubicBezTo>
                      <a:pt x="3155" y="8624"/>
                      <a:pt x="3416" y="8522"/>
                      <a:pt x="3677" y="8522"/>
                    </a:cubicBezTo>
                    <a:cubicBezTo>
                      <a:pt x="4211" y="8522"/>
                      <a:pt x="4653" y="8953"/>
                      <a:pt x="4653" y="9487"/>
                    </a:cubicBezTo>
                    <a:lnTo>
                      <a:pt x="4086" y="15342"/>
                    </a:lnTo>
                    <a:lnTo>
                      <a:pt x="4120" y="15705"/>
                    </a:lnTo>
                    <a:lnTo>
                      <a:pt x="4165" y="15705"/>
                    </a:lnTo>
                    <a:lnTo>
                      <a:pt x="10009" y="15138"/>
                    </a:lnTo>
                    <a:cubicBezTo>
                      <a:pt x="10883" y="15138"/>
                      <a:pt x="11314" y="16205"/>
                      <a:pt x="10679" y="16817"/>
                    </a:cubicBezTo>
                    <a:cubicBezTo>
                      <a:pt x="10361" y="17101"/>
                      <a:pt x="9930" y="17612"/>
                      <a:pt x="9930" y="18213"/>
                    </a:cubicBezTo>
                    <a:cubicBezTo>
                      <a:pt x="9930" y="19144"/>
                      <a:pt x="10668" y="19791"/>
                      <a:pt x="11723" y="19791"/>
                    </a:cubicBezTo>
                    <a:cubicBezTo>
                      <a:pt x="12778" y="19791"/>
                      <a:pt x="13527" y="19144"/>
                      <a:pt x="13527" y="18213"/>
                    </a:cubicBezTo>
                    <a:cubicBezTo>
                      <a:pt x="13527" y="17612"/>
                      <a:pt x="13085" y="17101"/>
                      <a:pt x="12767" y="16817"/>
                    </a:cubicBezTo>
                    <a:cubicBezTo>
                      <a:pt x="12131" y="16205"/>
                      <a:pt x="12563" y="15138"/>
                      <a:pt x="13436" y="15138"/>
                    </a:cubicBezTo>
                    <a:lnTo>
                      <a:pt x="19292" y="15705"/>
                    </a:lnTo>
                    <a:lnTo>
                      <a:pt x="19326" y="15705"/>
                    </a:lnTo>
                    <a:lnTo>
                      <a:pt x="19292" y="15342"/>
                    </a:lnTo>
                    <a:lnTo>
                      <a:pt x="18724" y="9487"/>
                    </a:lnTo>
                    <a:cubicBezTo>
                      <a:pt x="18724" y="8904"/>
                      <a:pt x="19200" y="8518"/>
                      <a:pt x="19694" y="8518"/>
                    </a:cubicBezTo>
                    <a:cubicBezTo>
                      <a:pt x="19941" y="8518"/>
                      <a:pt x="20193" y="8613"/>
                      <a:pt x="20393" y="8829"/>
                    </a:cubicBezTo>
                    <a:cubicBezTo>
                      <a:pt x="20676" y="9135"/>
                      <a:pt x="21187" y="9578"/>
                      <a:pt x="21788" y="9578"/>
                    </a:cubicBezTo>
                    <a:cubicBezTo>
                      <a:pt x="22719" y="9578"/>
                      <a:pt x="23366" y="8829"/>
                      <a:pt x="23366" y="7773"/>
                    </a:cubicBezTo>
                    <a:cubicBezTo>
                      <a:pt x="23366" y="6718"/>
                      <a:pt x="22719" y="5980"/>
                      <a:pt x="21788" y="5980"/>
                    </a:cubicBezTo>
                    <a:cubicBezTo>
                      <a:pt x="21187" y="5980"/>
                      <a:pt x="20676" y="6411"/>
                      <a:pt x="20393" y="6729"/>
                    </a:cubicBezTo>
                    <a:cubicBezTo>
                      <a:pt x="20193" y="6940"/>
                      <a:pt x="19942" y="7035"/>
                      <a:pt x="19696" y="7035"/>
                    </a:cubicBezTo>
                    <a:cubicBezTo>
                      <a:pt x="19201" y="7035"/>
                      <a:pt x="18724" y="6651"/>
                      <a:pt x="18724" y="6060"/>
                    </a:cubicBezTo>
                    <a:lnTo>
                      <a:pt x="19246" y="567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60" y="1237"/>
                      <a:pt x="12574" y="1487"/>
                      <a:pt x="12767" y="1679"/>
                    </a:cubicBezTo>
                    <a:cubicBezTo>
                      <a:pt x="13085" y="1963"/>
                      <a:pt x="13516" y="2474"/>
                      <a:pt x="13516" y="3075"/>
                    </a:cubicBezTo>
                    <a:cubicBezTo>
                      <a:pt x="13516" y="4006"/>
                      <a:pt x="12778" y="4653"/>
                      <a:pt x="11723" y="4653"/>
                    </a:cubicBezTo>
                    <a:cubicBezTo>
                      <a:pt x="10668" y="4653"/>
                      <a:pt x="9930" y="4006"/>
                      <a:pt x="9930" y="3075"/>
                    </a:cubicBezTo>
                    <a:cubicBezTo>
                      <a:pt x="9930" y="2474"/>
                      <a:pt x="10361" y="1963"/>
                      <a:pt x="10679" y="1679"/>
                    </a:cubicBezTo>
                    <a:cubicBezTo>
                      <a:pt x="10872" y="1487"/>
                      <a:pt x="10985" y="1237"/>
                      <a:pt x="10974" y="965"/>
                    </a:cubicBezTo>
                    <a:cubicBezTo>
                      <a:pt x="10974" y="431"/>
                      <a:pt x="10543" y="0"/>
                      <a:pt x="100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7920000" algn="bl" rotWithShape="0">
                  <a:schemeClr val="dk1">
                    <a:alpha val="2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1962700" y="1880000"/>
                <a:ext cx="5844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78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8"/>
                    </a:lnTo>
                    <a:cubicBezTo>
                      <a:pt x="4653" y="6401"/>
                      <a:pt x="4211" y="6844"/>
                      <a:pt x="3677" y="6844"/>
                    </a:cubicBezTo>
                    <a:cubicBezTo>
                      <a:pt x="3416" y="6844"/>
                      <a:pt x="3155" y="6730"/>
                      <a:pt x="2974" y="6537"/>
                    </a:cubicBezTo>
                    <a:cubicBezTo>
                      <a:pt x="2690" y="6219"/>
                      <a:pt x="2179" y="5788"/>
                      <a:pt x="1578" y="5788"/>
                    </a:cubicBezTo>
                    <a:cubicBezTo>
                      <a:pt x="647" y="5788"/>
                      <a:pt x="1" y="6526"/>
                      <a:pt x="1" y="7581"/>
                    </a:cubicBezTo>
                    <a:cubicBezTo>
                      <a:pt x="1" y="8636"/>
                      <a:pt x="647" y="9374"/>
                      <a:pt x="1578" y="9374"/>
                    </a:cubicBezTo>
                    <a:cubicBezTo>
                      <a:pt x="2179" y="9374"/>
                      <a:pt x="2690" y="8943"/>
                      <a:pt x="2974" y="8625"/>
                    </a:cubicBezTo>
                    <a:cubicBezTo>
                      <a:pt x="3147" y="8441"/>
                      <a:pt x="3392" y="8329"/>
                      <a:pt x="3641" y="8329"/>
                    </a:cubicBezTo>
                    <a:cubicBezTo>
                      <a:pt x="3653" y="8329"/>
                      <a:pt x="3665" y="8330"/>
                      <a:pt x="3677" y="8330"/>
                    </a:cubicBezTo>
                    <a:cubicBezTo>
                      <a:pt x="4211" y="8330"/>
                      <a:pt x="4653" y="8761"/>
                      <a:pt x="4653" y="9295"/>
                    </a:cubicBezTo>
                    <a:lnTo>
                      <a:pt x="4086" y="15139"/>
                    </a:lnTo>
                    <a:lnTo>
                      <a:pt x="4040" y="15547"/>
                    </a:lnTo>
                    <a:lnTo>
                      <a:pt x="4165" y="15559"/>
                    </a:lnTo>
                    <a:lnTo>
                      <a:pt x="10009" y="16126"/>
                    </a:lnTo>
                    <a:cubicBezTo>
                      <a:pt x="10883" y="16126"/>
                      <a:pt x="11314" y="15048"/>
                      <a:pt x="10679" y="14447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7"/>
                    </a:cubicBezTo>
                    <a:cubicBezTo>
                      <a:pt x="12131" y="15048"/>
                      <a:pt x="12563" y="16126"/>
                      <a:pt x="13436" y="16126"/>
                    </a:cubicBezTo>
                    <a:lnTo>
                      <a:pt x="19292" y="15559"/>
                    </a:lnTo>
                    <a:lnTo>
                      <a:pt x="19326" y="15559"/>
                    </a:lnTo>
                    <a:lnTo>
                      <a:pt x="19292" y="15150"/>
                    </a:lnTo>
                    <a:lnTo>
                      <a:pt x="18724" y="9295"/>
                    </a:lnTo>
                    <a:cubicBezTo>
                      <a:pt x="18724" y="8768"/>
                      <a:pt x="19145" y="8330"/>
                      <a:pt x="19680" y="8330"/>
                    </a:cubicBezTo>
                    <a:cubicBezTo>
                      <a:pt x="19687" y="8330"/>
                      <a:pt x="19694" y="8330"/>
                      <a:pt x="19700" y="8330"/>
                    </a:cubicBezTo>
                    <a:cubicBezTo>
                      <a:pt x="19961" y="8330"/>
                      <a:pt x="20222" y="8432"/>
                      <a:pt x="20404" y="8636"/>
                    </a:cubicBezTo>
                    <a:cubicBezTo>
                      <a:pt x="20688" y="8943"/>
                      <a:pt x="21198" y="9385"/>
                      <a:pt x="21800" y="9385"/>
                    </a:cubicBezTo>
                    <a:cubicBezTo>
                      <a:pt x="22730" y="9385"/>
                      <a:pt x="23377" y="8636"/>
                      <a:pt x="23377" y="7581"/>
                    </a:cubicBezTo>
                    <a:cubicBezTo>
                      <a:pt x="23377" y="6526"/>
                      <a:pt x="22730" y="5788"/>
                      <a:pt x="21800" y="5788"/>
                    </a:cubicBezTo>
                    <a:cubicBezTo>
                      <a:pt x="21198" y="5788"/>
                      <a:pt x="20688" y="6219"/>
                      <a:pt x="20404" y="6537"/>
                    </a:cubicBezTo>
                    <a:cubicBezTo>
                      <a:pt x="20222" y="6730"/>
                      <a:pt x="19961" y="6844"/>
                      <a:pt x="19700" y="6844"/>
                    </a:cubicBezTo>
                    <a:cubicBezTo>
                      <a:pt x="19156" y="6844"/>
                      <a:pt x="18724" y="6401"/>
                      <a:pt x="18724" y="5868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7"/>
                    </a:cubicBezTo>
                    <a:cubicBezTo>
                      <a:pt x="12472" y="1238"/>
                      <a:pt x="12574" y="1499"/>
                      <a:pt x="12778" y="1680"/>
                    </a:cubicBezTo>
                    <a:cubicBezTo>
                      <a:pt x="13085" y="1964"/>
                      <a:pt x="13527" y="2475"/>
                      <a:pt x="13527" y="3076"/>
                    </a:cubicBezTo>
                    <a:cubicBezTo>
                      <a:pt x="13527" y="4007"/>
                      <a:pt x="12778" y="4653"/>
                      <a:pt x="11723" y="4653"/>
                    </a:cubicBezTo>
                    <a:cubicBezTo>
                      <a:pt x="10668" y="4653"/>
                      <a:pt x="9930" y="4007"/>
                      <a:pt x="9930" y="3076"/>
                    </a:cubicBezTo>
                    <a:cubicBezTo>
                      <a:pt x="9930" y="2475"/>
                      <a:pt x="10372" y="1964"/>
                      <a:pt x="10679" y="1680"/>
                    </a:cubicBezTo>
                    <a:cubicBezTo>
                      <a:pt x="10872" y="1499"/>
                      <a:pt x="10985" y="1238"/>
                      <a:pt x="10985" y="965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7920000" algn="bl" rotWithShape="0">
                  <a:schemeClr val="dk1">
                    <a:alpha val="2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7" name="Google Shape;427;p9"/>
            <p:cNvGrpSpPr/>
            <p:nvPr/>
          </p:nvGrpSpPr>
          <p:grpSpPr>
            <a:xfrm>
              <a:off x="-1699276" y="-989495"/>
              <a:ext cx="3768994" cy="3405477"/>
              <a:chOff x="1097750" y="1294575"/>
              <a:chExt cx="2308725" cy="2086050"/>
            </a:xfrm>
          </p:grpSpPr>
          <p:sp>
            <p:nvSpPr>
              <p:cNvPr id="428" name="Google Shape;428;p9"/>
              <p:cNvSpPr/>
              <p:nvPr/>
            </p:nvSpPr>
            <p:spPr>
              <a:xfrm>
                <a:off x="2155925" y="1669350"/>
                <a:ext cx="406550" cy="4930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9723" extrusionOk="0">
                    <a:moveTo>
                      <a:pt x="8126" y="0"/>
                    </a:moveTo>
                    <a:cubicBezTo>
                      <a:pt x="7070" y="0"/>
                      <a:pt x="6333" y="658"/>
                      <a:pt x="6333" y="1578"/>
                    </a:cubicBezTo>
                    <a:cubicBezTo>
                      <a:pt x="6333" y="2179"/>
                      <a:pt x="6764" y="2690"/>
                      <a:pt x="7082" y="2985"/>
                    </a:cubicBezTo>
                    <a:cubicBezTo>
                      <a:pt x="7274" y="3166"/>
                      <a:pt x="7388" y="3416"/>
                      <a:pt x="7377" y="3688"/>
                    </a:cubicBezTo>
                    <a:cubicBezTo>
                      <a:pt x="7377" y="4222"/>
                      <a:pt x="6945" y="4653"/>
                      <a:pt x="6412" y="4653"/>
                    </a:cubicBezTo>
                    <a:lnTo>
                      <a:pt x="556" y="4085"/>
                    </a:lnTo>
                    <a:lnTo>
                      <a:pt x="522" y="4085"/>
                    </a:lnTo>
                    <a:lnTo>
                      <a:pt x="0" y="9521"/>
                    </a:lnTo>
                    <a:cubicBezTo>
                      <a:pt x="0" y="10043"/>
                      <a:pt x="443" y="10474"/>
                      <a:pt x="976" y="10474"/>
                    </a:cubicBezTo>
                    <a:cubicBezTo>
                      <a:pt x="988" y="10475"/>
                      <a:pt x="1000" y="10475"/>
                      <a:pt x="1012" y="10475"/>
                    </a:cubicBezTo>
                    <a:cubicBezTo>
                      <a:pt x="1261" y="10475"/>
                      <a:pt x="1507" y="10363"/>
                      <a:pt x="1680" y="10179"/>
                    </a:cubicBezTo>
                    <a:cubicBezTo>
                      <a:pt x="1964" y="9861"/>
                      <a:pt x="2474" y="9430"/>
                      <a:pt x="3076" y="9430"/>
                    </a:cubicBezTo>
                    <a:cubicBezTo>
                      <a:pt x="4006" y="9430"/>
                      <a:pt x="4653" y="10168"/>
                      <a:pt x="4653" y="11223"/>
                    </a:cubicBezTo>
                    <a:cubicBezTo>
                      <a:pt x="4653" y="12279"/>
                      <a:pt x="4006" y="13016"/>
                      <a:pt x="3076" y="13016"/>
                    </a:cubicBezTo>
                    <a:cubicBezTo>
                      <a:pt x="2474" y="13016"/>
                      <a:pt x="1964" y="12585"/>
                      <a:pt x="1680" y="12267"/>
                    </a:cubicBezTo>
                    <a:cubicBezTo>
                      <a:pt x="1507" y="12083"/>
                      <a:pt x="1261" y="11971"/>
                      <a:pt x="1012" y="11971"/>
                    </a:cubicBezTo>
                    <a:cubicBezTo>
                      <a:pt x="1000" y="11971"/>
                      <a:pt x="988" y="11972"/>
                      <a:pt x="976" y="11972"/>
                    </a:cubicBezTo>
                    <a:cubicBezTo>
                      <a:pt x="432" y="11972"/>
                      <a:pt x="0" y="12403"/>
                      <a:pt x="0" y="12937"/>
                    </a:cubicBezTo>
                    <a:lnTo>
                      <a:pt x="568" y="18792"/>
                    </a:lnTo>
                    <a:lnTo>
                      <a:pt x="534" y="19155"/>
                    </a:lnTo>
                    <a:lnTo>
                      <a:pt x="568" y="19155"/>
                    </a:lnTo>
                    <a:lnTo>
                      <a:pt x="6423" y="19723"/>
                    </a:lnTo>
                    <a:cubicBezTo>
                      <a:pt x="7297" y="19723"/>
                      <a:pt x="7728" y="18645"/>
                      <a:pt x="7082" y="18043"/>
                    </a:cubicBezTo>
                    <a:cubicBezTo>
                      <a:pt x="6775" y="17759"/>
                      <a:pt x="6333" y="17249"/>
                      <a:pt x="6333" y="16647"/>
                    </a:cubicBezTo>
                    <a:cubicBezTo>
                      <a:pt x="6333" y="15717"/>
                      <a:pt x="7082" y="15070"/>
                      <a:pt x="8137" y="15070"/>
                    </a:cubicBezTo>
                    <a:cubicBezTo>
                      <a:pt x="9192" y="15070"/>
                      <a:pt x="9930" y="15717"/>
                      <a:pt x="9930" y="16647"/>
                    </a:cubicBezTo>
                    <a:cubicBezTo>
                      <a:pt x="9930" y="17249"/>
                      <a:pt x="9499" y="17759"/>
                      <a:pt x="9181" y="18043"/>
                    </a:cubicBezTo>
                    <a:cubicBezTo>
                      <a:pt x="8545" y="18645"/>
                      <a:pt x="8965" y="19723"/>
                      <a:pt x="9850" y="19723"/>
                    </a:cubicBezTo>
                    <a:lnTo>
                      <a:pt x="15695" y="19167"/>
                    </a:lnTo>
                    <a:lnTo>
                      <a:pt x="15729" y="19167"/>
                    </a:lnTo>
                    <a:lnTo>
                      <a:pt x="15695" y="18815"/>
                    </a:lnTo>
                    <a:lnTo>
                      <a:pt x="16262" y="12959"/>
                    </a:lnTo>
                    <a:cubicBezTo>
                      <a:pt x="16262" y="12374"/>
                      <a:pt x="15777" y="11987"/>
                      <a:pt x="15277" y="11987"/>
                    </a:cubicBezTo>
                    <a:cubicBezTo>
                      <a:pt x="15031" y="11987"/>
                      <a:pt x="14781" y="12080"/>
                      <a:pt x="14582" y="12290"/>
                    </a:cubicBezTo>
                    <a:cubicBezTo>
                      <a:pt x="14299" y="12608"/>
                      <a:pt x="13788" y="13039"/>
                      <a:pt x="13187" y="13039"/>
                    </a:cubicBezTo>
                    <a:cubicBezTo>
                      <a:pt x="12256" y="13039"/>
                      <a:pt x="11609" y="12301"/>
                      <a:pt x="11609" y="11246"/>
                    </a:cubicBezTo>
                    <a:cubicBezTo>
                      <a:pt x="11609" y="10191"/>
                      <a:pt x="12256" y="9453"/>
                      <a:pt x="13187" y="9453"/>
                    </a:cubicBezTo>
                    <a:cubicBezTo>
                      <a:pt x="13788" y="9453"/>
                      <a:pt x="14299" y="9884"/>
                      <a:pt x="14582" y="10202"/>
                    </a:cubicBezTo>
                    <a:cubicBezTo>
                      <a:pt x="14781" y="10411"/>
                      <a:pt x="15031" y="10505"/>
                      <a:pt x="15277" y="10505"/>
                    </a:cubicBezTo>
                    <a:cubicBezTo>
                      <a:pt x="15777" y="10505"/>
                      <a:pt x="16262" y="10118"/>
                      <a:pt x="16262" y="9532"/>
                    </a:cubicBezTo>
                    <a:lnTo>
                      <a:pt x="15729" y="4085"/>
                    </a:lnTo>
                    <a:lnTo>
                      <a:pt x="15695" y="4085"/>
                    </a:lnTo>
                    <a:lnTo>
                      <a:pt x="9839" y="4653"/>
                    </a:lnTo>
                    <a:cubicBezTo>
                      <a:pt x="9306" y="4653"/>
                      <a:pt x="8874" y="4222"/>
                      <a:pt x="8874" y="3688"/>
                    </a:cubicBezTo>
                    <a:cubicBezTo>
                      <a:pt x="8874" y="3416"/>
                      <a:pt x="8977" y="3166"/>
                      <a:pt x="9181" y="2985"/>
                    </a:cubicBezTo>
                    <a:cubicBezTo>
                      <a:pt x="9487" y="2701"/>
                      <a:pt x="9930" y="2179"/>
                      <a:pt x="9930" y="1578"/>
                    </a:cubicBezTo>
                    <a:cubicBezTo>
                      <a:pt x="9930" y="658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445850" y="1757275"/>
                <a:ext cx="580750" cy="493100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9724" extrusionOk="0">
                    <a:moveTo>
                      <a:pt x="13369" y="1"/>
                    </a:moveTo>
                    <a:cubicBezTo>
                      <a:pt x="12484" y="1"/>
                      <a:pt x="12064" y="1068"/>
                      <a:pt x="12699" y="1669"/>
                    </a:cubicBezTo>
                    <a:cubicBezTo>
                      <a:pt x="13017" y="1953"/>
                      <a:pt x="13448" y="2475"/>
                      <a:pt x="13448" y="3065"/>
                    </a:cubicBezTo>
                    <a:cubicBezTo>
                      <a:pt x="13448" y="3995"/>
                      <a:pt x="12711" y="4654"/>
                      <a:pt x="11655" y="4654"/>
                    </a:cubicBezTo>
                    <a:cubicBezTo>
                      <a:pt x="10600" y="4654"/>
                      <a:pt x="9862" y="4018"/>
                      <a:pt x="9862" y="3076"/>
                    </a:cubicBezTo>
                    <a:cubicBezTo>
                      <a:pt x="9862" y="2475"/>
                      <a:pt x="10305" y="1964"/>
                      <a:pt x="10611" y="1680"/>
                    </a:cubicBezTo>
                    <a:cubicBezTo>
                      <a:pt x="11243" y="1082"/>
                      <a:pt x="10831" y="12"/>
                      <a:pt x="9956" y="12"/>
                    </a:cubicBezTo>
                    <a:cubicBezTo>
                      <a:pt x="9951" y="12"/>
                      <a:pt x="9946" y="12"/>
                      <a:pt x="9942" y="12"/>
                    </a:cubicBezTo>
                    <a:lnTo>
                      <a:pt x="4132" y="580"/>
                    </a:lnTo>
                    <a:lnTo>
                      <a:pt x="4654" y="6015"/>
                    </a:lnTo>
                    <a:cubicBezTo>
                      <a:pt x="4654" y="6549"/>
                      <a:pt x="4222" y="6980"/>
                      <a:pt x="3689" y="6980"/>
                    </a:cubicBezTo>
                    <a:cubicBezTo>
                      <a:pt x="3417" y="6980"/>
                      <a:pt x="3167" y="6866"/>
                      <a:pt x="2985" y="6674"/>
                    </a:cubicBezTo>
                    <a:cubicBezTo>
                      <a:pt x="2702" y="6367"/>
                      <a:pt x="2191" y="5925"/>
                      <a:pt x="1590" y="5925"/>
                    </a:cubicBezTo>
                    <a:cubicBezTo>
                      <a:pt x="659" y="5925"/>
                      <a:pt x="1" y="6674"/>
                      <a:pt x="1" y="7718"/>
                    </a:cubicBezTo>
                    <a:cubicBezTo>
                      <a:pt x="1" y="8773"/>
                      <a:pt x="659" y="9522"/>
                      <a:pt x="1590" y="9522"/>
                    </a:cubicBezTo>
                    <a:cubicBezTo>
                      <a:pt x="2191" y="9522"/>
                      <a:pt x="2702" y="9079"/>
                      <a:pt x="2985" y="8773"/>
                    </a:cubicBezTo>
                    <a:cubicBezTo>
                      <a:pt x="3185" y="8558"/>
                      <a:pt x="3437" y="8462"/>
                      <a:pt x="3684" y="8462"/>
                    </a:cubicBezTo>
                    <a:cubicBezTo>
                      <a:pt x="4178" y="8462"/>
                      <a:pt x="4654" y="8848"/>
                      <a:pt x="4654" y="9431"/>
                    </a:cubicBezTo>
                    <a:lnTo>
                      <a:pt x="4086" y="15286"/>
                    </a:lnTo>
                    <a:lnTo>
                      <a:pt x="4120" y="15638"/>
                    </a:lnTo>
                    <a:lnTo>
                      <a:pt x="9942" y="15071"/>
                    </a:lnTo>
                    <a:cubicBezTo>
                      <a:pt x="10475" y="15071"/>
                      <a:pt x="10906" y="15502"/>
                      <a:pt x="10906" y="16035"/>
                    </a:cubicBezTo>
                    <a:cubicBezTo>
                      <a:pt x="10906" y="16308"/>
                      <a:pt x="10804" y="16569"/>
                      <a:pt x="10600" y="16750"/>
                    </a:cubicBezTo>
                    <a:cubicBezTo>
                      <a:pt x="10293" y="17034"/>
                      <a:pt x="9851" y="17545"/>
                      <a:pt x="9851" y="18146"/>
                    </a:cubicBezTo>
                    <a:cubicBezTo>
                      <a:pt x="9851" y="19077"/>
                      <a:pt x="10600" y="19723"/>
                      <a:pt x="11655" y="19723"/>
                    </a:cubicBezTo>
                    <a:cubicBezTo>
                      <a:pt x="12711" y="19723"/>
                      <a:pt x="13459" y="19077"/>
                      <a:pt x="13459" y="18146"/>
                    </a:cubicBezTo>
                    <a:cubicBezTo>
                      <a:pt x="13459" y="17545"/>
                      <a:pt x="13017" y="17034"/>
                      <a:pt x="12699" y="16750"/>
                    </a:cubicBezTo>
                    <a:cubicBezTo>
                      <a:pt x="12506" y="16569"/>
                      <a:pt x="12393" y="16308"/>
                      <a:pt x="12404" y="16035"/>
                    </a:cubicBezTo>
                    <a:cubicBezTo>
                      <a:pt x="12404" y="15502"/>
                      <a:pt x="12835" y="15071"/>
                      <a:pt x="13369" y="15071"/>
                    </a:cubicBezTo>
                    <a:lnTo>
                      <a:pt x="19179" y="15627"/>
                    </a:lnTo>
                    <a:lnTo>
                      <a:pt x="19179" y="15627"/>
                    </a:lnTo>
                    <a:lnTo>
                      <a:pt x="19145" y="15275"/>
                    </a:lnTo>
                    <a:lnTo>
                      <a:pt x="18577" y="9431"/>
                    </a:lnTo>
                    <a:cubicBezTo>
                      <a:pt x="18577" y="8898"/>
                      <a:pt x="19009" y="8455"/>
                      <a:pt x="19542" y="8455"/>
                    </a:cubicBezTo>
                    <a:cubicBezTo>
                      <a:pt x="19814" y="8455"/>
                      <a:pt x="20064" y="8569"/>
                      <a:pt x="20245" y="8762"/>
                    </a:cubicBezTo>
                    <a:cubicBezTo>
                      <a:pt x="20529" y="9079"/>
                      <a:pt x="21051" y="9510"/>
                      <a:pt x="21653" y="9510"/>
                    </a:cubicBezTo>
                    <a:cubicBezTo>
                      <a:pt x="22572" y="9510"/>
                      <a:pt x="23230" y="8773"/>
                      <a:pt x="23230" y="7718"/>
                    </a:cubicBezTo>
                    <a:cubicBezTo>
                      <a:pt x="23230" y="6662"/>
                      <a:pt x="22572" y="5913"/>
                      <a:pt x="21653" y="5913"/>
                    </a:cubicBezTo>
                    <a:cubicBezTo>
                      <a:pt x="21051" y="5913"/>
                      <a:pt x="20541" y="6356"/>
                      <a:pt x="20245" y="6662"/>
                    </a:cubicBezTo>
                    <a:cubicBezTo>
                      <a:pt x="20064" y="6866"/>
                      <a:pt x="19814" y="6969"/>
                      <a:pt x="19542" y="6969"/>
                    </a:cubicBezTo>
                    <a:cubicBezTo>
                      <a:pt x="19009" y="6969"/>
                      <a:pt x="18577" y="6537"/>
                      <a:pt x="18577" y="6004"/>
                    </a:cubicBezTo>
                    <a:lnTo>
                      <a:pt x="19099" y="557"/>
                    </a:lnTo>
                    <a:lnTo>
                      <a:pt x="133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1693225" y="1757275"/>
                <a:ext cx="579050" cy="49337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735" extrusionOk="0">
                    <a:moveTo>
                      <a:pt x="13209" y="1"/>
                    </a:moveTo>
                    <a:cubicBezTo>
                      <a:pt x="12335" y="1"/>
                      <a:pt x="11904" y="1079"/>
                      <a:pt x="12551" y="1680"/>
                    </a:cubicBezTo>
                    <a:cubicBezTo>
                      <a:pt x="12857" y="1964"/>
                      <a:pt x="13300" y="2475"/>
                      <a:pt x="13300" y="3076"/>
                    </a:cubicBezTo>
                    <a:cubicBezTo>
                      <a:pt x="13300" y="4007"/>
                      <a:pt x="12551" y="4654"/>
                      <a:pt x="11495" y="4654"/>
                    </a:cubicBezTo>
                    <a:cubicBezTo>
                      <a:pt x="10451" y="4654"/>
                      <a:pt x="9714" y="4018"/>
                      <a:pt x="9714" y="3076"/>
                    </a:cubicBezTo>
                    <a:cubicBezTo>
                      <a:pt x="9714" y="2475"/>
                      <a:pt x="10156" y="1964"/>
                      <a:pt x="10463" y="1680"/>
                    </a:cubicBezTo>
                    <a:cubicBezTo>
                      <a:pt x="11095" y="1082"/>
                      <a:pt x="10683" y="12"/>
                      <a:pt x="9807" y="12"/>
                    </a:cubicBezTo>
                    <a:cubicBezTo>
                      <a:pt x="9803" y="12"/>
                      <a:pt x="9798" y="12"/>
                      <a:pt x="9793" y="12"/>
                    </a:cubicBezTo>
                    <a:lnTo>
                      <a:pt x="4119" y="557"/>
                    </a:lnTo>
                    <a:lnTo>
                      <a:pt x="4653" y="6004"/>
                    </a:lnTo>
                    <a:cubicBezTo>
                      <a:pt x="4653" y="6537"/>
                      <a:pt x="4222" y="6969"/>
                      <a:pt x="3677" y="6969"/>
                    </a:cubicBezTo>
                    <a:cubicBezTo>
                      <a:pt x="3416" y="6969"/>
                      <a:pt x="3155" y="6855"/>
                      <a:pt x="2973" y="6662"/>
                    </a:cubicBezTo>
                    <a:cubicBezTo>
                      <a:pt x="2690" y="6356"/>
                      <a:pt x="2179" y="5913"/>
                      <a:pt x="1577" y="5913"/>
                    </a:cubicBezTo>
                    <a:cubicBezTo>
                      <a:pt x="647" y="5913"/>
                      <a:pt x="0" y="6662"/>
                      <a:pt x="0" y="7718"/>
                    </a:cubicBezTo>
                    <a:cubicBezTo>
                      <a:pt x="0" y="8762"/>
                      <a:pt x="647" y="9510"/>
                      <a:pt x="1577" y="9510"/>
                    </a:cubicBezTo>
                    <a:cubicBezTo>
                      <a:pt x="2179" y="9510"/>
                      <a:pt x="2690" y="9068"/>
                      <a:pt x="2973" y="8762"/>
                    </a:cubicBezTo>
                    <a:cubicBezTo>
                      <a:pt x="3155" y="8569"/>
                      <a:pt x="3416" y="8455"/>
                      <a:pt x="3677" y="8455"/>
                    </a:cubicBezTo>
                    <a:cubicBezTo>
                      <a:pt x="4222" y="8455"/>
                      <a:pt x="4653" y="8886"/>
                      <a:pt x="4653" y="9420"/>
                    </a:cubicBezTo>
                    <a:lnTo>
                      <a:pt x="4085" y="15275"/>
                    </a:lnTo>
                    <a:lnTo>
                      <a:pt x="4051" y="15638"/>
                    </a:lnTo>
                    <a:lnTo>
                      <a:pt x="9805" y="15082"/>
                    </a:lnTo>
                    <a:cubicBezTo>
                      <a:pt x="10338" y="15082"/>
                      <a:pt x="10769" y="15513"/>
                      <a:pt x="10769" y="16047"/>
                    </a:cubicBezTo>
                    <a:cubicBezTo>
                      <a:pt x="10769" y="16319"/>
                      <a:pt x="10656" y="16569"/>
                      <a:pt x="10463" y="16750"/>
                    </a:cubicBezTo>
                    <a:cubicBezTo>
                      <a:pt x="10156" y="17034"/>
                      <a:pt x="9714" y="17556"/>
                      <a:pt x="9714" y="18157"/>
                    </a:cubicBezTo>
                    <a:cubicBezTo>
                      <a:pt x="9714" y="19077"/>
                      <a:pt x="10451" y="19735"/>
                      <a:pt x="11507" y="19735"/>
                    </a:cubicBezTo>
                    <a:cubicBezTo>
                      <a:pt x="12562" y="19735"/>
                      <a:pt x="13311" y="19077"/>
                      <a:pt x="13311" y="18157"/>
                    </a:cubicBezTo>
                    <a:cubicBezTo>
                      <a:pt x="13311" y="17556"/>
                      <a:pt x="12869" y="17045"/>
                      <a:pt x="12562" y="16750"/>
                    </a:cubicBezTo>
                    <a:cubicBezTo>
                      <a:pt x="12358" y="16569"/>
                      <a:pt x="12256" y="16319"/>
                      <a:pt x="12256" y="16047"/>
                    </a:cubicBezTo>
                    <a:cubicBezTo>
                      <a:pt x="12256" y="15513"/>
                      <a:pt x="12687" y="15082"/>
                      <a:pt x="13220" y="15082"/>
                    </a:cubicBezTo>
                    <a:lnTo>
                      <a:pt x="19042" y="15650"/>
                    </a:lnTo>
                    <a:lnTo>
                      <a:pt x="19076" y="15275"/>
                    </a:lnTo>
                    <a:lnTo>
                      <a:pt x="18508" y="9431"/>
                    </a:lnTo>
                    <a:cubicBezTo>
                      <a:pt x="18508" y="8886"/>
                      <a:pt x="18940" y="8455"/>
                      <a:pt x="19473" y="8455"/>
                    </a:cubicBezTo>
                    <a:cubicBezTo>
                      <a:pt x="19745" y="8455"/>
                      <a:pt x="20006" y="8569"/>
                      <a:pt x="20188" y="8762"/>
                    </a:cubicBezTo>
                    <a:cubicBezTo>
                      <a:pt x="20472" y="9068"/>
                      <a:pt x="20982" y="9510"/>
                      <a:pt x="21584" y="9510"/>
                    </a:cubicBezTo>
                    <a:cubicBezTo>
                      <a:pt x="22514" y="9510"/>
                      <a:pt x="23161" y="8762"/>
                      <a:pt x="23161" y="7718"/>
                    </a:cubicBezTo>
                    <a:cubicBezTo>
                      <a:pt x="23161" y="6662"/>
                      <a:pt x="22514" y="5913"/>
                      <a:pt x="21584" y="5913"/>
                    </a:cubicBezTo>
                    <a:cubicBezTo>
                      <a:pt x="20982" y="5913"/>
                      <a:pt x="20472" y="6356"/>
                      <a:pt x="20188" y="6662"/>
                    </a:cubicBezTo>
                    <a:cubicBezTo>
                      <a:pt x="20006" y="6866"/>
                      <a:pt x="19745" y="6969"/>
                      <a:pt x="19473" y="6969"/>
                    </a:cubicBezTo>
                    <a:cubicBezTo>
                      <a:pt x="18940" y="6969"/>
                      <a:pt x="18508" y="6537"/>
                      <a:pt x="18508" y="6004"/>
                    </a:cubicBezTo>
                    <a:lnTo>
                      <a:pt x="19030" y="568"/>
                    </a:lnTo>
                    <a:lnTo>
                      <a:pt x="132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1692925" y="2512475"/>
                <a:ext cx="5793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23174" h="16183" extrusionOk="0">
                    <a:moveTo>
                      <a:pt x="9794" y="1"/>
                    </a:moveTo>
                    <a:lnTo>
                      <a:pt x="4120" y="546"/>
                    </a:lnTo>
                    <a:lnTo>
                      <a:pt x="4653" y="6027"/>
                    </a:lnTo>
                    <a:cubicBezTo>
                      <a:pt x="4653" y="6560"/>
                      <a:pt x="4222" y="6991"/>
                      <a:pt x="3677" y="6991"/>
                    </a:cubicBezTo>
                    <a:cubicBezTo>
                      <a:pt x="3666" y="6992"/>
                      <a:pt x="3654" y="6992"/>
                      <a:pt x="3642" y="6992"/>
                    </a:cubicBezTo>
                    <a:cubicBezTo>
                      <a:pt x="3393" y="6992"/>
                      <a:pt x="3147" y="6880"/>
                      <a:pt x="2974" y="6696"/>
                    </a:cubicBezTo>
                    <a:cubicBezTo>
                      <a:pt x="2690" y="6378"/>
                      <a:pt x="2180" y="5947"/>
                      <a:pt x="1578" y="5947"/>
                    </a:cubicBezTo>
                    <a:cubicBezTo>
                      <a:pt x="648" y="5947"/>
                      <a:pt x="1" y="6685"/>
                      <a:pt x="1" y="7740"/>
                    </a:cubicBezTo>
                    <a:cubicBezTo>
                      <a:pt x="1" y="8795"/>
                      <a:pt x="659" y="9556"/>
                      <a:pt x="1589" y="9556"/>
                    </a:cubicBezTo>
                    <a:cubicBezTo>
                      <a:pt x="2191" y="9556"/>
                      <a:pt x="2702" y="9113"/>
                      <a:pt x="2985" y="8807"/>
                    </a:cubicBezTo>
                    <a:cubicBezTo>
                      <a:pt x="3159" y="8612"/>
                      <a:pt x="3404" y="8500"/>
                      <a:pt x="3663" y="8500"/>
                    </a:cubicBezTo>
                    <a:cubicBezTo>
                      <a:pt x="3675" y="8500"/>
                      <a:pt x="3688" y="8500"/>
                      <a:pt x="3700" y="8500"/>
                    </a:cubicBezTo>
                    <a:cubicBezTo>
                      <a:pt x="4234" y="8500"/>
                      <a:pt x="4665" y="8932"/>
                      <a:pt x="4665" y="9465"/>
                    </a:cubicBezTo>
                    <a:lnTo>
                      <a:pt x="4097" y="15320"/>
                    </a:lnTo>
                    <a:lnTo>
                      <a:pt x="4131" y="15627"/>
                    </a:lnTo>
                    <a:lnTo>
                      <a:pt x="9817" y="16183"/>
                    </a:lnTo>
                    <a:cubicBezTo>
                      <a:pt x="10350" y="16183"/>
                      <a:pt x="10781" y="15752"/>
                      <a:pt x="10781" y="15207"/>
                    </a:cubicBezTo>
                    <a:cubicBezTo>
                      <a:pt x="10781" y="14946"/>
                      <a:pt x="10668" y="14685"/>
                      <a:pt x="10475" y="14503"/>
                    </a:cubicBezTo>
                    <a:cubicBezTo>
                      <a:pt x="10168" y="14220"/>
                      <a:pt x="9726" y="13709"/>
                      <a:pt x="9726" y="13108"/>
                    </a:cubicBezTo>
                    <a:cubicBezTo>
                      <a:pt x="9726" y="12177"/>
                      <a:pt x="10463" y="11530"/>
                      <a:pt x="11519" y="11530"/>
                    </a:cubicBezTo>
                    <a:cubicBezTo>
                      <a:pt x="12574" y="11530"/>
                      <a:pt x="13323" y="12177"/>
                      <a:pt x="13323" y="13108"/>
                    </a:cubicBezTo>
                    <a:cubicBezTo>
                      <a:pt x="13323" y="13709"/>
                      <a:pt x="12881" y="14220"/>
                      <a:pt x="12574" y="14503"/>
                    </a:cubicBezTo>
                    <a:cubicBezTo>
                      <a:pt x="12370" y="14685"/>
                      <a:pt x="12268" y="14946"/>
                      <a:pt x="12268" y="15207"/>
                    </a:cubicBezTo>
                    <a:cubicBezTo>
                      <a:pt x="12268" y="15752"/>
                      <a:pt x="12699" y="16183"/>
                      <a:pt x="13232" y="16183"/>
                    </a:cubicBezTo>
                    <a:lnTo>
                      <a:pt x="19054" y="15615"/>
                    </a:lnTo>
                    <a:lnTo>
                      <a:pt x="19076" y="15309"/>
                    </a:lnTo>
                    <a:lnTo>
                      <a:pt x="18509" y="9454"/>
                    </a:lnTo>
                    <a:cubicBezTo>
                      <a:pt x="18509" y="8920"/>
                      <a:pt x="18940" y="8489"/>
                      <a:pt x="19485" y="8489"/>
                    </a:cubicBezTo>
                    <a:cubicBezTo>
                      <a:pt x="19746" y="8489"/>
                      <a:pt x="20007" y="8591"/>
                      <a:pt x="20189" y="8795"/>
                    </a:cubicBezTo>
                    <a:cubicBezTo>
                      <a:pt x="20472" y="9102"/>
                      <a:pt x="20983" y="9544"/>
                      <a:pt x="21584" y="9544"/>
                    </a:cubicBezTo>
                    <a:cubicBezTo>
                      <a:pt x="22515" y="9544"/>
                      <a:pt x="23173" y="8795"/>
                      <a:pt x="23173" y="7751"/>
                    </a:cubicBezTo>
                    <a:cubicBezTo>
                      <a:pt x="23173" y="6696"/>
                      <a:pt x="22515" y="5947"/>
                      <a:pt x="21584" y="5947"/>
                    </a:cubicBezTo>
                    <a:cubicBezTo>
                      <a:pt x="20983" y="5947"/>
                      <a:pt x="20472" y="6390"/>
                      <a:pt x="20189" y="6696"/>
                    </a:cubicBezTo>
                    <a:cubicBezTo>
                      <a:pt x="20007" y="6889"/>
                      <a:pt x="19746" y="7002"/>
                      <a:pt x="19485" y="7002"/>
                    </a:cubicBezTo>
                    <a:cubicBezTo>
                      <a:pt x="18940" y="7002"/>
                      <a:pt x="18509" y="6571"/>
                      <a:pt x="18509" y="6038"/>
                    </a:cubicBezTo>
                    <a:lnTo>
                      <a:pt x="19042" y="568"/>
                    </a:lnTo>
                    <a:lnTo>
                      <a:pt x="13221" y="1"/>
                    </a:lnTo>
                    <a:cubicBezTo>
                      <a:pt x="12688" y="1"/>
                      <a:pt x="12256" y="432"/>
                      <a:pt x="12256" y="965"/>
                    </a:cubicBezTo>
                    <a:cubicBezTo>
                      <a:pt x="12245" y="1238"/>
                      <a:pt x="12359" y="1487"/>
                      <a:pt x="12551" y="1680"/>
                    </a:cubicBezTo>
                    <a:cubicBezTo>
                      <a:pt x="12869" y="1964"/>
                      <a:pt x="13312" y="2475"/>
                      <a:pt x="13312" y="3076"/>
                    </a:cubicBezTo>
                    <a:cubicBezTo>
                      <a:pt x="13312" y="4007"/>
                      <a:pt x="12563" y="4653"/>
                      <a:pt x="11507" y="4653"/>
                    </a:cubicBezTo>
                    <a:cubicBezTo>
                      <a:pt x="10452" y="4653"/>
                      <a:pt x="9715" y="4007"/>
                      <a:pt x="9715" y="3076"/>
                    </a:cubicBezTo>
                    <a:cubicBezTo>
                      <a:pt x="9715" y="2475"/>
                      <a:pt x="10146" y="1964"/>
                      <a:pt x="10463" y="1680"/>
                    </a:cubicBezTo>
                    <a:cubicBezTo>
                      <a:pt x="10656" y="1487"/>
                      <a:pt x="10770" y="1238"/>
                      <a:pt x="10770" y="965"/>
                    </a:cubicBezTo>
                    <a:cubicBezTo>
                      <a:pt x="10770" y="432"/>
                      <a:pt x="10327" y="1"/>
                      <a:pt x="9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1693225" y="2801000"/>
                <a:ext cx="579050" cy="579625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23185" extrusionOk="0">
                    <a:moveTo>
                      <a:pt x="11507" y="1"/>
                    </a:moveTo>
                    <a:cubicBezTo>
                      <a:pt x="10463" y="1"/>
                      <a:pt x="9714" y="647"/>
                      <a:pt x="9714" y="1578"/>
                    </a:cubicBezTo>
                    <a:cubicBezTo>
                      <a:pt x="9714" y="2179"/>
                      <a:pt x="10156" y="2690"/>
                      <a:pt x="10463" y="2974"/>
                    </a:cubicBezTo>
                    <a:cubicBezTo>
                      <a:pt x="10656" y="3155"/>
                      <a:pt x="10769" y="3416"/>
                      <a:pt x="10769" y="3677"/>
                    </a:cubicBezTo>
                    <a:cubicBezTo>
                      <a:pt x="10769" y="4211"/>
                      <a:pt x="10338" y="4653"/>
                      <a:pt x="9793" y="4653"/>
                    </a:cubicBezTo>
                    <a:lnTo>
                      <a:pt x="4119" y="4097"/>
                    </a:lnTo>
                    <a:lnTo>
                      <a:pt x="4653" y="9635"/>
                    </a:lnTo>
                    <a:cubicBezTo>
                      <a:pt x="4653" y="10168"/>
                      <a:pt x="4222" y="10599"/>
                      <a:pt x="3677" y="10599"/>
                    </a:cubicBezTo>
                    <a:cubicBezTo>
                      <a:pt x="3416" y="10599"/>
                      <a:pt x="3155" y="10497"/>
                      <a:pt x="2973" y="10293"/>
                    </a:cubicBezTo>
                    <a:cubicBezTo>
                      <a:pt x="2690" y="9987"/>
                      <a:pt x="2179" y="9544"/>
                      <a:pt x="1577" y="9544"/>
                    </a:cubicBezTo>
                    <a:cubicBezTo>
                      <a:pt x="647" y="9544"/>
                      <a:pt x="0" y="10293"/>
                      <a:pt x="0" y="11348"/>
                    </a:cubicBezTo>
                    <a:cubicBezTo>
                      <a:pt x="0" y="12404"/>
                      <a:pt x="647" y="13141"/>
                      <a:pt x="1577" y="13141"/>
                    </a:cubicBezTo>
                    <a:cubicBezTo>
                      <a:pt x="2179" y="13141"/>
                      <a:pt x="2690" y="12699"/>
                      <a:pt x="2973" y="12392"/>
                    </a:cubicBezTo>
                    <a:cubicBezTo>
                      <a:pt x="3155" y="12199"/>
                      <a:pt x="3416" y="12086"/>
                      <a:pt x="3677" y="12086"/>
                    </a:cubicBezTo>
                    <a:cubicBezTo>
                      <a:pt x="4222" y="12086"/>
                      <a:pt x="4653" y="12517"/>
                      <a:pt x="4653" y="13062"/>
                    </a:cubicBezTo>
                    <a:lnTo>
                      <a:pt x="4085" y="18906"/>
                    </a:lnTo>
                    <a:lnTo>
                      <a:pt x="4063" y="19088"/>
                    </a:lnTo>
                    <a:lnTo>
                      <a:pt x="4063" y="19088"/>
                    </a:lnTo>
                    <a:lnTo>
                      <a:pt x="9793" y="18532"/>
                    </a:lnTo>
                    <a:cubicBezTo>
                      <a:pt x="10327" y="18532"/>
                      <a:pt x="10758" y="18963"/>
                      <a:pt x="10769" y="19496"/>
                    </a:cubicBezTo>
                    <a:cubicBezTo>
                      <a:pt x="10769" y="19768"/>
                      <a:pt x="10656" y="20018"/>
                      <a:pt x="10463" y="20211"/>
                    </a:cubicBezTo>
                    <a:cubicBezTo>
                      <a:pt x="10156" y="20495"/>
                      <a:pt x="9714" y="21005"/>
                      <a:pt x="9714" y="21607"/>
                    </a:cubicBezTo>
                    <a:cubicBezTo>
                      <a:pt x="9714" y="22537"/>
                      <a:pt x="10451" y="23184"/>
                      <a:pt x="11507" y="23184"/>
                    </a:cubicBezTo>
                    <a:cubicBezTo>
                      <a:pt x="12562" y="23184"/>
                      <a:pt x="13311" y="22537"/>
                      <a:pt x="13311" y="21607"/>
                    </a:cubicBezTo>
                    <a:cubicBezTo>
                      <a:pt x="13311" y="21005"/>
                      <a:pt x="12869" y="20495"/>
                      <a:pt x="12562" y="20211"/>
                    </a:cubicBezTo>
                    <a:cubicBezTo>
                      <a:pt x="12358" y="20018"/>
                      <a:pt x="12256" y="19768"/>
                      <a:pt x="12256" y="19496"/>
                    </a:cubicBezTo>
                    <a:cubicBezTo>
                      <a:pt x="12256" y="18963"/>
                      <a:pt x="12687" y="18532"/>
                      <a:pt x="13220" y="18532"/>
                    </a:cubicBezTo>
                    <a:lnTo>
                      <a:pt x="19053" y="19099"/>
                    </a:lnTo>
                    <a:lnTo>
                      <a:pt x="19076" y="18906"/>
                    </a:lnTo>
                    <a:lnTo>
                      <a:pt x="18508" y="13051"/>
                    </a:lnTo>
                    <a:cubicBezTo>
                      <a:pt x="18508" y="12517"/>
                      <a:pt x="18940" y="12086"/>
                      <a:pt x="19473" y="12086"/>
                    </a:cubicBezTo>
                    <a:cubicBezTo>
                      <a:pt x="19745" y="12086"/>
                      <a:pt x="20006" y="12188"/>
                      <a:pt x="20188" y="12392"/>
                    </a:cubicBezTo>
                    <a:cubicBezTo>
                      <a:pt x="20472" y="12699"/>
                      <a:pt x="20982" y="13141"/>
                      <a:pt x="21584" y="13141"/>
                    </a:cubicBezTo>
                    <a:cubicBezTo>
                      <a:pt x="22514" y="13141"/>
                      <a:pt x="23161" y="12392"/>
                      <a:pt x="23161" y="11337"/>
                    </a:cubicBezTo>
                    <a:cubicBezTo>
                      <a:pt x="23161" y="10293"/>
                      <a:pt x="22514" y="9544"/>
                      <a:pt x="21584" y="9544"/>
                    </a:cubicBezTo>
                    <a:cubicBezTo>
                      <a:pt x="20982" y="9544"/>
                      <a:pt x="20472" y="9987"/>
                      <a:pt x="20188" y="10293"/>
                    </a:cubicBezTo>
                    <a:cubicBezTo>
                      <a:pt x="20006" y="10486"/>
                      <a:pt x="19745" y="10599"/>
                      <a:pt x="19473" y="10599"/>
                    </a:cubicBezTo>
                    <a:cubicBezTo>
                      <a:pt x="18940" y="10599"/>
                      <a:pt x="18508" y="10168"/>
                      <a:pt x="18508" y="9635"/>
                    </a:cubicBezTo>
                    <a:lnTo>
                      <a:pt x="19042" y="4086"/>
                    </a:lnTo>
                    <a:lnTo>
                      <a:pt x="13220" y="4653"/>
                    </a:lnTo>
                    <a:cubicBezTo>
                      <a:pt x="12687" y="4653"/>
                      <a:pt x="12256" y="4211"/>
                      <a:pt x="12256" y="3677"/>
                    </a:cubicBezTo>
                    <a:cubicBezTo>
                      <a:pt x="12256" y="3416"/>
                      <a:pt x="12358" y="3155"/>
                      <a:pt x="12562" y="2974"/>
                    </a:cubicBezTo>
                    <a:cubicBezTo>
                      <a:pt x="12869" y="2690"/>
                      <a:pt x="13311" y="2179"/>
                      <a:pt x="13311" y="1578"/>
                    </a:cubicBezTo>
                    <a:cubicBezTo>
                      <a:pt x="13311" y="647"/>
                      <a:pt x="12562" y="1"/>
                      <a:pt x="1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1781150" y="2134325"/>
                <a:ext cx="491125" cy="494775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791" extrusionOk="0">
                    <a:moveTo>
                      <a:pt x="6288" y="0"/>
                    </a:moveTo>
                    <a:lnTo>
                      <a:pt x="534" y="545"/>
                    </a:lnTo>
                    <a:lnTo>
                      <a:pt x="12" y="6037"/>
                    </a:lnTo>
                    <a:cubicBezTo>
                      <a:pt x="1" y="6571"/>
                      <a:pt x="444" y="7002"/>
                      <a:pt x="977" y="7002"/>
                    </a:cubicBezTo>
                    <a:cubicBezTo>
                      <a:pt x="989" y="7002"/>
                      <a:pt x="1002" y="7003"/>
                      <a:pt x="1014" y="7003"/>
                    </a:cubicBezTo>
                    <a:cubicBezTo>
                      <a:pt x="1272" y="7003"/>
                      <a:pt x="1507" y="6891"/>
                      <a:pt x="1680" y="6707"/>
                    </a:cubicBezTo>
                    <a:cubicBezTo>
                      <a:pt x="1964" y="6389"/>
                      <a:pt x="2486" y="5958"/>
                      <a:pt x="3088" y="5958"/>
                    </a:cubicBezTo>
                    <a:cubicBezTo>
                      <a:pt x="4007" y="5958"/>
                      <a:pt x="4665" y="6695"/>
                      <a:pt x="4665" y="7751"/>
                    </a:cubicBezTo>
                    <a:cubicBezTo>
                      <a:pt x="4665" y="8806"/>
                      <a:pt x="4007" y="9544"/>
                      <a:pt x="3088" y="9544"/>
                    </a:cubicBezTo>
                    <a:cubicBezTo>
                      <a:pt x="2486" y="9544"/>
                      <a:pt x="1975" y="9113"/>
                      <a:pt x="1680" y="8795"/>
                    </a:cubicBezTo>
                    <a:cubicBezTo>
                      <a:pt x="1507" y="8611"/>
                      <a:pt x="1272" y="8499"/>
                      <a:pt x="1014" y="8499"/>
                    </a:cubicBezTo>
                    <a:cubicBezTo>
                      <a:pt x="1002" y="8499"/>
                      <a:pt x="989" y="8499"/>
                      <a:pt x="977" y="8500"/>
                    </a:cubicBezTo>
                    <a:cubicBezTo>
                      <a:pt x="444" y="8500"/>
                      <a:pt x="12" y="8931"/>
                      <a:pt x="12" y="9464"/>
                    </a:cubicBezTo>
                    <a:lnTo>
                      <a:pt x="580" y="15320"/>
                    </a:lnTo>
                    <a:lnTo>
                      <a:pt x="614" y="15683"/>
                    </a:lnTo>
                    <a:lnTo>
                      <a:pt x="6288" y="15138"/>
                    </a:lnTo>
                    <a:cubicBezTo>
                      <a:pt x="6821" y="15138"/>
                      <a:pt x="7252" y="15569"/>
                      <a:pt x="7252" y="16103"/>
                    </a:cubicBezTo>
                    <a:cubicBezTo>
                      <a:pt x="7252" y="16375"/>
                      <a:pt x="7139" y="16625"/>
                      <a:pt x="6946" y="16818"/>
                    </a:cubicBezTo>
                    <a:cubicBezTo>
                      <a:pt x="6639" y="17101"/>
                      <a:pt x="6197" y="17612"/>
                      <a:pt x="6197" y="18213"/>
                    </a:cubicBezTo>
                    <a:cubicBezTo>
                      <a:pt x="6197" y="19144"/>
                      <a:pt x="6934" y="19791"/>
                      <a:pt x="7990" y="19791"/>
                    </a:cubicBezTo>
                    <a:cubicBezTo>
                      <a:pt x="9045" y="19791"/>
                      <a:pt x="9794" y="19144"/>
                      <a:pt x="9794" y="18213"/>
                    </a:cubicBezTo>
                    <a:cubicBezTo>
                      <a:pt x="9794" y="17612"/>
                      <a:pt x="9352" y="17101"/>
                      <a:pt x="9045" y="16818"/>
                    </a:cubicBezTo>
                    <a:cubicBezTo>
                      <a:pt x="8841" y="16625"/>
                      <a:pt x="8739" y="16375"/>
                      <a:pt x="8739" y="16103"/>
                    </a:cubicBezTo>
                    <a:cubicBezTo>
                      <a:pt x="8739" y="15569"/>
                      <a:pt x="9170" y="15138"/>
                      <a:pt x="9703" y="15138"/>
                    </a:cubicBezTo>
                    <a:lnTo>
                      <a:pt x="15525" y="15706"/>
                    </a:lnTo>
                    <a:lnTo>
                      <a:pt x="15559" y="15320"/>
                    </a:lnTo>
                    <a:lnTo>
                      <a:pt x="14991" y="9464"/>
                    </a:lnTo>
                    <a:cubicBezTo>
                      <a:pt x="14991" y="8931"/>
                      <a:pt x="15423" y="8500"/>
                      <a:pt x="15956" y="8500"/>
                    </a:cubicBezTo>
                    <a:cubicBezTo>
                      <a:pt x="16228" y="8500"/>
                      <a:pt x="16489" y="8602"/>
                      <a:pt x="16671" y="8806"/>
                    </a:cubicBezTo>
                    <a:cubicBezTo>
                      <a:pt x="16955" y="9113"/>
                      <a:pt x="17465" y="9555"/>
                      <a:pt x="18067" y="9555"/>
                    </a:cubicBezTo>
                    <a:cubicBezTo>
                      <a:pt x="18997" y="9555"/>
                      <a:pt x="19644" y="8806"/>
                      <a:pt x="19644" y="7751"/>
                    </a:cubicBezTo>
                    <a:cubicBezTo>
                      <a:pt x="19644" y="6707"/>
                      <a:pt x="18997" y="5958"/>
                      <a:pt x="18067" y="5958"/>
                    </a:cubicBezTo>
                    <a:cubicBezTo>
                      <a:pt x="17465" y="5958"/>
                      <a:pt x="16955" y="6389"/>
                      <a:pt x="16671" y="6707"/>
                    </a:cubicBezTo>
                    <a:cubicBezTo>
                      <a:pt x="16487" y="6891"/>
                      <a:pt x="16251" y="7003"/>
                      <a:pt x="15993" y="7003"/>
                    </a:cubicBezTo>
                    <a:cubicBezTo>
                      <a:pt x="15981" y="7003"/>
                      <a:pt x="15969" y="7002"/>
                      <a:pt x="15956" y="7002"/>
                    </a:cubicBezTo>
                    <a:cubicBezTo>
                      <a:pt x="15423" y="7002"/>
                      <a:pt x="14991" y="6571"/>
                      <a:pt x="14991" y="6037"/>
                    </a:cubicBezTo>
                    <a:lnTo>
                      <a:pt x="15525" y="568"/>
                    </a:lnTo>
                    <a:lnTo>
                      <a:pt x="9703" y="0"/>
                    </a:lnTo>
                    <a:cubicBezTo>
                      <a:pt x="9170" y="0"/>
                      <a:pt x="8739" y="431"/>
                      <a:pt x="8739" y="965"/>
                    </a:cubicBezTo>
                    <a:cubicBezTo>
                      <a:pt x="8739" y="1237"/>
                      <a:pt x="8841" y="1487"/>
                      <a:pt x="9045" y="1668"/>
                    </a:cubicBezTo>
                    <a:cubicBezTo>
                      <a:pt x="9352" y="1952"/>
                      <a:pt x="9794" y="2474"/>
                      <a:pt x="9794" y="3075"/>
                    </a:cubicBezTo>
                    <a:cubicBezTo>
                      <a:pt x="9794" y="3995"/>
                      <a:pt x="9045" y="4653"/>
                      <a:pt x="7990" y="4653"/>
                    </a:cubicBezTo>
                    <a:cubicBezTo>
                      <a:pt x="6934" y="4653"/>
                      <a:pt x="6197" y="3995"/>
                      <a:pt x="6197" y="3075"/>
                    </a:cubicBezTo>
                    <a:cubicBezTo>
                      <a:pt x="6197" y="2474"/>
                      <a:pt x="6639" y="1963"/>
                      <a:pt x="6946" y="1668"/>
                    </a:cubicBezTo>
                    <a:cubicBezTo>
                      <a:pt x="7139" y="1487"/>
                      <a:pt x="7252" y="1237"/>
                      <a:pt x="7252" y="965"/>
                    </a:cubicBezTo>
                    <a:cubicBezTo>
                      <a:pt x="7252" y="431"/>
                      <a:pt x="6821" y="0"/>
                      <a:pt x="62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2155925" y="2046375"/>
                <a:ext cx="406550" cy="58272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23309" extrusionOk="0">
                    <a:moveTo>
                      <a:pt x="8126" y="0"/>
                    </a:moveTo>
                    <a:cubicBezTo>
                      <a:pt x="7070" y="0"/>
                      <a:pt x="6333" y="636"/>
                      <a:pt x="6333" y="1566"/>
                    </a:cubicBezTo>
                    <a:cubicBezTo>
                      <a:pt x="6333" y="2168"/>
                      <a:pt x="6764" y="2678"/>
                      <a:pt x="7082" y="2962"/>
                    </a:cubicBezTo>
                    <a:cubicBezTo>
                      <a:pt x="7717" y="3564"/>
                      <a:pt x="7286" y="4642"/>
                      <a:pt x="6412" y="4642"/>
                    </a:cubicBezTo>
                    <a:lnTo>
                      <a:pt x="556" y="4074"/>
                    </a:lnTo>
                    <a:lnTo>
                      <a:pt x="522" y="4074"/>
                    </a:lnTo>
                    <a:lnTo>
                      <a:pt x="0" y="9555"/>
                    </a:lnTo>
                    <a:cubicBezTo>
                      <a:pt x="0" y="10089"/>
                      <a:pt x="432" y="10520"/>
                      <a:pt x="965" y="10520"/>
                    </a:cubicBezTo>
                    <a:cubicBezTo>
                      <a:pt x="978" y="10520"/>
                      <a:pt x="990" y="10521"/>
                      <a:pt x="1002" y="10521"/>
                    </a:cubicBezTo>
                    <a:cubicBezTo>
                      <a:pt x="1261" y="10521"/>
                      <a:pt x="1507" y="10409"/>
                      <a:pt x="1680" y="10225"/>
                    </a:cubicBezTo>
                    <a:cubicBezTo>
                      <a:pt x="1964" y="9907"/>
                      <a:pt x="2474" y="9476"/>
                      <a:pt x="3076" y="9476"/>
                    </a:cubicBezTo>
                    <a:cubicBezTo>
                      <a:pt x="4006" y="9476"/>
                      <a:pt x="4653" y="10213"/>
                      <a:pt x="4653" y="11269"/>
                    </a:cubicBezTo>
                    <a:cubicBezTo>
                      <a:pt x="4653" y="12324"/>
                      <a:pt x="4006" y="13062"/>
                      <a:pt x="3076" y="13062"/>
                    </a:cubicBezTo>
                    <a:cubicBezTo>
                      <a:pt x="2474" y="13062"/>
                      <a:pt x="1964" y="12631"/>
                      <a:pt x="1680" y="12313"/>
                    </a:cubicBezTo>
                    <a:cubicBezTo>
                      <a:pt x="1507" y="12129"/>
                      <a:pt x="1261" y="12017"/>
                      <a:pt x="1002" y="12017"/>
                    </a:cubicBezTo>
                    <a:cubicBezTo>
                      <a:pt x="990" y="12017"/>
                      <a:pt x="978" y="12017"/>
                      <a:pt x="965" y="12018"/>
                    </a:cubicBezTo>
                    <a:cubicBezTo>
                      <a:pt x="432" y="12018"/>
                      <a:pt x="0" y="12449"/>
                      <a:pt x="0" y="12982"/>
                    </a:cubicBezTo>
                    <a:lnTo>
                      <a:pt x="568" y="18838"/>
                    </a:lnTo>
                    <a:lnTo>
                      <a:pt x="534" y="19212"/>
                    </a:lnTo>
                    <a:lnTo>
                      <a:pt x="568" y="19212"/>
                    </a:lnTo>
                    <a:lnTo>
                      <a:pt x="6412" y="18656"/>
                    </a:lnTo>
                    <a:cubicBezTo>
                      <a:pt x="6957" y="18656"/>
                      <a:pt x="7388" y="19087"/>
                      <a:pt x="7388" y="19621"/>
                    </a:cubicBezTo>
                    <a:cubicBezTo>
                      <a:pt x="7388" y="19893"/>
                      <a:pt x="7274" y="20143"/>
                      <a:pt x="7082" y="20336"/>
                    </a:cubicBezTo>
                    <a:cubicBezTo>
                      <a:pt x="6775" y="20619"/>
                      <a:pt x="6333" y="21130"/>
                      <a:pt x="6333" y="21731"/>
                    </a:cubicBezTo>
                    <a:cubicBezTo>
                      <a:pt x="6333" y="22662"/>
                      <a:pt x="7070" y="23309"/>
                      <a:pt x="8126" y="23309"/>
                    </a:cubicBezTo>
                    <a:cubicBezTo>
                      <a:pt x="9181" y="23309"/>
                      <a:pt x="9930" y="22662"/>
                      <a:pt x="9930" y="21731"/>
                    </a:cubicBezTo>
                    <a:cubicBezTo>
                      <a:pt x="9930" y="21130"/>
                      <a:pt x="9487" y="20619"/>
                      <a:pt x="9181" y="20336"/>
                    </a:cubicBezTo>
                    <a:cubicBezTo>
                      <a:pt x="8977" y="20143"/>
                      <a:pt x="8874" y="19893"/>
                      <a:pt x="8874" y="19621"/>
                    </a:cubicBezTo>
                    <a:cubicBezTo>
                      <a:pt x="8874" y="19087"/>
                      <a:pt x="9306" y="18656"/>
                      <a:pt x="9839" y="18656"/>
                    </a:cubicBezTo>
                    <a:lnTo>
                      <a:pt x="15695" y="19224"/>
                    </a:lnTo>
                    <a:lnTo>
                      <a:pt x="15729" y="19224"/>
                    </a:lnTo>
                    <a:lnTo>
                      <a:pt x="15695" y="18849"/>
                    </a:lnTo>
                    <a:lnTo>
                      <a:pt x="16262" y="13005"/>
                    </a:lnTo>
                    <a:cubicBezTo>
                      <a:pt x="16262" y="12414"/>
                      <a:pt x="15781" y="12030"/>
                      <a:pt x="15282" y="12030"/>
                    </a:cubicBezTo>
                    <a:cubicBezTo>
                      <a:pt x="15034" y="12030"/>
                      <a:pt x="14782" y="12125"/>
                      <a:pt x="14582" y="12335"/>
                    </a:cubicBezTo>
                    <a:cubicBezTo>
                      <a:pt x="14299" y="12653"/>
                      <a:pt x="13788" y="13084"/>
                      <a:pt x="13187" y="13084"/>
                    </a:cubicBezTo>
                    <a:cubicBezTo>
                      <a:pt x="12256" y="13084"/>
                      <a:pt x="11609" y="12347"/>
                      <a:pt x="11609" y="11291"/>
                    </a:cubicBezTo>
                    <a:cubicBezTo>
                      <a:pt x="11609" y="10236"/>
                      <a:pt x="12256" y="9487"/>
                      <a:pt x="13187" y="9487"/>
                    </a:cubicBezTo>
                    <a:cubicBezTo>
                      <a:pt x="13788" y="9487"/>
                      <a:pt x="14299" y="9930"/>
                      <a:pt x="14582" y="10247"/>
                    </a:cubicBezTo>
                    <a:cubicBezTo>
                      <a:pt x="14781" y="10457"/>
                      <a:pt x="15031" y="10551"/>
                      <a:pt x="15277" y="10551"/>
                    </a:cubicBezTo>
                    <a:cubicBezTo>
                      <a:pt x="15777" y="10551"/>
                      <a:pt x="16262" y="10164"/>
                      <a:pt x="16262" y="9578"/>
                    </a:cubicBezTo>
                    <a:lnTo>
                      <a:pt x="15729" y="4086"/>
                    </a:lnTo>
                    <a:lnTo>
                      <a:pt x="15695" y="4086"/>
                    </a:lnTo>
                    <a:lnTo>
                      <a:pt x="9839" y="4653"/>
                    </a:lnTo>
                    <a:cubicBezTo>
                      <a:pt x="8965" y="4653"/>
                      <a:pt x="8534" y="3575"/>
                      <a:pt x="9181" y="2974"/>
                    </a:cubicBezTo>
                    <a:cubicBezTo>
                      <a:pt x="9487" y="2690"/>
                      <a:pt x="9930" y="2179"/>
                      <a:pt x="9930" y="1578"/>
                    </a:cubicBezTo>
                    <a:cubicBezTo>
                      <a:pt x="9930" y="647"/>
                      <a:pt x="9181" y="0"/>
                      <a:pt x="8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2155925" y="2512475"/>
                <a:ext cx="406550" cy="404575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83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22" y="568"/>
                    </a:lnTo>
                    <a:lnTo>
                      <a:pt x="0" y="6038"/>
                    </a:lnTo>
                    <a:cubicBezTo>
                      <a:pt x="0" y="6571"/>
                      <a:pt x="432" y="7014"/>
                      <a:pt x="965" y="7014"/>
                    </a:cubicBezTo>
                    <a:cubicBezTo>
                      <a:pt x="1237" y="7014"/>
                      <a:pt x="1498" y="6900"/>
                      <a:pt x="1680" y="6707"/>
                    </a:cubicBezTo>
                    <a:cubicBezTo>
                      <a:pt x="1964" y="6390"/>
                      <a:pt x="2474" y="5958"/>
                      <a:pt x="3076" y="5958"/>
                    </a:cubicBezTo>
                    <a:cubicBezTo>
                      <a:pt x="4006" y="5958"/>
                      <a:pt x="4653" y="6696"/>
                      <a:pt x="4653" y="7751"/>
                    </a:cubicBezTo>
                    <a:cubicBezTo>
                      <a:pt x="4653" y="8807"/>
                      <a:pt x="4006" y="9556"/>
                      <a:pt x="3076" y="9556"/>
                    </a:cubicBezTo>
                    <a:cubicBezTo>
                      <a:pt x="2474" y="9556"/>
                      <a:pt x="1964" y="9113"/>
                      <a:pt x="1680" y="8807"/>
                    </a:cubicBezTo>
                    <a:cubicBezTo>
                      <a:pt x="1496" y="8612"/>
                      <a:pt x="1260" y="8500"/>
                      <a:pt x="1002" y="8500"/>
                    </a:cubicBezTo>
                    <a:cubicBezTo>
                      <a:pt x="990" y="8500"/>
                      <a:pt x="977" y="8500"/>
                      <a:pt x="965" y="8500"/>
                    </a:cubicBezTo>
                    <a:cubicBezTo>
                      <a:pt x="432" y="8500"/>
                      <a:pt x="0" y="8932"/>
                      <a:pt x="0" y="9465"/>
                    </a:cubicBezTo>
                    <a:lnTo>
                      <a:pt x="568" y="15320"/>
                    </a:lnTo>
                    <a:lnTo>
                      <a:pt x="534" y="15615"/>
                    </a:lnTo>
                    <a:lnTo>
                      <a:pt x="568" y="15615"/>
                    </a:lnTo>
                    <a:lnTo>
                      <a:pt x="6412" y="16183"/>
                    </a:lnTo>
                    <a:cubicBezTo>
                      <a:pt x="6957" y="16183"/>
                      <a:pt x="7388" y="15752"/>
                      <a:pt x="7388" y="15207"/>
                    </a:cubicBezTo>
                    <a:cubicBezTo>
                      <a:pt x="7388" y="14946"/>
                      <a:pt x="7274" y="14685"/>
                      <a:pt x="7082" y="14503"/>
                    </a:cubicBezTo>
                    <a:cubicBezTo>
                      <a:pt x="6775" y="14220"/>
                      <a:pt x="6333" y="13709"/>
                      <a:pt x="6333" y="13108"/>
                    </a:cubicBezTo>
                    <a:cubicBezTo>
                      <a:pt x="6333" y="12177"/>
                      <a:pt x="7070" y="11530"/>
                      <a:pt x="8126" y="11530"/>
                    </a:cubicBezTo>
                    <a:cubicBezTo>
                      <a:pt x="9181" y="11530"/>
                      <a:pt x="9930" y="12177"/>
                      <a:pt x="9930" y="13108"/>
                    </a:cubicBezTo>
                    <a:cubicBezTo>
                      <a:pt x="9930" y="13709"/>
                      <a:pt x="9487" y="14220"/>
                      <a:pt x="9181" y="14503"/>
                    </a:cubicBezTo>
                    <a:cubicBezTo>
                      <a:pt x="8977" y="14685"/>
                      <a:pt x="8874" y="14946"/>
                      <a:pt x="8874" y="15207"/>
                    </a:cubicBezTo>
                    <a:cubicBezTo>
                      <a:pt x="8874" y="15752"/>
                      <a:pt x="9306" y="16183"/>
                      <a:pt x="9839" y="16183"/>
                    </a:cubicBezTo>
                    <a:lnTo>
                      <a:pt x="15695" y="15615"/>
                    </a:lnTo>
                    <a:lnTo>
                      <a:pt x="15717" y="15615"/>
                    </a:lnTo>
                    <a:lnTo>
                      <a:pt x="15695" y="15332"/>
                    </a:lnTo>
                    <a:lnTo>
                      <a:pt x="16262" y="9476"/>
                    </a:lnTo>
                    <a:cubicBezTo>
                      <a:pt x="16262" y="8893"/>
                      <a:pt x="15782" y="8507"/>
                      <a:pt x="15284" y="8507"/>
                    </a:cubicBezTo>
                    <a:cubicBezTo>
                      <a:pt x="15035" y="8507"/>
                      <a:pt x="14782" y="8603"/>
                      <a:pt x="14582" y="8818"/>
                    </a:cubicBezTo>
                    <a:cubicBezTo>
                      <a:pt x="14299" y="9125"/>
                      <a:pt x="13788" y="9567"/>
                      <a:pt x="13187" y="9567"/>
                    </a:cubicBezTo>
                    <a:cubicBezTo>
                      <a:pt x="12256" y="9567"/>
                      <a:pt x="11609" y="8818"/>
                      <a:pt x="11609" y="7763"/>
                    </a:cubicBezTo>
                    <a:cubicBezTo>
                      <a:pt x="11609" y="6707"/>
                      <a:pt x="12256" y="5970"/>
                      <a:pt x="13187" y="5970"/>
                    </a:cubicBezTo>
                    <a:cubicBezTo>
                      <a:pt x="13788" y="5970"/>
                      <a:pt x="14299" y="6401"/>
                      <a:pt x="14582" y="6719"/>
                    </a:cubicBezTo>
                    <a:cubicBezTo>
                      <a:pt x="14782" y="6930"/>
                      <a:pt x="15034" y="7024"/>
                      <a:pt x="15282" y="7024"/>
                    </a:cubicBezTo>
                    <a:cubicBezTo>
                      <a:pt x="15781" y="7024"/>
                      <a:pt x="16262" y="6641"/>
                      <a:pt x="16262" y="6049"/>
                    </a:cubicBezTo>
                    <a:lnTo>
                      <a:pt x="15729" y="568"/>
                    </a:lnTo>
                    <a:lnTo>
                      <a:pt x="15695" y="568"/>
                    </a:lnTo>
                    <a:lnTo>
                      <a:pt x="9839" y="1"/>
                    </a:lnTo>
                    <a:cubicBezTo>
                      <a:pt x="9306" y="1"/>
                      <a:pt x="8874" y="432"/>
                      <a:pt x="8874" y="965"/>
                    </a:cubicBezTo>
                    <a:cubicBezTo>
                      <a:pt x="8874" y="1238"/>
                      <a:pt x="8988" y="1499"/>
                      <a:pt x="9181" y="1680"/>
                    </a:cubicBezTo>
                    <a:cubicBezTo>
                      <a:pt x="9487" y="1964"/>
                      <a:pt x="9930" y="2475"/>
                      <a:pt x="9930" y="3076"/>
                    </a:cubicBezTo>
                    <a:cubicBezTo>
                      <a:pt x="9930" y="4007"/>
                      <a:pt x="9181" y="4653"/>
                      <a:pt x="8137" y="4653"/>
                    </a:cubicBezTo>
                    <a:cubicBezTo>
                      <a:pt x="7082" y="4653"/>
                      <a:pt x="6333" y="4007"/>
                      <a:pt x="6333" y="3076"/>
                    </a:cubicBezTo>
                    <a:cubicBezTo>
                      <a:pt x="6333" y="2486"/>
                      <a:pt x="6764" y="1975"/>
                      <a:pt x="7082" y="1680"/>
                    </a:cubicBezTo>
                    <a:cubicBezTo>
                      <a:pt x="7274" y="1499"/>
                      <a:pt x="7388" y="1238"/>
                      <a:pt x="7377" y="977"/>
                    </a:cubicBezTo>
                    <a:cubicBezTo>
                      <a:pt x="7377" y="443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2822325" y="2134325"/>
                <a:ext cx="584150" cy="49450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9780" extrusionOk="0">
                    <a:moveTo>
                      <a:pt x="10009" y="0"/>
                    </a:moveTo>
                    <a:lnTo>
                      <a:pt x="4165" y="568"/>
                    </a:lnTo>
                    <a:lnTo>
                      <a:pt x="4120" y="568"/>
                    </a:lnTo>
                    <a:lnTo>
                      <a:pt x="4653" y="6060"/>
                    </a:lnTo>
                    <a:cubicBezTo>
                      <a:pt x="4642" y="6593"/>
                      <a:pt x="4211" y="7025"/>
                      <a:pt x="3677" y="7025"/>
                    </a:cubicBezTo>
                    <a:cubicBezTo>
                      <a:pt x="3416" y="7025"/>
                      <a:pt x="3155" y="6911"/>
                      <a:pt x="2974" y="6718"/>
                    </a:cubicBezTo>
                    <a:cubicBezTo>
                      <a:pt x="2690" y="6412"/>
                      <a:pt x="2179" y="5969"/>
                      <a:pt x="1578" y="5969"/>
                    </a:cubicBezTo>
                    <a:cubicBezTo>
                      <a:pt x="647" y="5969"/>
                      <a:pt x="1" y="6718"/>
                      <a:pt x="1" y="7762"/>
                    </a:cubicBezTo>
                    <a:cubicBezTo>
                      <a:pt x="1" y="8817"/>
                      <a:pt x="647" y="9566"/>
                      <a:pt x="1578" y="9566"/>
                    </a:cubicBezTo>
                    <a:cubicBezTo>
                      <a:pt x="2179" y="9566"/>
                      <a:pt x="2690" y="9124"/>
                      <a:pt x="2974" y="8817"/>
                    </a:cubicBezTo>
                    <a:cubicBezTo>
                      <a:pt x="3155" y="8613"/>
                      <a:pt x="3416" y="8511"/>
                      <a:pt x="3677" y="8511"/>
                    </a:cubicBezTo>
                    <a:cubicBezTo>
                      <a:pt x="4211" y="8511"/>
                      <a:pt x="4653" y="8942"/>
                      <a:pt x="4653" y="9476"/>
                    </a:cubicBezTo>
                    <a:lnTo>
                      <a:pt x="4086" y="15331"/>
                    </a:lnTo>
                    <a:lnTo>
                      <a:pt x="4120" y="15694"/>
                    </a:lnTo>
                    <a:lnTo>
                      <a:pt x="4165" y="15694"/>
                    </a:lnTo>
                    <a:lnTo>
                      <a:pt x="10009" y="15127"/>
                    </a:lnTo>
                    <a:cubicBezTo>
                      <a:pt x="10543" y="15127"/>
                      <a:pt x="10985" y="15558"/>
                      <a:pt x="10985" y="16103"/>
                    </a:cubicBezTo>
                    <a:cubicBezTo>
                      <a:pt x="10985" y="16364"/>
                      <a:pt x="10872" y="16625"/>
                      <a:pt x="10679" y="16806"/>
                    </a:cubicBezTo>
                    <a:cubicBezTo>
                      <a:pt x="10361" y="17090"/>
                      <a:pt x="9930" y="17601"/>
                      <a:pt x="9930" y="18202"/>
                    </a:cubicBezTo>
                    <a:cubicBezTo>
                      <a:pt x="9930" y="19133"/>
                      <a:pt x="10668" y="19779"/>
                      <a:pt x="11723" y="19779"/>
                    </a:cubicBezTo>
                    <a:cubicBezTo>
                      <a:pt x="12778" y="19779"/>
                      <a:pt x="13527" y="19133"/>
                      <a:pt x="13527" y="18202"/>
                    </a:cubicBezTo>
                    <a:cubicBezTo>
                      <a:pt x="13527" y="17601"/>
                      <a:pt x="13085" y="17090"/>
                      <a:pt x="12767" y="16806"/>
                    </a:cubicBezTo>
                    <a:cubicBezTo>
                      <a:pt x="12574" y="16625"/>
                      <a:pt x="12460" y="16364"/>
                      <a:pt x="12472" y="16103"/>
                    </a:cubicBezTo>
                    <a:cubicBezTo>
                      <a:pt x="12472" y="15558"/>
                      <a:pt x="12903" y="15127"/>
                      <a:pt x="13436" y="15127"/>
                    </a:cubicBezTo>
                    <a:lnTo>
                      <a:pt x="19292" y="15694"/>
                    </a:lnTo>
                    <a:lnTo>
                      <a:pt x="19326" y="15694"/>
                    </a:lnTo>
                    <a:lnTo>
                      <a:pt x="19292" y="15331"/>
                    </a:lnTo>
                    <a:lnTo>
                      <a:pt x="18724" y="9476"/>
                    </a:lnTo>
                    <a:cubicBezTo>
                      <a:pt x="18724" y="8893"/>
                      <a:pt x="19200" y="8506"/>
                      <a:pt x="19694" y="8506"/>
                    </a:cubicBezTo>
                    <a:cubicBezTo>
                      <a:pt x="19941" y="8506"/>
                      <a:pt x="20193" y="8602"/>
                      <a:pt x="20393" y="8817"/>
                    </a:cubicBezTo>
                    <a:cubicBezTo>
                      <a:pt x="20676" y="9124"/>
                      <a:pt x="21187" y="9566"/>
                      <a:pt x="21788" y="9566"/>
                    </a:cubicBezTo>
                    <a:cubicBezTo>
                      <a:pt x="22719" y="9566"/>
                      <a:pt x="23366" y="8817"/>
                      <a:pt x="23366" y="7762"/>
                    </a:cubicBezTo>
                    <a:cubicBezTo>
                      <a:pt x="23366" y="6707"/>
                      <a:pt x="22719" y="5969"/>
                      <a:pt x="21788" y="5969"/>
                    </a:cubicBezTo>
                    <a:cubicBezTo>
                      <a:pt x="21187" y="5969"/>
                      <a:pt x="20676" y="6400"/>
                      <a:pt x="20393" y="6718"/>
                    </a:cubicBezTo>
                    <a:cubicBezTo>
                      <a:pt x="20193" y="6929"/>
                      <a:pt x="19942" y="7024"/>
                      <a:pt x="19696" y="7024"/>
                    </a:cubicBezTo>
                    <a:cubicBezTo>
                      <a:pt x="19201" y="7024"/>
                      <a:pt x="18724" y="6640"/>
                      <a:pt x="18724" y="6049"/>
                    </a:cubicBezTo>
                    <a:lnTo>
                      <a:pt x="19258" y="568"/>
                    </a:lnTo>
                    <a:lnTo>
                      <a:pt x="13436" y="0"/>
                    </a:lnTo>
                    <a:cubicBezTo>
                      <a:pt x="12903" y="0"/>
                      <a:pt x="12472" y="431"/>
                      <a:pt x="12472" y="965"/>
                    </a:cubicBezTo>
                    <a:cubicBezTo>
                      <a:pt x="12472" y="1237"/>
                      <a:pt x="12574" y="1487"/>
                      <a:pt x="12778" y="1668"/>
                    </a:cubicBezTo>
                    <a:cubicBezTo>
                      <a:pt x="13085" y="1952"/>
                      <a:pt x="13527" y="2474"/>
                      <a:pt x="13527" y="3075"/>
                    </a:cubicBezTo>
                    <a:cubicBezTo>
                      <a:pt x="13527" y="3995"/>
                      <a:pt x="12778" y="4653"/>
                      <a:pt x="11734" y="4653"/>
                    </a:cubicBezTo>
                    <a:cubicBezTo>
                      <a:pt x="10679" y="4653"/>
                      <a:pt x="9930" y="3995"/>
                      <a:pt x="9930" y="3075"/>
                    </a:cubicBezTo>
                    <a:cubicBezTo>
                      <a:pt x="9930" y="2474"/>
                      <a:pt x="10372" y="1963"/>
                      <a:pt x="10679" y="1668"/>
                    </a:cubicBezTo>
                    <a:cubicBezTo>
                      <a:pt x="10872" y="1487"/>
                      <a:pt x="10985" y="1237"/>
                      <a:pt x="10985" y="965"/>
                    </a:cubicBezTo>
                    <a:cubicBezTo>
                      <a:pt x="10985" y="431"/>
                      <a:pt x="10554" y="0"/>
                      <a:pt x="10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1097750" y="1382525"/>
                <a:ext cx="418475" cy="491375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19655" extrusionOk="0">
                    <a:moveTo>
                      <a:pt x="3359" y="1"/>
                    </a:moveTo>
                    <a:lnTo>
                      <a:pt x="0" y="330"/>
                    </a:lnTo>
                    <a:lnTo>
                      <a:pt x="0" y="15320"/>
                    </a:lnTo>
                    <a:lnTo>
                      <a:pt x="3359" y="14991"/>
                    </a:lnTo>
                    <a:cubicBezTo>
                      <a:pt x="3892" y="14991"/>
                      <a:pt x="4335" y="15422"/>
                      <a:pt x="4335" y="15967"/>
                    </a:cubicBezTo>
                    <a:cubicBezTo>
                      <a:pt x="4335" y="16239"/>
                      <a:pt x="4221" y="16489"/>
                      <a:pt x="4028" y="16670"/>
                    </a:cubicBezTo>
                    <a:cubicBezTo>
                      <a:pt x="3722" y="16954"/>
                      <a:pt x="3280" y="17476"/>
                      <a:pt x="3280" y="18066"/>
                    </a:cubicBezTo>
                    <a:cubicBezTo>
                      <a:pt x="3280" y="18997"/>
                      <a:pt x="4017" y="19655"/>
                      <a:pt x="5072" y="19655"/>
                    </a:cubicBezTo>
                    <a:cubicBezTo>
                      <a:pt x="6128" y="19655"/>
                      <a:pt x="6877" y="19008"/>
                      <a:pt x="6877" y="18066"/>
                    </a:cubicBezTo>
                    <a:cubicBezTo>
                      <a:pt x="6877" y="17465"/>
                      <a:pt x="6434" y="16954"/>
                      <a:pt x="6128" y="16670"/>
                    </a:cubicBezTo>
                    <a:cubicBezTo>
                      <a:pt x="5484" y="16072"/>
                      <a:pt x="5908" y="15002"/>
                      <a:pt x="6772" y="15002"/>
                    </a:cubicBezTo>
                    <a:cubicBezTo>
                      <a:pt x="6777" y="15002"/>
                      <a:pt x="6781" y="15002"/>
                      <a:pt x="6786" y="15002"/>
                    </a:cubicBezTo>
                    <a:lnTo>
                      <a:pt x="12641" y="15570"/>
                    </a:lnTo>
                    <a:lnTo>
                      <a:pt x="12687" y="15570"/>
                    </a:lnTo>
                    <a:lnTo>
                      <a:pt x="12641" y="15139"/>
                    </a:lnTo>
                    <a:lnTo>
                      <a:pt x="12074" y="9283"/>
                    </a:lnTo>
                    <a:cubicBezTo>
                      <a:pt x="12063" y="8756"/>
                      <a:pt x="12494" y="8318"/>
                      <a:pt x="13030" y="8318"/>
                    </a:cubicBezTo>
                    <a:cubicBezTo>
                      <a:pt x="13036" y="8318"/>
                      <a:pt x="13043" y="8318"/>
                      <a:pt x="13050" y="8318"/>
                    </a:cubicBezTo>
                    <a:cubicBezTo>
                      <a:pt x="13063" y="8318"/>
                      <a:pt x="13075" y="8318"/>
                      <a:pt x="13087" y="8318"/>
                    </a:cubicBezTo>
                    <a:cubicBezTo>
                      <a:pt x="13345" y="8318"/>
                      <a:pt x="13581" y="8429"/>
                      <a:pt x="13765" y="8614"/>
                    </a:cubicBezTo>
                    <a:cubicBezTo>
                      <a:pt x="14049" y="8931"/>
                      <a:pt x="14559" y="9362"/>
                      <a:pt x="15161" y="9362"/>
                    </a:cubicBezTo>
                    <a:cubicBezTo>
                      <a:pt x="16091" y="9362"/>
                      <a:pt x="16738" y="8625"/>
                      <a:pt x="16738" y="7570"/>
                    </a:cubicBezTo>
                    <a:cubicBezTo>
                      <a:pt x="16738" y="6514"/>
                      <a:pt x="16091" y="5777"/>
                      <a:pt x="15161" y="5777"/>
                    </a:cubicBezTo>
                    <a:cubicBezTo>
                      <a:pt x="14559" y="5777"/>
                      <a:pt x="14049" y="6208"/>
                      <a:pt x="13765" y="6526"/>
                    </a:cubicBezTo>
                    <a:cubicBezTo>
                      <a:pt x="13581" y="6710"/>
                      <a:pt x="13345" y="6821"/>
                      <a:pt x="13087" y="6821"/>
                    </a:cubicBezTo>
                    <a:cubicBezTo>
                      <a:pt x="13075" y="6821"/>
                      <a:pt x="13063" y="6821"/>
                      <a:pt x="13050" y="6821"/>
                    </a:cubicBezTo>
                    <a:cubicBezTo>
                      <a:pt x="12517" y="6821"/>
                      <a:pt x="12085" y="6389"/>
                      <a:pt x="12085" y="5856"/>
                    </a:cubicBezTo>
                    <a:lnTo>
                      <a:pt x="12585" y="568"/>
                    </a:lnTo>
                    <a:lnTo>
                      <a:pt x="6786" y="1"/>
                    </a:lnTo>
                    <a:cubicBezTo>
                      <a:pt x="6253" y="1"/>
                      <a:pt x="5810" y="432"/>
                      <a:pt x="5821" y="976"/>
                    </a:cubicBezTo>
                    <a:cubicBezTo>
                      <a:pt x="5810" y="1249"/>
                      <a:pt x="5924" y="1498"/>
                      <a:pt x="6116" y="1680"/>
                    </a:cubicBezTo>
                    <a:cubicBezTo>
                      <a:pt x="6434" y="1964"/>
                      <a:pt x="6865" y="2486"/>
                      <a:pt x="6865" y="3087"/>
                    </a:cubicBezTo>
                    <a:cubicBezTo>
                      <a:pt x="6865" y="4006"/>
                      <a:pt x="6128" y="4664"/>
                      <a:pt x="5072" y="4664"/>
                    </a:cubicBezTo>
                    <a:cubicBezTo>
                      <a:pt x="4017" y="4664"/>
                      <a:pt x="3280" y="4006"/>
                      <a:pt x="3280" y="3087"/>
                    </a:cubicBezTo>
                    <a:cubicBezTo>
                      <a:pt x="3280" y="2486"/>
                      <a:pt x="3711" y="1975"/>
                      <a:pt x="4028" y="1680"/>
                    </a:cubicBezTo>
                    <a:cubicBezTo>
                      <a:pt x="4221" y="1498"/>
                      <a:pt x="4335" y="1249"/>
                      <a:pt x="4324" y="976"/>
                    </a:cubicBezTo>
                    <a:cubicBezTo>
                      <a:pt x="4324" y="443"/>
                      <a:pt x="3892" y="1"/>
                      <a:pt x="3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1097750" y="1757575"/>
                <a:ext cx="330225" cy="405125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205" extrusionOk="0">
                    <a:moveTo>
                      <a:pt x="3373" y="0"/>
                    </a:moveTo>
                    <a:cubicBezTo>
                      <a:pt x="3368" y="0"/>
                      <a:pt x="3364" y="0"/>
                      <a:pt x="3359" y="0"/>
                    </a:cubicBezTo>
                    <a:lnTo>
                      <a:pt x="0" y="318"/>
                    </a:lnTo>
                    <a:lnTo>
                      <a:pt x="0" y="5890"/>
                    </a:lnTo>
                    <a:cubicBezTo>
                      <a:pt x="896" y="5924"/>
                      <a:pt x="1509" y="6662"/>
                      <a:pt x="1509" y="7694"/>
                    </a:cubicBezTo>
                    <a:cubicBezTo>
                      <a:pt x="1509" y="8715"/>
                      <a:pt x="896" y="9453"/>
                      <a:pt x="0" y="9487"/>
                    </a:cubicBezTo>
                    <a:lnTo>
                      <a:pt x="0" y="15876"/>
                    </a:lnTo>
                    <a:lnTo>
                      <a:pt x="3359" y="16205"/>
                    </a:lnTo>
                    <a:cubicBezTo>
                      <a:pt x="4244" y="16205"/>
                      <a:pt x="4664" y="15127"/>
                      <a:pt x="4028" y="14526"/>
                    </a:cubicBezTo>
                    <a:cubicBezTo>
                      <a:pt x="3722" y="14242"/>
                      <a:pt x="3280" y="13731"/>
                      <a:pt x="3280" y="13130"/>
                    </a:cubicBezTo>
                    <a:cubicBezTo>
                      <a:pt x="3280" y="12199"/>
                      <a:pt x="4017" y="11552"/>
                      <a:pt x="5072" y="11552"/>
                    </a:cubicBezTo>
                    <a:cubicBezTo>
                      <a:pt x="6128" y="11552"/>
                      <a:pt x="6877" y="12199"/>
                      <a:pt x="6877" y="13130"/>
                    </a:cubicBezTo>
                    <a:cubicBezTo>
                      <a:pt x="6877" y="13731"/>
                      <a:pt x="6434" y="14242"/>
                      <a:pt x="6128" y="14526"/>
                    </a:cubicBezTo>
                    <a:cubicBezTo>
                      <a:pt x="5481" y="15127"/>
                      <a:pt x="5912" y="16205"/>
                      <a:pt x="6786" y="16205"/>
                    </a:cubicBezTo>
                    <a:lnTo>
                      <a:pt x="12607" y="15638"/>
                    </a:lnTo>
                    <a:lnTo>
                      <a:pt x="12641" y="15263"/>
                    </a:lnTo>
                    <a:lnTo>
                      <a:pt x="13209" y="9408"/>
                    </a:lnTo>
                    <a:cubicBezTo>
                      <a:pt x="13209" y="8874"/>
                      <a:pt x="12778" y="8443"/>
                      <a:pt x="12244" y="8443"/>
                    </a:cubicBezTo>
                    <a:cubicBezTo>
                      <a:pt x="12232" y="8443"/>
                      <a:pt x="12219" y="8442"/>
                      <a:pt x="12207" y="8442"/>
                    </a:cubicBezTo>
                    <a:cubicBezTo>
                      <a:pt x="11948" y="8442"/>
                      <a:pt x="11703" y="8554"/>
                      <a:pt x="11529" y="8738"/>
                    </a:cubicBezTo>
                    <a:cubicBezTo>
                      <a:pt x="11246" y="9056"/>
                      <a:pt x="10735" y="9487"/>
                      <a:pt x="10134" y="9487"/>
                    </a:cubicBezTo>
                    <a:cubicBezTo>
                      <a:pt x="9203" y="9487"/>
                      <a:pt x="8556" y="8750"/>
                      <a:pt x="8556" y="7694"/>
                    </a:cubicBezTo>
                    <a:cubicBezTo>
                      <a:pt x="8556" y="6639"/>
                      <a:pt x="9203" y="5901"/>
                      <a:pt x="10134" y="5901"/>
                    </a:cubicBezTo>
                    <a:cubicBezTo>
                      <a:pt x="10735" y="5901"/>
                      <a:pt x="11246" y="6332"/>
                      <a:pt x="11529" y="6650"/>
                    </a:cubicBezTo>
                    <a:cubicBezTo>
                      <a:pt x="11703" y="6834"/>
                      <a:pt x="11948" y="6946"/>
                      <a:pt x="12207" y="6946"/>
                    </a:cubicBezTo>
                    <a:cubicBezTo>
                      <a:pt x="12219" y="6946"/>
                      <a:pt x="12232" y="6946"/>
                      <a:pt x="12244" y="6945"/>
                    </a:cubicBezTo>
                    <a:cubicBezTo>
                      <a:pt x="12766" y="6945"/>
                      <a:pt x="13198" y="6514"/>
                      <a:pt x="13209" y="5992"/>
                    </a:cubicBezTo>
                    <a:lnTo>
                      <a:pt x="12687" y="568"/>
                    </a:lnTo>
                    <a:lnTo>
                      <a:pt x="12641" y="568"/>
                    </a:lnTo>
                    <a:lnTo>
                      <a:pt x="6786" y="0"/>
                    </a:lnTo>
                    <a:cubicBezTo>
                      <a:pt x="5912" y="0"/>
                      <a:pt x="5481" y="1067"/>
                      <a:pt x="6128" y="1668"/>
                    </a:cubicBezTo>
                    <a:cubicBezTo>
                      <a:pt x="6434" y="1952"/>
                      <a:pt x="6877" y="2463"/>
                      <a:pt x="6877" y="3064"/>
                    </a:cubicBezTo>
                    <a:cubicBezTo>
                      <a:pt x="6877" y="3995"/>
                      <a:pt x="6128" y="4642"/>
                      <a:pt x="5072" y="4642"/>
                    </a:cubicBezTo>
                    <a:cubicBezTo>
                      <a:pt x="4017" y="4642"/>
                      <a:pt x="3280" y="4006"/>
                      <a:pt x="3280" y="3064"/>
                    </a:cubicBezTo>
                    <a:cubicBezTo>
                      <a:pt x="3280" y="2463"/>
                      <a:pt x="3722" y="1952"/>
                      <a:pt x="4028" y="1668"/>
                    </a:cubicBezTo>
                    <a:cubicBezTo>
                      <a:pt x="4661" y="1070"/>
                      <a:pt x="4248" y="0"/>
                      <a:pt x="3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1097750" y="2800725"/>
                <a:ext cx="418475" cy="5799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196" extrusionOk="0">
                    <a:moveTo>
                      <a:pt x="5084" y="0"/>
                    </a:moveTo>
                    <a:cubicBezTo>
                      <a:pt x="4028" y="0"/>
                      <a:pt x="3291" y="647"/>
                      <a:pt x="3291" y="1578"/>
                    </a:cubicBezTo>
                    <a:cubicBezTo>
                      <a:pt x="3291" y="2179"/>
                      <a:pt x="3722" y="2690"/>
                      <a:pt x="4040" y="2973"/>
                    </a:cubicBezTo>
                    <a:cubicBezTo>
                      <a:pt x="4233" y="3166"/>
                      <a:pt x="4346" y="3416"/>
                      <a:pt x="4346" y="3688"/>
                    </a:cubicBezTo>
                    <a:cubicBezTo>
                      <a:pt x="4346" y="4222"/>
                      <a:pt x="3915" y="4653"/>
                      <a:pt x="3370" y="4653"/>
                    </a:cubicBezTo>
                    <a:lnTo>
                      <a:pt x="0" y="4324"/>
                    </a:lnTo>
                    <a:lnTo>
                      <a:pt x="0" y="9555"/>
                    </a:lnTo>
                    <a:cubicBezTo>
                      <a:pt x="896" y="9589"/>
                      <a:pt x="1509" y="10315"/>
                      <a:pt x="1509" y="11348"/>
                    </a:cubicBezTo>
                    <a:cubicBezTo>
                      <a:pt x="1509" y="12381"/>
                      <a:pt x="896" y="13107"/>
                      <a:pt x="0" y="13141"/>
                    </a:cubicBezTo>
                    <a:lnTo>
                      <a:pt x="0" y="18872"/>
                    </a:lnTo>
                    <a:lnTo>
                      <a:pt x="3359" y="18543"/>
                    </a:lnTo>
                    <a:cubicBezTo>
                      <a:pt x="3904" y="18543"/>
                      <a:pt x="4335" y="18974"/>
                      <a:pt x="4335" y="19507"/>
                    </a:cubicBezTo>
                    <a:cubicBezTo>
                      <a:pt x="4335" y="19779"/>
                      <a:pt x="4221" y="20029"/>
                      <a:pt x="4028" y="20222"/>
                    </a:cubicBezTo>
                    <a:cubicBezTo>
                      <a:pt x="3722" y="20506"/>
                      <a:pt x="3280" y="21016"/>
                      <a:pt x="3280" y="21618"/>
                    </a:cubicBezTo>
                    <a:cubicBezTo>
                      <a:pt x="3280" y="22548"/>
                      <a:pt x="4017" y="23195"/>
                      <a:pt x="5072" y="23195"/>
                    </a:cubicBezTo>
                    <a:cubicBezTo>
                      <a:pt x="6128" y="23195"/>
                      <a:pt x="6877" y="22548"/>
                      <a:pt x="6877" y="21618"/>
                    </a:cubicBezTo>
                    <a:cubicBezTo>
                      <a:pt x="6877" y="21016"/>
                      <a:pt x="6434" y="20506"/>
                      <a:pt x="6128" y="20222"/>
                    </a:cubicBezTo>
                    <a:cubicBezTo>
                      <a:pt x="5924" y="20029"/>
                      <a:pt x="5821" y="19779"/>
                      <a:pt x="5821" y="19507"/>
                    </a:cubicBezTo>
                    <a:cubicBezTo>
                      <a:pt x="5821" y="18974"/>
                      <a:pt x="6253" y="18543"/>
                      <a:pt x="6786" y="18543"/>
                    </a:cubicBezTo>
                    <a:lnTo>
                      <a:pt x="12641" y="19110"/>
                    </a:lnTo>
                    <a:lnTo>
                      <a:pt x="12664" y="19110"/>
                    </a:lnTo>
                    <a:lnTo>
                      <a:pt x="12641" y="18917"/>
                    </a:lnTo>
                    <a:lnTo>
                      <a:pt x="12074" y="13062"/>
                    </a:lnTo>
                    <a:cubicBezTo>
                      <a:pt x="12074" y="12524"/>
                      <a:pt x="12494" y="12097"/>
                      <a:pt x="13029" y="12097"/>
                    </a:cubicBezTo>
                    <a:cubicBezTo>
                      <a:pt x="13036" y="12097"/>
                      <a:pt x="13043" y="12097"/>
                      <a:pt x="13050" y="12097"/>
                    </a:cubicBezTo>
                    <a:cubicBezTo>
                      <a:pt x="13063" y="12097"/>
                      <a:pt x="13075" y="12096"/>
                      <a:pt x="13087" y="12096"/>
                    </a:cubicBezTo>
                    <a:cubicBezTo>
                      <a:pt x="13345" y="12096"/>
                      <a:pt x="13581" y="12208"/>
                      <a:pt x="13765" y="12392"/>
                    </a:cubicBezTo>
                    <a:cubicBezTo>
                      <a:pt x="14049" y="12710"/>
                      <a:pt x="14559" y="13141"/>
                      <a:pt x="15161" y="13141"/>
                    </a:cubicBezTo>
                    <a:cubicBezTo>
                      <a:pt x="16091" y="13141"/>
                      <a:pt x="16738" y="12403"/>
                      <a:pt x="16738" y="11348"/>
                    </a:cubicBezTo>
                    <a:cubicBezTo>
                      <a:pt x="16738" y="10293"/>
                      <a:pt x="16091" y="9555"/>
                      <a:pt x="15161" y="9555"/>
                    </a:cubicBezTo>
                    <a:cubicBezTo>
                      <a:pt x="14559" y="9555"/>
                      <a:pt x="14049" y="9986"/>
                      <a:pt x="13765" y="10304"/>
                    </a:cubicBezTo>
                    <a:cubicBezTo>
                      <a:pt x="13572" y="10497"/>
                      <a:pt x="13322" y="10610"/>
                      <a:pt x="13050" y="10610"/>
                    </a:cubicBezTo>
                    <a:cubicBezTo>
                      <a:pt x="12517" y="10610"/>
                      <a:pt x="12085" y="10168"/>
                      <a:pt x="12085" y="9635"/>
                    </a:cubicBezTo>
                    <a:lnTo>
                      <a:pt x="12619" y="4085"/>
                    </a:lnTo>
                    <a:lnTo>
                      <a:pt x="6797" y="4653"/>
                    </a:lnTo>
                    <a:cubicBezTo>
                      <a:pt x="6264" y="4653"/>
                      <a:pt x="5833" y="4222"/>
                      <a:pt x="5833" y="3688"/>
                    </a:cubicBezTo>
                    <a:cubicBezTo>
                      <a:pt x="5833" y="3416"/>
                      <a:pt x="5935" y="3166"/>
                      <a:pt x="6139" y="2973"/>
                    </a:cubicBezTo>
                    <a:cubicBezTo>
                      <a:pt x="6446" y="2690"/>
                      <a:pt x="6888" y="2179"/>
                      <a:pt x="6888" y="1578"/>
                    </a:cubicBezTo>
                    <a:cubicBezTo>
                      <a:pt x="6888" y="647"/>
                      <a:pt x="6139" y="0"/>
                      <a:pt x="5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1311350" y="1669350"/>
                <a:ext cx="498200" cy="581300"/>
              </a:xfrm>
              <a:custGeom>
                <a:avLst/>
                <a:gdLst/>
                <a:ahLst/>
                <a:cxnLst/>
                <a:rect l="l" t="t" r="r" b="b"/>
                <a:pathLst>
                  <a:path w="19928" h="23252" extrusionOk="0">
                    <a:moveTo>
                      <a:pt x="11655" y="0"/>
                    </a:moveTo>
                    <a:cubicBezTo>
                      <a:pt x="10600" y="0"/>
                      <a:pt x="9862" y="647"/>
                      <a:pt x="9862" y="1578"/>
                    </a:cubicBezTo>
                    <a:cubicBezTo>
                      <a:pt x="9862" y="2179"/>
                      <a:pt x="10293" y="2690"/>
                      <a:pt x="10611" y="2973"/>
                    </a:cubicBezTo>
                    <a:cubicBezTo>
                      <a:pt x="10804" y="3166"/>
                      <a:pt x="10918" y="3416"/>
                      <a:pt x="10918" y="3688"/>
                    </a:cubicBezTo>
                    <a:cubicBezTo>
                      <a:pt x="10918" y="4222"/>
                      <a:pt x="10486" y="4653"/>
                      <a:pt x="9942" y="4653"/>
                    </a:cubicBezTo>
                    <a:lnTo>
                      <a:pt x="4143" y="4097"/>
                    </a:lnTo>
                    <a:lnTo>
                      <a:pt x="4665" y="9521"/>
                    </a:lnTo>
                    <a:cubicBezTo>
                      <a:pt x="4654" y="10054"/>
                      <a:pt x="4222" y="10486"/>
                      <a:pt x="3689" y="10486"/>
                    </a:cubicBezTo>
                    <a:cubicBezTo>
                      <a:pt x="3417" y="10486"/>
                      <a:pt x="3167" y="10372"/>
                      <a:pt x="2985" y="10179"/>
                    </a:cubicBezTo>
                    <a:cubicBezTo>
                      <a:pt x="2702" y="9873"/>
                      <a:pt x="2191" y="9430"/>
                      <a:pt x="1590" y="9430"/>
                    </a:cubicBezTo>
                    <a:cubicBezTo>
                      <a:pt x="659" y="9430"/>
                      <a:pt x="1" y="10179"/>
                      <a:pt x="1" y="11235"/>
                    </a:cubicBezTo>
                    <a:cubicBezTo>
                      <a:pt x="1" y="12279"/>
                      <a:pt x="659" y="13027"/>
                      <a:pt x="1590" y="13027"/>
                    </a:cubicBezTo>
                    <a:cubicBezTo>
                      <a:pt x="2191" y="13027"/>
                      <a:pt x="2690" y="12585"/>
                      <a:pt x="2985" y="12279"/>
                    </a:cubicBezTo>
                    <a:cubicBezTo>
                      <a:pt x="3167" y="12086"/>
                      <a:pt x="3417" y="11972"/>
                      <a:pt x="3689" y="11972"/>
                    </a:cubicBezTo>
                    <a:cubicBezTo>
                      <a:pt x="4222" y="11972"/>
                      <a:pt x="4665" y="12403"/>
                      <a:pt x="4665" y="12937"/>
                    </a:cubicBezTo>
                    <a:lnTo>
                      <a:pt x="4097" y="18792"/>
                    </a:lnTo>
                    <a:lnTo>
                      <a:pt x="4063" y="19167"/>
                    </a:lnTo>
                    <a:lnTo>
                      <a:pt x="4097" y="19167"/>
                    </a:lnTo>
                    <a:lnTo>
                      <a:pt x="9942" y="18599"/>
                    </a:lnTo>
                    <a:cubicBezTo>
                      <a:pt x="10486" y="18599"/>
                      <a:pt x="10918" y="19030"/>
                      <a:pt x="10918" y="19564"/>
                    </a:cubicBezTo>
                    <a:cubicBezTo>
                      <a:pt x="10918" y="19836"/>
                      <a:pt x="10804" y="20086"/>
                      <a:pt x="10611" y="20267"/>
                    </a:cubicBezTo>
                    <a:cubicBezTo>
                      <a:pt x="10305" y="20551"/>
                      <a:pt x="9862" y="21073"/>
                      <a:pt x="9862" y="21674"/>
                    </a:cubicBezTo>
                    <a:cubicBezTo>
                      <a:pt x="9862" y="22594"/>
                      <a:pt x="10600" y="23252"/>
                      <a:pt x="11655" y="23252"/>
                    </a:cubicBezTo>
                    <a:cubicBezTo>
                      <a:pt x="12711" y="23252"/>
                      <a:pt x="13459" y="22594"/>
                      <a:pt x="13459" y="21674"/>
                    </a:cubicBezTo>
                    <a:cubicBezTo>
                      <a:pt x="13459" y="21073"/>
                      <a:pt x="13017" y="20562"/>
                      <a:pt x="12711" y="20267"/>
                    </a:cubicBezTo>
                    <a:cubicBezTo>
                      <a:pt x="12506" y="20086"/>
                      <a:pt x="12404" y="19836"/>
                      <a:pt x="12404" y="19564"/>
                    </a:cubicBezTo>
                    <a:cubicBezTo>
                      <a:pt x="12404" y="19030"/>
                      <a:pt x="12835" y="18599"/>
                      <a:pt x="13369" y="18599"/>
                    </a:cubicBezTo>
                    <a:lnTo>
                      <a:pt x="19224" y="19167"/>
                    </a:lnTo>
                    <a:lnTo>
                      <a:pt x="19326" y="19155"/>
                    </a:lnTo>
                    <a:lnTo>
                      <a:pt x="19360" y="18792"/>
                    </a:lnTo>
                    <a:lnTo>
                      <a:pt x="19928" y="12937"/>
                    </a:lnTo>
                    <a:cubicBezTo>
                      <a:pt x="19928" y="12403"/>
                      <a:pt x="19497" y="11972"/>
                      <a:pt x="18963" y="11972"/>
                    </a:cubicBezTo>
                    <a:cubicBezTo>
                      <a:pt x="18691" y="11972"/>
                      <a:pt x="18430" y="12074"/>
                      <a:pt x="18248" y="12279"/>
                    </a:cubicBezTo>
                    <a:cubicBezTo>
                      <a:pt x="17965" y="12585"/>
                      <a:pt x="17454" y="13027"/>
                      <a:pt x="16852" y="13027"/>
                    </a:cubicBezTo>
                    <a:cubicBezTo>
                      <a:pt x="15922" y="13027"/>
                      <a:pt x="15275" y="12279"/>
                      <a:pt x="15275" y="11223"/>
                    </a:cubicBezTo>
                    <a:cubicBezTo>
                      <a:pt x="15275" y="10179"/>
                      <a:pt x="15922" y="9430"/>
                      <a:pt x="16852" y="9430"/>
                    </a:cubicBezTo>
                    <a:cubicBezTo>
                      <a:pt x="17454" y="9430"/>
                      <a:pt x="17965" y="9873"/>
                      <a:pt x="18248" y="10179"/>
                    </a:cubicBezTo>
                    <a:cubicBezTo>
                      <a:pt x="18430" y="10372"/>
                      <a:pt x="18691" y="10486"/>
                      <a:pt x="18963" y="10486"/>
                    </a:cubicBezTo>
                    <a:cubicBezTo>
                      <a:pt x="19497" y="10486"/>
                      <a:pt x="19928" y="10054"/>
                      <a:pt x="19928" y="9521"/>
                    </a:cubicBezTo>
                    <a:lnTo>
                      <a:pt x="19406" y="4074"/>
                    </a:lnTo>
                    <a:lnTo>
                      <a:pt x="19224" y="4085"/>
                    </a:lnTo>
                    <a:lnTo>
                      <a:pt x="13369" y="4653"/>
                    </a:lnTo>
                    <a:cubicBezTo>
                      <a:pt x="12835" y="4653"/>
                      <a:pt x="12404" y="4222"/>
                      <a:pt x="12404" y="3688"/>
                    </a:cubicBezTo>
                    <a:cubicBezTo>
                      <a:pt x="12404" y="3416"/>
                      <a:pt x="12506" y="3166"/>
                      <a:pt x="12711" y="2973"/>
                    </a:cubicBezTo>
                    <a:cubicBezTo>
                      <a:pt x="13017" y="2690"/>
                      <a:pt x="13459" y="2179"/>
                      <a:pt x="13459" y="1578"/>
                    </a:cubicBezTo>
                    <a:cubicBezTo>
                      <a:pt x="13459" y="647"/>
                      <a:pt x="12711" y="0"/>
                      <a:pt x="11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2822325" y="1382525"/>
                <a:ext cx="5841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3366" h="16126" extrusionOk="0">
                    <a:moveTo>
                      <a:pt x="10009" y="1"/>
                    </a:moveTo>
                    <a:lnTo>
                      <a:pt x="4165" y="568"/>
                    </a:lnTo>
                    <a:lnTo>
                      <a:pt x="4131" y="568"/>
                    </a:lnTo>
                    <a:lnTo>
                      <a:pt x="4653" y="5867"/>
                    </a:lnTo>
                    <a:cubicBezTo>
                      <a:pt x="4653" y="6401"/>
                      <a:pt x="4211" y="6843"/>
                      <a:pt x="3677" y="6843"/>
                    </a:cubicBezTo>
                    <a:cubicBezTo>
                      <a:pt x="3416" y="6843"/>
                      <a:pt x="3155" y="6730"/>
                      <a:pt x="2974" y="6537"/>
                    </a:cubicBezTo>
                    <a:cubicBezTo>
                      <a:pt x="2690" y="6230"/>
                      <a:pt x="2179" y="5788"/>
                      <a:pt x="1578" y="5788"/>
                    </a:cubicBezTo>
                    <a:cubicBezTo>
                      <a:pt x="647" y="5788"/>
                      <a:pt x="1" y="6537"/>
                      <a:pt x="1" y="7581"/>
                    </a:cubicBezTo>
                    <a:cubicBezTo>
                      <a:pt x="1" y="8636"/>
                      <a:pt x="647" y="9385"/>
                      <a:pt x="1578" y="9385"/>
                    </a:cubicBezTo>
                    <a:cubicBezTo>
                      <a:pt x="2179" y="9385"/>
                      <a:pt x="2690" y="8943"/>
                      <a:pt x="2974" y="8636"/>
                    </a:cubicBezTo>
                    <a:cubicBezTo>
                      <a:pt x="3155" y="8432"/>
                      <a:pt x="3416" y="8330"/>
                      <a:pt x="3677" y="8330"/>
                    </a:cubicBezTo>
                    <a:cubicBezTo>
                      <a:pt x="4211" y="8330"/>
                      <a:pt x="4653" y="8761"/>
                      <a:pt x="4653" y="9294"/>
                    </a:cubicBezTo>
                    <a:lnTo>
                      <a:pt x="4086" y="15150"/>
                    </a:lnTo>
                    <a:lnTo>
                      <a:pt x="4040" y="15547"/>
                    </a:lnTo>
                    <a:lnTo>
                      <a:pt x="4165" y="15558"/>
                    </a:lnTo>
                    <a:lnTo>
                      <a:pt x="10009" y="16126"/>
                    </a:lnTo>
                    <a:cubicBezTo>
                      <a:pt x="10543" y="16126"/>
                      <a:pt x="10985" y="15695"/>
                      <a:pt x="10985" y="15161"/>
                    </a:cubicBezTo>
                    <a:cubicBezTo>
                      <a:pt x="10985" y="14889"/>
                      <a:pt x="10872" y="14639"/>
                      <a:pt x="10679" y="14446"/>
                    </a:cubicBezTo>
                    <a:cubicBezTo>
                      <a:pt x="10361" y="14163"/>
                      <a:pt x="9930" y="13652"/>
                      <a:pt x="9930" y="13051"/>
                    </a:cubicBezTo>
                    <a:cubicBezTo>
                      <a:pt x="9930" y="12120"/>
                      <a:pt x="10668" y="11473"/>
                      <a:pt x="11723" y="11473"/>
                    </a:cubicBezTo>
                    <a:cubicBezTo>
                      <a:pt x="12778" y="11473"/>
                      <a:pt x="13527" y="12120"/>
                      <a:pt x="13527" y="13051"/>
                    </a:cubicBezTo>
                    <a:cubicBezTo>
                      <a:pt x="13527" y="13652"/>
                      <a:pt x="13085" y="14163"/>
                      <a:pt x="12767" y="14446"/>
                    </a:cubicBezTo>
                    <a:cubicBezTo>
                      <a:pt x="12574" y="14639"/>
                      <a:pt x="12460" y="14889"/>
                      <a:pt x="12472" y="15161"/>
                    </a:cubicBezTo>
                    <a:cubicBezTo>
                      <a:pt x="12472" y="15695"/>
                      <a:pt x="12903" y="16126"/>
                      <a:pt x="13436" y="16126"/>
                    </a:cubicBezTo>
                    <a:lnTo>
                      <a:pt x="19292" y="15558"/>
                    </a:lnTo>
                    <a:lnTo>
                      <a:pt x="19326" y="15558"/>
                    </a:lnTo>
                    <a:lnTo>
                      <a:pt x="19292" y="15150"/>
                    </a:lnTo>
                    <a:lnTo>
                      <a:pt x="18724" y="9306"/>
                    </a:lnTo>
                    <a:cubicBezTo>
                      <a:pt x="18724" y="8714"/>
                      <a:pt x="19201" y="8331"/>
                      <a:pt x="19696" y="8331"/>
                    </a:cubicBezTo>
                    <a:cubicBezTo>
                      <a:pt x="19942" y="8331"/>
                      <a:pt x="20193" y="8425"/>
                      <a:pt x="20393" y="8636"/>
                    </a:cubicBezTo>
                    <a:cubicBezTo>
                      <a:pt x="20676" y="8954"/>
                      <a:pt x="21187" y="9385"/>
                      <a:pt x="21788" y="9385"/>
                    </a:cubicBezTo>
                    <a:cubicBezTo>
                      <a:pt x="22719" y="9385"/>
                      <a:pt x="23366" y="8648"/>
                      <a:pt x="23366" y="7592"/>
                    </a:cubicBezTo>
                    <a:cubicBezTo>
                      <a:pt x="23366" y="6537"/>
                      <a:pt x="22719" y="5788"/>
                      <a:pt x="21788" y="5788"/>
                    </a:cubicBezTo>
                    <a:cubicBezTo>
                      <a:pt x="21187" y="5788"/>
                      <a:pt x="20676" y="6230"/>
                      <a:pt x="20393" y="6537"/>
                    </a:cubicBezTo>
                    <a:cubicBezTo>
                      <a:pt x="20193" y="6752"/>
                      <a:pt x="19941" y="6848"/>
                      <a:pt x="19694" y="6848"/>
                    </a:cubicBezTo>
                    <a:cubicBezTo>
                      <a:pt x="19200" y="6848"/>
                      <a:pt x="18724" y="6462"/>
                      <a:pt x="18724" y="5879"/>
                    </a:cubicBezTo>
                    <a:lnTo>
                      <a:pt x="19235" y="568"/>
                    </a:lnTo>
                    <a:lnTo>
                      <a:pt x="13436" y="1"/>
                    </a:lnTo>
                    <a:cubicBezTo>
                      <a:pt x="12903" y="1"/>
                      <a:pt x="12472" y="432"/>
                      <a:pt x="12472" y="976"/>
                    </a:cubicBezTo>
                    <a:cubicBezTo>
                      <a:pt x="12472" y="1237"/>
                      <a:pt x="12574" y="1498"/>
                      <a:pt x="12778" y="1680"/>
                    </a:cubicBezTo>
                    <a:cubicBezTo>
                      <a:pt x="13085" y="1964"/>
                      <a:pt x="13527" y="2474"/>
                      <a:pt x="13527" y="3076"/>
                    </a:cubicBezTo>
                    <a:cubicBezTo>
                      <a:pt x="13527" y="4006"/>
                      <a:pt x="12778" y="4664"/>
                      <a:pt x="11723" y="4664"/>
                    </a:cubicBezTo>
                    <a:cubicBezTo>
                      <a:pt x="10679" y="4664"/>
                      <a:pt x="9930" y="4006"/>
                      <a:pt x="9930" y="3076"/>
                    </a:cubicBezTo>
                    <a:cubicBezTo>
                      <a:pt x="9930" y="2474"/>
                      <a:pt x="10372" y="1964"/>
                      <a:pt x="10679" y="1680"/>
                    </a:cubicBezTo>
                    <a:cubicBezTo>
                      <a:pt x="10872" y="1498"/>
                      <a:pt x="10985" y="1237"/>
                      <a:pt x="10985" y="976"/>
                    </a:cubicBezTo>
                    <a:cubicBezTo>
                      <a:pt x="10985" y="432"/>
                      <a:pt x="10554" y="1"/>
                      <a:pt x="10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1693225" y="1382525"/>
                <a:ext cx="5790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23162" h="19644" extrusionOk="0">
                    <a:moveTo>
                      <a:pt x="9793" y="1"/>
                    </a:moveTo>
                    <a:lnTo>
                      <a:pt x="4142" y="545"/>
                    </a:lnTo>
                    <a:lnTo>
                      <a:pt x="4653" y="5856"/>
                    </a:lnTo>
                    <a:cubicBezTo>
                      <a:pt x="4653" y="6389"/>
                      <a:pt x="4222" y="6821"/>
                      <a:pt x="3677" y="6821"/>
                    </a:cubicBezTo>
                    <a:cubicBezTo>
                      <a:pt x="3665" y="6821"/>
                      <a:pt x="3653" y="6821"/>
                      <a:pt x="3641" y="6821"/>
                    </a:cubicBezTo>
                    <a:cubicBezTo>
                      <a:pt x="3392" y="6821"/>
                      <a:pt x="3146" y="6710"/>
                      <a:pt x="2973" y="6526"/>
                    </a:cubicBezTo>
                    <a:cubicBezTo>
                      <a:pt x="2690" y="6208"/>
                      <a:pt x="2179" y="5777"/>
                      <a:pt x="1577" y="5777"/>
                    </a:cubicBezTo>
                    <a:cubicBezTo>
                      <a:pt x="647" y="5777"/>
                      <a:pt x="0" y="6514"/>
                      <a:pt x="0" y="7570"/>
                    </a:cubicBezTo>
                    <a:cubicBezTo>
                      <a:pt x="0" y="8625"/>
                      <a:pt x="647" y="9362"/>
                      <a:pt x="1577" y="9362"/>
                    </a:cubicBezTo>
                    <a:cubicBezTo>
                      <a:pt x="2179" y="9362"/>
                      <a:pt x="2690" y="8931"/>
                      <a:pt x="2973" y="8614"/>
                    </a:cubicBezTo>
                    <a:cubicBezTo>
                      <a:pt x="3146" y="8429"/>
                      <a:pt x="3392" y="8318"/>
                      <a:pt x="3641" y="8318"/>
                    </a:cubicBezTo>
                    <a:cubicBezTo>
                      <a:pt x="3653" y="8318"/>
                      <a:pt x="3665" y="8318"/>
                      <a:pt x="3677" y="8318"/>
                    </a:cubicBezTo>
                    <a:cubicBezTo>
                      <a:pt x="4222" y="8318"/>
                      <a:pt x="4653" y="8750"/>
                      <a:pt x="4653" y="9283"/>
                    </a:cubicBezTo>
                    <a:lnTo>
                      <a:pt x="4085" y="15139"/>
                    </a:lnTo>
                    <a:lnTo>
                      <a:pt x="4119" y="15547"/>
                    </a:lnTo>
                    <a:lnTo>
                      <a:pt x="9793" y="15002"/>
                    </a:lnTo>
                    <a:cubicBezTo>
                      <a:pt x="9798" y="15002"/>
                      <a:pt x="9803" y="15002"/>
                      <a:pt x="9807" y="15002"/>
                    </a:cubicBezTo>
                    <a:cubicBezTo>
                      <a:pt x="10683" y="15002"/>
                      <a:pt x="11095" y="16072"/>
                      <a:pt x="10463" y="16670"/>
                    </a:cubicBezTo>
                    <a:cubicBezTo>
                      <a:pt x="10145" y="16954"/>
                      <a:pt x="9714" y="17465"/>
                      <a:pt x="9714" y="18066"/>
                    </a:cubicBezTo>
                    <a:cubicBezTo>
                      <a:pt x="9714" y="18997"/>
                      <a:pt x="10451" y="19644"/>
                      <a:pt x="11507" y="19644"/>
                    </a:cubicBezTo>
                    <a:cubicBezTo>
                      <a:pt x="12562" y="19644"/>
                      <a:pt x="13311" y="18997"/>
                      <a:pt x="13311" y="18066"/>
                    </a:cubicBezTo>
                    <a:cubicBezTo>
                      <a:pt x="13311" y="17465"/>
                      <a:pt x="12869" y="16954"/>
                      <a:pt x="12551" y="16670"/>
                    </a:cubicBezTo>
                    <a:cubicBezTo>
                      <a:pt x="11919" y="16072"/>
                      <a:pt x="12342" y="15002"/>
                      <a:pt x="13207" y="15002"/>
                    </a:cubicBezTo>
                    <a:cubicBezTo>
                      <a:pt x="13211" y="15002"/>
                      <a:pt x="13216" y="15002"/>
                      <a:pt x="13220" y="15002"/>
                    </a:cubicBezTo>
                    <a:lnTo>
                      <a:pt x="19042" y="15570"/>
                    </a:lnTo>
                    <a:lnTo>
                      <a:pt x="19076" y="15139"/>
                    </a:lnTo>
                    <a:lnTo>
                      <a:pt x="18508" y="9283"/>
                    </a:lnTo>
                    <a:cubicBezTo>
                      <a:pt x="18508" y="8750"/>
                      <a:pt x="18940" y="8318"/>
                      <a:pt x="19473" y="8318"/>
                    </a:cubicBezTo>
                    <a:cubicBezTo>
                      <a:pt x="19745" y="8318"/>
                      <a:pt x="20006" y="8421"/>
                      <a:pt x="20188" y="8625"/>
                    </a:cubicBezTo>
                    <a:cubicBezTo>
                      <a:pt x="20472" y="8931"/>
                      <a:pt x="20982" y="9374"/>
                      <a:pt x="21584" y="9374"/>
                    </a:cubicBezTo>
                    <a:cubicBezTo>
                      <a:pt x="22514" y="9374"/>
                      <a:pt x="23161" y="8625"/>
                      <a:pt x="23161" y="7581"/>
                    </a:cubicBezTo>
                    <a:cubicBezTo>
                      <a:pt x="23161" y="6526"/>
                      <a:pt x="22514" y="5777"/>
                      <a:pt x="21584" y="5777"/>
                    </a:cubicBezTo>
                    <a:cubicBezTo>
                      <a:pt x="20982" y="5777"/>
                      <a:pt x="20472" y="6219"/>
                      <a:pt x="20188" y="6526"/>
                    </a:cubicBezTo>
                    <a:cubicBezTo>
                      <a:pt x="20006" y="6718"/>
                      <a:pt x="19745" y="6832"/>
                      <a:pt x="19473" y="6832"/>
                    </a:cubicBezTo>
                    <a:cubicBezTo>
                      <a:pt x="18940" y="6832"/>
                      <a:pt x="18508" y="6401"/>
                      <a:pt x="18508" y="5856"/>
                    </a:cubicBezTo>
                    <a:lnTo>
                      <a:pt x="19019" y="568"/>
                    </a:lnTo>
                    <a:lnTo>
                      <a:pt x="13220" y="1"/>
                    </a:lnTo>
                    <a:cubicBezTo>
                      <a:pt x="12687" y="1"/>
                      <a:pt x="12256" y="432"/>
                      <a:pt x="12256" y="976"/>
                    </a:cubicBezTo>
                    <a:cubicBezTo>
                      <a:pt x="12256" y="1237"/>
                      <a:pt x="12358" y="1498"/>
                      <a:pt x="12562" y="1680"/>
                    </a:cubicBezTo>
                    <a:cubicBezTo>
                      <a:pt x="12869" y="1964"/>
                      <a:pt x="13311" y="2474"/>
                      <a:pt x="13311" y="3076"/>
                    </a:cubicBezTo>
                    <a:cubicBezTo>
                      <a:pt x="13311" y="4006"/>
                      <a:pt x="12562" y="4664"/>
                      <a:pt x="11507" y="4664"/>
                    </a:cubicBezTo>
                    <a:cubicBezTo>
                      <a:pt x="10451" y="4664"/>
                      <a:pt x="9714" y="4006"/>
                      <a:pt x="9714" y="3076"/>
                    </a:cubicBezTo>
                    <a:cubicBezTo>
                      <a:pt x="9714" y="2474"/>
                      <a:pt x="10156" y="1964"/>
                      <a:pt x="10463" y="1680"/>
                    </a:cubicBezTo>
                    <a:cubicBezTo>
                      <a:pt x="10656" y="1498"/>
                      <a:pt x="10769" y="1237"/>
                      <a:pt x="10769" y="976"/>
                    </a:cubicBezTo>
                    <a:cubicBezTo>
                      <a:pt x="10769" y="432"/>
                      <a:pt x="10338" y="1"/>
                      <a:pt x="9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1399600" y="1294575"/>
                <a:ext cx="40995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6398" h="19644" extrusionOk="0">
                    <a:moveTo>
                      <a:pt x="8137" y="1"/>
                    </a:moveTo>
                    <a:cubicBezTo>
                      <a:pt x="7081" y="1"/>
                      <a:pt x="6332" y="648"/>
                      <a:pt x="6332" y="1578"/>
                    </a:cubicBezTo>
                    <a:cubicBezTo>
                      <a:pt x="6332" y="2179"/>
                      <a:pt x="6775" y="2690"/>
                      <a:pt x="7081" y="2974"/>
                    </a:cubicBezTo>
                    <a:cubicBezTo>
                      <a:pt x="7728" y="3575"/>
                      <a:pt x="7297" y="4653"/>
                      <a:pt x="6423" y="4653"/>
                    </a:cubicBezTo>
                    <a:lnTo>
                      <a:pt x="567" y="4086"/>
                    </a:lnTo>
                    <a:lnTo>
                      <a:pt x="511" y="4086"/>
                    </a:lnTo>
                    <a:lnTo>
                      <a:pt x="0" y="9374"/>
                    </a:lnTo>
                    <a:cubicBezTo>
                      <a:pt x="0" y="9901"/>
                      <a:pt x="432" y="10339"/>
                      <a:pt x="956" y="10339"/>
                    </a:cubicBezTo>
                    <a:cubicBezTo>
                      <a:pt x="963" y="10339"/>
                      <a:pt x="969" y="10339"/>
                      <a:pt x="976" y="10339"/>
                    </a:cubicBezTo>
                    <a:cubicBezTo>
                      <a:pt x="989" y="10339"/>
                      <a:pt x="1001" y="10339"/>
                      <a:pt x="1013" y="10339"/>
                    </a:cubicBezTo>
                    <a:cubicBezTo>
                      <a:pt x="1271" y="10339"/>
                      <a:pt x="1507" y="10228"/>
                      <a:pt x="1691" y="10044"/>
                    </a:cubicBezTo>
                    <a:cubicBezTo>
                      <a:pt x="1975" y="9726"/>
                      <a:pt x="2485" y="9295"/>
                      <a:pt x="3087" y="9295"/>
                    </a:cubicBezTo>
                    <a:cubicBezTo>
                      <a:pt x="4017" y="9295"/>
                      <a:pt x="4664" y="10032"/>
                      <a:pt x="4664" y="11088"/>
                    </a:cubicBezTo>
                    <a:cubicBezTo>
                      <a:pt x="4664" y="12143"/>
                      <a:pt x="4017" y="12880"/>
                      <a:pt x="3087" y="12880"/>
                    </a:cubicBezTo>
                    <a:cubicBezTo>
                      <a:pt x="2485" y="12880"/>
                      <a:pt x="1975" y="12449"/>
                      <a:pt x="1691" y="12132"/>
                    </a:cubicBezTo>
                    <a:cubicBezTo>
                      <a:pt x="1507" y="11947"/>
                      <a:pt x="1271" y="11836"/>
                      <a:pt x="1013" y="11836"/>
                    </a:cubicBezTo>
                    <a:cubicBezTo>
                      <a:pt x="1001" y="11836"/>
                      <a:pt x="989" y="11836"/>
                      <a:pt x="976" y="11836"/>
                    </a:cubicBezTo>
                    <a:cubicBezTo>
                      <a:pt x="443" y="11836"/>
                      <a:pt x="11" y="12268"/>
                      <a:pt x="11" y="12801"/>
                    </a:cubicBezTo>
                    <a:lnTo>
                      <a:pt x="579" y="18657"/>
                    </a:lnTo>
                    <a:lnTo>
                      <a:pt x="613" y="19076"/>
                    </a:lnTo>
                    <a:lnTo>
                      <a:pt x="6423" y="19632"/>
                    </a:lnTo>
                    <a:cubicBezTo>
                      <a:pt x="6956" y="19632"/>
                      <a:pt x="7376" y="19201"/>
                      <a:pt x="7388" y="18679"/>
                    </a:cubicBezTo>
                    <a:cubicBezTo>
                      <a:pt x="7388" y="18407"/>
                      <a:pt x="7274" y="18146"/>
                      <a:pt x="7081" y="17964"/>
                    </a:cubicBezTo>
                    <a:cubicBezTo>
                      <a:pt x="6775" y="17681"/>
                      <a:pt x="6332" y="17170"/>
                      <a:pt x="6332" y="16569"/>
                    </a:cubicBezTo>
                    <a:cubicBezTo>
                      <a:pt x="6332" y="15638"/>
                      <a:pt x="7070" y="14991"/>
                      <a:pt x="8125" y="14991"/>
                    </a:cubicBezTo>
                    <a:cubicBezTo>
                      <a:pt x="9181" y="14991"/>
                      <a:pt x="9929" y="15638"/>
                      <a:pt x="9929" y="16569"/>
                    </a:cubicBezTo>
                    <a:cubicBezTo>
                      <a:pt x="9929" y="17170"/>
                      <a:pt x="9487" y="17681"/>
                      <a:pt x="9181" y="17964"/>
                    </a:cubicBezTo>
                    <a:cubicBezTo>
                      <a:pt x="8976" y="18146"/>
                      <a:pt x="8874" y="18407"/>
                      <a:pt x="8874" y="18679"/>
                    </a:cubicBezTo>
                    <a:cubicBezTo>
                      <a:pt x="8874" y="19213"/>
                      <a:pt x="9305" y="19644"/>
                      <a:pt x="9839" y="19644"/>
                    </a:cubicBezTo>
                    <a:lnTo>
                      <a:pt x="15694" y="19076"/>
                    </a:lnTo>
                    <a:lnTo>
                      <a:pt x="15876" y="19054"/>
                    </a:lnTo>
                    <a:lnTo>
                      <a:pt x="15830" y="18645"/>
                    </a:lnTo>
                    <a:lnTo>
                      <a:pt x="16398" y="12801"/>
                    </a:lnTo>
                    <a:cubicBezTo>
                      <a:pt x="16398" y="12256"/>
                      <a:pt x="15967" y="11825"/>
                      <a:pt x="15433" y="11825"/>
                    </a:cubicBezTo>
                    <a:cubicBezTo>
                      <a:pt x="15161" y="11825"/>
                      <a:pt x="14900" y="11939"/>
                      <a:pt x="14718" y="12132"/>
                    </a:cubicBezTo>
                    <a:cubicBezTo>
                      <a:pt x="14435" y="12438"/>
                      <a:pt x="13924" y="12880"/>
                      <a:pt x="13322" y="12880"/>
                    </a:cubicBezTo>
                    <a:cubicBezTo>
                      <a:pt x="12392" y="12880"/>
                      <a:pt x="11745" y="12143"/>
                      <a:pt x="11745" y="11088"/>
                    </a:cubicBezTo>
                    <a:cubicBezTo>
                      <a:pt x="11745" y="10032"/>
                      <a:pt x="12392" y="9283"/>
                      <a:pt x="13322" y="9283"/>
                    </a:cubicBezTo>
                    <a:cubicBezTo>
                      <a:pt x="13924" y="9283"/>
                      <a:pt x="14435" y="9726"/>
                      <a:pt x="14718" y="10032"/>
                    </a:cubicBezTo>
                    <a:cubicBezTo>
                      <a:pt x="14900" y="10236"/>
                      <a:pt x="15161" y="10339"/>
                      <a:pt x="15433" y="10339"/>
                    </a:cubicBezTo>
                    <a:cubicBezTo>
                      <a:pt x="15967" y="10339"/>
                      <a:pt x="16398" y="9907"/>
                      <a:pt x="16398" y="9374"/>
                    </a:cubicBezTo>
                    <a:lnTo>
                      <a:pt x="15887" y="4063"/>
                    </a:lnTo>
                    <a:lnTo>
                      <a:pt x="15694" y="4086"/>
                    </a:lnTo>
                    <a:lnTo>
                      <a:pt x="9850" y="4653"/>
                    </a:lnTo>
                    <a:cubicBezTo>
                      <a:pt x="8965" y="4653"/>
                      <a:pt x="8545" y="3575"/>
                      <a:pt x="9181" y="2974"/>
                    </a:cubicBezTo>
                    <a:cubicBezTo>
                      <a:pt x="9487" y="2690"/>
                      <a:pt x="9929" y="2179"/>
                      <a:pt x="9929" y="1578"/>
                    </a:cubicBezTo>
                    <a:cubicBezTo>
                      <a:pt x="9929" y="648"/>
                      <a:pt x="9181" y="1"/>
                      <a:pt x="8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2155925" y="1382525"/>
                <a:ext cx="40655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16262" h="16126" extrusionOk="0">
                    <a:moveTo>
                      <a:pt x="6412" y="1"/>
                    </a:moveTo>
                    <a:lnTo>
                      <a:pt x="556" y="568"/>
                    </a:lnTo>
                    <a:lnTo>
                      <a:pt x="511" y="568"/>
                    </a:lnTo>
                    <a:lnTo>
                      <a:pt x="0" y="5856"/>
                    </a:lnTo>
                    <a:cubicBezTo>
                      <a:pt x="0" y="6383"/>
                      <a:pt x="421" y="6821"/>
                      <a:pt x="956" y="6821"/>
                    </a:cubicBezTo>
                    <a:cubicBezTo>
                      <a:pt x="963" y="6821"/>
                      <a:pt x="970" y="6821"/>
                      <a:pt x="976" y="6821"/>
                    </a:cubicBezTo>
                    <a:cubicBezTo>
                      <a:pt x="988" y="6821"/>
                      <a:pt x="1000" y="6821"/>
                      <a:pt x="1012" y="6821"/>
                    </a:cubicBezTo>
                    <a:cubicBezTo>
                      <a:pt x="1261" y="6821"/>
                      <a:pt x="1507" y="6710"/>
                      <a:pt x="1680" y="6526"/>
                    </a:cubicBezTo>
                    <a:cubicBezTo>
                      <a:pt x="1964" y="6208"/>
                      <a:pt x="2474" y="5777"/>
                      <a:pt x="3076" y="5777"/>
                    </a:cubicBezTo>
                    <a:cubicBezTo>
                      <a:pt x="4006" y="5777"/>
                      <a:pt x="4653" y="6514"/>
                      <a:pt x="4653" y="7570"/>
                    </a:cubicBezTo>
                    <a:cubicBezTo>
                      <a:pt x="4653" y="8625"/>
                      <a:pt x="4006" y="9362"/>
                      <a:pt x="3076" y="9362"/>
                    </a:cubicBezTo>
                    <a:cubicBezTo>
                      <a:pt x="2474" y="9362"/>
                      <a:pt x="1964" y="8931"/>
                      <a:pt x="1680" y="8614"/>
                    </a:cubicBezTo>
                    <a:cubicBezTo>
                      <a:pt x="1507" y="8429"/>
                      <a:pt x="1261" y="8318"/>
                      <a:pt x="1012" y="8318"/>
                    </a:cubicBezTo>
                    <a:cubicBezTo>
                      <a:pt x="1000" y="8318"/>
                      <a:pt x="988" y="8318"/>
                      <a:pt x="976" y="8318"/>
                    </a:cubicBezTo>
                    <a:cubicBezTo>
                      <a:pt x="432" y="8318"/>
                      <a:pt x="0" y="8750"/>
                      <a:pt x="0" y="9283"/>
                    </a:cubicBezTo>
                    <a:lnTo>
                      <a:pt x="568" y="15139"/>
                    </a:lnTo>
                    <a:lnTo>
                      <a:pt x="534" y="15558"/>
                    </a:lnTo>
                    <a:lnTo>
                      <a:pt x="568" y="15558"/>
                    </a:lnTo>
                    <a:lnTo>
                      <a:pt x="6423" y="16126"/>
                    </a:lnTo>
                    <a:cubicBezTo>
                      <a:pt x="6957" y="16126"/>
                      <a:pt x="7388" y="15695"/>
                      <a:pt x="7388" y="15161"/>
                    </a:cubicBezTo>
                    <a:cubicBezTo>
                      <a:pt x="7388" y="14889"/>
                      <a:pt x="7286" y="14628"/>
                      <a:pt x="7082" y="14446"/>
                    </a:cubicBezTo>
                    <a:cubicBezTo>
                      <a:pt x="6775" y="14163"/>
                      <a:pt x="6333" y="13652"/>
                      <a:pt x="6333" y="13051"/>
                    </a:cubicBezTo>
                    <a:cubicBezTo>
                      <a:pt x="6333" y="12120"/>
                      <a:pt x="7082" y="11473"/>
                      <a:pt x="8137" y="11473"/>
                    </a:cubicBezTo>
                    <a:cubicBezTo>
                      <a:pt x="9192" y="11473"/>
                      <a:pt x="9930" y="12120"/>
                      <a:pt x="9930" y="13051"/>
                    </a:cubicBezTo>
                    <a:cubicBezTo>
                      <a:pt x="9930" y="13652"/>
                      <a:pt x="9499" y="14163"/>
                      <a:pt x="9181" y="14446"/>
                    </a:cubicBezTo>
                    <a:cubicBezTo>
                      <a:pt x="8988" y="14628"/>
                      <a:pt x="8874" y="14889"/>
                      <a:pt x="8874" y="15161"/>
                    </a:cubicBezTo>
                    <a:cubicBezTo>
                      <a:pt x="8874" y="15695"/>
                      <a:pt x="9306" y="16126"/>
                      <a:pt x="9850" y="16126"/>
                    </a:cubicBezTo>
                    <a:lnTo>
                      <a:pt x="15695" y="15558"/>
                    </a:lnTo>
                    <a:lnTo>
                      <a:pt x="15740" y="15558"/>
                    </a:lnTo>
                    <a:lnTo>
                      <a:pt x="15695" y="15150"/>
                    </a:lnTo>
                    <a:lnTo>
                      <a:pt x="16262" y="9294"/>
                    </a:lnTo>
                    <a:cubicBezTo>
                      <a:pt x="16262" y="8711"/>
                      <a:pt x="15787" y="8325"/>
                      <a:pt x="15292" y="8325"/>
                    </a:cubicBezTo>
                    <a:cubicBezTo>
                      <a:pt x="15045" y="8325"/>
                      <a:pt x="14794" y="8421"/>
                      <a:pt x="14594" y="8636"/>
                    </a:cubicBezTo>
                    <a:cubicBezTo>
                      <a:pt x="14310" y="8943"/>
                      <a:pt x="13799" y="9385"/>
                      <a:pt x="13198" y="9385"/>
                    </a:cubicBezTo>
                    <a:cubicBezTo>
                      <a:pt x="12267" y="9385"/>
                      <a:pt x="11609" y="8636"/>
                      <a:pt x="11609" y="7592"/>
                    </a:cubicBezTo>
                    <a:cubicBezTo>
                      <a:pt x="11609" y="6537"/>
                      <a:pt x="12267" y="5788"/>
                      <a:pt x="13198" y="5788"/>
                    </a:cubicBezTo>
                    <a:cubicBezTo>
                      <a:pt x="13799" y="5788"/>
                      <a:pt x="14310" y="6230"/>
                      <a:pt x="14594" y="6537"/>
                    </a:cubicBezTo>
                    <a:cubicBezTo>
                      <a:pt x="14794" y="6748"/>
                      <a:pt x="15045" y="6843"/>
                      <a:pt x="15292" y="6843"/>
                    </a:cubicBezTo>
                    <a:cubicBezTo>
                      <a:pt x="15787" y="6843"/>
                      <a:pt x="16262" y="6462"/>
                      <a:pt x="16262" y="5879"/>
                    </a:cubicBezTo>
                    <a:lnTo>
                      <a:pt x="15751" y="579"/>
                    </a:lnTo>
                    <a:lnTo>
                      <a:pt x="15695" y="579"/>
                    </a:lnTo>
                    <a:lnTo>
                      <a:pt x="9850" y="12"/>
                    </a:lnTo>
                    <a:cubicBezTo>
                      <a:pt x="9317" y="12"/>
                      <a:pt x="8886" y="443"/>
                      <a:pt x="8886" y="976"/>
                    </a:cubicBezTo>
                    <a:cubicBezTo>
                      <a:pt x="8874" y="1249"/>
                      <a:pt x="8988" y="1498"/>
                      <a:pt x="9181" y="1691"/>
                    </a:cubicBezTo>
                    <a:cubicBezTo>
                      <a:pt x="9499" y="1975"/>
                      <a:pt x="9930" y="2486"/>
                      <a:pt x="9930" y="3087"/>
                    </a:cubicBezTo>
                    <a:cubicBezTo>
                      <a:pt x="9930" y="4018"/>
                      <a:pt x="9192" y="4664"/>
                      <a:pt x="8137" y="4664"/>
                    </a:cubicBezTo>
                    <a:cubicBezTo>
                      <a:pt x="7082" y="4664"/>
                      <a:pt x="6333" y="4006"/>
                      <a:pt x="6333" y="3076"/>
                    </a:cubicBezTo>
                    <a:cubicBezTo>
                      <a:pt x="6333" y="2474"/>
                      <a:pt x="6764" y="1964"/>
                      <a:pt x="7082" y="1680"/>
                    </a:cubicBezTo>
                    <a:cubicBezTo>
                      <a:pt x="7274" y="1498"/>
                      <a:pt x="7388" y="1237"/>
                      <a:pt x="7377" y="965"/>
                    </a:cubicBezTo>
                    <a:cubicBezTo>
                      <a:pt x="7377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1399600" y="2134025"/>
                <a:ext cx="498175" cy="494800"/>
              </a:xfrm>
              <a:custGeom>
                <a:avLst/>
                <a:gdLst/>
                <a:ahLst/>
                <a:cxnLst/>
                <a:rect l="l" t="t" r="r" b="b"/>
                <a:pathLst>
                  <a:path w="19927" h="19792" extrusionOk="0">
                    <a:moveTo>
                      <a:pt x="6412" y="1"/>
                    </a:moveTo>
                    <a:lnTo>
                      <a:pt x="567" y="580"/>
                    </a:lnTo>
                    <a:lnTo>
                      <a:pt x="533" y="580"/>
                    </a:lnTo>
                    <a:lnTo>
                      <a:pt x="0" y="6049"/>
                    </a:lnTo>
                    <a:cubicBezTo>
                      <a:pt x="0" y="6576"/>
                      <a:pt x="432" y="7014"/>
                      <a:pt x="956" y="7014"/>
                    </a:cubicBezTo>
                    <a:cubicBezTo>
                      <a:pt x="963" y="7014"/>
                      <a:pt x="969" y="7014"/>
                      <a:pt x="976" y="7014"/>
                    </a:cubicBezTo>
                    <a:cubicBezTo>
                      <a:pt x="989" y="7014"/>
                      <a:pt x="1001" y="7015"/>
                      <a:pt x="1013" y="7015"/>
                    </a:cubicBezTo>
                    <a:cubicBezTo>
                      <a:pt x="1271" y="7015"/>
                      <a:pt x="1507" y="6903"/>
                      <a:pt x="1691" y="6719"/>
                    </a:cubicBezTo>
                    <a:cubicBezTo>
                      <a:pt x="1975" y="6401"/>
                      <a:pt x="2485" y="5970"/>
                      <a:pt x="3087" y="5970"/>
                    </a:cubicBezTo>
                    <a:cubicBezTo>
                      <a:pt x="4017" y="5970"/>
                      <a:pt x="4664" y="6707"/>
                      <a:pt x="4664" y="7763"/>
                    </a:cubicBezTo>
                    <a:cubicBezTo>
                      <a:pt x="4664" y="8818"/>
                      <a:pt x="4017" y="9556"/>
                      <a:pt x="3087" y="9556"/>
                    </a:cubicBezTo>
                    <a:cubicBezTo>
                      <a:pt x="2485" y="9556"/>
                      <a:pt x="1975" y="9125"/>
                      <a:pt x="1691" y="8807"/>
                    </a:cubicBezTo>
                    <a:cubicBezTo>
                      <a:pt x="1507" y="8623"/>
                      <a:pt x="1271" y="8511"/>
                      <a:pt x="1013" y="8511"/>
                    </a:cubicBezTo>
                    <a:cubicBezTo>
                      <a:pt x="1001" y="8511"/>
                      <a:pt x="989" y="8511"/>
                      <a:pt x="976" y="8512"/>
                    </a:cubicBezTo>
                    <a:cubicBezTo>
                      <a:pt x="443" y="8512"/>
                      <a:pt x="11" y="8943"/>
                      <a:pt x="11" y="9476"/>
                    </a:cubicBezTo>
                    <a:lnTo>
                      <a:pt x="579" y="15332"/>
                    </a:lnTo>
                    <a:lnTo>
                      <a:pt x="613" y="15706"/>
                    </a:lnTo>
                    <a:lnTo>
                      <a:pt x="6423" y="15139"/>
                    </a:lnTo>
                    <a:cubicBezTo>
                      <a:pt x="6968" y="15139"/>
                      <a:pt x="7399" y="15570"/>
                      <a:pt x="7399" y="16115"/>
                    </a:cubicBezTo>
                    <a:cubicBezTo>
                      <a:pt x="7399" y="16376"/>
                      <a:pt x="7285" y="16637"/>
                      <a:pt x="7093" y="16818"/>
                    </a:cubicBezTo>
                    <a:cubicBezTo>
                      <a:pt x="6786" y="17102"/>
                      <a:pt x="6344" y="17613"/>
                      <a:pt x="6344" y="18214"/>
                    </a:cubicBezTo>
                    <a:cubicBezTo>
                      <a:pt x="6344" y="19145"/>
                      <a:pt x="7081" y="19791"/>
                      <a:pt x="8137" y="19791"/>
                    </a:cubicBezTo>
                    <a:cubicBezTo>
                      <a:pt x="9192" y="19791"/>
                      <a:pt x="9941" y="19145"/>
                      <a:pt x="9941" y="18214"/>
                    </a:cubicBezTo>
                    <a:cubicBezTo>
                      <a:pt x="9941" y="17613"/>
                      <a:pt x="9498" y="17102"/>
                      <a:pt x="9192" y="16818"/>
                    </a:cubicBezTo>
                    <a:cubicBezTo>
                      <a:pt x="8988" y="16637"/>
                      <a:pt x="8885" y="16376"/>
                      <a:pt x="8885" y="16115"/>
                    </a:cubicBezTo>
                    <a:cubicBezTo>
                      <a:pt x="8885" y="15570"/>
                      <a:pt x="9317" y="15139"/>
                      <a:pt x="9850" y="15139"/>
                    </a:cubicBezTo>
                    <a:lnTo>
                      <a:pt x="15706" y="15706"/>
                    </a:lnTo>
                    <a:lnTo>
                      <a:pt x="15876" y="15695"/>
                    </a:lnTo>
                    <a:lnTo>
                      <a:pt x="15842" y="15320"/>
                    </a:lnTo>
                    <a:lnTo>
                      <a:pt x="15274" y="9476"/>
                    </a:lnTo>
                    <a:cubicBezTo>
                      <a:pt x="15274" y="8932"/>
                      <a:pt x="15706" y="8500"/>
                      <a:pt x="16239" y="8500"/>
                    </a:cubicBezTo>
                    <a:cubicBezTo>
                      <a:pt x="16511" y="8500"/>
                      <a:pt x="16772" y="8614"/>
                      <a:pt x="16954" y="8807"/>
                    </a:cubicBezTo>
                    <a:cubicBezTo>
                      <a:pt x="17237" y="9125"/>
                      <a:pt x="17748" y="9556"/>
                      <a:pt x="18350" y="9556"/>
                    </a:cubicBezTo>
                    <a:cubicBezTo>
                      <a:pt x="19280" y="9556"/>
                      <a:pt x="19927" y="8818"/>
                      <a:pt x="19927" y="7763"/>
                    </a:cubicBezTo>
                    <a:cubicBezTo>
                      <a:pt x="19927" y="6707"/>
                      <a:pt x="19269" y="5970"/>
                      <a:pt x="18338" y="5970"/>
                    </a:cubicBezTo>
                    <a:cubicBezTo>
                      <a:pt x="17737" y="5970"/>
                      <a:pt x="17226" y="6401"/>
                      <a:pt x="16942" y="6719"/>
                    </a:cubicBezTo>
                    <a:cubicBezTo>
                      <a:pt x="16769" y="6903"/>
                      <a:pt x="16524" y="7015"/>
                      <a:pt x="16265" y="7015"/>
                    </a:cubicBezTo>
                    <a:cubicBezTo>
                      <a:pt x="16252" y="7015"/>
                      <a:pt x="16240" y="7014"/>
                      <a:pt x="16228" y="7014"/>
                    </a:cubicBezTo>
                    <a:cubicBezTo>
                      <a:pt x="15694" y="7014"/>
                      <a:pt x="15263" y="6583"/>
                      <a:pt x="15263" y="6049"/>
                    </a:cubicBezTo>
                    <a:lnTo>
                      <a:pt x="15785" y="557"/>
                    </a:lnTo>
                    <a:lnTo>
                      <a:pt x="15683" y="568"/>
                    </a:lnTo>
                    <a:lnTo>
                      <a:pt x="9839" y="1"/>
                    </a:lnTo>
                    <a:cubicBezTo>
                      <a:pt x="9305" y="1"/>
                      <a:pt x="8863" y="432"/>
                      <a:pt x="8863" y="977"/>
                    </a:cubicBezTo>
                    <a:cubicBezTo>
                      <a:pt x="8863" y="1238"/>
                      <a:pt x="8976" y="1499"/>
                      <a:pt x="9169" y="1680"/>
                    </a:cubicBezTo>
                    <a:cubicBezTo>
                      <a:pt x="9487" y="1964"/>
                      <a:pt x="9918" y="2475"/>
                      <a:pt x="9918" y="3076"/>
                    </a:cubicBezTo>
                    <a:cubicBezTo>
                      <a:pt x="9918" y="4007"/>
                      <a:pt x="9181" y="4653"/>
                      <a:pt x="8125" y="4653"/>
                    </a:cubicBezTo>
                    <a:cubicBezTo>
                      <a:pt x="7070" y="4653"/>
                      <a:pt x="6321" y="4007"/>
                      <a:pt x="6321" y="3076"/>
                    </a:cubicBezTo>
                    <a:cubicBezTo>
                      <a:pt x="6321" y="2475"/>
                      <a:pt x="6763" y="1964"/>
                      <a:pt x="7070" y="1680"/>
                    </a:cubicBezTo>
                    <a:cubicBezTo>
                      <a:pt x="7274" y="1499"/>
                      <a:pt x="7388" y="1238"/>
                      <a:pt x="7376" y="977"/>
                    </a:cubicBezTo>
                    <a:cubicBezTo>
                      <a:pt x="7376" y="432"/>
                      <a:pt x="6945" y="1"/>
                      <a:pt x="6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1097750" y="2512475"/>
                <a:ext cx="330225" cy="4043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16172" extrusionOk="0">
                    <a:moveTo>
                      <a:pt x="6786" y="1"/>
                    </a:moveTo>
                    <a:cubicBezTo>
                      <a:pt x="6253" y="1"/>
                      <a:pt x="5810" y="443"/>
                      <a:pt x="5821" y="977"/>
                    </a:cubicBezTo>
                    <a:cubicBezTo>
                      <a:pt x="5810" y="1249"/>
                      <a:pt x="5924" y="1499"/>
                      <a:pt x="6116" y="1692"/>
                    </a:cubicBezTo>
                    <a:cubicBezTo>
                      <a:pt x="6434" y="1975"/>
                      <a:pt x="6865" y="2486"/>
                      <a:pt x="6865" y="3087"/>
                    </a:cubicBezTo>
                    <a:cubicBezTo>
                      <a:pt x="6865" y="4018"/>
                      <a:pt x="6128" y="4665"/>
                      <a:pt x="5072" y="4665"/>
                    </a:cubicBezTo>
                    <a:cubicBezTo>
                      <a:pt x="4017" y="4665"/>
                      <a:pt x="3280" y="4018"/>
                      <a:pt x="3280" y="3087"/>
                    </a:cubicBezTo>
                    <a:cubicBezTo>
                      <a:pt x="3280" y="2486"/>
                      <a:pt x="3711" y="1975"/>
                      <a:pt x="4028" y="1692"/>
                    </a:cubicBezTo>
                    <a:cubicBezTo>
                      <a:pt x="4221" y="1499"/>
                      <a:pt x="4335" y="1249"/>
                      <a:pt x="4324" y="977"/>
                    </a:cubicBezTo>
                    <a:cubicBezTo>
                      <a:pt x="4324" y="443"/>
                      <a:pt x="3892" y="12"/>
                      <a:pt x="3359" y="12"/>
                    </a:cubicBezTo>
                    <a:lnTo>
                      <a:pt x="0" y="330"/>
                    </a:lnTo>
                    <a:lnTo>
                      <a:pt x="0" y="15854"/>
                    </a:lnTo>
                    <a:lnTo>
                      <a:pt x="3359" y="16172"/>
                    </a:lnTo>
                    <a:cubicBezTo>
                      <a:pt x="3892" y="16172"/>
                      <a:pt x="4324" y="15740"/>
                      <a:pt x="4324" y="15207"/>
                    </a:cubicBezTo>
                    <a:cubicBezTo>
                      <a:pt x="4335" y="14935"/>
                      <a:pt x="4221" y="14685"/>
                      <a:pt x="4028" y="14503"/>
                    </a:cubicBezTo>
                    <a:cubicBezTo>
                      <a:pt x="3711" y="14220"/>
                      <a:pt x="3268" y="13698"/>
                      <a:pt x="3268" y="13096"/>
                    </a:cubicBezTo>
                    <a:cubicBezTo>
                      <a:pt x="3268" y="12177"/>
                      <a:pt x="4017" y="11519"/>
                      <a:pt x="5072" y="11519"/>
                    </a:cubicBezTo>
                    <a:cubicBezTo>
                      <a:pt x="6128" y="11519"/>
                      <a:pt x="6865" y="12177"/>
                      <a:pt x="6865" y="13096"/>
                    </a:cubicBezTo>
                    <a:cubicBezTo>
                      <a:pt x="6865" y="13698"/>
                      <a:pt x="6434" y="14208"/>
                      <a:pt x="6116" y="14503"/>
                    </a:cubicBezTo>
                    <a:cubicBezTo>
                      <a:pt x="5924" y="14685"/>
                      <a:pt x="5810" y="14935"/>
                      <a:pt x="5810" y="15207"/>
                    </a:cubicBezTo>
                    <a:cubicBezTo>
                      <a:pt x="5810" y="15740"/>
                      <a:pt x="6253" y="16172"/>
                      <a:pt x="6786" y="16172"/>
                    </a:cubicBezTo>
                    <a:lnTo>
                      <a:pt x="12596" y="15604"/>
                    </a:lnTo>
                    <a:lnTo>
                      <a:pt x="12630" y="15309"/>
                    </a:lnTo>
                    <a:lnTo>
                      <a:pt x="13209" y="9465"/>
                    </a:lnTo>
                    <a:cubicBezTo>
                      <a:pt x="13209" y="8932"/>
                      <a:pt x="12766" y="8500"/>
                      <a:pt x="12233" y="8500"/>
                    </a:cubicBezTo>
                    <a:cubicBezTo>
                      <a:pt x="12220" y="8500"/>
                      <a:pt x="12208" y="8500"/>
                      <a:pt x="12196" y="8500"/>
                    </a:cubicBezTo>
                    <a:cubicBezTo>
                      <a:pt x="11938" y="8500"/>
                      <a:pt x="11703" y="8611"/>
                      <a:pt x="11529" y="8795"/>
                    </a:cubicBezTo>
                    <a:cubicBezTo>
                      <a:pt x="11246" y="9113"/>
                      <a:pt x="10735" y="9544"/>
                      <a:pt x="10134" y="9544"/>
                    </a:cubicBezTo>
                    <a:cubicBezTo>
                      <a:pt x="9203" y="9544"/>
                      <a:pt x="8545" y="8807"/>
                      <a:pt x="8545" y="7751"/>
                    </a:cubicBezTo>
                    <a:cubicBezTo>
                      <a:pt x="8545" y="6696"/>
                      <a:pt x="9203" y="5958"/>
                      <a:pt x="10134" y="5958"/>
                    </a:cubicBezTo>
                    <a:cubicBezTo>
                      <a:pt x="10735" y="5958"/>
                      <a:pt x="11234" y="6390"/>
                      <a:pt x="11529" y="6707"/>
                    </a:cubicBezTo>
                    <a:cubicBezTo>
                      <a:pt x="11703" y="6891"/>
                      <a:pt x="11938" y="7003"/>
                      <a:pt x="12196" y="7003"/>
                    </a:cubicBezTo>
                    <a:cubicBezTo>
                      <a:pt x="12208" y="7003"/>
                      <a:pt x="12220" y="7003"/>
                      <a:pt x="12233" y="7002"/>
                    </a:cubicBezTo>
                    <a:cubicBezTo>
                      <a:pt x="12766" y="7002"/>
                      <a:pt x="13209" y="6571"/>
                      <a:pt x="13209" y="6038"/>
                    </a:cubicBezTo>
                    <a:lnTo>
                      <a:pt x="12676" y="568"/>
                    </a:lnTo>
                    <a:lnTo>
                      <a:pt x="12641" y="568"/>
                    </a:lnTo>
                    <a:lnTo>
                      <a:pt x="67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1311650" y="2512775"/>
                <a:ext cx="49790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19916" h="16171" extrusionOk="0">
                    <a:moveTo>
                      <a:pt x="9941" y="0"/>
                    </a:moveTo>
                    <a:lnTo>
                      <a:pt x="4120" y="568"/>
                    </a:lnTo>
                    <a:lnTo>
                      <a:pt x="4653" y="6026"/>
                    </a:lnTo>
                    <a:cubicBezTo>
                      <a:pt x="4653" y="6559"/>
                      <a:pt x="4222" y="7002"/>
                      <a:pt x="3677" y="7002"/>
                    </a:cubicBezTo>
                    <a:cubicBezTo>
                      <a:pt x="3416" y="7002"/>
                      <a:pt x="3155" y="6888"/>
                      <a:pt x="2973" y="6695"/>
                    </a:cubicBezTo>
                    <a:cubicBezTo>
                      <a:pt x="2690" y="6389"/>
                      <a:pt x="2179" y="5946"/>
                      <a:pt x="1578" y="5946"/>
                    </a:cubicBezTo>
                    <a:cubicBezTo>
                      <a:pt x="647" y="5946"/>
                      <a:pt x="0" y="6684"/>
                      <a:pt x="0" y="7739"/>
                    </a:cubicBezTo>
                    <a:cubicBezTo>
                      <a:pt x="0" y="8795"/>
                      <a:pt x="647" y="9544"/>
                      <a:pt x="1578" y="9544"/>
                    </a:cubicBezTo>
                    <a:cubicBezTo>
                      <a:pt x="2179" y="9544"/>
                      <a:pt x="2690" y="9101"/>
                      <a:pt x="2973" y="8795"/>
                    </a:cubicBezTo>
                    <a:cubicBezTo>
                      <a:pt x="3147" y="8600"/>
                      <a:pt x="3392" y="8488"/>
                      <a:pt x="3651" y="8488"/>
                    </a:cubicBezTo>
                    <a:cubicBezTo>
                      <a:pt x="3663" y="8488"/>
                      <a:pt x="3676" y="8488"/>
                      <a:pt x="3688" y="8488"/>
                    </a:cubicBezTo>
                    <a:cubicBezTo>
                      <a:pt x="4222" y="8488"/>
                      <a:pt x="4653" y="8920"/>
                      <a:pt x="4653" y="9453"/>
                    </a:cubicBezTo>
                    <a:lnTo>
                      <a:pt x="4085" y="15308"/>
                    </a:lnTo>
                    <a:lnTo>
                      <a:pt x="4051" y="15603"/>
                    </a:lnTo>
                    <a:lnTo>
                      <a:pt x="4085" y="15603"/>
                    </a:lnTo>
                    <a:lnTo>
                      <a:pt x="9930" y="16171"/>
                    </a:lnTo>
                    <a:cubicBezTo>
                      <a:pt x="10474" y="16171"/>
                      <a:pt x="10906" y="15740"/>
                      <a:pt x="10906" y="15195"/>
                    </a:cubicBezTo>
                    <a:cubicBezTo>
                      <a:pt x="10906" y="14934"/>
                      <a:pt x="10792" y="14673"/>
                      <a:pt x="10599" y="14491"/>
                    </a:cubicBezTo>
                    <a:cubicBezTo>
                      <a:pt x="10293" y="14208"/>
                      <a:pt x="9850" y="13697"/>
                      <a:pt x="9850" y="13096"/>
                    </a:cubicBezTo>
                    <a:cubicBezTo>
                      <a:pt x="9850" y="12165"/>
                      <a:pt x="10588" y="11518"/>
                      <a:pt x="11643" y="11518"/>
                    </a:cubicBezTo>
                    <a:cubicBezTo>
                      <a:pt x="12699" y="11518"/>
                      <a:pt x="13447" y="12165"/>
                      <a:pt x="13447" y="13096"/>
                    </a:cubicBezTo>
                    <a:cubicBezTo>
                      <a:pt x="13447" y="13697"/>
                      <a:pt x="13005" y="14208"/>
                      <a:pt x="12699" y="14491"/>
                    </a:cubicBezTo>
                    <a:cubicBezTo>
                      <a:pt x="12494" y="14673"/>
                      <a:pt x="12392" y="14934"/>
                      <a:pt x="12392" y="15195"/>
                    </a:cubicBezTo>
                    <a:cubicBezTo>
                      <a:pt x="12392" y="15740"/>
                      <a:pt x="12823" y="16171"/>
                      <a:pt x="13357" y="16171"/>
                    </a:cubicBezTo>
                    <a:lnTo>
                      <a:pt x="19212" y="15603"/>
                    </a:lnTo>
                    <a:lnTo>
                      <a:pt x="19382" y="15615"/>
                    </a:lnTo>
                    <a:lnTo>
                      <a:pt x="19348" y="15297"/>
                    </a:lnTo>
                    <a:lnTo>
                      <a:pt x="19916" y="9453"/>
                    </a:lnTo>
                    <a:cubicBezTo>
                      <a:pt x="19916" y="8908"/>
                      <a:pt x="19485" y="8477"/>
                      <a:pt x="18951" y="8477"/>
                    </a:cubicBezTo>
                    <a:cubicBezTo>
                      <a:pt x="18679" y="8477"/>
                      <a:pt x="18418" y="8591"/>
                      <a:pt x="18236" y="8783"/>
                    </a:cubicBezTo>
                    <a:cubicBezTo>
                      <a:pt x="17953" y="9101"/>
                      <a:pt x="17442" y="9532"/>
                      <a:pt x="16840" y="9532"/>
                    </a:cubicBezTo>
                    <a:cubicBezTo>
                      <a:pt x="15910" y="9532"/>
                      <a:pt x="15263" y="8795"/>
                      <a:pt x="15263" y="7739"/>
                    </a:cubicBezTo>
                    <a:cubicBezTo>
                      <a:pt x="15263" y="6684"/>
                      <a:pt x="15910" y="5935"/>
                      <a:pt x="16840" y="5935"/>
                    </a:cubicBezTo>
                    <a:cubicBezTo>
                      <a:pt x="17442" y="5935"/>
                      <a:pt x="17953" y="6378"/>
                      <a:pt x="18236" y="6684"/>
                    </a:cubicBezTo>
                    <a:cubicBezTo>
                      <a:pt x="18418" y="6888"/>
                      <a:pt x="18679" y="6990"/>
                      <a:pt x="18951" y="6990"/>
                    </a:cubicBezTo>
                    <a:cubicBezTo>
                      <a:pt x="19485" y="6990"/>
                      <a:pt x="19916" y="6559"/>
                      <a:pt x="19916" y="6026"/>
                    </a:cubicBezTo>
                    <a:lnTo>
                      <a:pt x="19394" y="545"/>
                    </a:lnTo>
                    <a:lnTo>
                      <a:pt x="19212" y="568"/>
                    </a:lnTo>
                    <a:lnTo>
                      <a:pt x="13368" y="0"/>
                    </a:lnTo>
                    <a:cubicBezTo>
                      <a:pt x="12823" y="0"/>
                      <a:pt x="12392" y="431"/>
                      <a:pt x="12392" y="965"/>
                    </a:cubicBezTo>
                    <a:cubicBezTo>
                      <a:pt x="12392" y="1237"/>
                      <a:pt x="12506" y="1487"/>
                      <a:pt x="12699" y="1668"/>
                    </a:cubicBezTo>
                    <a:cubicBezTo>
                      <a:pt x="13005" y="1952"/>
                      <a:pt x="13447" y="2474"/>
                      <a:pt x="13447" y="3075"/>
                    </a:cubicBezTo>
                    <a:cubicBezTo>
                      <a:pt x="13447" y="3995"/>
                      <a:pt x="12699" y="4653"/>
                      <a:pt x="11655" y="4653"/>
                    </a:cubicBezTo>
                    <a:cubicBezTo>
                      <a:pt x="10599" y="4653"/>
                      <a:pt x="9850" y="3995"/>
                      <a:pt x="9850" y="3075"/>
                    </a:cubicBezTo>
                    <a:cubicBezTo>
                      <a:pt x="9850" y="2474"/>
                      <a:pt x="10293" y="1963"/>
                      <a:pt x="10599" y="1668"/>
                    </a:cubicBezTo>
                    <a:cubicBezTo>
                      <a:pt x="10803" y="1487"/>
                      <a:pt x="10906" y="1237"/>
                      <a:pt x="10906" y="965"/>
                    </a:cubicBezTo>
                    <a:cubicBezTo>
                      <a:pt x="10906" y="431"/>
                      <a:pt x="10474" y="0"/>
                      <a:pt x="99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1097750" y="2046100"/>
                <a:ext cx="418475" cy="583000"/>
              </a:xfrm>
              <a:custGeom>
                <a:avLst/>
                <a:gdLst/>
                <a:ahLst/>
                <a:cxnLst/>
                <a:rect l="l" t="t" r="r" b="b"/>
                <a:pathLst>
                  <a:path w="16739" h="23320" extrusionOk="0">
                    <a:moveTo>
                      <a:pt x="5072" y="0"/>
                    </a:moveTo>
                    <a:cubicBezTo>
                      <a:pt x="4017" y="0"/>
                      <a:pt x="3268" y="647"/>
                      <a:pt x="3268" y="1577"/>
                    </a:cubicBezTo>
                    <a:cubicBezTo>
                      <a:pt x="3268" y="2179"/>
                      <a:pt x="3711" y="2689"/>
                      <a:pt x="4028" y="2973"/>
                    </a:cubicBezTo>
                    <a:cubicBezTo>
                      <a:pt x="4221" y="3155"/>
                      <a:pt x="4335" y="3416"/>
                      <a:pt x="4324" y="3688"/>
                    </a:cubicBezTo>
                    <a:cubicBezTo>
                      <a:pt x="4324" y="4221"/>
                      <a:pt x="3892" y="4653"/>
                      <a:pt x="3359" y="4664"/>
                    </a:cubicBezTo>
                    <a:lnTo>
                      <a:pt x="0" y="4335"/>
                    </a:lnTo>
                    <a:lnTo>
                      <a:pt x="11" y="18996"/>
                    </a:lnTo>
                    <a:lnTo>
                      <a:pt x="3370" y="18667"/>
                    </a:lnTo>
                    <a:cubicBezTo>
                      <a:pt x="3904" y="18667"/>
                      <a:pt x="4335" y="19098"/>
                      <a:pt x="4335" y="19643"/>
                    </a:cubicBezTo>
                    <a:cubicBezTo>
                      <a:pt x="4346" y="19904"/>
                      <a:pt x="4233" y="20165"/>
                      <a:pt x="4040" y="20347"/>
                    </a:cubicBezTo>
                    <a:cubicBezTo>
                      <a:pt x="3722" y="20630"/>
                      <a:pt x="3280" y="21141"/>
                      <a:pt x="3280" y="21742"/>
                    </a:cubicBezTo>
                    <a:cubicBezTo>
                      <a:pt x="3280" y="22673"/>
                      <a:pt x="4028" y="23320"/>
                      <a:pt x="5084" y="23320"/>
                    </a:cubicBezTo>
                    <a:cubicBezTo>
                      <a:pt x="6139" y="23320"/>
                      <a:pt x="6888" y="22673"/>
                      <a:pt x="6877" y="21731"/>
                    </a:cubicBezTo>
                    <a:cubicBezTo>
                      <a:pt x="6877" y="21141"/>
                      <a:pt x="6446" y="20630"/>
                      <a:pt x="6128" y="20335"/>
                    </a:cubicBezTo>
                    <a:cubicBezTo>
                      <a:pt x="5935" y="20154"/>
                      <a:pt x="5821" y="19904"/>
                      <a:pt x="5821" y="19632"/>
                    </a:cubicBezTo>
                    <a:cubicBezTo>
                      <a:pt x="5821" y="19098"/>
                      <a:pt x="6264" y="18667"/>
                      <a:pt x="6797" y="18656"/>
                    </a:cubicBezTo>
                    <a:lnTo>
                      <a:pt x="12641" y="19223"/>
                    </a:lnTo>
                    <a:lnTo>
                      <a:pt x="12687" y="19223"/>
                    </a:lnTo>
                    <a:lnTo>
                      <a:pt x="12641" y="18849"/>
                    </a:lnTo>
                    <a:lnTo>
                      <a:pt x="12074" y="12993"/>
                    </a:lnTo>
                    <a:cubicBezTo>
                      <a:pt x="12074" y="12449"/>
                      <a:pt x="12517" y="12017"/>
                      <a:pt x="13050" y="12017"/>
                    </a:cubicBezTo>
                    <a:cubicBezTo>
                      <a:pt x="13322" y="12017"/>
                      <a:pt x="13572" y="12131"/>
                      <a:pt x="13765" y="12324"/>
                    </a:cubicBezTo>
                    <a:cubicBezTo>
                      <a:pt x="14049" y="12630"/>
                      <a:pt x="14559" y="13073"/>
                      <a:pt x="15161" y="13073"/>
                    </a:cubicBezTo>
                    <a:cubicBezTo>
                      <a:pt x="16091" y="13073"/>
                      <a:pt x="16738" y="12324"/>
                      <a:pt x="16738" y="11280"/>
                    </a:cubicBezTo>
                    <a:cubicBezTo>
                      <a:pt x="16738" y="10224"/>
                      <a:pt x="16069" y="9487"/>
                      <a:pt x="15149" y="9487"/>
                    </a:cubicBezTo>
                    <a:cubicBezTo>
                      <a:pt x="14548" y="9487"/>
                      <a:pt x="14037" y="9918"/>
                      <a:pt x="13754" y="10236"/>
                    </a:cubicBezTo>
                    <a:cubicBezTo>
                      <a:pt x="13561" y="10429"/>
                      <a:pt x="13311" y="10542"/>
                      <a:pt x="13039" y="10542"/>
                    </a:cubicBezTo>
                    <a:cubicBezTo>
                      <a:pt x="12505" y="10542"/>
                      <a:pt x="12074" y="10100"/>
                      <a:pt x="12074" y="9566"/>
                    </a:cubicBezTo>
                    <a:lnTo>
                      <a:pt x="12596" y="4097"/>
                    </a:lnTo>
                    <a:lnTo>
                      <a:pt x="6786" y="4664"/>
                    </a:lnTo>
                    <a:cubicBezTo>
                      <a:pt x="6241" y="4653"/>
                      <a:pt x="5810" y="4221"/>
                      <a:pt x="5821" y="3688"/>
                    </a:cubicBezTo>
                    <a:cubicBezTo>
                      <a:pt x="5810" y="3416"/>
                      <a:pt x="5924" y="3155"/>
                      <a:pt x="6116" y="2973"/>
                    </a:cubicBezTo>
                    <a:cubicBezTo>
                      <a:pt x="6434" y="2689"/>
                      <a:pt x="6865" y="2179"/>
                      <a:pt x="6865" y="1577"/>
                    </a:cubicBezTo>
                    <a:cubicBezTo>
                      <a:pt x="6865" y="647"/>
                      <a:pt x="6128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0"/>
          <p:cNvSpPr txBox="1"/>
          <p:nvPr>
            <p:ph type="body" idx="1"/>
          </p:nvPr>
        </p:nvSpPr>
        <p:spPr>
          <a:xfrm>
            <a:off x="2149800" y="3675575"/>
            <a:ext cx="48444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wlby One SC" panose="02000505060000020004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wlby One SC" panose="02000505060000020004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wlby One SC" panose="02000505060000020004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wlby One SC" panose="02000505060000020004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wlby One SC" panose="02000505060000020004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wlby One SC" panose="02000505060000020004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wlby One SC" panose="02000505060000020004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wlby One SC" panose="02000505060000020004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wlby One SC" panose="02000505060000020004"/>
              <a:buNone/>
              <a:defRPr sz="2500">
                <a:solidFill>
                  <a:schemeClr val="dk1"/>
                </a:solidFill>
                <a:latin typeface="Bowlby One SC" panose="02000505060000020004"/>
                <a:ea typeface="Bowlby One SC" panose="02000505060000020004"/>
                <a:cs typeface="Bowlby One SC" panose="02000505060000020004"/>
                <a:sym typeface="Bowlby One SC" panose="0200050506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12700"/>
            <a:ext cx="7704000" cy="3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 panose="00000500000000000000"/>
              <a:buChar char="●"/>
              <a:defRPr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 panose="00000500000000000000"/>
              <a:buChar char="○"/>
              <a:defRPr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 panose="00000500000000000000"/>
              <a:buChar char="■"/>
              <a:defRPr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 panose="00000500000000000000"/>
              <a:buChar char="●"/>
              <a:defRPr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 panose="00000500000000000000"/>
              <a:buChar char="○"/>
              <a:defRPr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 panose="00000500000000000000"/>
              <a:buChar char="■"/>
              <a:defRPr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 panose="00000500000000000000"/>
              <a:buChar char="●"/>
              <a:defRPr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 panose="00000500000000000000"/>
              <a:buChar char="○"/>
              <a:defRPr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 panose="00000500000000000000"/>
              <a:buChar char="■"/>
              <a:defRPr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5"/>
          <p:cNvSpPr txBox="1"/>
          <p:nvPr>
            <p:ph type="ctrTitle"/>
          </p:nvPr>
        </p:nvSpPr>
        <p:spPr>
          <a:xfrm>
            <a:off x="720000" y="1020900"/>
            <a:ext cx="7704000" cy="29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 sz="6000">
                <a:latin typeface="Times New Roman" panose="02020603050405020304" charset="0"/>
                <a:cs typeface="Times New Roman" panose="02020603050405020304" charset="0"/>
              </a:rPr>
              <a:t>METODA</a:t>
            </a:r>
            <a:r>
              <a:rPr lang="en-GB" sz="6000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o-RO" altLang="en-GB" sz="6000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</a:rPr>
              <a:t>JIGSAW</a:t>
            </a:r>
            <a:endParaRPr lang="ro-RO" altLang="en-GB" sz="6000">
              <a:solidFill>
                <a:schemeClr val="l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8" name="Google Shape;518;p15"/>
          <p:cNvSpPr txBox="1"/>
          <p:nvPr>
            <p:ph type="subTitle" idx="1"/>
          </p:nvPr>
        </p:nvSpPr>
        <p:spPr>
          <a:xfrm>
            <a:off x="2559900" y="3761976"/>
            <a:ext cx="40242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latin typeface="Times New Roman" panose="02020603050405020304" charset="0"/>
                <a:cs typeface="Times New Roman" panose="02020603050405020304" charset="0"/>
              </a:rPr>
              <a:t>Vasile Mihaela Alina - 131 iec</a:t>
            </a:r>
            <a:endParaRPr lang="ro-RO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19" name="Google Shape;519;p15"/>
          <p:cNvGrpSpPr/>
          <p:nvPr/>
        </p:nvGrpSpPr>
        <p:grpSpPr>
          <a:xfrm flipH="1">
            <a:off x="7090023" y="3848981"/>
            <a:ext cx="1333983" cy="1294520"/>
            <a:chOff x="1351381" y="3437906"/>
            <a:chExt cx="1333983" cy="1294520"/>
          </a:xfrm>
        </p:grpSpPr>
        <p:sp>
          <p:nvSpPr>
            <p:cNvPr id="520" name="Google Shape;520;p15"/>
            <p:cNvSpPr/>
            <p:nvPr/>
          </p:nvSpPr>
          <p:spPr>
            <a:xfrm rot="2989138">
              <a:off x="1635109" y="35358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61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 rot="2989138">
              <a:off x="1635109" y="35358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22" name="Google Shape;522;p15"/>
          <p:cNvGrpSpPr/>
          <p:nvPr/>
        </p:nvGrpSpPr>
        <p:grpSpPr>
          <a:xfrm flipH="1">
            <a:off x="719906" y="-6"/>
            <a:ext cx="1405265" cy="1368812"/>
            <a:chOff x="6276916" y="99944"/>
            <a:chExt cx="1405265" cy="1368812"/>
          </a:xfrm>
        </p:grpSpPr>
        <p:sp>
          <p:nvSpPr>
            <p:cNvPr id="523" name="Google Shape;523;p15"/>
            <p:cNvSpPr/>
            <p:nvPr/>
          </p:nvSpPr>
          <p:spPr>
            <a:xfrm rot="-2151247">
              <a:off x="6442300" y="328185"/>
              <a:ext cx="1074498" cy="912329"/>
            </a:xfrm>
            <a:custGeom>
              <a:avLst/>
              <a:gdLst/>
              <a:ahLst/>
              <a:cxnLst/>
              <a:rect l="l" t="t" r="r" b="b"/>
              <a:pathLst>
                <a:path w="23230" h="19724" extrusionOk="0">
                  <a:moveTo>
                    <a:pt x="13369" y="1"/>
                  </a:moveTo>
                  <a:cubicBezTo>
                    <a:pt x="12484" y="1"/>
                    <a:pt x="12064" y="1068"/>
                    <a:pt x="12699" y="1669"/>
                  </a:cubicBezTo>
                  <a:cubicBezTo>
                    <a:pt x="13017" y="1953"/>
                    <a:pt x="13448" y="2475"/>
                    <a:pt x="13448" y="3065"/>
                  </a:cubicBezTo>
                  <a:cubicBezTo>
                    <a:pt x="13448" y="3995"/>
                    <a:pt x="12711" y="4654"/>
                    <a:pt x="11655" y="4654"/>
                  </a:cubicBezTo>
                  <a:cubicBezTo>
                    <a:pt x="10600" y="4654"/>
                    <a:pt x="9862" y="4018"/>
                    <a:pt x="9862" y="3076"/>
                  </a:cubicBezTo>
                  <a:cubicBezTo>
                    <a:pt x="9862" y="2475"/>
                    <a:pt x="10305" y="1964"/>
                    <a:pt x="10611" y="1680"/>
                  </a:cubicBezTo>
                  <a:cubicBezTo>
                    <a:pt x="11243" y="1082"/>
                    <a:pt x="10831" y="12"/>
                    <a:pt x="9956" y="12"/>
                  </a:cubicBezTo>
                  <a:cubicBezTo>
                    <a:pt x="9951" y="12"/>
                    <a:pt x="9946" y="12"/>
                    <a:pt x="9942" y="12"/>
                  </a:cubicBezTo>
                  <a:lnTo>
                    <a:pt x="4132" y="580"/>
                  </a:lnTo>
                  <a:lnTo>
                    <a:pt x="4654" y="6015"/>
                  </a:lnTo>
                  <a:cubicBezTo>
                    <a:pt x="4654" y="6549"/>
                    <a:pt x="4222" y="6980"/>
                    <a:pt x="3689" y="6980"/>
                  </a:cubicBezTo>
                  <a:cubicBezTo>
                    <a:pt x="3417" y="6980"/>
                    <a:pt x="3167" y="6866"/>
                    <a:pt x="2985" y="6674"/>
                  </a:cubicBezTo>
                  <a:cubicBezTo>
                    <a:pt x="2702" y="6367"/>
                    <a:pt x="2191" y="5925"/>
                    <a:pt x="1590" y="5925"/>
                  </a:cubicBezTo>
                  <a:cubicBezTo>
                    <a:pt x="659" y="5925"/>
                    <a:pt x="1" y="6674"/>
                    <a:pt x="1" y="7718"/>
                  </a:cubicBezTo>
                  <a:cubicBezTo>
                    <a:pt x="1" y="8773"/>
                    <a:pt x="659" y="9522"/>
                    <a:pt x="1590" y="9522"/>
                  </a:cubicBezTo>
                  <a:cubicBezTo>
                    <a:pt x="2191" y="9522"/>
                    <a:pt x="2702" y="9079"/>
                    <a:pt x="2985" y="8773"/>
                  </a:cubicBezTo>
                  <a:cubicBezTo>
                    <a:pt x="3185" y="8558"/>
                    <a:pt x="3437" y="8462"/>
                    <a:pt x="3684" y="8462"/>
                  </a:cubicBezTo>
                  <a:cubicBezTo>
                    <a:pt x="4178" y="8462"/>
                    <a:pt x="4654" y="8848"/>
                    <a:pt x="4654" y="9431"/>
                  </a:cubicBezTo>
                  <a:lnTo>
                    <a:pt x="4086" y="15286"/>
                  </a:lnTo>
                  <a:lnTo>
                    <a:pt x="4120" y="15638"/>
                  </a:lnTo>
                  <a:lnTo>
                    <a:pt x="9942" y="15071"/>
                  </a:lnTo>
                  <a:cubicBezTo>
                    <a:pt x="10475" y="15071"/>
                    <a:pt x="10906" y="15502"/>
                    <a:pt x="10906" y="16035"/>
                  </a:cubicBezTo>
                  <a:cubicBezTo>
                    <a:pt x="10906" y="16308"/>
                    <a:pt x="10804" y="16569"/>
                    <a:pt x="10600" y="16750"/>
                  </a:cubicBezTo>
                  <a:cubicBezTo>
                    <a:pt x="10293" y="17034"/>
                    <a:pt x="9851" y="17545"/>
                    <a:pt x="9851" y="18146"/>
                  </a:cubicBezTo>
                  <a:cubicBezTo>
                    <a:pt x="9851" y="19077"/>
                    <a:pt x="10600" y="19723"/>
                    <a:pt x="11655" y="19723"/>
                  </a:cubicBezTo>
                  <a:cubicBezTo>
                    <a:pt x="12711" y="19723"/>
                    <a:pt x="13459" y="19077"/>
                    <a:pt x="13459" y="18146"/>
                  </a:cubicBezTo>
                  <a:cubicBezTo>
                    <a:pt x="13459" y="17545"/>
                    <a:pt x="13017" y="17034"/>
                    <a:pt x="12699" y="16750"/>
                  </a:cubicBezTo>
                  <a:cubicBezTo>
                    <a:pt x="12506" y="16569"/>
                    <a:pt x="12393" y="16308"/>
                    <a:pt x="12404" y="16035"/>
                  </a:cubicBezTo>
                  <a:cubicBezTo>
                    <a:pt x="12404" y="15502"/>
                    <a:pt x="12835" y="15071"/>
                    <a:pt x="13369" y="15071"/>
                  </a:cubicBezTo>
                  <a:lnTo>
                    <a:pt x="19179" y="15627"/>
                  </a:lnTo>
                  <a:lnTo>
                    <a:pt x="19179" y="15627"/>
                  </a:lnTo>
                  <a:lnTo>
                    <a:pt x="19145" y="15275"/>
                  </a:lnTo>
                  <a:lnTo>
                    <a:pt x="18577" y="9431"/>
                  </a:lnTo>
                  <a:cubicBezTo>
                    <a:pt x="18577" y="8898"/>
                    <a:pt x="19009" y="8455"/>
                    <a:pt x="19542" y="8455"/>
                  </a:cubicBezTo>
                  <a:cubicBezTo>
                    <a:pt x="19814" y="8455"/>
                    <a:pt x="20064" y="8569"/>
                    <a:pt x="20245" y="8762"/>
                  </a:cubicBezTo>
                  <a:cubicBezTo>
                    <a:pt x="20529" y="9079"/>
                    <a:pt x="21051" y="9510"/>
                    <a:pt x="21653" y="9510"/>
                  </a:cubicBezTo>
                  <a:cubicBezTo>
                    <a:pt x="22572" y="9510"/>
                    <a:pt x="23230" y="8773"/>
                    <a:pt x="23230" y="7718"/>
                  </a:cubicBezTo>
                  <a:cubicBezTo>
                    <a:pt x="23230" y="6662"/>
                    <a:pt x="22572" y="5913"/>
                    <a:pt x="21653" y="5913"/>
                  </a:cubicBezTo>
                  <a:cubicBezTo>
                    <a:pt x="21051" y="5913"/>
                    <a:pt x="20541" y="6356"/>
                    <a:pt x="20245" y="6662"/>
                  </a:cubicBezTo>
                  <a:cubicBezTo>
                    <a:pt x="20064" y="6866"/>
                    <a:pt x="19814" y="6969"/>
                    <a:pt x="19542" y="6969"/>
                  </a:cubicBezTo>
                  <a:cubicBezTo>
                    <a:pt x="19009" y="6969"/>
                    <a:pt x="18577" y="6537"/>
                    <a:pt x="18577" y="6004"/>
                  </a:cubicBezTo>
                  <a:lnTo>
                    <a:pt x="19099" y="557"/>
                  </a:lnTo>
                  <a:lnTo>
                    <a:pt x="13369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82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 rot="-2151247">
              <a:off x="6442300" y="328185"/>
              <a:ext cx="1074498" cy="912329"/>
            </a:xfrm>
            <a:custGeom>
              <a:avLst/>
              <a:gdLst/>
              <a:ahLst/>
              <a:cxnLst/>
              <a:rect l="l" t="t" r="r" b="b"/>
              <a:pathLst>
                <a:path w="23230" h="19724" extrusionOk="0">
                  <a:moveTo>
                    <a:pt x="13369" y="1"/>
                  </a:moveTo>
                  <a:cubicBezTo>
                    <a:pt x="12484" y="1"/>
                    <a:pt x="12064" y="1068"/>
                    <a:pt x="12699" y="1669"/>
                  </a:cubicBezTo>
                  <a:cubicBezTo>
                    <a:pt x="13017" y="1953"/>
                    <a:pt x="13448" y="2475"/>
                    <a:pt x="13448" y="3065"/>
                  </a:cubicBezTo>
                  <a:cubicBezTo>
                    <a:pt x="13448" y="3995"/>
                    <a:pt x="12711" y="4654"/>
                    <a:pt x="11655" y="4654"/>
                  </a:cubicBezTo>
                  <a:cubicBezTo>
                    <a:pt x="10600" y="4654"/>
                    <a:pt x="9862" y="4018"/>
                    <a:pt x="9862" y="3076"/>
                  </a:cubicBezTo>
                  <a:cubicBezTo>
                    <a:pt x="9862" y="2475"/>
                    <a:pt x="10305" y="1964"/>
                    <a:pt x="10611" y="1680"/>
                  </a:cubicBezTo>
                  <a:cubicBezTo>
                    <a:pt x="11243" y="1082"/>
                    <a:pt x="10831" y="12"/>
                    <a:pt x="9956" y="12"/>
                  </a:cubicBezTo>
                  <a:cubicBezTo>
                    <a:pt x="9951" y="12"/>
                    <a:pt x="9946" y="12"/>
                    <a:pt x="9942" y="12"/>
                  </a:cubicBezTo>
                  <a:lnTo>
                    <a:pt x="4132" y="580"/>
                  </a:lnTo>
                  <a:lnTo>
                    <a:pt x="4654" y="6015"/>
                  </a:lnTo>
                  <a:cubicBezTo>
                    <a:pt x="4654" y="6549"/>
                    <a:pt x="4222" y="6980"/>
                    <a:pt x="3689" y="6980"/>
                  </a:cubicBezTo>
                  <a:cubicBezTo>
                    <a:pt x="3417" y="6980"/>
                    <a:pt x="3167" y="6866"/>
                    <a:pt x="2985" y="6674"/>
                  </a:cubicBezTo>
                  <a:cubicBezTo>
                    <a:pt x="2702" y="6367"/>
                    <a:pt x="2191" y="5925"/>
                    <a:pt x="1590" y="5925"/>
                  </a:cubicBezTo>
                  <a:cubicBezTo>
                    <a:pt x="659" y="5925"/>
                    <a:pt x="1" y="6674"/>
                    <a:pt x="1" y="7718"/>
                  </a:cubicBezTo>
                  <a:cubicBezTo>
                    <a:pt x="1" y="8773"/>
                    <a:pt x="659" y="9522"/>
                    <a:pt x="1590" y="9522"/>
                  </a:cubicBezTo>
                  <a:cubicBezTo>
                    <a:pt x="2191" y="9522"/>
                    <a:pt x="2702" y="9079"/>
                    <a:pt x="2985" y="8773"/>
                  </a:cubicBezTo>
                  <a:cubicBezTo>
                    <a:pt x="3185" y="8558"/>
                    <a:pt x="3437" y="8462"/>
                    <a:pt x="3684" y="8462"/>
                  </a:cubicBezTo>
                  <a:cubicBezTo>
                    <a:pt x="4178" y="8462"/>
                    <a:pt x="4654" y="8848"/>
                    <a:pt x="4654" y="9431"/>
                  </a:cubicBezTo>
                  <a:lnTo>
                    <a:pt x="4086" y="15286"/>
                  </a:lnTo>
                  <a:lnTo>
                    <a:pt x="4120" y="15638"/>
                  </a:lnTo>
                  <a:lnTo>
                    <a:pt x="9942" y="15071"/>
                  </a:lnTo>
                  <a:cubicBezTo>
                    <a:pt x="10475" y="15071"/>
                    <a:pt x="10906" y="15502"/>
                    <a:pt x="10906" y="16035"/>
                  </a:cubicBezTo>
                  <a:cubicBezTo>
                    <a:pt x="10906" y="16308"/>
                    <a:pt x="10804" y="16569"/>
                    <a:pt x="10600" y="16750"/>
                  </a:cubicBezTo>
                  <a:cubicBezTo>
                    <a:pt x="10293" y="17034"/>
                    <a:pt x="9851" y="17545"/>
                    <a:pt x="9851" y="18146"/>
                  </a:cubicBezTo>
                  <a:cubicBezTo>
                    <a:pt x="9851" y="19077"/>
                    <a:pt x="10600" y="19723"/>
                    <a:pt x="11655" y="19723"/>
                  </a:cubicBezTo>
                  <a:cubicBezTo>
                    <a:pt x="12711" y="19723"/>
                    <a:pt x="13459" y="19077"/>
                    <a:pt x="13459" y="18146"/>
                  </a:cubicBezTo>
                  <a:cubicBezTo>
                    <a:pt x="13459" y="17545"/>
                    <a:pt x="13017" y="17034"/>
                    <a:pt x="12699" y="16750"/>
                  </a:cubicBezTo>
                  <a:cubicBezTo>
                    <a:pt x="12506" y="16569"/>
                    <a:pt x="12393" y="16308"/>
                    <a:pt x="12404" y="16035"/>
                  </a:cubicBezTo>
                  <a:cubicBezTo>
                    <a:pt x="12404" y="15502"/>
                    <a:pt x="12835" y="15071"/>
                    <a:pt x="13369" y="15071"/>
                  </a:cubicBezTo>
                  <a:lnTo>
                    <a:pt x="19179" y="15627"/>
                  </a:lnTo>
                  <a:lnTo>
                    <a:pt x="19179" y="15627"/>
                  </a:lnTo>
                  <a:lnTo>
                    <a:pt x="19145" y="15275"/>
                  </a:lnTo>
                  <a:lnTo>
                    <a:pt x="18577" y="9431"/>
                  </a:lnTo>
                  <a:cubicBezTo>
                    <a:pt x="18577" y="8898"/>
                    <a:pt x="19009" y="8455"/>
                    <a:pt x="19542" y="8455"/>
                  </a:cubicBezTo>
                  <a:cubicBezTo>
                    <a:pt x="19814" y="8455"/>
                    <a:pt x="20064" y="8569"/>
                    <a:pt x="20245" y="8762"/>
                  </a:cubicBezTo>
                  <a:cubicBezTo>
                    <a:pt x="20529" y="9079"/>
                    <a:pt x="21051" y="9510"/>
                    <a:pt x="21653" y="9510"/>
                  </a:cubicBezTo>
                  <a:cubicBezTo>
                    <a:pt x="22572" y="9510"/>
                    <a:pt x="23230" y="8773"/>
                    <a:pt x="23230" y="7718"/>
                  </a:cubicBezTo>
                  <a:cubicBezTo>
                    <a:pt x="23230" y="6662"/>
                    <a:pt x="22572" y="5913"/>
                    <a:pt x="21653" y="5913"/>
                  </a:cubicBezTo>
                  <a:cubicBezTo>
                    <a:pt x="21051" y="5913"/>
                    <a:pt x="20541" y="6356"/>
                    <a:pt x="20245" y="6662"/>
                  </a:cubicBezTo>
                  <a:cubicBezTo>
                    <a:pt x="20064" y="6866"/>
                    <a:pt x="19814" y="6969"/>
                    <a:pt x="19542" y="6969"/>
                  </a:cubicBezTo>
                  <a:cubicBezTo>
                    <a:pt x="19009" y="6969"/>
                    <a:pt x="18577" y="6537"/>
                    <a:pt x="18577" y="6004"/>
                  </a:cubicBezTo>
                  <a:lnTo>
                    <a:pt x="19099" y="557"/>
                  </a:lnTo>
                  <a:lnTo>
                    <a:pt x="13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6"/>
          <p:cNvSpPr txBox="1"/>
          <p:nvPr>
            <p:ph type="title"/>
          </p:nvPr>
        </p:nvSpPr>
        <p:spPr>
          <a:xfrm>
            <a:off x="720000" y="579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latin typeface="Times New Roman" panose="02020603050405020304" charset="0"/>
                <a:cs typeface="Times New Roman" panose="02020603050405020304" charset="0"/>
              </a:rPr>
              <a:t>Definiție</a:t>
            </a:r>
            <a:endParaRPr lang="ro-RO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0" name="Google Shape;530;p16"/>
          <p:cNvSpPr txBox="1"/>
          <p:nvPr>
            <p:ph type="body" idx="4294967295"/>
          </p:nvPr>
        </p:nvSpPr>
        <p:spPr>
          <a:xfrm>
            <a:off x="1116600" y="1476450"/>
            <a:ext cx="6910800" cy="28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ro-RO" altLang="en-GB">
                <a:latin typeface="Times New Roman" panose="02020603050405020304" charset="0"/>
                <a:cs typeface="Times New Roman" panose="02020603050405020304" charset="0"/>
              </a:rPr>
              <a:t>Metoda Jigsaw este o metodă de învățare în grupuri mici, în care fiecare membru devine expert pe o parte a unui subiect și apoi împărtașește cunoștințele cu restul colegilor.</a:t>
            </a:r>
            <a:endParaRPr lang="ro-RO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" name="Picture 0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495" y="2355850"/>
            <a:ext cx="2310765" cy="2215515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99610" y="2355850"/>
            <a:ext cx="3225800" cy="2215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7"/>
          <p:cNvSpPr txBox="1"/>
          <p:nvPr>
            <p:ph type="title"/>
          </p:nvPr>
        </p:nvSpPr>
        <p:spPr>
          <a:xfrm>
            <a:off x="720000" y="579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latin typeface="Times New Roman" panose="02020603050405020304" charset="0"/>
                <a:cs typeface="Times New Roman" panose="02020603050405020304" charset="0"/>
              </a:rPr>
              <a:t>Beneficii</a:t>
            </a:r>
            <a:endParaRPr lang="ro-RO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6" name="Google Shape;536;p17"/>
          <p:cNvSpPr txBox="1"/>
          <p:nvPr/>
        </p:nvSpPr>
        <p:spPr>
          <a:xfrm>
            <a:off x="720000" y="2631299"/>
            <a:ext cx="1800000" cy="861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 sz="2200" b="1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rPr>
              <a:t>Jigsaw</a:t>
            </a:r>
            <a:endParaRPr lang="ro-RO" altLang="en-GB" sz="2200" b="1">
              <a:solidFill>
                <a:schemeClr val="dk1"/>
              </a:solidFill>
              <a:latin typeface="Times New Roman" panose="02020603050405020304" charset="0"/>
              <a:ea typeface="Barlow" panose="00000500000000000000"/>
              <a:cs typeface="Times New Roman" panose="02020603050405020304" charset="0"/>
              <a:sym typeface="Barlow" panose="00000500000000000000"/>
            </a:endParaRPr>
          </a:p>
        </p:txBody>
      </p:sp>
      <p:sp>
        <p:nvSpPr>
          <p:cNvPr id="538" name="Google Shape;538;p17"/>
          <p:cNvSpPr txBox="1"/>
          <p:nvPr/>
        </p:nvSpPr>
        <p:spPr>
          <a:xfrm>
            <a:off x="4032250" y="1521460"/>
            <a:ext cx="2336165" cy="52324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200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rPr>
              <a:t>Responsabilizare</a:t>
            </a:r>
            <a:endParaRPr lang="ro-RO" sz="2200">
              <a:solidFill>
                <a:schemeClr val="dk1"/>
              </a:solidFill>
              <a:latin typeface="Times New Roman" panose="02020603050405020304" charset="0"/>
              <a:ea typeface="Barlow" panose="00000500000000000000"/>
              <a:cs typeface="Times New Roman" panose="02020603050405020304" charset="0"/>
              <a:sym typeface="Barlow" panose="00000500000000000000"/>
            </a:endParaRPr>
          </a:p>
        </p:txBody>
      </p:sp>
      <p:sp>
        <p:nvSpPr>
          <p:cNvPr id="540" name="Google Shape;540;p17"/>
          <p:cNvSpPr/>
          <p:nvPr/>
        </p:nvSpPr>
        <p:spPr>
          <a:xfrm>
            <a:off x="2952000" y="1521599"/>
            <a:ext cx="648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DFD45E"/>
              </a:solidFill>
              <a:latin typeface="Times New Roman" panose="02020603050405020304" charset="0"/>
              <a:ea typeface="Raleway"/>
              <a:cs typeface="Times New Roman" panose="02020603050405020304" charset="0"/>
              <a:sym typeface="Raleway"/>
            </a:endParaRPr>
          </a:p>
        </p:txBody>
      </p:sp>
      <p:sp>
        <p:nvSpPr>
          <p:cNvPr id="542" name="Google Shape;542;p17"/>
          <p:cNvSpPr txBox="1"/>
          <p:nvPr/>
        </p:nvSpPr>
        <p:spPr>
          <a:xfrm>
            <a:off x="4032250" y="2374265"/>
            <a:ext cx="3528060" cy="52324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200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rPr>
              <a:t>Dezvoltare abilități sociale</a:t>
            </a:r>
            <a:endParaRPr lang="ro-RO" sz="2200">
              <a:solidFill>
                <a:schemeClr val="dk1"/>
              </a:solidFill>
              <a:latin typeface="Times New Roman" panose="02020603050405020304" charset="0"/>
              <a:ea typeface="Barlow" panose="00000500000000000000"/>
              <a:cs typeface="Times New Roman" panose="02020603050405020304" charset="0"/>
              <a:sym typeface="Barlow" panose="00000500000000000000"/>
            </a:endParaRPr>
          </a:p>
        </p:txBody>
      </p:sp>
      <p:sp>
        <p:nvSpPr>
          <p:cNvPr id="544" name="Google Shape;544;p17"/>
          <p:cNvSpPr/>
          <p:nvPr/>
        </p:nvSpPr>
        <p:spPr>
          <a:xfrm>
            <a:off x="2952000" y="2374499"/>
            <a:ext cx="648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FD45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6" name="Google Shape;546;p17"/>
          <p:cNvSpPr txBox="1"/>
          <p:nvPr/>
        </p:nvSpPr>
        <p:spPr>
          <a:xfrm>
            <a:off x="4032250" y="4080510"/>
            <a:ext cx="1800225" cy="52324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200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rPr>
              <a:t>Colaborare</a:t>
            </a:r>
            <a:endParaRPr lang="ro-RO" sz="2200">
              <a:solidFill>
                <a:schemeClr val="dk1"/>
              </a:solidFill>
              <a:latin typeface="Times New Roman" panose="02020603050405020304" charset="0"/>
              <a:ea typeface="Barlow" panose="00000500000000000000"/>
              <a:cs typeface="Times New Roman" panose="02020603050405020304" charset="0"/>
              <a:sym typeface="Barlow" panose="00000500000000000000"/>
            </a:endParaRPr>
          </a:p>
        </p:txBody>
      </p:sp>
      <p:sp>
        <p:nvSpPr>
          <p:cNvPr id="548" name="Google Shape;548;p17"/>
          <p:cNvSpPr/>
          <p:nvPr/>
        </p:nvSpPr>
        <p:spPr>
          <a:xfrm>
            <a:off x="2952000" y="4080898"/>
            <a:ext cx="648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FD45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0" name="Google Shape;550;p17"/>
          <p:cNvSpPr txBox="1"/>
          <p:nvPr/>
        </p:nvSpPr>
        <p:spPr>
          <a:xfrm>
            <a:off x="4032250" y="3227705"/>
            <a:ext cx="2141855" cy="52324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200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rPr>
              <a:t>Învățare activă</a:t>
            </a:r>
            <a:endParaRPr lang="ro-RO" sz="2200">
              <a:solidFill>
                <a:schemeClr val="dk1"/>
              </a:solidFill>
              <a:latin typeface="Times New Roman" panose="02020603050405020304" charset="0"/>
              <a:ea typeface="Barlow" panose="00000500000000000000"/>
              <a:cs typeface="Times New Roman" panose="02020603050405020304" charset="0"/>
              <a:sym typeface="Barlow" panose="00000500000000000000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2952000" y="3227398"/>
            <a:ext cx="648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FD45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53" name="Google Shape;553;p17"/>
          <p:cNvCxnSpPr>
            <a:stCxn id="540" idx="3"/>
            <a:endCxn id="538" idx="1"/>
          </p:cNvCxnSpPr>
          <p:nvPr/>
        </p:nvCxnSpPr>
        <p:spPr>
          <a:xfrm>
            <a:off x="3600000" y="1782599"/>
            <a:ext cx="432435" cy="6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7"/>
          <p:cNvCxnSpPr>
            <a:stCxn id="544" idx="3"/>
            <a:endCxn id="542" idx="1"/>
          </p:cNvCxnSpPr>
          <p:nvPr/>
        </p:nvCxnSpPr>
        <p:spPr>
          <a:xfrm>
            <a:off x="3600000" y="2635499"/>
            <a:ext cx="432435" cy="6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17"/>
          <p:cNvCxnSpPr>
            <a:stCxn id="552" idx="3"/>
            <a:endCxn id="550" idx="1"/>
          </p:cNvCxnSpPr>
          <p:nvPr/>
        </p:nvCxnSpPr>
        <p:spPr>
          <a:xfrm>
            <a:off x="3600000" y="3488398"/>
            <a:ext cx="432435" cy="6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17"/>
          <p:cNvCxnSpPr>
            <a:stCxn id="548" idx="3"/>
            <a:endCxn id="546" idx="1"/>
          </p:cNvCxnSpPr>
          <p:nvPr/>
        </p:nvCxnSpPr>
        <p:spPr>
          <a:xfrm>
            <a:off x="3600000" y="4341898"/>
            <a:ext cx="4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17"/>
          <p:cNvCxnSpPr>
            <a:stCxn id="536" idx="3"/>
            <a:endCxn id="540" idx="1"/>
          </p:cNvCxnSpPr>
          <p:nvPr/>
        </p:nvCxnSpPr>
        <p:spPr>
          <a:xfrm rot="10800000" flipH="1">
            <a:off x="2520000" y="1782749"/>
            <a:ext cx="432000" cy="1279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7"/>
          <p:cNvCxnSpPr>
            <a:stCxn id="536" idx="3"/>
            <a:endCxn id="544" idx="1"/>
          </p:cNvCxnSpPr>
          <p:nvPr/>
        </p:nvCxnSpPr>
        <p:spPr>
          <a:xfrm rot="10800000" flipH="1">
            <a:off x="2520000" y="2635649"/>
            <a:ext cx="432000" cy="426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7"/>
          <p:cNvCxnSpPr>
            <a:stCxn id="536" idx="3"/>
            <a:endCxn id="552" idx="1"/>
          </p:cNvCxnSpPr>
          <p:nvPr/>
        </p:nvCxnSpPr>
        <p:spPr>
          <a:xfrm>
            <a:off x="2520000" y="3062249"/>
            <a:ext cx="432000" cy="426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7"/>
          <p:cNvCxnSpPr>
            <a:stCxn id="536" idx="3"/>
            <a:endCxn id="548" idx="1"/>
          </p:cNvCxnSpPr>
          <p:nvPr/>
        </p:nvCxnSpPr>
        <p:spPr>
          <a:xfrm>
            <a:off x="2520000" y="3062249"/>
            <a:ext cx="432000" cy="1279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5" name="Google Shape;565;p17"/>
          <p:cNvGrpSpPr/>
          <p:nvPr/>
        </p:nvGrpSpPr>
        <p:grpSpPr>
          <a:xfrm>
            <a:off x="3062300" y="3276598"/>
            <a:ext cx="427400" cy="423600"/>
            <a:chOff x="6973513" y="3992675"/>
            <a:chExt cx="427400" cy="423600"/>
          </a:xfrm>
        </p:grpSpPr>
        <p:sp>
          <p:nvSpPr>
            <p:cNvPr id="566" name="Google Shape;566;p17"/>
            <p:cNvSpPr/>
            <p:nvPr/>
          </p:nvSpPr>
          <p:spPr>
            <a:xfrm>
              <a:off x="7292738" y="4013225"/>
              <a:ext cx="108175" cy="101125"/>
            </a:xfrm>
            <a:custGeom>
              <a:avLst/>
              <a:gdLst/>
              <a:ahLst/>
              <a:cxnLst/>
              <a:rect l="l" t="t" r="r" b="b"/>
              <a:pathLst>
                <a:path w="4327" h="4045" extrusionOk="0">
                  <a:moveTo>
                    <a:pt x="3599" y="588"/>
                  </a:moveTo>
                  <a:cubicBezTo>
                    <a:pt x="3520" y="742"/>
                    <a:pt x="3366" y="982"/>
                    <a:pt x="3092" y="1320"/>
                  </a:cubicBezTo>
                  <a:cubicBezTo>
                    <a:pt x="2602" y="1913"/>
                    <a:pt x="2056" y="2459"/>
                    <a:pt x="1463" y="2949"/>
                  </a:cubicBezTo>
                  <a:cubicBezTo>
                    <a:pt x="1125" y="3224"/>
                    <a:pt x="884" y="3377"/>
                    <a:pt x="731" y="3457"/>
                  </a:cubicBezTo>
                  <a:lnTo>
                    <a:pt x="731" y="3457"/>
                  </a:lnTo>
                  <a:cubicBezTo>
                    <a:pt x="781" y="3361"/>
                    <a:pt x="839" y="3267"/>
                    <a:pt x="902" y="3177"/>
                  </a:cubicBezTo>
                  <a:cubicBezTo>
                    <a:pt x="1062" y="2940"/>
                    <a:pt x="1242" y="2721"/>
                    <a:pt x="1445" y="2521"/>
                  </a:cubicBezTo>
                  <a:lnTo>
                    <a:pt x="2663" y="1302"/>
                  </a:lnTo>
                  <a:cubicBezTo>
                    <a:pt x="2864" y="1100"/>
                    <a:pt x="3084" y="919"/>
                    <a:pt x="3319" y="758"/>
                  </a:cubicBezTo>
                  <a:cubicBezTo>
                    <a:pt x="3410" y="697"/>
                    <a:pt x="3504" y="641"/>
                    <a:pt x="3599" y="588"/>
                  </a:cubicBezTo>
                  <a:close/>
                  <a:moveTo>
                    <a:pt x="3814" y="1"/>
                  </a:moveTo>
                  <a:cubicBezTo>
                    <a:pt x="3577" y="1"/>
                    <a:pt x="3286" y="171"/>
                    <a:pt x="3035" y="339"/>
                  </a:cubicBezTo>
                  <a:cubicBezTo>
                    <a:pt x="2773" y="518"/>
                    <a:pt x="2529" y="720"/>
                    <a:pt x="2307" y="944"/>
                  </a:cubicBezTo>
                  <a:lnTo>
                    <a:pt x="1087" y="2164"/>
                  </a:lnTo>
                  <a:cubicBezTo>
                    <a:pt x="863" y="2387"/>
                    <a:pt x="660" y="2631"/>
                    <a:pt x="483" y="2893"/>
                  </a:cubicBezTo>
                  <a:cubicBezTo>
                    <a:pt x="243" y="3249"/>
                    <a:pt x="0" y="3690"/>
                    <a:pt x="248" y="3938"/>
                  </a:cubicBezTo>
                  <a:cubicBezTo>
                    <a:pt x="314" y="4005"/>
                    <a:pt x="403" y="4045"/>
                    <a:pt x="498" y="4045"/>
                  </a:cubicBezTo>
                  <a:cubicBezTo>
                    <a:pt x="502" y="4045"/>
                    <a:pt x="506" y="4044"/>
                    <a:pt x="510" y="4044"/>
                  </a:cubicBezTo>
                  <a:lnTo>
                    <a:pt x="510" y="4043"/>
                  </a:lnTo>
                  <a:cubicBezTo>
                    <a:pt x="734" y="4043"/>
                    <a:pt x="1107" y="3883"/>
                    <a:pt x="1779" y="3338"/>
                  </a:cubicBezTo>
                  <a:cubicBezTo>
                    <a:pt x="2399" y="2826"/>
                    <a:pt x="2970" y="2257"/>
                    <a:pt x="3482" y="1635"/>
                  </a:cubicBezTo>
                  <a:cubicBezTo>
                    <a:pt x="4326" y="594"/>
                    <a:pt x="4245" y="270"/>
                    <a:pt x="4080" y="106"/>
                  </a:cubicBezTo>
                  <a:cubicBezTo>
                    <a:pt x="4006" y="31"/>
                    <a:pt x="3915" y="1"/>
                    <a:pt x="3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7046188" y="4280850"/>
              <a:ext cx="286625" cy="51225"/>
            </a:xfrm>
            <a:custGeom>
              <a:avLst/>
              <a:gdLst/>
              <a:ahLst/>
              <a:cxnLst/>
              <a:rect l="l" t="t" r="r" b="b"/>
              <a:pathLst>
                <a:path w="11465" h="2049" extrusionOk="0">
                  <a:moveTo>
                    <a:pt x="1025" y="0"/>
                  </a:moveTo>
                  <a:cubicBezTo>
                    <a:pt x="459" y="0"/>
                    <a:pt x="0" y="459"/>
                    <a:pt x="0" y="1025"/>
                  </a:cubicBezTo>
                  <a:cubicBezTo>
                    <a:pt x="0" y="1589"/>
                    <a:pt x="459" y="2048"/>
                    <a:pt x="1025" y="2048"/>
                  </a:cubicBezTo>
                  <a:lnTo>
                    <a:pt x="10441" y="2048"/>
                  </a:lnTo>
                  <a:cubicBezTo>
                    <a:pt x="11005" y="2048"/>
                    <a:pt x="11464" y="1589"/>
                    <a:pt x="11464" y="1025"/>
                  </a:cubicBezTo>
                  <a:cubicBezTo>
                    <a:pt x="11464" y="459"/>
                    <a:pt x="11005" y="0"/>
                    <a:pt x="10441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7070363" y="4208625"/>
              <a:ext cx="238250" cy="207650"/>
            </a:xfrm>
            <a:custGeom>
              <a:avLst/>
              <a:gdLst/>
              <a:ahLst/>
              <a:cxnLst/>
              <a:rect l="l" t="t" r="r" b="b"/>
              <a:pathLst>
                <a:path w="9530" h="8306" extrusionOk="0">
                  <a:moveTo>
                    <a:pt x="4765" y="1"/>
                  </a:moveTo>
                  <a:cubicBezTo>
                    <a:pt x="3275" y="1"/>
                    <a:pt x="1784" y="73"/>
                    <a:pt x="299" y="218"/>
                  </a:cubicBezTo>
                  <a:cubicBezTo>
                    <a:pt x="69" y="2060"/>
                    <a:pt x="0" y="3918"/>
                    <a:pt x="96" y="5771"/>
                  </a:cubicBezTo>
                  <a:cubicBezTo>
                    <a:pt x="165" y="7117"/>
                    <a:pt x="1244" y="8191"/>
                    <a:pt x="2591" y="8254"/>
                  </a:cubicBezTo>
                  <a:cubicBezTo>
                    <a:pt x="3315" y="8289"/>
                    <a:pt x="4040" y="8306"/>
                    <a:pt x="4765" y="8306"/>
                  </a:cubicBezTo>
                  <a:cubicBezTo>
                    <a:pt x="5490" y="8306"/>
                    <a:pt x="6215" y="8289"/>
                    <a:pt x="6940" y="8254"/>
                  </a:cubicBezTo>
                  <a:cubicBezTo>
                    <a:pt x="8286" y="8191"/>
                    <a:pt x="9365" y="7117"/>
                    <a:pt x="9436" y="5771"/>
                  </a:cubicBezTo>
                  <a:cubicBezTo>
                    <a:pt x="9530" y="3916"/>
                    <a:pt x="9463" y="2058"/>
                    <a:pt x="9232" y="218"/>
                  </a:cubicBezTo>
                  <a:cubicBezTo>
                    <a:pt x="7746" y="73"/>
                    <a:pt x="6255" y="1"/>
                    <a:pt x="4765" y="1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7070363" y="4208625"/>
              <a:ext cx="119150" cy="207175"/>
            </a:xfrm>
            <a:custGeom>
              <a:avLst/>
              <a:gdLst/>
              <a:ahLst/>
              <a:cxnLst/>
              <a:rect l="l" t="t" r="r" b="b"/>
              <a:pathLst>
                <a:path w="4766" h="8287" extrusionOk="0">
                  <a:moveTo>
                    <a:pt x="4765" y="1"/>
                  </a:moveTo>
                  <a:cubicBezTo>
                    <a:pt x="3276" y="1"/>
                    <a:pt x="1786" y="73"/>
                    <a:pt x="299" y="218"/>
                  </a:cubicBezTo>
                  <a:cubicBezTo>
                    <a:pt x="69" y="2058"/>
                    <a:pt x="0" y="3918"/>
                    <a:pt x="96" y="5771"/>
                  </a:cubicBezTo>
                  <a:cubicBezTo>
                    <a:pt x="165" y="7117"/>
                    <a:pt x="1244" y="8191"/>
                    <a:pt x="2591" y="8254"/>
                  </a:cubicBezTo>
                  <a:cubicBezTo>
                    <a:pt x="2883" y="8269"/>
                    <a:pt x="3176" y="8280"/>
                    <a:pt x="3471" y="8287"/>
                  </a:cubicBezTo>
                  <a:cubicBezTo>
                    <a:pt x="2882" y="8059"/>
                    <a:pt x="2431" y="7056"/>
                    <a:pt x="2401" y="5827"/>
                  </a:cubicBezTo>
                  <a:cubicBezTo>
                    <a:pt x="2352" y="3958"/>
                    <a:pt x="2386" y="2089"/>
                    <a:pt x="2504" y="220"/>
                  </a:cubicBezTo>
                  <a:cubicBezTo>
                    <a:pt x="3249" y="75"/>
                    <a:pt x="4006" y="1"/>
                    <a:pt x="4765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7158263" y="4334100"/>
              <a:ext cx="62250" cy="27875"/>
            </a:xfrm>
            <a:custGeom>
              <a:avLst/>
              <a:gdLst/>
              <a:ahLst/>
              <a:cxnLst/>
              <a:rect l="l" t="t" r="r" b="b"/>
              <a:pathLst>
                <a:path w="2490" h="1115" extrusionOk="0">
                  <a:moveTo>
                    <a:pt x="289" y="0"/>
                  </a:moveTo>
                  <a:cubicBezTo>
                    <a:pt x="253" y="0"/>
                    <a:pt x="216" y="8"/>
                    <a:pt x="181" y="25"/>
                  </a:cubicBezTo>
                  <a:cubicBezTo>
                    <a:pt x="52" y="86"/>
                    <a:pt x="0" y="240"/>
                    <a:pt x="63" y="367"/>
                  </a:cubicBezTo>
                  <a:cubicBezTo>
                    <a:pt x="282" y="822"/>
                    <a:pt x="743" y="1113"/>
                    <a:pt x="1249" y="1115"/>
                  </a:cubicBezTo>
                  <a:cubicBezTo>
                    <a:pt x="1755" y="1113"/>
                    <a:pt x="2216" y="822"/>
                    <a:pt x="2435" y="367"/>
                  </a:cubicBezTo>
                  <a:cubicBezTo>
                    <a:pt x="2489" y="240"/>
                    <a:pt x="2435" y="94"/>
                    <a:pt x="2312" y="36"/>
                  </a:cubicBezTo>
                  <a:cubicBezTo>
                    <a:pt x="2277" y="19"/>
                    <a:pt x="2241" y="11"/>
                    <a:pt x="2205" y="11"/>
                  </a:cubicBezTo>
                  <a:cubicBezTo>
                    <a:pt x="2113" y="11"/>
                    <a:pt x="2024" y="63"/>
                    <a:pt x="1979" y="150"/>
                  </a:cubicBezTo>
                  <a:cubicBezTo>
                    <a:pt x="1846" y="432"/>
                    <a:pt x="1562" y="612"/>
                    <a:pt x="1249" y="612"/>
                  </a:cubicBezTo>
                  <a:cubicBezTo>
                    <a:pt x="936" y="612"/>
                    <a:pt x="653" y="432"/>
                    <a:pt x="519" y="150"/>
                  </a:cubicBezTo>
                  <a:cubicBezTo>
                    <a:pt x="477" y="56"/>
                    <a:pt x="385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7124363" y="4281650"/>
              <a:ext cx="21250" cy="31675"/>
            </a:xfrm>
            <a:custGeom>
              <a:avLst/>
              <a:gdLst/>
              <a:ahLst/>
              <a:cxnLst/>
              <a:rect l="l" t="t" r="r" b="b"/>
              <a:pathLst>
                <a:path w="850" h="1267" extrusionOk="0">
                  <a:moveTo>
                    <a:pt x="425" y="1"/>
                  </a:moveTo>
                  <a:cubicBezTo>
                    <a:pt x="192" y="1"/>
                    <a:pt x="0" y="285"/>
                    <a:pt x="0" y="634"/>
                  </a:cubicBezTo>
                  <a:cubicBezTo>
                    <a:pt x="0" y="982"/>
                    <a:pt x="192" y="1266"/>
                    <a:pt x="425" y="1266"/>
                  </a:cubicBezTo>
                  <a:cubicBezTo>
                    <a:pt x="660" y="1266"/>
                    <a:pt x="850" y="982"/>
                    <a:pt x="850" y="634"/>
                  </a:cubicBezTo>
                  <a:cubicBezTo>
                    <a:pt x="850" y="285"/>
                    <a:pt x="660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7233363" y="4281650"/>
              <a:ext cx="21250" cy="31675"/>
            </a:xfrm>
            <a:custGeom>
              <a:avLst/>
              <a:gdLst/>
              <a:ahLst/>
              <a:cxnLst/>
              <a:rect l="l" t="t" r="r" b="b"/>
              <a:pathLst>
                <a:path w="850" h="1267" extrusionOk="0">
                  <a:moveTo>
                    <a:pt x="425" y="1"/>
                  </a:moveTo>
                  <a:cubicBezTo>
                    <a:pt x="190" y="1"/>
                    <a:pt x="0" y="285"/>
                    <a:pt x="0" y="634"/>
                  </a:cubicBezTo>
                  <a:cubicBezTo>
                    <a:pt x="0" y="982"/>
                    <a:pt x="190" y="1266"/>
                    <a:pt x="425" y="1266"/>
                  </a:cubicBezTo>
                  <a:cubicBezTo>
                    <a:pt x="658" y="1266"/>
                    <a:pt x="850" y="982"/>
                    <a:pt x="850" y="634"/>
                  </a:cubicBezTo>
                  <a:cubicBezTo>
                    <a:pt x="850" y="285"/>
                    <a:pt x="658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7027313" y="4127425"/>
              <a:ext cx="323300" cy="158950"/>
            </a:xfrm>
            <a:custGeom>
              <a:avLst/>
              <a:gdLst/>
              <a:ahLst/>
              <a:cxnLst/>
              <a:rect l="l" t="t" r="r" b="b"/>
              <a:pathLst>
                <a:path w="12932" h="6358" extrusionOk="0">
                  <a:moveTo>
                    <a:pt x="8110" y="1"/>
                  </a:moveTo>
                  <a:cubicBezTo>
                    <a:pt x="7707" y="1"/>
                    <a:pt x="7338" y="463"/>
                    <a:pt x="6953" y="973"/>
                  </a:cubicBezTo>
                  <a:lnTo>
                    <a:pt x="6941" y="964"/>
                  </a:lnTo>
                  <a:cubicBezTo>
                    <a:pt x="6686" y="803"/>
                    <a:pt x="6415" y="664"/>
                    <a:pt x="6135" y="550"/>
                  </a:cubicBezTo>
                  <a:cubicBezTo>
                    <a:pt x="6028" y="507"/>
                    <a:pt x="5914" y="463"/>
                    <a:pt x="5797" y="425"/>
                  </a:cubicBezTo>
                  <a:cubicBezTo>
                    <a:pt x="5492" y="327"/>
                    <a:pt x="5154" y="256"/>
                    <a:pt x="4815" y="256"/>
                  </a:cubicBezTo>
                  <a:cubicBezTo>
                    <a:pt x="4774" y="256"/>
                    <a:pt x="4733" y="257"/>
                    <a:pt x="4692" y="259"/>
                  </a:cubicBezTo>
                  <a:lnTo>
                    <a:pt x="4681" y="259"/>
                  </a:lnTo>
                  <a:cubicBezTo>
                    <a:pt x="4634" y="263"/>
                    <a:pt x="4587" y="266"/>
                    <a:pt x="4539" y="272"/>
                  </a:cubicBezTo>
                  <a:cubicBezTo>
                    <a:pt x="4002" y="340"/>
                    <a:pt x="3486" y="624"/>
                    <a:pt x="3132" y="1309"/>
                  </a:cubicBezTo>
                  <a:cubicBezTo>
                    <a:pt x="3132" y="1309"/>
                    <a:pt x="2678" y="1086"/>
                    <a:pt x="2160" y="1086"/>
                  </a:cubicBezTo>
                  <a:cubicBezTo>
                    <a:pt x="1191" y="1086"/>
                    <a:pt x="0" y="1868"/>
                    <a:pt x="1144" y="6358"/>
                  </a:cubicBezTo>
                  <a:lnTo>
                    <a:pt x="1802" y="6137"/>
                  </a:lnTo>
                  <a:cubicBezTo>
                    <a:pt x="3309" y="6137"/>
                    <a:pt x="3600" y="4149"/>
                    <a:pt x="3600" y="4149"/>
                  </a:cubicBezTo>
                  <a:cubicBezTo>
                    <a:pt x="4398" y="4948"/>
                    <a:pt x="5708" y="5349"/>
                    <a:pt x="6997" y="5349"/>
                  </a:cubicBezTo>
                  <a:cubicBezTo>
                    <a:pt x="7687" y="5349"/>
                    <a:pt x="8371" y="5234"/>
                    <a:pt x="8967" y="5004"/>
                  </a:cubicBezTo>
                  <a:lnTo>
                    <a:pt x="8965" y="5004"/>
                  </a:lnTo>
                  <a:cubicBezTo>
                    <a:pt x="10675" y="4342"/>
                    <a:pt x="12931" y="1532"/>
                    <a:pt x="12349" y="765"/>
                  </a:cubicBezTo>
                  <a:cubicBezTo>
                    <a:pt x="12242" y="624"/>
                    <a:pt x="12110" y="567"/>
                    <a:pt x="11966" y="567"/>
                  </a:cubicBezTo>
                  <a:cubicBezTo>
                    <a:pt x="11345" y="567"/>
                    <a:pt x="10497" y="1632"/>
                    <a:pt x="10446" y="1696"/>
                  </a:cubicBezTo>
                  <a:lnTo>
                    <a:pt x="10446" y="1696"/>
                  </a:lnTo>
                  <a:cubicBezTo>
                    <a:pt x="10446" y="1694"/>
                    <a:pt x="10447" y="1692"/>
                    <a:pt x="10448" y="1691"/>
                  </a:cubicBezTo>
                  <a:lnTo>
                    <a:pt x="10449" y="1687"/>
                  </a:lnTo>
                  <a:cubicBezTo>
                    <a:pt x="10516" y="1544"/>
                    <a:pt x="11122" y="190"/>
                    <a:pt x="10348" y="19"/>
                  </a:cubicBezTo>
                  <a:cubicBezTo>
                    <a:pt x="10290" y="6"/>
                    <a:pt x="10231" y="1"/>
                    <a:pt x="10171" y="1"/>
                  </a:cubicBezTo>
                  <a:cubicBezTo>
                    <a:pt x="9133" y="1"/>
                    <a:pt x="8555" y="1403"/>
                    <a:pt x="8503" y="1533"/>
                  </a:cubicBezTo>
                  <a:lnTo>
                    <a:pt x="8501" y="1539"/>
                  </a:lnTo>
                  <a:cubicBezTo>
                    <a:pt x="8521" y="1466"/>
                    <a:pt x="8759" y="548"/>
                    <a:pt x="8468" y="165"/>
                  </a:cubicBezTo>
                  <a:cubicBezTo>
                    <a:pt x="8391" y="64"/>
                    <a:pt x="8277" y="1"/>
                    <a:pt x="8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7288388" y="4141600"/>
              <a:ext cx="47700" cy="28600"/>
            </a:xfrm>
            <a:custGeom>
              <a:avLst/>
              <a:gdLst/>
              <a:ahLst/>
              <a:cxnLst/>
              <a:rect l="l" t="t" r="r" b="b"/>
              <a:pathLst>
                <a:path w="1908" h="1144" extrusionOk="0">
                  <a:moveTo>
                    <a:pt x="1524" y="1"/>
                  </a:moveTo>
                  <a:cubicBezTo>
                    <a:pt x="893" y="1"/>
                    <a:pt x="29" y="1097"/>
                    <a:pt x="3" y="1131"/>
                  </a:cubicBezTo>
                  <a:cubicBezTo>
                    <a:pt x="3" y="1131"/>
                    <a:pt x="5" y="1127"/>
                    <a:pt x="6" y="1124"/>
                  </a:cubicBezTo>
                  <a:lnTo>
                    <a:pt x="6" y="1124"/>
                  </a:lnTo>
                  <a:lnTo>
                    <a:pt x="1" y="1133"/>
                  </a:lnTo>
                  <a:cubicBezTo>
                    <a:pt x="32" y="1140"/>
                    <a:pt x="64" y="1144"/>
                    <a:pt x="98" y="1144"/>
                  </a:cubicBezTo>
                  <a:cubicBezTo>
                    <a:pt x="647" y="1144"/>
                    <a:pt x="1448" y="158"/>
                    <a:pt x="1805" y="158"/>
                  </a:cubicBezTo>
                  <a:cubicBezTo>
                    <a:pt x="1845" y="158"/>
                    <a:pt x="1880" y="170"/>
                    <a:pt x="1908" y="198"/>
                  </a:cubicBezTo>
                  <a:cubicBezTo>
                    <a:pt x="1801" y="58"/>
                    <a:pt x="1669" y="1"/>
                    <a:pt x="1524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7239763" y="4127425"/>
              <a:ext cx="46300" cy="41400"/>
            </a:xfrm>
            <a:custGeom>
              <a:avLst/>
              <a:gdLst/>
              <a:ahLst/>
              <a:cxnLst/>
              <a:rect l="l" t="t" r="r" b="b"/>
              <a:pathLst>
                <a:path w="1852" h="1656" extrusionOk="0">
                  <a:moveTo>
                    <a:pt x="1824" y="14"/>
                  </a:moveTo>
                  <a:cubicBezTo>
                    <a:pt x="1833" y="15"/>
                    <a:pt x="1841" y="17"/>
                    <a:pt x="1850" y="19"/>
                  </a:cubicBezTo>
                  <a:lnTo>
                    <a:pt x="1852" y="19"/>
                  </a:lnTo>
                  <a:cubicBezTo>
                    <a:pt x="1843" y="17"/>
                    <a:pt x="1833" y="15"/>
                    <a:pt x="1824" y="14"/>
                  </a:cubicBezTo>
                  <a:close/>
                  <a:moveTo>
                    <a:pt x="1673" y="1"/>
                  </a:moveTo>
                  <a:cubicBezTo>
                    <a:pt x="634" y="1"/>
                    <a:pt x="55" y="1403"/>
                    <a:pt x="5" y="1533"/>
                  </a:cubicBezTo>
                  <a:lnTo>
                    <a:pt x="1" y="1539"/>
                  </a:lnTo>
                  <a:lnTo>
                    <a:pt x="1" y="1542"/>
                  </a:lnTo>
                  <a:lnTo>
                    <a:pt x="1" y="1544"/>
                  </a:lnTo>
                  <a:lnTo>
                    <a:pt x="64" y="1582"/>
                  </a:lnTo>
                  <a:cubicBezTo>
                    <a:pt x="145" y="1632"/>
                    <a:pt x="234" y="1656"/>
                    <a:pt x="322" y="1656"/>
                  </a:cubicBezTo>
                  <a:cubicBezTo>
                    <a:pt x="516" y="1656"/>
                    <a:pt x="702" y="1540"/>
                    <a:pt x="778" y="1344"/>
                  </a:cubicBezTo>
                  <a:cubicBezTo>
                    <a:pt x="995" y="785"/>
                    <a:pt x="1370" y="10"/>
                    <a:pt x="1780" y="10"/>
                  </a:cubicBezTo>
                  <a:cubicBezTo>
                    <a:pt x="1795" y="10"/>
                    <a:pt x="1809" y="11"/>
                    <a:pt x="1824" y="14"/>
                  </a:cubicBezTo>
                  <a:lnTo>
                    <a:pt x="1824" y="14"/>
                  </a:lnTo>
                  <a:cubicBezTo>
                    <a:pt x="1774" y="4"/>
                    <a:pt x="1724" y="1"/>
                    <a:pt x="1673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7027313" y="4134200"/>
              <a:ext cx="113525" cy="152175"/>
            </a:xfrm>
            <a:custGeom>
              <a:avLst/>
              <a:gdLst/>
              <a:ahLst/>
              <a:cxnLst/>
              <a:rect l="l" t="t" r="r" b="b"/>
              <a:pathLst>
                <a:path w="4541" h="6087" extrusionOk="0">
                  <a:moveTo>
                    <a:pt x="4539" y="1"/>
                  </a:moveTo>
                  <a:cubicBezTo>
                    <a:pt x="4002" y="69"/>
                    <a:pt x="3486" y="353"/>
                    <a:pt x="3132" y="1038"/>
                  </a:cubicBezTo>
                  <a:cubicBezTo>
                    <a:pt x="3132" y="1038"/>
                    <a:pt x="2678" y="815"/>
                    <a:pt x="2160" y="815"/>
                  </a:cubicBezTo>
                  <a:cubicBezTo>
                    <a:pt x="1191" y="815"/>
                    <a:pt x="0" y="1597"/>
                    <a:pt x="1144" y="6087"/>
                  </a:cubicBezTo>
                  <a:lnTo>
                    <a:pt x="1802" y="5866"/>
                  </a:lnTo>
                  <a:cubicBezTo>
                    <a:pt x="3309" y="5866"/>
                    <a:pt x="3600" y="3878"/>
                    <a:pt x="3600" y="3878"/>
                  </a:cubicBezTo>
                  <a:cubicBezTo>
                    <a:pt x="2814" y="3093"/>
                    <a:pt x="3288" y="223"/>
                    <a:pt x="4540" y="2"/>
                  </a:cubicBezTo>
                  <a:lnTo>
                    <a:pt x="4539" y="1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7168838" y="4127425"/>
              <a:ext cx="70200" cy="62050"/>
            </a:xfrm>
            <a:custGeom>
              <a:avLst/>
              <a:gdLst/>
              <a:ahLst/>
              <a:cxnLst/>
              <a:rect l="l" t="t" r="r" b="b"/>
              <a:pathLst>
                <a:path w="2808" h="2482" extrusionOk="0">
                  <a:moveTo>
                    <a:pt x="2800" y="158"/>
                  </a:moveTo>
                  <a:lnTo>
                    <a:pt x="2800" y="158"/>
                  </a:lnTo>
                  <a:cubicBezTo>
                    <a:pt x="2802" y="160"/>
                    <a:pt x="2804" y="163"/>
                    <a:pt x="2805" y="165"/>
                  </a:cubicBezTo>
                  <a:lnTo>
                    <a:pt x="2807" y="165"/>
                  </a:lnTo>
                  <a:cubicBezTo>
                    <a:pt x="2805" y="163"/>
                    <a:pt x="2803" y="160"/>
                    <a:pt x="2800" y="158"/>
                  </a:cubicBezTo>
                  <a:close/>
                  <a:moveTo>
                    <a:pt x="2449" y="1"/>
                  </a:moveTo>
                  <a:cubicBezTo>
                    <a:pt x="2073" y="1"/>
                    <a:pt x="1730" y="398"/>
                    <a:pt x="1374" y="865"/>
                  </a:cubicBezTo>
                  <a:cubicBezTo>
                    <a:pt x="1358" y="884"/>
                    <a:pt x="1343" y="904"/>
                    <a:pt x="1329" y="924"/>
                  </a:cubicBezTo>
                  <a:cubicBezTo>
                    <a:pt x="1316" y="940"/>
                    <a:pt x="1303" y="957"/>
                    <a:pt x="1292" y="973"/>
                  </a:cubicBezTo>
                  <a:cubicBezTo>
                    <a:pt x="898" y="1492"/>
                    <a:pt x="486" y="2063"/>
                    <a:pt x="0" y="2244"/>
                  </a:cubicBezTo>
                  <a:cubicBezTo>
                    <a:pt x="0" y="2244"/>
                    <a:pt x="49" y="2482"/>
                    <a:pt x="443" y="2482"/>
                  </a:cubicBezTo>
                  <a:cubicBezTo>
                    <a:pt x="598" y="2482"/>
                    <a:pt x="806" y="2445"/>
                    <a:pt x="1085" y="2343"/>
                  </a:cubicBezTo>
                  <a:cubicBezTo>
                    <a:pt x="1988" y="2014"/>
                    <a:pt x="2311" y="109"/>
                    <a:pt x="2694" y="109"/>
                  </a:cubicBezTo>
                  <a:cubicBezTo>
                    <a:pt x="2729" y="109"/>
                    <a:pt x="2764" y="124"/>
                    <a:pt x="2800" y="158"/>
                  </a:cubicBezTo>
                  <a:lnTo>
                    <a:pt x="2800" y="158"/>
                  </a:lnTo>
                  <a:cubicBezTo>
                    <a:pt x="2724" y="61"/>
                    <a:pt x="2610" y="1"/>
                    <a:pt x="2449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7022088" y="3992675"/>
              <a:ext cx="117250" cy="101775"/>
            </a:xfrm>
            <a:custGeom>
              <a:avLst/>
              <a:gdLst/>
              <a:ahLst/>
              <a:cxnLst/>
              <a:rect l="l" t="t" r="r" b="b"/>
              <a:pathLst>
                <a:path w="4690" h="4071" extrusionOk="0">
                  <a:moveTo>
                    <a:pt x="2748" y="0"/>
                  </a:moveTo>
                  <a:cubicBezTo>
                    <a:pt x="2638" y="0"/>
                    <a:pt x="2540" y="71"/>
                    <a:pt x="2508" y="176"/>
                  </a:cubicBezTo>
                  <a:lnTo>
                    <a:pt x="1649" y="2918"/>
                  </a:lnTo>
                  <a:lnTo>
                    <a:pt x="1349" y="1802"/>
                  </a:lnTo>
                  <a:cubicBezTo>
                    <a:pt x="1318" y="1692"/>
                    <a:pt x="1219" y="1616"/>
                    <a:pt x="1105" y="1616"/>
                  </a:cubicBezTo>
                  <a:lnTo>
                    <a:pt x="252" y="1616"/>
                  </a:lnTo>
                  <a:cubicBezTo>
                    <a:pt x="113" y="1616"/>
                    <a:pt x="1" y="1728"/>
                    <a:pt x="1" y="1868"/>
                  </a:cubicBezTo>
                  <a:cubicBezTo>
                    <a:pt x="1" y="2007"/>
                    <a:pt x="113" y="2121"/>
                    <a:pt x="252" y="2121"/>
                  </a:cubicBezTo>
                  <a:lnTo>
                    <a:pt x="914" y="2121"/>
                  </a:lnTo>
                  <a:lnTo>
                    <a:pt x="1387" y="3885"/>
                  </a:lnTo>
                  <a:cubicBezTo>
                    <a:pt x="1416" y="3993"/>
                    <a:pt x="1514" y="4069"/>
                    <a:pt x="1626" y="4071"/>
                  </a:cubicBezTo>
                  <a:lnTo>
                    <a:pt x="1631" y="4071"/>
                  </a:lnTo>
                  <a:cubicBezTo>
                    <a:pt x="1741" y="4071"/>
                    <a:pt x="1839" y="3999"/>
                    <a:pt x="1873" y="3894"/>
                  </a:cubicBezTo>
                  <a:lnTo>
                    <a:pt x="2933" y="503"/>
                  </a:lnTo>
                  <a:lnTo>
                    <a:pt x="4438" y="503"/>
                  </a:lnTo>
                  <a:cubicBezTo>
                    <a:pt x="4578" y="503"/>
                    <a:pt x="4690" y="391"/>
                    <a:pt x="4690" y="252"/>
                  </a:cubicBezTo>
                  <a:cubicBezTo>
                    <a:pt x="4690" y="112"/>
                    <a:pt x="4578" y="0"/>
                    <a:pt x="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7091138" y="4026225"/>
              <a:ext cx="49825" cy="80475"/>
            </a:xfrm>
            <a:custGeom>
              <a:avLst/>
              <a:gdLst/>
              <a:ahLst/>
              <a:cxnLst/>
              <a:rect l="l" t="t" r="r" b="b"/>
              <a:pathLst>
                <a:path w="1993" h="3219" extrusionOk="0">
                  <a:moveTo>
                    <a:pt x="943" y="0"/>
                  </a:moveTo>
                  <a:cubicBezTo>
                    <a:pt x="503" y="0"/>
                    <a:pt x="116" y="312"/>
                    <a:pt x="28" y="751"/>
                  </a:cubicBezTo>
                  <a:cubicBezTo>
                    <a:pt x="1" y="889"/>
                    <a:pt x="89" y="1021"/>
                    <a:pt x="227" y="1048"/>
                  </a:cubicBezTo>
                  <a:cubicBezTo>
                    <a:pt x="243" y="1051"/>
                    <a:pt x="260" y="1053"/>
                    <a:pt x="276" y="1053"/>
                  </a:cubicBezTo>
                  <a:cubicBezTo>
                    <a:pt x="393" y="1053"/>
                    <a:pt x="499" y="970"/>
                    <a:pt x="523" y="849"/>
                  </a:cubicBezTo>
                  <a:cubicBezTo>
                    <a:pt x="563" y="647"/>
                    <a:pt x="742" y="503"/>
                    <a:pt x="946" y="503"/>
                  </a:cubicBezTo>
                  <a:cubicBezTo>
                    <a:pt x="957" y="503"/>
                    <a:pt x="968" y="503"/>
                    <a:pt x="979" y="504"/>
                  </a:cubicBezTo>
                  <a:cubicBezTo>
                    <a:pt x="1196" y="522"/>
                    <a:pt x="1366" y="701"/>
                    <a:pt x="1373" y="918"/>
                  </a:cubicBezTo>
                  <a:lnTo>
                    <a:pt x="1364" y="990"/>
                  </a:lnTo>
                  <a:cubicBezTo>
                    <a:pt x="1329" y="1127"/>
                    <a:pt x="1248" y="1288"/>
                    <a:pt x="1121" y="1469"/>
                  </a:cubicBezTo>
                  <a:cubicBezTo>
                    <a:pt x="700" y="2073"/>
                    <a:pt x="449" y="2402"/>
                    <a:pt x="313" y="2579"/>
                  </a:cubicBezTo>
                  <a:cubicBezTo>
                    <a:pt x="147" y="2796"/>
                    <a:pt x="84" y="2877"/>
                    <a:pt x="129" y="3020"/>
                  </a:cubicBezTo>
                  <a:cubicBezTo>
                    <a:pt x="154" y="3103"/>
                    <a:pt x="219" y="3168"/>
                    <a:pt x="301" y="3194"/>
                  </a:cubicBezTo>
                  <a:cubicBezTo>
                    <a:pt x="335" y="3206"/>
                    <a:pt x="373" y="3219"/>
                    <a:pt x="883" y="3219"/>
                  </a:cubicBezTo>
                  <a:cubicBezTo>
                    <a:pt x="1084" y="3219"/>
                    <a:pt x="1360" y="3215"/>
                    <a:pt x="1741" y="3212"/>
                  </a:cubicBezTo>
                  <a:cubicBezTo>
                    <a:pt x="1881" y="3210"/>
                    <a:pt x="1993" y="3098"/>
                    <a:pt x="1991" y="2959"/>
                  </a:cubicBezTo>
                  <a:cubicBezTo>
                    <a:pt x="1991" y="2819"/>
                    <a:pt x="1877" y="2707"/>
                    <a:pt x="1738" y="2707"/>
                  </a:cubicBezTo>
                  <a:lnTo>
                    <a:pt x="1734" y="2707"/>
                  </a:lnTo>
                  <a:cubicBezTo>
                    <a:pt x="1425" y="2711"/>
                    <a:pt x="1096" y="2713"/>
                    <a:pt x="843" y="2713"/>
                  </a:cubicBezTo>
                  <a:cubicBezTo>
                    <a:pt x="993" y="2514"/>
                    <a:pt x="1217" y="2212"/>
                    <a:pt x="1535" y="1758"/>
                  </a:cubicBezTo>
                  <a:cubicBezTo>
                    <a:pt x="1702" y="1520"/>
                    <a:pt x="1810" y="1296"/>
                    <a:pt x="1857" y="1093"/>
                  </a:cubicBezTo>
                  <a:cubicBezTo>
                    <a:pt x="1859" y="1084"/>
                    <a:pt x="1861" y="1075"/>
                    <a:pt x="1861" y="1068"/>
                  </a:cubicBezTo>
                  <a:lnTo>
                    <a:pt x="1875" y="965"/>
                  </a:lnTo>
                  <a:cubicBezTo>
                    <a:pt x="1875" y="954"/>
                    <a:pt x="1877" y="943"/>
                    <a:pt x="1877" y="932"/>
                  </a:cubicBezTo>
                  <a:cubicBezTo>
                    <a:pt x="1875" y="453"/>
                    <a:pt x="1512" y="52"/>
                    <a:pt x="1035" y="5"/>
                  </a:cubicBezTo>
                  <a:cubicBezTo>
                    <a:pt x="1004" y="2"/>
                    <a:pt x="973" y="0"/>
                    <a:pt x="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7313163" y="4032575"/>
              <a:ext cx="64825" cy="62375"/>
            </a:xfrm>
            <a:custGeom>
              <a:avLst/>
              <a:gdLst/>
              <a:ahLst/>
              <a:cxnLst/>
              <a:rect l="l" t="t" r="r" b="b"/>
              <a:pathLst>
                <a:path w="2593" h="2495" extrusionOk="0">
                  <a:moveTo>
                    <a:pt x="1345" y="0"/>
                  </a:moveTo>
                  <a:cubicBezTo>
                    <a:pt x="841" y="0"/>
                    <a:pt x="387" y="304"/>
                    <a:pt x="194" y="770"/>
                  </a:cubicBezTo>
                  <a:cubicBezTo>
                    <a:pt x="1" y="1237"/>
                    <a:pt x="107" y="1774"/>
                    <a:pt x="465" y="2130"/>
                  </a:cubicBezTo>
                  <a:cubicBezTo>
                    <a:pt x="703" y="2368"/>
                    <a:pt x="1022" y="2494"/>
                    <a:pt x="1346" y="2494"/>
                  </a:cubicBezTo>
                  <a:cubicBezTo>
                    <a:pt x="1507" y="2494"/>
                    <a:pt x="1669" y="2463"/>
                    <a:pt x="1823" y="2399"/>
                  </a:cubicBezTo>
                  <a:cubicBezTo>
                    <a:pt x="2289" y="2207"/>
                    <a:pt x="2593" y="1752"/>
                    <a:pt x="2593" y="1248"/>
                  </a:cubicBezTo>
                  <a:cubicBezTo>
                    <a:pt x="2593" y="559"/>
                    <a:pt x="2034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7309813" y="4035950"/>
              <a:ext cx="64800" cy="59000"/>
            </a:xfrm>
            <a:custGeom>
              <a:avLst/>
              <a:gdLst/>
              <a:ahLst/>
              <a:cxnLst/>
              <a:rect l="l" t="t" r="r" b="b"/>
              <a:pathLst>
                <a:path w="2592" h="2360" extrusionOk="0">
                  <a:moveTo>
                    <a:pt x="914" y="1"/>
                  </a:moveTo>
                  <a:lnTo>
                    <a:pt x="914" y="1"/>
                  </a:lnTo>
                  <a:cubicBezTo>
                    <a:pt x="160" y="386"/>
                    <a:pt x="1" y="1395"/>
                    <a:pt x="599" y="1993"/>
                  </a:cubicBezTo>
                  <a:cubicBezTo>
                    <a:pt x="847" y="2241"/>
                    <a:pt x="1164" y="2359"/>
                    <a:pt x="1479" y="2359"/>
                  </a:cubicBezTo>
                  <a:cubicBezTo>
                    <a:pt x="1925" y="2359"/>
                    <a:pt x="2365" y="2122"/>
                    <a:pt x="2591" y="1678"/>
                  </a:cubicBezTo>
                  <a:lnTo>
                    <a:pt x="2591" y="1678"/>
                  </a:lnTo>
                  <a:cubicBezTo>
                    <a:pt x="2412" y="1770"/>
                    <a:pt x="2218" y="1815"/>
                    <a:pt x="2025" y="1815"/>
                  </a:cubicBezTo>
                  <a:cubicBezTo>
                    <a:pt x="1702" y="1815"/>
                    <a:pt x="1383" y="1689"/>
                    <a:pt x="1143" y="1449"/>
                  </a:cubicBezTo>
                  <a:cubicBezTo>
                    <a:pt x="762" y="1067"/>
                    <a:pt x="670" y="484"/>
                    <a:pt x="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7159688" y="3999000"/>
              <a:ext cx="69350" cy="82400"/>
            </a:xfrm>
            <a:custGeom>
              <a:avLst/>
              <a:gdLst/>
              <a:ahLst/>
              <a:cxnLst/>
              <a:rect l="l" t="t" r="r" b="b"/>
              <a:pathLst>
                <a:path w="2774" h="3296" extrusionOk="0">
                  <a:moveTo>
                    <a:pt x="1389" y="848"/>
                  </a:moveTo>
                  <a:lnTo>
                    <a:pt x="1863" y="2103"/>
                  </a:lnTo>
                  <a:lnTo>
                    <a:pt x="912" y="2103"/>
                  </a:lnTo>
                  <a:lnTo>
                    <a:pt x="1389" y="848"/>
                  </a:lnTo>
                  <a:close/>
                  <a:moveTo>
                    <a:pt x="1391" y="0"/>
                  </a:moveTo>
                  <a:cubicBezTo>
                    <a:pt x="1263" y="0"/>
                    <a:pt x="1147" y="78"/>
                    <a:pt x="1100" y="197"/>
                  </a:cubicBezTo>
                  <a:lnTo>
                    <a:pt x="1098" y="203"/>
                  </a:lnTo>
                  <a:lnTo>
                    <a:pt x="52" y="2949"/>
                  </a:lnTo>
                  <a:cubicBezTo>
                    <a:pt x="1" y="3079"/>
                    <a:pt x="68" y="3225"/>
                    <a:pt x="198" y="3274"/>
                  </a:cubicBezTo>
                  <a:cubicBezTo>
                    <a:pt x="227" y="3286"/>
                    <a:pt x="258" y="3291"/>
                    <a:pt x="288" y="3291"/>
                  </a:cubicBezTo>
                  <a:cubicBezTo>
                    <a:pt x="389" y="3291"/>
                    <a:pt x="484" y="3229"/>
                    <a:pt x="521" y="3129"/>
                  </a:cubicBezTo>
                  <a:lnTo>
                    <a:pt x="720" y="2607"/>
                  </a:lnTo>
                  <a:lnTo>
                    <a:pt x="2054" y="2607"/>
                  </a:lnTo>
                  <a:lnTo>
                    <a:pt x="2251" y="3127"/>
                  </a:lnTo>
                  <a:cubicBezTo>
                    <a:pt x="2288" y="3231"/>
                    <a:pt x="2384" y="3296"/>
                    <a:pt x="2487" y="3296"/>
                  </a:cubicBezTo>
                  <a:cubicBezTo>
                    <a:pt x="2517" y="3296"/>
                    <a:pt x="2547" y="3291"/>
                    <a:pt x="2577" y="3279"/>
                  </a:cubicBezTo>
                  <a:cubicBezTo>
                    <a:pt x="2709" y="3229"/>
                    <a:pt x="2774" y="3080"/>
                    <a:pt x="2721" y="2950"/>
                  </a:cubicBezTo>
                  <a:lnTo>
                    <a:pt x="1684" y="203"/>
                  </a:lnTo>
                  <a:cubicBezTo>
                    <a:pt x="1684" y="201"/>
                    <a:pt x="1684" y="199"/>
                    <a:pt x="1682" y="196"/>
                  </a:cubicBezTo>
                  <a:cubicBezTo>
                    <a:pt x="1633" y="78"/>
                    <a:pt x="1519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6984638" y="4002900"/>
              <a:ext cx="28850" cy="27575"/>
            </a:xfrm>
            <a:custGeom>
              <a:avLst/>
              <a:gdLst/>
              <a:ahLst/>
              <a:cxnLst/>
              <a:rect l="l" t="t" r="r" b="b"/>
              <a:pathLst>
                <a:path w="1154" h="1103" extrusionOk="0">
                  <a:moveTo>
                    <a:pt x="277" y="1"/>
                  </a:moveTo>
                  <a:cubicBezTo>
                    <a:pt x="213" y="1"/>
                    <a:pt x="148" y="25"/>
                    <a:pt x="100" y="74"/>
                  </a:cubicBezTo>
                  <a:cubicBezTo>
                    <a:pt x="0" y="172"/>
                    <a:pt x="0" y="332"/>
                    <a:pt x="100" y="430"/>
                  </a:cubicBezTo>
                  <a:lnTo>
                    <a:pt x="221" y="551"/>
                  </a:lnTo>
                  <a:lnTo>
                    <a:pt x="100" y="672"/>
                  </a:lnTo>
                  <a:cubicBezTo>
                    <a:pt x="0" y="772"/>
                    <a:pt x="0" y="931"/>
                    <a:pt x="100" y="1028"/>
                  </a:cubicBezTo>
                  <a:cubicBezTo>
                    <a:pt x="148" y="1078"/>
                    <a:pt x="213" y="1103"/>
                    <a:pt x="277" y="1103"/>
                  </a:cubicBezTo>
                  <a:cubicBezTo>
                    <a:pt x="341" y="1103"/>
                    <a:pt x="406" y="1078"/>
                    <a:pt x="456" y="1028"/>
                  </a:cubicBezTo>
                  <a:lnTo>
                    <a:pt x="577" y="907"/>
                  </a:lnTo>
                  <a:lnTo>
                    <a:pt x="698" y="1028"/>
                  </a:lnTo>
                  <a:cubicBezTo>
                    <a:pt x="747" y="1078"/>
                    <a:pt x="811" y="1103"/>
                    <a:pt x="876" y="1103"/>
                  </a:cubicBezTo>
                  <a:cubicBezTo>
                    <a:pt x="941" y="1103"/>
                    <a:pt x="1005" y="1078"/>
                    <a:pt x="1054" y="1028"/>
                  </a:cubicBezTo>
                  <a:cubicBezTo>
                    <a:pt x="1153" y="931"/>
                    <a:pt x="1153" y="772"/>
                    <a:pt x="1054" y="672"/>
                  </a:cubicBezTo>
                  <a:lnTo>
                    <a:pt x="933" y="551"/>
                  </a:lnTo>
                  <a:lnTo>
                    <a:pt x="1054" y="430"/>
                  </a:lnTo>
                  <a:cubicBezTo>
                    <a:pt x="1148" y="331"/>
                    <a:pt x="1148" y="175"/>
                    <a:pt x="1050" y="78"/>
                  </a:cubicBezTo>
                  <a:cubicBezTo>
                    <a:pt x="1001" y="28"/>
                    <a:pt x="937" y="3"/>
                    <a:pt x="872" y="3"/>
                  </a:cubicBezTo>
                  <a:cubicBezTo>
                    <a:pt x="810" y="3"/>
                    <a:pt x="747" y="27"/>
                    <a:pt x="698" y="74"/>
                  </a:cubicBezTo>
                  <a:lnTo>
                    <a:pt x="577" y="195"/>
                  </a:lnTo>
                  <a:lnTo>
                    <a:pt x="456" y="74"/>
                  </a:lnTo>
                  <a:cubicBezTo>
                    <a:pt x="406" y="25"/>
                    <a:pt x="341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7368438" y="4113575"/>
              <a:ext cx="29075" cy="27775"/>
            </a:xfrm>
            <a:custGeom>
              <a:avLst/>
              <a:gdLst/>
              <a:ahLst/>
              <a:cxnLst/>
              <a:rect l="l" t="t" r="r" b="b"/>
              <a:pathLst>
                <a:path w="1163" h="1111" extrusionOk="0">
                  <a:moveTo>
                    <a:pt x="885" y="0"/>
                  </a:moveTo>
                  <a:cubicBezTo>
                    <a:pt x="819" y="0"/>
                    <a:pt x="753" y="26"/>
                    <a:pt x="703" y="77"/>
                  </a:cubicBezTo>
                  <a:lnTo>
                    <a:pt x="582" y="198"/>
                  </a:lnTo>
                  <a:lnTo>
                    <a:pt x="461" y="77"/>
                  </a:lnTo>
                  <a:cubicBezTo>
                    <a:pt x="412" y="31"/>
                    <a:pt x="349" y="8"/>
                    <a:pt x="286" y="8"/>
                  </a:cubicBezTo>
                  <a:cubicBezTo>
                    <a:pt x="222" y="8"/>
                    <a:pt x="157" y="32"/>
                    <a:pt x="109" y="81"/>
                  </a:cubicBezTo>
                  <a:cubicBezTo>
                    <a:pt x="11" y="179"/>
                    <a:pt x="9" y="336"/>
                    <a:pt x="105" y="433"/>
                  </a:cubicBezTo>
                  <a:lnTo>
                    <a:pt x="226" y="556"/>
                  </a:lnTo>
                  <a:lnTo>
                    <a:pt x="105" y="676"/>
                  </a:lnTo>
                  <a:cubicBezTo>
                    <a:pt x="2" y="775"/>
                    <a:pt x="0" y="936"/>
                    <a:pt x="101" y="1037"/>
                  </a:cubicBezTo>
                  <a:cubicBezTo>
                    <a:pt x="151" y="1086"/>
                    <a:pt x="215" y="1111"/>
                    <a:pt x="279" y="1111"/>
                  </a:cubicBezTo>
                  <a:cubicBezTo>
                    <a:pt x="346" y="1111"/>
                    <a:pt x="412" y="1085"/>
                    <a:pt x="461" y="1034"/>
                  </a:cubicBezTo>
                  <a:lnTo>
                    <a:pt x="582" y="912"/>
                  </a:lnTo>
                  <a:lnTo>
                    <a:pt x="703" y="1034"/>
                  </a:lnTo>
                  <a:cubicBezTo>
                    <a:pt x="752" y="1082"/>
                    <a:pt x="817" y="1107"/>
                    <a:pt x="881" y="1107"/>
                  </a:cubicBezTo>
                  <a:cubicBezTo>
                    <a:pt x="946" y="1107"/>
                    <a:pt x="1011" y="1082"/>
                    <a:pt x="1059" y="1034"/>
                  </a:cubicBezTo>
                  <a:cubicBezTo>
                    <a:pt x="1159" y="934"/>
                    <a:pt x="1159" y="775"/>
                    <a:pt x="1059" y="676"/>
                  </a:cubicBezTo>
                  <a:lnTo>
                    <a:pt x="938" y="556"/>
                  </a:lnTo>
                  <a:lnTo>
                    <a:pt x="1059" y="433"/>
                  </a:lnTo>
                  <a:cubicBezTo>
                    <a:pt x="1161" y="336"/>
                    <a:pt x="1163" y="173"/>
                    <a:pt x="1063" y="74"/>
                  </a:cubicBezTo>
                  <a:cubicBezTo>
                    <a:pt x="1014" y="25"/>
                    <a:pt x="950" y="0"/>
                    <a:pt x="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7240138" y="4081075"/>
              <a:ext cx="28950" cy="27675"/>
            </a:xfrm>
            <a:custGeom>
              <a:avLst/>
              <a:gdLst/>
              <a:ahLst/>
              <a:cxnLst/>
              <a:rect l="l" t="t" r="r" b="b"/>
              <a:pathLst>
                <a:path w="1158" h="1107" extrusionOk="0">
                  <a:moveTo>
                    <a:pt x="278" y="1"/>
                  </a:moveTo>
                  <a:cubicBezTo>
                    <a:pt x="213" y="1"/>
                    <a:pt x="149" y="25"/>
                    <a:pt x="100" y="74"/>
                  </a:cubicBezTo>
                  <a:cubicBezTo>
                    <a:pt x="0" y="173"/>
                    <a:pt x="2" y="336"/>
                    <a:pt x="103" y="434"/>
                  </a:cubicBezTo>
                  <a:lnTo>
                    <a:pt x="225" y="555"/>
                  </a:lnTo>
                  <a:lnTo>
                    <a:pt x="103" y="676"/>
                  </a:lnTo>
                  <a:cubicBezTo>
                    <a:pt x="6" y="775"/>
                    <a:pt x="6" y="934"/>
                    <a:pt x="103" y="1032"/>
                  </a:cubicBezTo>
                  <a:cubicBezTo>
                    <a:pt x="153" y="1082"/>
                    <a:pt x="218" y="1107"/>
                    <a:pt x="282" y="1107"/>
                  </a:cubicBezTo>
                  <a:cubicBezTo>
                    <a:pt x="347" y="1107"/>
                    <a:pt x="411" y="1082"/>
                    <a:pt x="460" y="1032"/>
                  </a:cubicBezTo>
                  <a:lnTo>
                    <a:pt x="581" y="911"/>
                  </a:lnTo>
                  <a:lnTo>
                    <a:pt x="704" y="1032"/>
                  </a:lnTo>
                  <a:cubicBezTo>
                    <a:pt x="752" y="1082"/>
                    <a:pt x="817" y="1107"/>
                    <a:pt x="881" y="1107"/>
                  </a:cubicBezTo>
                  <a:cubicBezTo>
                    <a:pt x="945" y="1107"/>
                    <a:pt x="1010" y="1082"/>
                    <a:pt x="1060" y="1032"/>
                  </a:cubicBezTo>
                  <a:cubicBezTo>
                    <a:pt x="1157" y="934"/>
                    <a:pt x="1157" y="775"/>
                    <a:pt x="1060" y="676"/>
                  </a:cubicBezTo>
                  <a:lnTo>
                    <a:pt x="939" y="555"/>
                  </a:lnTo>
                  <a:lnTo>
                    <a:pt x="1060" y="434"/>
                  </a:lnTo>
                  <a:cubicBezTo>
                    <a:pt x="1154" y="334"/>
                    <a:pt x="1152" y="179"/>
                    <a:pt x="1056" y="81"/>
                  </a:cubicBezTo>
                  <a:cubicBezTo>
                    <a:pt x="1007" y="32"/>
                    <a:pt x="942" y="7"/>
                    <a:pt x="877" y="7"/>
                  </a:cubicBezTo>
                  <a:cubicBezTo>
                    <a:pt x="814" y="7"/>
                    <a:pt x="752" y="30"/>
                    <a:pt x="704" y="78"/>
                  </a:cubicBezTo>
                  <a:lnTo>
                    <a:pt x="581" y="199"/>
                  </a:lnTo>
                  <a:lnTo>
                    <a:pt x="460" y="78"/>
                  </a:lnTo>
                  <a:cubicBezTo>
                    <a:pt x="410" y="26"/>
                    <a:pt x="344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6984038" y="4232775"/>
              <a:ext cx="49475" cy="49325"/>
            </a:xfrm>
            <a:custGeom>
              <a:avLst/>
              <a:gdLst/>
              <a:ahLst/>
              <a:cxnLst/>
              <a:rect l="l" t="t" r="r" b="b"/>
              <a:pathLst>
                <a:path w="1979" h="1973" extrusionOk="0">
                  <a:moveTo>
                    <a:pt x="989" y="0"/>
                  </a:moveTo>
                  <a:cubicBezTo>
                    <a:pt x="854" y="0"/>
                    <a:pt x="742" y="109"/>
                    <a:pt x="738" y="244"/>
                  </a:cubicBezTo>
                  <a:lnTo>
                    <a:pt x="738" y="730"/>
                  </a:lnTo>
                  <a:lnTo>
                    <a:pt x="252" y="730"/>
                  </a:lnTo>
                  <a:cubicBezTo>
                    <a:pt x="113" y="730"/>
                    <a:pt x="1" y="842"/>
                    <a:pt x="1" y="982"/>
                  </a:cubicBezTo>
                  <a:cubicBezTo>
                    <a:pt x="1" y="1121"/>
                    <a:pt x="113" y="1235"/>
                    <a:pt x="252" y="1235"/>
                  </a:cubicBezTo>
                  <a:lnTo>
                    <a:pt x="738" y="1235"/>
                  </a:lnTo>
                  <a:lnTo>
                    <a:pt x="738" y="1719"/>
                  </a:lnTo>
                  <a:cubicBezTo>
                    <a:pt x="738" y="1858"/>
                    <a:pt x="850" y="1972"/>
                    <a:pt x="989" y="1972"/>
                  </a:cubicBezTo>
                  <a:cubicBezTo>
                    <a:pt x="1129" y="1972"/>
                    <a:pt x="1241" y="1858"/>
                    <a:pt x="1241" y="1719"/>
                  </a:cubicBezTo>
                  <a:lnTo>
                    <a:pt x="1241" y="1235"/>
                  </a:lnTo>
                  <a:lnTo>
                    <a:pt x="1727" y="1235"/>
                  </a:lnTo>
                  <a:cubicBezTo>
                    <a:pt x="1866" y="1235"/>
                    <a:pt x="1978" y="1121"/>
                    <a:pt x="1978" y="982"/>
                  </a:cubicBezTo>
                  <a:cubicBezTo>
                    <a:pt x="1978" y="842"/>
                    <a:pt x="1866" y="730"/>
                    <a:pt x="1727" y="730"/>
                  </a:cubicBezTo>
                  <a:lnTo>
                    <a:pt x="1243" y="730"/>
                  </a:lnTo>
                  <a:lnTo>
                    <a:pt x="1243" y="244"/>
                  </a:lnTo>
                  <a:cubicBezTo>
                    <a:pt x="1237" y="109"/>
                    <a:pt x="1127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6980338" y="4088975"/>
              <a:ext cx="74400" cy="71625"/>
            </a:xfrm>
            <a:custGeom>
              <a:avLst/>
              <a:gdLst/>
              <a:ahLst/>
              <a:cxnLst/>
              <a:rect l="l" t="t" r="r" b="b"/>
              <a:pathLst>
                <a:path w="2976" h="2865" extrusionOk="0">
                  <a:moveTo>
                    <a:pt x="1544" y="0"/>
                  </a:moveTo>
                  <a:cubicBezTo>
                    <a:pt x="966" y="0"/>
                    <a:pt x="443" y="349"/>
                    <a:pt x="221" y="884"/>
                  </a:cubicBezTo>
                  <a:cubicBezTo>
                    <a:pt x="1" y="1419"/>
                    <a:pt x="122" y="2036"/>
                    <a:pt x="532" y="2446"/>
                  </a:cubicBezTo>
                  <a:cubicBezTo>
                    <a:pt x="806" y="2719"/>
                    <a:pt x="1172" y="2865"/>
                    <a:pt x="1544" y="2865"/>
                  </a:cubicBezTo>
                  <a:cubicBezTo>
                    <a:pt x="1728" y="2865"/>
                    <a:pt x="1915" y="2829"/>
                    <a:pt x="2092" y="2755"/>
                  </a:cubicBezTo>
                  <a:cubicBezTo>
                    <a:pt x="2627" y="2535"/>
                    <a:pt x="2976" y="2012"/>
                    <a:pt x="2976" y="1432"/>
                  </a:cubicBezTo>
                  <a:cubicBezTo>
                    <a:pt x="2976" y="642"/>
                    <a:pt x="2336" y="0"/>
                    <a:pt x="1544" y="0"/>
                  </a:cubicBezTo>
                  <a:close/>
                </a:path>
              </a:pathLst>
            </a:custGeom>
            <a:solidFill>
              <a:srgbClr val="F6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6973513" y="4082675"/>
              <a:ext cx="87550" cy="84225"/>
            </a:xfrm>
            <a:custGeom>
              <a:avLst/>
              <a:gdLst/>
              <a:ahLst/>
              <a:cxnLst/>
              <a:rect l="l" t="t" r="r" b="b"/>
              <a:pathLst>
                <a:path w="3502" h="3369" extrusionOk="0">
                  <a:moveTo>
                    <a:pt x="1817" y="504"/>
                  </a:moveTo>
                  <a:cubicBezTo>
                    <a:pt x="2470" y="505"/>
                    <a:pt x="2998" y="1033"/>
                    <a:pt x="2998" y="1684"/>
                  </a:cubicBezTo>
                  <a:cubicBezTo>
                    <a:pt x="2998" y="2161"/>
                    <a:pt x="2710" y="2591"/>
                    <a:pt x="2269" y="2774"/>
                  </a:cubicBezTo>
                  <a:cubicBezTo>
                    <a:pt x="2123" y="2835"/>
                    <a:pt x="1969" y="2864"/>
                    <a:pt x="1816" y="2864"/>
                  </a:cubicBezTo>
                  <a:cubicBezTo>
                    <a:pt x="1509" y="2864"/>
                    <a:pt x="1208" y="2745"/>
                    <a:pt x="982" y="2519"/>
                  </a:cubicBezTo>
                  <a:cubicBezTo>
                    <a:pt x="646" y="2181"/>
                    <a:pt x="545" y="1673"/>
                    <a:pt x="727" y="1232"/>
                  </a:cubicBezTo>
                  <a:cubicBezTo>
                    <a:pt x="910" y="791"/>
                    <a:pt x="1340" y="504"/>
                    <a:pt x="1817" y="504"/>
                  </a:cubicBezTo>
                  <a:close/>
                  <a:moveTo>
                    <a:pt x="1818" y="0"/>
                  </a:moveTo>
                  <a:cubicBezTo>
                    <a:pt x="1380" y="0"/>
                    <a:pt x="949" y="172"/>
                    <a:pt x="626" y="494"/>
                  </a:cubicBezTo>
                  <a:cubicBezTo>
                    <a:pt x="145" y="975"/>
                    <a:pt x="1" y="1700"/>
                    <a:pt x="261" y="2329"/>
                  </a:cubicBezTo>
                  <a:cubicBezTo>
                    <a:pt x="523" y="2958"/>
                    <a:pt x="1136" y="3369"/>
                    <a:pt x="1817" y="3369"/>
                  </a:cubicBezTo>
                  <a:cubicBezTo>
                    <a:pt x="2746" y="3367"/>
                    <a:pt x="3500" y="2615"/>
                    <a:pt x="3502" y="1684"/>
                  </a:cubicBezTo>
                  <a:cubicBezTo>
                    <a:pt x="3502" y="1002"/>
                    <a:pt x="3092" y="390"/>
                    <a:pt x="2463" y="129"/>
                  </a:cubicBezTo>
                  <a:cubicBezTo>
                    <a:pt x="2254" y="42"/>
                    <a:pt x="2035" y="0"/>
                    <a:pt x="1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7012563" y="4100275"/>
              <a:ext cx="22125" cy="30825"/>
            </a:xfrm>
            <a:custGeom>
              <a:avLst/>
              <a:gdLst/>
              <a:ahLst/>
              <a:cxnLst/>
              <a:rect l="l" t="t" r="r" b="b"/>
              <a:pathLst>
                <a:path w="885" h="1233" extrusionOk="0">
                  <a:moveTo>
                    <a:pt x="255" y="0"/>
                  </a:moveTo>
                  <a:cubicBezTo>
                    <a:pt x="114" y="0"/>
                    <a:pt x="0" y="118"/>
                    <a:pt x="4" y="260"/>
                  </a:cubicBezTo>
                  <a:lnTo>
                    <a:pt x="4" y="980"/>
                  </a:lnTo>
                  <a:cubicBezTo>
                    <a:pt x="4" y="1119"/>
                    <a:pt x="116" y="1233"/>
                    <a:pt x="255" y="1233"/>
                  </a:cubicBezTo>
                  <a:lnTo>
                    <a:pt x="633" y="1233"/>
                  </a:lnTo>
                  <a:cubicBezTo>
                    <a:pt x="772" y="1233"/>
                    <a:pt x="884" y="1119"/>
                    <a:pt x="884" y="980"/>
                  </a:cubicBezTo>
                  <a:cubicBezTo>
                    <a:pt x="884" y="841"/>
                    <a:pt x="772" y="729"/>
                    <a:pt x="633" y="729"/>
                  </a:cubicBezTo>
                  <a:lnTo>
                    <a:pt x="508" y="729"/>
                  </a:lnTo>
                  <a:lnTo>
                    <a:pt x="508" y="260"/>
                  </a:lnTo>
                  <a:cubicBezTo>
                    <a:pt x="512" y="118"/>
                    <a:pt x="398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7261513" y="3992725"/>
              <a:ext cx="38475" cy="73175"/>
            </a:xfrm>
            <a:custGeom>
              <a:avLst/>
              <a:gdLst/>
              <a:ahLst/>
              <a:cxnLst/>
              <a:rect l="l" t="t" r="r" b="b"/>
              <a:pathLst>
                <a:path w="1539" h="2927" extrusionOk="0">
                  <a:moveTo>
                    <a:pt x="889" y="0"/>
                  </a:moveTo>
                  <a:cubicBezTo>
                    <a:pt x="797" y="0"/>
                    <a:pt x="708" y="51"/>
                    <a:pt x="664" y="139"/>
                  </a:cubicBezTo>
                  <a:lnTo>
                    <a:pt x="82" y="1352"/>
                  </a:lnTo>
                  <a:cubicBezTo>
                    <a:pt x="0" y="1518"/>
                    <a:pt x="122" y="1714"/>
                    <a:pt x="308" y="1714"/>
                  </a:cubicBezTo>
                  <a:lnTo>
                    <a:pt x="832" y="1714"/>
                  </a:lnTo>
                  <a:lnTo>
                    <a:pt x="422" y="2565"/>
                  </a:lnTo>
                  <a:cubicBezTo>
                    <a:pt x="342" y="2731"/>
                    <a:pt x="463" y="2925"/>
                    <a:pt x="648" y="2927"/>
                  </a:cubicBezTo>
                  <a:lnTo>
                    <a:pt x="649" y="2927"/>
                  </a:lnTo>
                  <a:cubicBezTo>
                    <a:pt x="747" y="2925"/>
                    <a:pt x="834" y="2871"/>
                    <a:pt x="875" y="2784"/>
                  </a:cubicBezTo>
                  <a:lnTo>
                    <a:pt x="1459" y="1571"/>
                  </a:lnTo>
                  <a:cubicBezTo>
                    <a:pt x="1539" y="1403"/>
                    <a:pt x="1418" y="1209"/>
                    <a:pt x="1231" y="1209"/>
                  </a:cubicBezTo>
                  <a:lnTo>
                    <a:pt x="709" y="1209"/>
                  </a:lnTo>
                  <a:lnTo>
                    <a:pt x="1118" y="358"/>
                  </a:lnTo>
                  <a:cubicBezTo>
                    <a:pt x="1175" y="233"/>
                    <a:pt x="1121" y="85"/>
                    <a:pt x="998" y="25"/>
                  </a:cubicBezTo>
                  <a:cubicBezTo>
                    <a:pt x="963" y="8"/>
                    <a:pt x="926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7348138" y="4170625"/>
              <a:ext cx="52350" cy="74600"/>
            </a:xfrm>
            <a:custGeom>
              <a:avLst/>
              <a:gdLst/>
              <a:ahLst/>
              <a:cxnLst/>
              <a:rect l="l" t="t" r="r" b="b"/>
              <a:pathLst>
                <a:path w="2094" h="2984" extrusionOk="0">
                  <a:moveTo>
                    <a:pt x="971" y="503"/>
                  </a:moveTo>
                  <a:lnTo>
                    <a:pt x="971" y="505"/>
                  </a:lnTo>
                  <a:cubicBezTo>
                    <a:pt x="975" y="505"/>
                    <a:pt x="978" y="505"/>
                    <a:pt x="981" y="505"/>
                  </a:cubicBezTo>
                  <a:cubicBezTo>
                    <a:pt x="1156" y="505"/>
                    <a:pt x="1298" y="647"/>
                    <a:pt x="1298" y="823"/>
                  </a:cubicBezTo>
                  <a:cubicBezTo>
                    <a:pt x="1298" y="999"/>
                    <a:pt x="1156" y="1141"/>
                    <a:pt x="981" y="1141"/>
                  </a:cubicBezTo>
                  <a:cubicBezTo>
                    <a:pt x="978" y="1141"/>
                    <a:pt x="975" y="1141"/>
                    <a:pt x="971" y="1141"/>
                  </a:cubicBezTo>
                  <a:lnTo>
                    <a:pt x="503" y="1141"/>
                  </a:lnTo>
                  <a:lnTo>
                    <a:pt x="503" y="503"/>
                  </a:lnTo>
                  <a:close/>
                  <a:moveTo>
                    <a:pt x="1098" y="1646"/>
                  </a:moveTo>
                  <a:cubicBezTo>
                    <a:pt x="1327" y="1646"/>
                    <a:pt x="1512" y="1832"/>
                    <a:pt x="1512" y="2061"/>
                  </a:cubicBezTo>
                  <a:cubicBezTo>
                    <a:pt x="1512" y="2291"/>
                    <a:pt x="1327" y="2477"/>
                    <a:pt x="1098" y="2477"/>
                  </a:cubicBezTo>
                  <a:lnTo>
                    <a:pt x="1098" y="2475"/>
                  </a:lnTo>
                  <a:cubicBezTo>
                    <a:pt x="989" y="2475"/>
                    <a:pt x="713" y="2477"/>
                    <a:pt x="503" y="2477"/>
                  </a:cubicBezTo>
                  <a:lnTo>
                    <a:pt x="503" y="1646"/>
                  </a:lnTo>
                  <a:close/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2730"/>
                  </a:lnTo>
                  <a:cubicBezTo>
                    <a:pt x="1" y="2869"/>
                    <a:pt x="113" y="2983"/>
                    <a:pt x="252" y="2983"/>
                  </a:cubicBezTo>
                  <a:cubicBezTo>
                    <a:pt x="252" y="2983"/>
                    <a:pt x="913" y="2980"/>
                    <a:pt x="1096" y="2980"/>
                  </a:cubicBezTo>
                  <a:cubicBezTo>
                    <a:pt x="1496" y="2980"/>
                    <a:pt x="1850" y="2721"/>
                    <a:pt x="1971" y="2341"/>
                  </a:cubicBezTo>
                  <a:cubicBezTo>
                    <a:pt x="2094" y="1960"/>
                    <a:pt x="1955" y="1544"/>
                    <a:pt x="1629" y="1313"/>
                  </a:cubicBezTo>
                  <a:lnTo>
                    <a:pt x="1631" y="1313"/>
                  </a:lnTo>
                  <a:cubicBezTo>
                    <a:pt x="2036" y="771"/>
                    <a:pt x="1647" y="1"/>
                    <a:pt x="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7323513" y="4039400"/>
              <a:ext cx="60750" cy="59950"/>
            </a:xfrm>
            <a:custGeom>
              <a:avLst/>
              <a:gdLst/>
              <a:ahLst/>
              <a:cxnLst/>
              <a:rect l="l" t="t" r="r" b="b"/>
              <a:pathLst>
                <a:path w="2430" h="2398" extrusionOk="0">
                  <a:moveTo>
                    <a:pt x="2070" y="0"/>
                  </a:moveTo>
                  <a:cubicBezTo>
                    <a:pt x="2009" y="83"/>
                    <a:pt x="1940" y="174"/>
                    <a:pt x="1859" y="271"/>
                  </a:cubicBezTo>
                  <a:cubicBezTo>
                    <a:pt x="1369" y="866"/>
                    <a:pt x="823" y="1412"/>
                    <a:pt x="228" y="1902"/>
                  </a:cubicBezTo>
                  <a:cubicBezTo>
                    <a:pt x="147" y="1969"/>
                    <a:pt x="71" y="2027"/>
                    <a:pt x="0" y="2081"/>
                  </a:cubicBezTo>
                  <a:lnTo>
                    <a:pt x="414" y="2397"/>
                  </a:lnTo>
                  <a:cubicBezTo>
                    <a:pt x="458" y="2363"/>
                    <a:pt x="501" y="2329"/>
                    <a:pt x="546" y="2292"/>
                  </a:cubicBezTo>
                  <a:cubicBezTo>
                    <a:pt x="1168" y="1781"/>
                    <a:pt x="1738" y="1210"/>
                    <a:pt x="2251" y="588"/>
                  </a:cubicBezTo>
                  <a:cubicBezTo>
                    <a:pt x="2316" y="508"/>
                    <a:pt x="2374" y="432"/>
                    <a:pt x="2430" y="360"/>
                  </a:cubicBezTo>
                  <a:lnTo>
                    <a:pt x="20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93" name="Google Shape;593;p17"/>
          <p:cNvGrpSpPr/>
          <p:nvPr/>
        </p:nvGrpSpPr>
        <p:grpSpPr>
          <a:xfrm>
            <a:off x="3110763" y="1570787"/>
            <a:ext cx="330475" cy="423625"/>
            <a:chOff x="1750563" y="1296875"/>
            <a:chExt cx="330475" cy="423625"/>
          </a:xfrm>
        </p:grpSpPr>
        <p:sp>
          <p:nvSpPr>
            <p:cNvPr id="594" name="Google Shape;594;p17"/>
            <p:cNvSpPr/>
            <p:nvPr/>
          </p:nvSpPr>
          <p:spPr>
            <a:xfrm>
              <a:off x="1796988" y="1580825"/>
              <a:ext cx="238500" cy="139675"/>
            </a:xfrm>
            <a:custGeom>
              <a:avLst/>
              <a:gdLst/>
              <a:ahLst/>
              <a:cxnLst/>
              <a:rect l="l" t="t" r="r" b="b"/>
              <a:pathLst>
                <a:path w="9540" h="5587" extrusionOk="0">
                  <a:moveTo>
                    <a:pt x="2784" y="1"/>
                  </a:moveTo>
                  <a:cubicBezTo>
                    <a:pt x="1246" y="1"/>
                    <a:pt x="0" y="1246"/>
                    <a:pt x="0" y="2785"/>
                  </a:cubicBezTo>
                  <a:lnTo>
                    <a:pt x="0" y="3255"/>
                  </a:lnTo>
                  <a:cubicBezTo>
                    <a:pt x="0" y="3701"/>
                    <a:pt x="4306" y="5586"/>
                    <a:pt x="4752" y="5586"/>
                  </a:cubicBezTo>
                  <a:lnTo>
                    <a:pt x="4787" y="5586"/>
                  </a:lnTo>
                  <a:cubicBezTo>
                    <a:pt x="5233" y="5586"/>
                    <a:pt x="9539" y="3701"/>
                    <a:pt x="9539" y="3255"/>
                  </a:cubicBezTo>
                  <a:lnTo>
                    <a:pt x="9539" y="2785"/>
                  </a:lnTo>
                  <a:cubicBezTo>
                    <a:pt x="9539" y="1246"/>
                    <a:pt x="8292" y="1"/>
                    <a:pt x="6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1796988" y="1580825"/>
              <a:ext cx="91250" cy="139675"/>
            </a:xfrm>
            <a:custGeom>
              <a:avLst/>
              <a:gdLst/>
              <a:ahLst/>
              <a:cxnLst/>
              <a:rect l="l" t="t" r="r" b="b"/>
              <a:pathLst>
                <a:path w="3650" h="5587" extrusionOk="0">
                  <a:moveTo>
                    <a:pt x="2784" y="1"/>
                  </a:moveTo>
                  <a:cubicBezTo>
                    <a:pt x="1246" y="1"/>
                    <a:pt x="0" y="1246"/>
                    <a:pt x="0" y="2785"/>
                  </a:cubicBezTo>
                  <a:lnTo>
                    <a:pt x="0" y="4778"/>
                  </a:lnTo>
                  <a:cubicBezTo>
                    <a:pt x="0" y="5225"/>
                    <a:pt x="362" y="5586"/>
                    <a:pt x="808" y="5586"/>
                  </a:cubicBezTo>
                  <a:lnTo>
                    <a:pt x="1674" y="5586"/>
                  </a:lnTo>
                  <a:cubicBezTo>
                    <a:pt x="1228" y="5586"/>
                    <a:pt x="866" y="5225"/>
                    <a:pt x="866" y="4778"/>
                  </a:cubicBezTo>
                  <a:lnTo>
                    <a:pt x="866" y="2785"/>
                  </a:lnTo>
                  <a:cubicBezTo>
                    <a:pt x="866" y="1246"/>
                    <a:pt x="2112" y="1"/>
                    <a:pt x="3650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880138" y="1589475"/>
              <a:ext cx="72200" cy="28450"/>
            </a:xfrm>
            <a:custGeom>
              <a:avLst/>
              <a:gdLst/>
              <a:ahLst/>
              <a:cxnLst/>
              <a:rect l="l" t="t" r="r" b="b"/>
              <a:pathLst>
                <a:path w="2888" h="1138" extrusionOk="0">
                  <a:moveTo>
                    <a:pt x="0" y="0"/>
                  </a:moveTo>
                  <a:lnTo>
                    <a:pt x="0" y="24"/>
                  </a:lnTo>
                  <a:cubicBezTo>
                    <a:pt x="0" y="638"/>
                    <a:pt x="646" y="1137"/>
                    <a:pt x="1443" y="1137"/>
                  </a:cubicBezTo>
                  <a:cubicBezTo>
                    <a:pt x="2240" y="1137"/>
                    <a:pt x="2887" y="638"/>
                    <a:pt x="2887" y="24"/>
                  </a:cubicBezTo>
                  <a:lnTo>
                    <a:pt x="2887" y="0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796988" y="1662175"/>
              <a:ext cx="118775" cy="58325"/>
            </a:xfrm>
            <a:custGeom>
              <a:avLst/>
              <a:gdLst/>
              <a:ahLst/>
              <a:cxnLst/>
              <a:rect l="l" t="t" r="r" b="b"/>
              <a:pathLst>
                <a:path w="4751" h="2333" extrusionOk="0">
                  <a:moveTo>
                    <a:pt x="0" y="1"/>
                  </a:moveTo>
                  <a:lnTo>
                    <a:pt x="0" y="1524"/>
                  </a:lnTo>
                  <a:cubicBezTo>
                    <a:pt x="0" y="1971"/>
                    <a:pt x="362" y="2332"/>
                    <a:pt x="808" y="2332"/>
                  </a:cubicBezTo>
                  <a:lnTo>
                    <a:pt x="4751" y="2332"/>
                  </a:lnTo>
                  <a:lnTo>
                    <a:pt x="4751" y="2173"/>
                  </a:lnTo>
                  <a:cubicBezTo>
                    <a:pt x="4751" y="1409"/>
                    <a:pt x="4131" y="789"/>
                    <a:pt x="3366" y="789"/>
                  </a:cubicBezTo>
                  <a:lnTo>
                    <a:pt x="1896" y="789"/>
                  </a:lnTo>
                  <a:lnTo>
                    <a:pt x="1896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1796988" y="1662175"/>
              <a:ext cx="41825" cy="58325"/>
            </a:xfrm>
            <a:custGeom>
              <a:avLst/>
              <a:gdLst/>
              <a:ahLst/>
              <a:cxnLst/>
              <a:rect l="l" t="t" r="r" b="b"/>
              <a:pathLst>
                <a:path w="1673" h="2333" extrusionOk="0">
                  <a:moveTo>
                    <a:pt x="0" y="1"/>
                  </a:moveTo>
                  <a:lnTo>
                    <a:pt x="0" y="1524"/>
                  </a:lnTo>
                  <a:cubicBezTo>
                    <a:pt x="0" y="1969"/>
                    <a:pt x="360" y="2331"/>
                    <a:pt x="806" y="2332"/>
                  </a:cubicBezTo>
                  <a:lnTo>
                    <a:pt x="1672" y="2332"/>
                  </a:lnTo>
                  <a:cubicBezTo>
                    <a:pt x="1226" y="2331"/>
                    <a:pt x="866" y="1969"/>
                    <a:pt x="866" y="1524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1930513" y="1627975"/>
              <a:ext cx="40975" cy="70600"/>
            </a:xfrm>
            <a:custGeom>
              <a:avLst/>
              <a:gdLst/>
              <a:ahLst/>
              <a:cxnLst/>
              <a:rect l="l" t="t" r="r" b="b"/>
              <a:pathLst>
                <a:path w="1639" h="2824" extrusionOk="0">
                  <a:moveTo>
                    <a:pt x="865" y="0"/>
                  </a:moveTo>
                  <a:lnTo>
                    <a:pt x="1" y="2562"/>
                  </a:lnTo>
                  <a:lnTo>
                    <a:pt x="774" y="2824"/>
                  </a:lnTo>
                  <a:lnTo>
                    <a:pt x="1638" y="261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1930463" y="1627975"/>
              <a:ext cx="29775" cy="66800"/>
            </a:xfrm>
            <a:custGeom>
              <a:avLst/>
              <a:gdLst/>
              <a:ahLst/>
              <a:cxnLst/>
              <a:rect l="l" t="t" r="r" b="b"/>
              <a:pathLst>
                <a:path w="1191" h="2672" extrusionOk="0">
                  <a:moveTo>
                    <a:pt x="867" y="0"/>
                  </a:moveTo>
                  <a:lnTo>
                    <a:pt x="1" y="2562"/>
                  </a:lnTo>
                  <a:lnTo>
                    <a:pt x="324" y="2672"/>
                  </a:lnTo>
                  <a:lnTo>
                    <a:pt x="1190" y="109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1916638" y="1662175"/>
              <a:ext cx="118850" cy="58325"/>
            </a:xfrm>
            <a:custGeom>
              <a:avLst/>
              <a:gdLst/>
              <a:ahLst/>
              <a:cxnLst/>
              <a:rect l="l" t="t" r="r" b="b"/>
              <a:pathLst>
                <a:path w="4754" h="2333" extrusionOk="0">
                  <a:moveTo>
                    <a:pt x="2855" y="1"/>
                  </a:moveTo>
                  <a:lnTo>
                    <a:pt x="2855" y="789"/>
                  </a:lnTo>
                  <a:lnTo>
                    <a:pt x="1387" y="789"/>
                  </a:lnTo>
                  <a:cubicBezTo>
                    <a:pt x="623" y="789"/>
                    <a:pt x="1" y="1409"/>
                    <a:pt x="1" y="2173"/>
                  </a:cubicBezTo>
                  <a:lnTo>
                    <a:pt x="1" y="2332"/>
                  </a:lnTo>
                  <a:lnTo>
                    <a:pt x="3945" y="2332"/>
                  </a:lnTo>
                  <a:cubicBezTo>
                    <a:pt x="4391" y="2332"/>
                    <a:pt x="4753" y="1971"/>
                    <a:pt x="4753" y="1524"/>
                  </a:cubicBezTo>
                  <a:lnTo>
                    <a:pt x="4753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988013" y="1661950"/>
              <a:ext cx="19975" cy="19950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0" y="1"/>
                  </a:moveTo>
                  <a:lnTo>
                    <a:pt x="0" y="798"/>
                  </a:lnTo>
                  <a:lnTo>
                    <a:pt x="799" y="798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1988013" y="1649300"/>
              <a:ext cx="19975" cy="12675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0" y="0"/>
                  </a:moveTo>
                  <a:lnTo>
                    <a:pt x="0" y="507"/>
                  </a:lnTo>
                  <a:lnTo>
                    <a:pt x="799" y="507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916638" y="1681875"/>
              <a:ext cx="50725" cy="38625"/>
            </a:xfrm>
            <a:custGeom>
              <a:avLst/>
              <a:gdLst/>
              <a:ahLst/>
              <a:cxnLst/>
              <a:rect l="l" t="t" r="r" b="b"/>
              <a:pathLst>
                <a:path w="2029" h="1545" extrusionOk="0">
                  <a:moveTo>
                    <a:pt x="1387" y="1"/>
                  </a:moveTo>
                  <a:cubicBezTo>
                    <a:pt x="621" y="1"/>
                    <a:pt x="1" y="621"/>
                    <a:pt x="1" y="1385"/>
                  </a:cubicBezTo>
                  <a:lnTo>
                    <a:pt x="1" y="1544"/>
                  </a:lnTo>
                  <a:lnTo>
                    <a:pt x="643" y="1544"/>
                  </a:lnTo>
                  <a:lnTo>
                    <a:pt x="643" y="1385"/>
                  </a:lnTo>
                  <a:cubicBezTo>
                    <a:pt x="643" y="621"/>
                    <a:pt x="1263" y="1"/>
                    <a:pt x="2029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750563" y="1296875"/>
              <a:ext cx="330475" cy="266850"/>
            </a:xfrm>
            <a:custGeom>
              <a:avLst/>
              <a:gdLst/>
              <a:ahLst/>
              <a:cxnLst/>
              <a:rect l="l" t="t" r="r" b="b"/>
              <a:pathLst>
                <a:path w="13219" h="10674" extrusionOk="0">
                  <a:moveTo>
                    <a:pt x="6609" y="0"/>
                  </a:moveTo>
                  <a:cubicBezTo>
                    <a:pt x="2960" y="0"/>
                    <a:pt x="1" y="2999"/>
                    <a:pt x="1" y="6697"/>
                  </a:cubicBezTo>
                  <a:cubicBezTo>
                    <a:pt x="1" y="10395"/>
                    <a:pt x="2960" y="10674"/>
                    <a:pt x="6609" y="10674"/>
                  </a:cubicBezTo>
                  <a:cubicBezTo>
                    <a:pt x="10259" y="10674"/>
                    <a:pt x="13218" y="10395"/>
                    <a:pt x="13218" y="6697"/>
                  </a:cubicBezTo>
                  <a:cubicBezTo>
                    <a:pt x="13218" y="2999"/>
                    <a:pt x="10257" y="0"/>
                    <a:pt x="6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1750563" y="1296900"/>
              <a:ext cx="165250" cy="266875"/>
            </a:xfrm>
            <a:custGeom>
              <a:avLst/>
              <a:gdLst/>
              <a:ahLst/>
              <a:cxnLst/>
              <a:rect l="l" t="t" r="r" b="b"/>
              <a:pathLst>
                <a:path w="6610" h="10675" extrusionOk="0">
                  <a:moveTo>
                    <a:pt x="6609" y="1"/>
                  </a:moveTo>
                  <a:cubicBezTo>
                    <a:pt x="2960" y="1"/>
                    <a:pt x="1" y="2998"/>
                    <a:pt x="1" y="6698"/>
                  </a:cubicBezTo>
                  <a:cubicBezTo>
                    <a:pt x="1" y="10366"/>
                    <a:pt x="2913" y="10669"/>
                    <a:pt x="6523" y="10675"/>
                  </a:cubicBezTo>
                  <a:cubicBezTo>
                    <a:pt x="4706" y="10666"/>
                    <a:pt x="3246" y="10338"/>
                    <a:pt x="3246" y="6698"/>
                  </a:cubicBezTo>
                  <a:cubicBezTo>
                    <a:pt x="3246" y="2998"/>
                    <a:pt x="4751" y="1"/>
                    <a:pt x="6609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796263" y="1341600"/>
              <a:ext cx="239850" cy="248225"/>
            </a:xfrm>
            <a:custGeom>
              <a:avLst/>
              <a:gdLst/>
              <a:ahLst/>
              <a:cxnLst/>
              <a:rect l="l" t="t" r="r" b="b"/>
              <a:pathLst>
                <a:path w="9594" h="9929" extrusionOk="0">
                  <a:moveTo>
                    <a:pt x="4783" y="0"/>
                  </a:moveTo>
                  <a:cubicBezTo>
                    <a:pt x="4531" y="0"/>
                    <a:pt x="4280" y="15"/>
                    <a:pt x="4030" y="44"/>
                  </a:cubicBezTo>
                  <a:cubicBezTo>
                    <a:pt x="3487" y="105"/>
                    <a:pt x="2958" y="241"/>
                    <a:pt x="2453" y="445"/>
                  </a:cubicBezTo>
                  <a:cubicBezTo>
                    <a:pt x="2417" y="460"/>
                    <a:pt x="2381" y="476"/>
                    <a:pt x="2347" y="490"/>
                  </a:cubicBezTo>
                  <a:cubicBezTo>
                    <a:pt x="1163" y="1006"/>
                    <a:pt x="313" y="1886"/>
                    <a:pt x="96" y="2914"/>
                  </a:cubicBezTo>
                  <a:cubicBezTo>
                    <a:pt x="74" y="3227"/>
                    <a:pt x="56" y="4037"/>
                    <a:pt x="44" y="4350"/>
                  </a:cubicBezTo>
                  <a:cubicBezTo>
                    <a:pt x="0" y="5353"/>
                    <a:pt x="4" y="6356"/>
                    <a:pt x="56" y="7359"/>
                  </a:cubicBezTo>
                  <a:cubicBezTo>
                    <a:pt x="125" y="8724"/>
                    <a:pt x="1220" y="9814"/>
                    <a:pt x="2587" y="9877"/>
                  </a:cubicBezTo>
                  <a:cubicBezTo>
                    <a:pt x="2883" y="9890"/>
                    <a:pt x="3182" y="9903"/>
                    <a:pt x="3478" y="9910"/>
                  </a:cubicBezTo>
                  <a:lnTo>
                    <a:pt x="3480" y="9910"/>
                  </a:lnTo>
                  <a:cubicBezTo>
                    <a:pt x="3919" y="9922"/>
                    <a:pt x="4359" y="9928"/>
                    <a:pt x="4798" y="9928"/>
                  </a:cubicBezTo>
                  <a:cubicBezTo>
                    <a:pt x="5531" y="9928"/>
                    <a:pt x="6264" y="9911"/>
                    <a:pt x="6996" y="9877"/>
                  </a:cubicBezTo>
                  <a:cubicBezTo>
                    <a:pt x="8362" y="9814"/>
                    <a:pt x="9458" y="8724"/>
                    <a:pt x="9526" y="7359"/>
                  </a:cubicBezTo>
                  <a:lnTo>
                    <a:pt x="9526" y="7357"/>
                  </a:lnTo>
                  <a:cubicBezTo>
                    <a:pt x="9593" y="6043"/>
                    <a:pt x="9579" y="4727"/>
                    <a:pt x="9485" y="3415"/>
                  </a:cubicBezTo>
                  <a:cubicBezTo>
                    <a:pt x="9223" y="2162"/>
                    <a:pt x="8028" y="635"/>
                    <a:pt x="6430" y="210"/>
                  </a:cubicBezTo>
                  <a:cubicBezTo>
                    <a:pt x="5891" y="71"/>
                    <a:pt x="5337" y="0"/>
                    <a:pt x="4783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1795938" y="1365100"/>
              <a:ext cx="87325" cy="224250"/>
            </a:xfrm>
            <a:custGeom>
              <a:avLst/>
              <a:gdLst/>
              <a:ahLst/>
              <a:cxnLst/>
              <a:rect l="l" t="t" r="r" b="b"/>
              <a:pathLst>
                <a:path w="3493" h="8970" extrusionOk="0">
                  <a:moveTo>
                    <a:pt x="2466" y="0"/>
                  </a:moveTo>
                  <a:lnTo>
                    <a:pt x="2466" y="0"/>
                  </a:lnTo>
                  <a:cubicBezTo>
                    <a:pt x="2430" y="17"/>
                    <a:pt x="2394" y="31"/>
                    <a:pt x="2360" y="46"/>
                  </a:cubicBezTo>
                  <a:cubicBezTo>
                    <a:pt x="1176" y="563"/>
                    <a:pt x="326" y="1443"/>
                    <a:pt x="109" y="2471"/>
                  </a:cubicBezTo>
                  <a:cubicBezTo>
                    <a:pt x="15" y="3786"/>
                    <a:pt x="1" y="5103"/>
                    <a:pt x="69" y="6419"/>
                  </a:cubicBezTo>
                  <a:cubicBezTo>
                    <a:pt x="138" y="7784"/>
                    <a:pt x="1233" y="8874"/>
                    <a:pt x="2600" y="8937"/>
                  </a:cubicBezTo>
                  <a:cubicBezTo>
                    <a:pt x="2896" y="8950"/>
                    <a:pt x="3195" y="8963"/>
                    <a:pt x="3491" y="8970"/>
                  </a:cubicBezTo>
                  <a:lnTo>
                    <a:pt x="3493" y="8970"/>
                  </a:lnTo>
                  <a:cubicBezTo>
                    <a:pt x="2895" y="8738"/>
                    <a:pt x="2439" y="7721"/>
                    <a:pt x="2407" y="6473"/>
                  </a:cubicBezTo>
                  <a:cubicBezTo>
                    <a:pt x="2365" y="4852"/>
                    <a:pt x="2385" y="1982"/>
                    <a:pt x="2466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1797338" y="1354000"/>
              <a:ext cx="159675" cy="100775"/>
            </a:xfrm>
            <a:custGeom>
              <a:avLst/>
              <a:gdLst/>
              <a:ahLst/>
              <a:cxnLst/>
              <a:rect l="l" t="t" r="r" b="b"/>
              <a:pathLst>
                <a:path w="6387" h="4031" extrusionOk="0">
                  <a:moveTo>
                    <a:pt x="4745" y="1"/>
                  </a:moveTo>
                  <a:cubicBezTo>
                    <a:pt x="4492" y="1"/>
                    <a:pt x="4239" y="15"/>
                    <a:pt x="3987" y="45"/>
                  </a:cubicBezTo>
                  <a:cubicBezTo>
                    <a:pt x="3446" y="106"/>
                    <a:pt x="2915" y="240"/>
                    <a:pt x="2410" y="446"/>
                  </a:cubicBezTo>
                  <a:cubicBezTo>
                    <a:pt x="2374" y="461"/>
                    <a:pt x="2340" y="475"/>
                    <a:pt x="2304" y="491"/>
                  </a:cubicBezTo>
                  <a:cubicBezTo>
                    <a:pt x="1120" y="1007"/>
                    <a:pt x="272" y="1887"/>
                    <a:pt x="55" y="2915"/>
                  </a:cubicBezTo>
                  <a:cubicBezTo>
                    <a:pt x="31" y="3228"/>
                    <a:pt x="13" y="3541"/>
                    <a:pt x="1" y="3854"/>
                  </a:cubicBezTo>
                  <a:cubicBezTo>
                    <a:pt x="197" y="3977"/>
                    <a:pt x="396" y="4030"/>
                    <a:pt x="592" y="4030"/>
                  </a:cubicBezTo>
                  <a:cubicBezTo>
                    <a:pt x="984" y="4030"/>
                    <a:pt x="1367" y="3818"/>
                    <a:pt x="1703" y="3534"/>
                  </a:cubicBezTo>
                  <a:cubicBezTo>
                    <a:pt x="2371" y="2973"/>
                    <a:pt x="2855" y="2133"/>
                    <a:pt x="2877" y="2093"/>
                  </a:cubicBezTo>
                  <a:lnTo>
                    <a:pt x="2877" y="2093"/>
                  </a:lnTo>
                  <a:cubicBezTo>
                    <a:pt x="2721" y="2438"/>
                    <a:pt x="2687" y="2758"/>
                    <a:pt x="2962" y="2914"/>
                  </a:cubicBezTo>
                  <a:cubicBezTo>
                    <a:pt x="3038" y="2957"/>
                    <a:pt x="3127" y="2977"/>
                    <a:pt x="3226" y="2977"/>
                  </a:cubicBezTo>
                  <a:cubicBezTo>
                    <a:pt x="4087" y="2977"/>
                    <a:pt x="5681" y="1423"/>
                    <a:pt x="6387" y="211"/>
                  </a:cubicBezTo>
                  <a:cubicBezTo>
                    <a:pt x="5850" y="71"/>
                    <a:pt x="5298" y="1"/>
                    <a:pt x="4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1789613" y="1353975"/>
              <a:ext cx="126475" cy="100800"/>
            </a:xfrm>
            <a:custGeom>
              <a:avLst/>
              <a:gdLst/>
              <a:ahLst/>
              <a:cxnLst/>
              <a:rect l="l" t="t" r="r" b="b"/>
              <a:pathLst>
                <a:path w="5059" h="4032" extrusionOk="0">
                  <a:moveTo>
                    <a:pt x="5058" y="1"/>
                  </a:moveTo>
                  <a:cubicBezTo>
                    <a:pt x="4803" y="1"/>
                    <a:pt x="4549" y="17"/>
                    <a:pt x="4296" y="46"/>
                  </a:cubicBezTo>
                  <a:cubicBezTo>
                    <a:pt x="3755" y="107"/>
                    <a:pt x="3224" y="243"/>
                    <a:pt x="2719" y="447"/>
                  </a:cubicBezTo>
                  <a:cubicBezTo>
                    <a:pt x="2683" y="462"/>
                    <a:pt x="2649" y="476"/>
                    <a:pt x="2613" y="492"/>
                  </a:cubicBezTo>
                  <a:cubicBezTo>
                    <a:pt x="1429" y="1008"/>
                    <a:pt x="581" y="1888"/>
                    <a:pt x="364" y="2916"/>
                  </a:cubicBezTo>
                  <a:cubicBezTo>
                    <a:pt x="340" y="3229"/>
                    <a:pt x="322" y="3542"/>
                    <a:pt x="310" y="3855"/>
                  </a:cubicBezTo>
                  <a:cubicBezTo>
                    <a:pt x="506" y="3978"/>
                    <a:pt x="705" y="4031"/>
                    <a:pt x="901" y="4031"/>
                  </a:cubicBezTo>
                  <a:cubicBezTo>
                    <a:pt x="1293" y="4031"/>
                    <a:pt x="1676" y="3819"/>
                    <a:pt x="2012" y="3535"/>
                  </a:cubicBezTo>
                  <a:cubicBezTo>
                    <a:pt x="1" y="3535"/>
                    <a:pt x="3408" y="577"/>
                    <a:pt x="5058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1884463" y="1519425"/>
              <a:ext cx="63075" cy="28175"/>
            </a:xfrm>
            <a:custGeom>
              <a:avLst/>
              <a:gdLst/>
              <a:ahLst/>
              <a:cxnLst/>
              <a:rect l="l" t="t" r="r" b="b"/>
              <a:pathLst>
                <a:path w="2523" h="1127" extrusionOk="0">
                  <a:moveTo>
                    <a:pt x="293" y="0"/>
                  </a:moveTo>
                  <a:cubicBezTo>
                    <a:pt x="256" y="0"/>
                    <a:pt x="219" y="9"/>
                    <a:pt x="183" y="26"/>
                  </a:cubicBezTo>
                  <a:cubicBezTo>
                    <a:pt x="55" y="85"/>
                    <a:pt x="1" y="237"/>
                    <a:pt x="62" y="366"/>
                  </a:cubicBezTo>
                  <a:cubicBezTo>
                    <a:pt x="283" y="828"/>
                    <a:pt x="749" y="1125"/>
                    <a:pt x="1264" y="1127"/>
                  </a:cubicBezTo>
                  <a:cubicBezTo>
                    <a:pt x="1778" y="1125"/>
                    <a:pt x="2244" y="828"/>
                    <a:pt x="2466" y="366"/>
                  </a:cubicBezTo>
                  <a:cubicBezTo>
                    <a:pt x="2522" y="239"/>
                    <a:pt x="2466" y="89"/>
                    <a:pt x="2342" y="31"/>
                  </a:cubicBezTo>
                  <a:cubicBezTo>
                    <a:pt x="2306" y="14"/>
                    <a:pt x="2268" y="6"/>
                    <a:pt x="2231" y="6"/>
                  </a:cubicBezTo>
                  <a:cubicBezTo>
                    <a:pt x="2137" y="6"/>
                    <a:pt x="2048" y="57"/>
                    <a:pt x="2004" y="147"/>
                  </a:cubicBezTo>
                  <a:cubicBezTo>
                    <a:pt x="1868" y="432"/>
                    <a:pt x="1579" y="615"/>
                    <a:pt x="1264" y="615"/>
                  </a:cubicBezTo>
                  <a:cubicBezTo>
                    <a:pt x="948" y="615"/>
                    <a:pt x="659" y="432"/>
                    <a:pt x="523" y="147"/>
                  </a:cubicBezTo>
                  <a:cubicBezTo>
                    <a:pt x="480" y="54"/>
                    <a:pt x="388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1850038" y="1466100"/>
              <a:ext cx="21525" cy="32100"/>
            </a:xfrm>
            <a:custGeom>
              <a:avLst/>
              <a:gdLst/>
              <a:ahLst/>
              <a:cxnLst/>
              <a:rect l="l" t="t" r="r" b="b"/>
              <a:pathLst>
                <a:path w="861" h="1284" extrusionOk="0">
                  <a:moveTo>
                    <a:pt x="431" y="0"/>
                  </a:moveTo>
                  <a:cubicBezTo>
                    <a:pt x="194" y="0"/>
                    <a:pt x="0" y="288"/>
                    <a:pt x="0" y="642"/>
                  </a:cubicBezTo>
                  <a:cubicBezTo>
                    <a:pt x="0" y="996"/>
                    <a:pt x="194" y="1284"/>
                    <a:pt x="431" y="1284"/>
                  </a:cubicBezTo>
                  <a:cubicBezTo>
                    <a:pt x="669" y="1284"/>
                    <a:pt x="861" y="996"/>
                    <a:pt x="861" y="642"/>
                  </a:cubicBezTo>
                  <a:cubicBezTo>
                    <a:pt x="861" y="288"/>
                    <a:pt x="66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1960513" y="1466100"/>
              <a:ext cx="21600" cy="32100"/>
            </a:xfrm>
            <a:custGeom>
              <a:avLst/>
              <a:gdLst/>
              <a:ahLst/>
              <a:cxnLst/>
              <a:rect l="l" t="t" r="r" b="b"/>
              <a:pathLst>
                <a:path w="864" h="1284" extrusionOk="0">
                  <a:moveTo>
                    <a:pt x="431" y="0"/>
                  </a:moveTo>
                  <a:cubicBezTo>
                    <a:pt x="194" y="0"/>
                    <a:pt x="1" y="288"/>
                    <a:pt x="1" y="642"/>
                  </a:cubicBezTo>
                  <a:cubicBezTo>
                    <a:pt x="1" y="996"/>
                    <a:pt x="194" y="1284"/>
                    <a:pt x="431" y="1284"/>
                  </a:cubicBezTo>
                  <a:cubicBezTo>
                    <a:pt x="670" y="1284"/>
                    <a:pt x="863" y="996"/>
                    <a:pt x="863" y="642"/>
                  </a:cubicBezTo>
                  <a:cubicBezTo>
                    <a:pt x="863" y="288"/>
                    <a:pt x="670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1821888" y="1508125"/>
              <a:ext cx="40475" cy="25650"/>
            </a:xfrm>
            <a:custGeom>
              <a:avLst/>
              <a:gdLst/>
              <a:ahLst/>
              <a:cxnLst/>
              <a:rect l="l" t="t" r="r" b="b"/>
              <a:pathLst>
                <a:path w="1619" h="1026" extrusionOk="0">
                  <a:moveTo>
                    <a:pt x="808" y="1"/>
                  </a:moveTo>
                  <a:cubicBezTo>
                    <a:pt x="362" y="1"/>
                    <a:pt x="0" y="230"/>
                    <a:pt x="0" y="512"/>
                  </a:cubicBezTo>
                  <a:cubicBezTo>
                    <a:pt x="0" y="796"/>
                    <a:pt x="362" y="1025"/>
                    <a:pt x="808" y="1025"/>
                  </a:cubicBezTo>
                  <a:cubicBezTo>
                    <a:pt x="1257" y="1025"/>
                    <a:pt x="1618" y="796"/>
                    <a:pt x="1618" y="512"/>
                  </a:cubicBezTo>
                  <a:cubicBezTo>
                    <a:pt x="1618" y="230"/>
                    <a:pt x="1255" y="1"/>
                    <a:pt x="808" y="1"/>
                  </a:cubicBez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1969738" y="1508125"/>
              <a:ext cx="40475" cy="25650"/>
            </a:xfrm>
            <a:custGeom>
              <a:avLst/>
              <a:gdLst/>
              <a:ahLst/>
              <a:cxnLst/>
              <a:rect l="l" t="t" r="r" b="b"/>
              <a:pathLst>
                <a:path w="1619" h="1026" extrusionOk="0">
                  <a:moveTo>
                    <a:pt x="811" y="1"/>
                  </a:moveTo>
                  <a:cubicBezTo>
                    <a:pt x="364" y="1"/>
                    <a:pt x="1" y="230"/>
                    <a:pt x="1" y="512"/>
                  </a:cubicBezTo>
                  <a:cubicBezTo>
                    <a:pt x="1" y="796"/>
                    <a:pt x="362" y="1025"/>
                    <a:pt x="811" y="1025"/>
                  </a:cubicBezTo>
                  <a:cubicBezTo>
                    <a:pt x="1257" y="1025"/>
                    <a:pt x="1618" y="796"/>
                    <a:pt x="1619" y="513"/>
                  </a:cubicBezTo>
                  <a:lnTo>
                    <a:pt x="1619" y="513"/>
                  </a:lnTo>
                  <a:cubicBezTo>
                    <a:pt x="1619" y="513"/>
                    <a:pt x="1619" y="514"/>
                    <a:pt x="1619" y="514"/>
                  </a:cubicBezTo>
                  <a:lnTo>
                    <a:pt x="1619" y="512"/>
                  </a:lnTo>
                  <a:cubicBezTo>
                    <a:pt x="1619" y="512"/>
                    <a:pt x="1619" y="513"/>
                    <a:pt x="1619" y="513"/>
                  </a:cubicBezTo>
                  <a:lnTo>
                    <a:pt x="1619" y="513"/>
                  </a:lnTo>
                  <a:cubicBezTo>
                    <a:pt x="1618" y="230"/>
                    <a:pt x="1255" y="1"/>
                    <a:pt x="811" y="1"/>
                  </a:cubicBezTo>
                  <a:close/>
                </a:path>
              </a:pathLst>
            </a:custGeom>
            <a:solidFill>
              <a:srgbClr val="F9A5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1797288" y="1330075"/>
              <a:ext cx="237475" cy="97900"/>
            </a:xfrm>
            <a:custGeom>
              <a:avLst/>
              <a:gdLst/>
              <a:ahLst/>
              <a:cxnLst/>
              <a:rect l="l" t="t" r="r" b="b"/>
              <a:pathLst>
                <a:path w="9499" h="3916" extrusionOk="0">
                  <a:moveTo>
                    <a:pt x="4750" y="1"/>
                  </a:moveTo>
                  <a:cubicBezTo>
                    <a:pt x="4495" y="1"/>
                    <a:pt x="4240" y="15"/>
                    <a:pt x="3987" y="46"/>
                  </a:cubicBezTo>
                  <a:cubicBezTo>
                    <a:pt x="3566" y="93"/>
                    <a:pt x="3150" y="187"/>
                    <a:pt x="2748" y="321"/>
                  </a:cubicBezTo>
                  <a:cubicBezTo>
                    <a:pt x="2597" y="371"/>
                    <a:pt x="2448" y="429"/>
                    <a:pt x="2306" y="490"/>
                  </a:cubicBezTo>
                  <a:cubicBezTo>
                    <a:pt x="925" y="1092"/>
                    <a:pt x="3" y="2186"/>
                    <a:pt x="3" y="3437"/>
                  </a:cubicBezTo>
                  <a:cubicBezTo>
                    <a:pt x="1" y="3598"/>
                    <a:pt x="17" y="3757"/>
                    <a:pt x="48" y="3916"/>
                  </a:cubicBezTo>
                  <a:cubicBezTo>
                    <a:pt x="250" y="2867"/>
                    <a:pt x="1105" y="1971"/>
                    <a:pt x="2307" y="1448"/>
                  </a:cubicBezTo>
                  <a:cubicBezTo>
                    <a:pt x="2373" y="1420"/>
                    <a:pt x="2438" y="1392"/>
                    <a:pt x="2504" y="1367"/>
                  </a:cubicBezTo>
                  <a:cubicBezTo>
                    <a:pt x="2982" y="1183"/>
                    <a:pt x="3481" y="1060"/>
                    <a:pt x="3989" y="1004"/>
                  </a:cubicBezTo>
                  <a:cubicBezTo>
                    <a:pt x="4242" y="973"/>
                    <a:pt x="4496" y="959"/>
                    <a:pt x="4751" y="959"/>
                  </a:cubicBezTo>
                  <a:cubicBezTo>
                    <a:pt x="7150" y="959"/>
                    <a:pt x="9131" y="2244"/>
                    <a:pt x="9453" y="3916"/>
                  </a:cubicBezTo>
                  <a:cubicBezTo>
                    <a:pt x="9484" y="3759"/>
                    <a:pt x="9498" y="3598"/>
                    <a:pt x="9498" y="3437"/>
                  </a:cubicBezTo>
                  <a:lnTo>
                    <a:pt x="9496" y="3435"/>
                  </a:lnTo>
                  <a:cubicBezTo>
                    <a:pt x="9496" y="1539"/>
                    <a:pt x="7372" y="1"/>
                    <a:pt x="4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1797288" y="1338075"/>
              <a:ext cx="68725" cy="89900"/>
            </a:xfrm>
            <a:custGeom>
              <a:avLst/>
              <a:gdLst/>
              <a:ahLst/>
              <a:cxnLst/>
              <a:rect l="l" t="t" r="r" b="b"/>
              <a:pathLst>
                <a:path w="2749" h="3596" extrusionOk="0">
                  <a:moveTo>
                    <a:pt x="2748" y="1"/>
                  </a:moveTo>
                  <a:cubicBezTo>
                    <a:pt x="2597" y="53"/>
                    <a:pt x="2448" y="109"/>
                    <a:pt x="2306" y="170"/>
                  </a:cubicBezTo>
                  <a:cubicBezTo>
                    <a:pt x="925" y="772"/>
                    <a:pt x="1" y="1866"/>
                    <a:pt x="1" y="3117"/>
                  </a:cubicBezTo>
                  <a:cubicBezTo>
                    <a:pt x="1" y="3278"/>
                    <a:pt x="17" y="3439"/>
                    <a:pt x="46" y="3596"/>
                  </a:cubicBezTo>
                  <a:cubicBezTo>
                    <a:pt x="250" y="2547"/>
                    <a:pt x="1105" y="1651"/>
                    <a:pt x="2306" y="1128"/>
                  </a:cubicBezTo>
                  <a:cubicBezTo>
                    <a:pt x="2373" y="1100"/>
                    <a:pt x="2438" y="1072"/>
                    <a:pt x="2504" y="1047"/>
                  </a:cubicBezTo>
                  <a:lnTo>
                    <a:pt x="2748" y="2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618" name="Google Shape;618;p17"/>
          <p:cNvGrpSpPr/>
          <p:nvPr/>
        </p:nvGrpSpPr>
        <p:grpSpPr>
          <a:xfrm>
            <a:off x="3057850" y="4130848"/>
            <a:ext cx="436300" cy="422100"/>
            <a:chOff x="7715438" y="3246275"/>
            <a:chExt cx="436300" cy="422100"/>
          </a:xfrm>
        </p:grpSpPr>
        <p:sp>
          <p:nvSpPr>
            <p:cNvPr id="619" name="Google Shape;619;p17"/>
            <p:cNvSpPr/>
            <p:nvPr/>
          </p:nvSpPr>
          <p:spPr>
            <a:xfrm>
              <a:off x="7882388" y="3460650"/>
              <a:ext cx="109825" cy="45750"/>
            </a:xfrm>
            <a:custGeom>
              <a:avLst/>
              <a:gdLst/>
              <a:ahLst/>
              <a:cxnLst/>
              <a:rect l="l" t="t" r="r" b="b"/>
              <a:pathLst>
                <a:path w="4393" h="1830" extrusionOk="0">
                  <a:moveTo>
                    <a:pt x="293" y="0"/>
                  </a:moveTo>
                  <a:lnTo>
                    <a:pt x="92" y="1213"/>
                  </a:lnTo>
                  <a:lnTo>
                    <a:pt x="0" y="1772"/>
                  </a:lnTo>
                  <a:cubicBezTo>
                    <a:pt x="0" y="1772"/>
                    <a:pt x="545" y="1829"/>
                    <a:pt x="1204" y="1829"/>
                  </a:cubicBezTo>
                  <a:cubicBezTo>
                    <a:pt x="1884" y="1829"/>
                    <a:pt x="2687" y="1768"/>
                    <a:pt x="3142" y="1521"/>
                  </a:cubicBezTo>
                  <a:cubicBezTo>
                    <a:pt x="3160" y="1585"/>
                    <a:pt x="3361" y="1615"/>
                    <a:pt x="3598" y="1615"/>
                  </a:cubicBezTo>
                  <a:cubicBezTo>
                    <a:pt x="3956" y="1615"/>
                    <a:pt x="4393" y="1546"/>
                    <a:pt x="4393" y="1419"/>
                  </a:cubicBezTo>
                  <a:lnTo>
                    <a:pt x="4393" y="1146"/>
                  </a:lnTo>
                  <a:cubicBezTo>
                    <a:pt x="4393" y="935"/>
                    <a:pt x="4221" y="763"/>
                    <a:pt x="4009" y="763"/>
                  </a:cubicBezTo>
                  <a:lnTo>
                    <a:pt x="3129" y="763"/>
                  </a:lnTo>
                  <a:cubicBezTo>
                    <a:pt x="3129" y="763"/>
                    <a:pt x="1667" y="470"/>
                    <a:pt x="293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7882388" y="3486775"/>
              <a:ext cx="109825" cy="19625"/>
            </a:xfrm>
            <a:custGeom>
              <a:avLst/>
              <a:gdLst/>
              <a:ahLst/>
              <a:cxnLst/>
              <a:rect l="l" t="t" r="r" b="b"/>
              <a:pathLst>
                <a:path w="4393" h="785" extrusionOk="0">
                  <a:moveTo>
                    <a:pt x="680" y="0"/>
                  </a:moveTo>
                  <a:lnTo>
                    <a:pt x="92" y="168"/>
                  </a:lnTo>
                  <a:lnTo>
                    <a:pt x="0" y="727"/>
                  </a:lnTo>
                  <a:cubicBezTo>
                    <a:pt x="0" y="727"/>
                    <a:pt x="545" y="784"/>
                    <a:pt x="1204" y="784"/>
                  </a:cubicBezTo>
                  <a:cubicBezTo>
                    <a:pt x="1884" y="784"/>
                    <a:pt x="2687" y="723"/>
                    <a:pt x="3142" y="476"/>
                  </a:cubicBezTo>
                  <a:cubicBezTo>
                    <a:pt x="3160" y="540"/>
                    <a:pt x="3361" y="570"/>
                    <a:pt x="3598" y="570"/>
                  </a:cubicBezTo>
                  <a:cubicBezTo>
                    <a:pt x="3956" y="570"/>
                    <a:pt x="4393" y="501"/>
                    <a:pt x="4393" y="374"/>
                  </a:cubicBezTo>
                  <a:lnTo>
                    <a:pt x="4393" y="101"/>
                  </a:lnTo>
                  <a:cubicBezTo>
                    <a:pt x="4160" y="334"/>
                    <a:pt x="3884" y="398"/>
                    <a:pt x="3652" y="398"/>
                  </a:cubicBezTo>
                  <a:cubicBezTo>
                    <a:pt x="3364" y="398"/>
                    <a:pt x="3142" y="300"/>
                    <a:pt x="3142" y="300"/>
                  </a:cubicBezTo>
                  <a:cubicBezTo>
                    <a:pt x="2933" y="334"/>
                    <a:pt x="2726" y="348"/>
                    <a:pt x="2525" y="348"/>
                  </a:cubicBezTo>
                  <a:cubicBezTo>
                    <a:pt x="1522" y="348"/>
                    <a:pt x="680" y="0"/>
                    <a:pt x="680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7740888" y="3551850"/>
              <a:ext cx="40875" cy="41700"/>
            </a:xfrm>
            <a:custGeom>
              <a:avLst/>
              <a:gdLst/>
              <a:ahLst/>
              <a:cxnLst/>
              <a:rect l="l" t="t" r="r" b="b"/>
              <a:pathLst>
                <a:path w="1635" h="1668" extrusionOk="0">
                  <a:moveTo>
                    <a:pt x="1635" y="0"/>
                  </a:moveTo>
                  <a:lnTo>
                    <a:pt x="275" y="555"/>
                  </a:lnTo>
                  <a:cubicBezTo>
                    <a:pt x="275" y="555"/>
                    <a:pt x="1" y="1260"/>
                    <a:pt x="275" y="1535"/>
                  </a:cubicBezTo>
                  <a:cubicBezTo>
                    <a:pt x="376" y="1635"/>
                    <a:pt x="546" y="1667"/>
                    <a:pt x="722" y="1667"/>
                  </a:cubicBezTo>
                  <a:cubicBezTo>
                    <a:pt x="1028" y="1667"/>
                    <a:pt x="1351" y="1571"/>
                    <a:pt x="1351" y="1571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7740888" y="3561775"/>
              <a:ext cx="23975" cy="31750"/>
            </a:xfrm>
            <a:custGeom>
              <a:avLst/>
              <a:gdLst/>
              <a:ahLst/>
              <a:cxnLst/>
              <a:rect l="l" t="t" r="r" b="b"/>
              <a:pathLst>
                <a:path w="959" h="1270" extrusionOk="0">
                  <a:moveTo>
                    <a:pt x="664" y="1"/>
                  </a:moveTo>
                  <a:lnTo>
                    <a:pt x="275" y="158"/>
                  </a:lnTo>
                  <a:cubicBezTo>
                    <a:pt x="275" y="158"/>
                    <a:pt x="1" y="863"/>
                    <a:pt x="275" y="1138"/>
                  </a:cubicBezTo>
                  <a:cubicBezTo>
                    <a:pt x="376" y="1238"/>
                    <a:pt x="545" y="1270"/>
                    <a:pt x="720" y="1270"/>
                  </a:cubicBezTo>
                  <a:cubicBezTo>
                    <a:pt x="800" y="1270"/>
                    <a:pt x="882" y="1263"/>
                    <a:pt x="959" y="1253"/>
                  </a:cubicBezTo>
                  <a:cubicBezTo>
                    <a:pt x="492" y="859"/>
                    <a:pt x="908" y="158"/>
                    <a:pt x="908" y="158"/>
                  </a:cubicBezTo>
                  <a:lnTo>
                    <a:pt x="664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747763" y="3460650"/>
              <a:ext cx="163200" cy="187825"/>
            </a:xfrm>
            <a:custGeom>
              <a:avLst/>
              <a:gdLst/>
              <a:ahLst/>
              <a:cxnLst/>
              <a:rect l="l" t="t" r="r" b="b"/>
              <a:pathLst>
                <a:path w="6528" h="7513" extrusionOk="0">
                  <a:moveTo>
                    <a:pt x="1452" y="0"/>
                  </a:moveTo>
                  <a:cubicBezTo>
                    <a:pt x="1237" y="150"/>
                    <a:pt x="0" y="1157"/>
                    <a:pt x="0" y="4203"/>
                  </a:cubicBezTo>
                  <a:lnTo>
                    <a:pt x="1090" y="4203"/>
                  </a:lnTo>
                  <a:cubicBezTo>
                    <a:pt x="1090" y="4203"/>
                    <a:pt x="922" y="6128"/>
                    <a:pt x="1463" y="7513"/>
                  </a:cubicBezTo>
                  <a:lnTo>
                    <a:pt x="3151" y="7513"/>
                  </a:lnTo>
                  <a:cubicBezTo>
                    <a:pt x="3151" y="7513"/>
                    <a:pt x="2726" y="5550"/>
                    <a:pt x="3567" y="4711"/>
                  </a:cubicBezTo>
                  <a:cubicBezTo>
                    <a:pt x="4405" y="5550"/>
                    <a:pt x="3982" y="7513"/>
                    <a:pt x="3982" y="7513"/>
                  </a:cubicBezTo>
                  <a:lnTo>
                    <a:pt x="5669" y="7513"/>
                  </a:lnTo>
                  <a:cubicBezTo>
                    <a:pt x="6209" y="6128"/>
                    <a:pt x="6041" y="4203"/>
                    <a:pt x="6041" y="4203"/>
                  </a:cubicBezTo>
                  <a:lnTo>
                    <a:pt x="5996" y="3646"/>
                  </a:lnTo>
                  <a:cubicBezTo>
                    <a:pt x="5888" y="2573"/>
                    <a:pt x="5385" y="1772"/>
                    <a:pt x="5385" y="1772"/>
                  </a:cubicBezTo>
                  <a:lnTo>
                    <a:pt x="5385" y="1772"/>
                  </a:lnTo>
                  <a:cubicBezTo>
                    <a:pt x="5385" y="1772"/>
                    <a:pt x="5718" y="1806"/>
                    <a:pt x="6179" y="1822"/>
                  </a:cubicBezTo>
                  <a:lnTo>
                    <a:pt x="6528" y="268"/>
                  </a:lnTo>
                  <a:cubicBezTo>
                    <a:pt x="6249" y="187"/>
                    <a:pt x="5962" y="98"/>
                    <a:pt x="5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7803338" y="3463400"/>
              <a:ext cx="67050" cy="25250"/>
            </a:xfrm>
            <a:custGeom>
              <a:avLst/>
              <a:gdLst/>
              <a:ahLst/>
              <a:cxnLst/>
              <a:rect l="l" t="t" r="r" b="b"/>
              <a:pathLst>
                <a:path w="2682" h="1010" extrusionOk="0">
                  <a:moveTo>
                    <a:pt x="1" y="1"/>
                  </a:moveTo>
                  <a:lnTo>
                    <a:pt x="1" y="37"/>
                  </a:lnTo>
                  <a:cubicBezTo>
                    <a:pt x="1" y="574"/>
                    <a:pt x="601" y="1009"/>
                    <a:pt x="1342" y="1009"/>
                  </a:cubicBezTo>
                  <a:cubicBezTo>
                    <a:pt x="2081" y="1009"/>
                    <a:pt x="2681" y="574"/>
                    <a:pt x="2681" y="37"/>
                  </a:cubicBezTo>
                  <a:cubicBezTo>
                    <a:pt x="2681" y="24"/>
                    <a:pt x="2681" y="13"/>
                    <a:pt x="2681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770763" y="3551850"/>
              <a:ext cx="132300" cy="102775"/>
            </a:xfrm>
            <a:custGeom>
              <a:avLst/>
              <a:gdLst/>
              <a:ahLst/>
              <a:cxnLst/>
              <a:rect l="l" t="t" r="r" b="b"/>
              <a:pathLst>
                <a:path w="5292" h="4111" extrusionOk="0">
                  <a:moveTo>
                    <a:pt x="215" y="0"/>
                  </a:moveTo>
                  <a:cubicBezTo>
                    <a:pt x="187" y="183"/>
                    <a:pt x="172" y="369"/>
                    <a:pt x="170" y="555"/>
                  </a:cubicBezTo>
                  <a:cubicBezTo>
                    <a:pt x="170" y="555"/>
                    <a:pt x="0" y="2480"/>
                    <a:pt x="541" y="3865"/>
                  </a:cubicBezTo>
                  <a:lnTo>
                    <a:pt x="2229" y="3865"/>
                  </a:lnTo>
                  <a:cubicBezTo>
                    <a:pt x="2229" y="3865"/>
                    <a:pt x="1806" y="1904"/>
                    <a:pt x="2645" y="1063"/>
                  </a:cubicBezTo>
                  <a:cubicBezTo>
                    <a:pt x="3484" y="1904"/>
                    <a:pt x="3061" y="3865"/>
                    <a:pt x="3061" y="3865"/>
                  </a:cubicBezTo>
                  <a:lnTo>
                    <a:pt x="4628" y="4111"/>
                  </a:lnTo>
                  <a:lnTo>
                    <a:pt x="4749" y="3865"/>
                  </a:lnTo>
                  <a:lnTo>
                    <a:pt x="4751" y="3865"/>
                  </a:lnTo>
                  <a:cubicBezTo>
                    <a:pt x="5291" y="2480"/>
                    <a:pt x="5123" y="555"/>
                    <a:pt x="5123" y="555"/>
                  </a:cubicBezTo>
                  <a:lnTo>
                    <a:pt x="5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747763" y="3460650"/>
              <a:ext cx="50725" cy="105100"/>
            </a:xfrm>
            <a:custGeom>
              <a:avLst/>
              <a:gdLst/>
              <a:ahLst/>
              <a:cxnLst/>
              <a:rect l="l" t="t" r="r" b="b"/>
              <a:pathLst>
                <a:path w="2029" h="4204" extrusionOk="0">
                  <a:moveTo>
                    <a:pt x="1452" y="0"/>
                  </a:moveTo>
                  <a:cubicBezTo>
                    <a:pt x="1237" y="152"/>
                    <a:pt x="0" y="1157"/>
                    <a:pt x="0" y="4203"/>
                  </a:cubicBezTo>
                  <a:lnTo>
                    <a:pt x="633" y="4203"/>
                  </a:lnTo>
                  <a:cubicBezTo>
                    <a:pt x="609" y="2197"/>
                    <a:pt x="1526" y="680"/>
                    <a:pt x="2028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770763" y="3551850"/>
              <a:ext cx="26050" cy="106575"/>
            </a:xfrm>
            <a:custGeom>
              <a:avLst/>
              <a:gdLst/>
              <a:ahLst/>
              <a:cxnLst/>
              <a:rect l="l" t="t" r="r" b="b"/>
              <a:pathLst>
                <a:path w="1042" h="4263" extrusionOk="0">
                  <a:moveTo>
                    <a:pt x="215" y="0"/>
                  </a:moveTo>
                  <a:cubicBezTo>
                    <a:pt x="187" y="183"/>
                    <a:pt x="170" y="369"/>
                    <a:pt x="170" y="555"/>
                  </a:cubicBezTo>
                  <a:cubicBezTo>
                    <a:pt x="170" y="555"/>
                    <a:pt x="0" y="2480"/>
                    <a:pt x="541" y="3865"/>
                  </a:cubicBezTo>
                  <a:lnTo>
                    <a:pt x="732" y="4262"/>
                  </a:lnTo>
                  <a:lnTo>
                    <a:pt x="1040" y="3865"/>
                  </a:lnTo>
                  <a:lnTo>
                    <a:pt x="1042" y="3865"/>
                  </a:lnTo>
                  <a:cubicBezTo>
                    <a:pt x="637" y="1954"/>
                    <a:pt x="846" y="635"/>
                    <a:pt x="1016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7836863" y="3578425"/>
              <a:ext cx="32425" cy="70050"/>
            </a:xfrm>
            <a:custGeom>
              <a:avLst/>
              <a:gdLst/>
              <a:ahLst/>
              <a:cxnLst/>
              <a:rect l="l" t="t" r="r" b="b"/>
              <a:pathLst>
                <a:path w="1297" h="2802" extrusionOk="0">
                  <a:moveTo>
                    <a:pt x="1" y="0"/>
                  </a:moveTo>
                  <a:cubicBezTo>
                    <a:pt x="840" y="841"/>
                    <a:pt x="417" y="2802"/>
                    <a:pt x="417" y="2802"/>
                  </a:cubicBezTo>
                  <a:lnTo>
                    <a:pt x="858" y="2802"/>
                  </a:lnTo>
                  <a:cubicBezTo>
                    <a:pt x="1297" y="1475"/>
                    <a:pt x="858" y="0"/>
                    <a:pt x="1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747763" y="3513200"/>
              <a:ext cx="34050" cy="52550"/>
            </a:xfrm>
            <a:custGeom>
              <a:avLst/>
              <a:gdLst/>
              <a:ahLst/>
              <a:cxnLst/>
              <a:rect l="l" t="t" r="r" b="b"/>
              <a:pathLst>
                <a:path w="1362" h="2102" extrusionOk="0">
                  <a:moveTo>
                    <a:pt x="241" y="1"/>
                  </a:moveTo>
                  <a:cubicBezTo>
                    <a:pt x="98" y="559"/>
                    <a:pt x="0" y="1250"/>
                    <a:pt x="0" y="2101"/>
                  </a:cubicBezTo>
                  <a:lnTo>
                    <a:pt x="1090" y="2101"/>
                  </a:lnTo>
                  <a:cubicBezTo>
                    <a:pt x="1092" y="1915"/>
                    <a:pt x="1107" y="1729"/>
                    <a:pt x="1135" y="1546"/>
                  </a:cubicBezTo>
                  <a:cubicBezTo>
                    <a:pt x="1182" y="1237"/>
                    <a:pt x="1257" y="933"/>
                    <a:pt x="1361" y="639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747763" y="3513200"/>
              <a:ext cx="21300" cy="52550"/>
            </a:xfrm>
            <a:custGeom>
              <a:avLst/>
              <a:gdLst/>
              <a:ahLst/>
              <a:cxnLst/>
              <a:rect l="l" t="t" r="r" b="b"/>
              <a:pathLst>
                <a:path w="852" h="2102" extrusionOk="0">
                  <a:moveTo>
                    <a:pt x="241" y="1"/>
                  </a:moveTo>
                  <a:cubicBezTo>
                    <a:pt x="96" y="559"/>
                    <a:pt x="0" y="1250"/>
                    <a:pt x="0" y="2101"/>
                  </a:cubicBezTo>
                  <a:lnTo>
                    <a:pt x="633" y="2101"/>
                  </a:lnTo>
                  <a:cubicBezTo>
                    <a:pt x="626" y="1510"/>
                    <a:pt x="700" y="921"/>
                    <a:pt x="852" y="348"/>
                  </a:cubicBezTo>
                  <a:lnTo>
                    <a:pt x="241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7771563" y="3648450"/>
              <a:ext cx="54950" cy="19925"/>
            </a:xfrm>
            <a:custGeom>
              <a:avLst/>
              <a:gdLst/>
              <a:ahLst/>
              <a:cxnLst/>
              <a:rect l="l" t="t" r="r" b="b"/>
              <a:pathLst>
                <a:path w="2198" h="797" extrusionOk="0">
                  <a:moveTo>
                    <a:pt x="796" y="1"/>
                  </a:moveTo>
                  <a:cubicBezTo>
                    <a:pt x="357" y="1"/>
                    <a:pt x="1" y="357"/>
                    <a:pt x="1" y="796"/>
                  </a:cubicBezTo>
                  <a:lnTo>
                    <a:pt x="2197" y="796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771613" y="3648450"/>
              <a:ext cx="32575" cy="19925"/>
            </a:xfrm>
            <a:custGeom>
              <a:avLst/>
              <a:gdLst/>
              <a:ahLst/>
              <a:cxnLst/>
              <a:rect l="l" t="t" r="r" b="b"/>
              <a:pathLst>
                <a:path w="1303" h="797" extrusionOk="0">
                  <a:moveTo>
                    <a:pt x="796" y="1"/>
                  </a:moveTo>
                  <a:cubicBezTo>
                    <a:pt x="357" y="1"/>
                    <a:pt x="1" y="357"/>
                    <a:pt x="1" y="796"/>
                  </a:cubicBezTo>
                  <a:lnTo>
                    <a:pt x="507" y="796"/>
                  </a:lnTo>
                  <a:cubicBezTo>
                    <a:pt x="507" y="357"/>
                    <a:pt x="863" y="1"/>
                    <a:pt x="1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7847263" y="3648450"/>
              <a:ext cx="54925" cy="19925"/>
            </a:xfrm>
            <a:custGeom>
              <a:avLst/>
              <a:gdLst/>
              <a:ahLst/>
              <a:cxnLst/>
              <a:rect l="l" t="t" r="r" b="b"/>
              <a:pathLst>
                <a:path w="2197" h="797" extrusionOk="0">
                  <a:moveTo>
                    <a:pt x="1" y="1"/>
                  </a:moveTo>
                  <a:lnTo>
                    <a:pt x="1" y="796"/>
                  </a:lnTo>
                  <a:lnTo>
                    <a:pt x="2197" y="796"/>
                  </a:lnTo>
                  <a:cubicBezTo>
                    <a:pt x="2197" y="357"/>
                    <a:pt x="1841" y="1"/>
                    <a:pt x="1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729913" y="3362350"/>
              <a:ext cx="213900" cy="38350"/>
            </a:xfrm>
            <a:custGeom>
              <a:avLst/>
              <a:gdLst/>
              <a:ahLst/>
              <a:cxnLst/>
              <a:rect l="l" t="t" r="r" b="b"/>
              <a:pathLst>
                <a:path w="8556" h="1534" extrusionOk="0">
                  <a:moveTo>
                    <a:pt x="754" y="1"/>
                  </a:moveTo>
                  <a:cubicBezTo>
                    <a:pt x="335" y="8"/>
                    <a:pt x="0" y="350"/>
                    <a:pt x="0" y="767"/>
                  </a:cubicBezTo>
                  <a:cubicBezTo>
                    <a:pt x="0" y="1185"/>
                    <a:pt x="335" y="1527"/>
                    <a:pt x="754" y="1534"/>
                  </a:cubicBezTo>
                  <a:lnTo>
                    <a:pt x="7804" y="1534"/>
                  </a:lnTo>
                  <a:cubicBezTo>
                    <a:pt x="8221" y="1527"/>
                    <a:pt x="8556" y="1185"/>
                    <a:pt x="8556" y="767"/>
                  </a:cubicBezTo>
                  <a:cubicBezTo>
                    <a:pt x="8556" y="350"/>
                    <a:pt x="8221" y="8"/>
                    <a:pt x="7804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7747613" y="3308275"/>
              <a:ext cx="178450" cy="155475"/>
            </a:xfrm>
            <a:custGeom>
              <a:avLst/>
              <a:gdLst/>
              <a:ahLst/>
              <a:cxnLst/>
              <a:rect l="l" t="t" r="r" b="b"/>
              <a:pathLst>
                <a:path w="7138" h="6219" extrusionOk="0">
                  <a:moveTo>
                    <a:pt x="3570" y="0"/>
                  </a:moveTo>
                  <a:cubicBezTo>
                    <a:pt x="2454" y="0"/>
                    <a:pt x="1338" y="54"/>
                    <a:pt x="225" y="163"/>
                  </a:cubicBezTo>
                  <a:cubicBezTo>
                    <a:pt x="53" y="1542"/>
                    <a:pt x="1" y="2932"/>
                    <a:pt x="73" y="4320"/>
                  </a:cubicBezTo>
                  <a:cubicBezTo>
                    <a:pt x="124" y="5329"/>
                    <a:pt x="932" y="6133"/>
                    <a:pt x="1940" y="6180"/>
                  </a:cubicBezTo>
                  <a:cubicBezTo>
                    <a:pt x="2484" y="6206"/>
                    <a:pt x="3026" y="6218"/>
                    <a:pt x="3569" y="6218"/>
                  </a:cubicBezTo>
                  <a:cubicBezTo>
                    <a:pt x="4112" y="6218"/>
                    <a:pt x="4655" y="6206"/>
                    <a:pt x="5198" y="6180"/>
                  </a:cubicBezTo>
                  <a:cubicBezTo>
                    <a:pt x="6206" y="6133"/>
                    <a:pt x="7014" y="5329"/>
                    <a:pt x="7065" y="4320"/>
                  </a:cubicBezTo>
                  <a:cubicBezTo>
                    <a:pt x="7137" y="2932"/>
                    <a:pt x="7085" y="1542"/>
                    <a:pt x="6913" y="163"/>
                  </a:cubicBezTo>
                  <a:cubicBezTo>
                    <a:pt x="5801" y="54"/>
                    <a:pt x="4686" y="0"/>
                    <a:pt x="3570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747663" y="3308300"/>
              <a:ext cx="89225" cy="155125"/>
            </a:xfrm>
            <a:custGeom>
              <a:avLst/>
              <a:gdLst/>
              <a:ahLst/>
              <a:cxnLst/>
              <a:rect l="l" t="t" r="r" b="b"/>
              <a:pathLst>
                <a:path w="3569" h="6205" extrusionOk="0">
                  <a:moveTo>
                    <a:pt x="3515" y="1"/>
                  </a:moveTo>
                  <a:cubicBezTo>
                    <a:pt x="2418" y="1"/>
                    <a:pt x="1322" y="55"/>
                    <a:pt x="225" y="162"/>
                  </a:cubicBezTo>
                  <a:cubicBezTo>
                    <a:pt x="53" y="1541"/>
                    <a:pt x="1" y="2931"/>
                    <a:pt x="73" y="4319"/>
                  </a:cubicBezTo>
                  <a:cubicBezTo>
                    <a:pt x="124" y="5328"/>
                    <a:pt x="932" y="6132"/>
                    <a:pt x="1940" y="6179"/>
                  </a:cubicBezTo>
                  <a:cubicBezTo>
                    <a:pt x="2161" y="6190"/>
                    <a:pt x="2379" y="6197"/>
                    <a:pt x="2600" y="6205"/>
                  </a:cubicBezTo>
                  <a:cubicBezTo>
                    <a:pt x="2159" y="6033"/>
                    <a:pt x="1821" y="5283"/>
                    <a:pt x="1799" y="4361"/>
                  </a:cubicBezTo>
                  <a:cubicBezTo>
                    <a:pt x="1761" y="2962"/>
                    <a:pt x="1788" y="1563"/>
                    <a:pt x="1875" y="164"/>
                  </a:cubicBezTo>
                  <a:cubicBezTo>
                    <a:pt x="2434" y="55"/>
                    <a:pt x="3001" y="1"/>
                    <a:pt x="3569" y="1"/>
                  </a:cubicBezTo>
                  <a:cubicBezTo>
                    <a:pt x="3551" y="1"/>
                    <a:pt x="3533" y="1"/>
                    <a:pt x="3515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813113" y="3410425"/>
              <a:ext cx="47500" cy="21550"/>
            </a:xfrm>
            <a:custGeom>
              <a:avLst/>
              <a:gdLst/>
              <a:ahLst/>
              <a:cxnLst/>
              <a:rect l="l" t="t" r="r" b="b"/>
              <a:pathLst>
                <a:path w="1900" h="862" extrusionOk="0">
                  <a:moveTo>
                    <a:pt x="234" y="1"/>
                  </a:moveTo>
                  <a:cubicBezTo>
                    <a:pt x="205" y="1"/>
                    <a:pt x="175" y="7"/>
                    <a:pt x="147" y="21"/>
                  </a:cubicBezTo>
                  <a:cubicBezTo>
                    <a:pt x="43" y="68"/>
                    <a:pt x="0" y="191"/>
                    <a:pt x="49" y="292"/>
                  </a:cubicBezTo>
                  <a:cubicBezTo>
                    <a:pt x="215" y="639"/>
                    <a:pt x="566" y="862"/>
                    <a:pt x="951" y="862"/>
                  </a:cubicBezTo>
                  <a:cubicBezTo>
                    <a:pt x="1334" y="862"/>
                    <a:pt x="1685" y="639"/>
                    <a:pt x="1851" y="292"/>
                  </a:cubicBezTo>
                  <a:cubicBezTo>
                    <a:pt x="1900" y="191"/>
                    <a:pt x="1856" y="68"/>
                    <a:pt x="1753" y="21"/>
                  </a:cubicBezTo>
                  <a:cubicBezTo>
                    <a:pt x="1725" y="7"/>
                    <a:pt x="1695" y="1"/>
                    <a:pt x="1666" y="1"/>
                  </a:cubicBezTo>
                  <a:cubicBezTo>
                    <a:pt x="1590" y="1"/>
                    <a:pt x="1518" y="44"/>
                    <a:pt x="1482" y="117"/>
                  </a:cubicBezTo>
                  <a:cubicBezTo>
                    <a:pt x="1376" y="342"/>
                    <a:pt x="1163" y="454"/>
                    <a:pt x="950" y="454"/>
                  </a:cubicBezTo>
                  <a:cubicBezTo>
                    <a:pt x="737" y="454"/>
                    <a:pt x="524" y="342"/>
                    <a:pt x="418" y="117"/>
                  </a:cubicBezTo>
                  <a:cubicBezTo>
                    <a:pt x="382" y="44"/>
                    <a:pt x="310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715438" y="3247475"/>
              <a:ext cx="242075" cy="119075"/>
            </a:xfrm>
            <a:custGeom>
              <a:avLst/>
              <a:gdLst/>
              <a:ahLst/>
              <a:cxnLst/>
              <a:rect l="l" t="t" r="r" b="b"/>
              <a:pathLst>
                <a:path w="9683" h="4763" extrusionOk="0">
                  <a:moveTo>
                    <a:pt x="6073" y="1"/>
                  </a:moveTo>
                  <a:cubicBezTo>
                    <a:pt x="5771" y="1"/>
                    <a:pt x="5496" y="346"/>
                    <a:pt x="5207" y="729"/>
                  </a:cubicBezTo>
                  <a:lnTo>
                    <a:pt x="5198" y="722"/>
                  </a:lnTo>
                  <a:cubicBezTo>
                    <a:pt x="5006" y="601"/>
                    <a:pt x="4804" y="498"/>
                    <a:pt x="4594" y="411"/>
                  </a:cubicBezTo>
                  <a:cubicBezTo>
                    <a:pt x="4514" y="379"/>
                    <a:pt x="4429" y="348"/>
                    <a:pt x="4339" y="319"/>
                  </a:cubicBezTo>
                  <a:cubicBezTo>
                    <a:pt x="4111" y="246"/>
                    <a:pt x="3856" y="192"/>
                    <a:pt x="3603" y="192"/>
                  </a:cubicBezTo>
                  <a:cubicBezTo>
                    <a:pt x="3573" y="192"/>
                    <a:pt x="3544" y="193"/>
                    <a:pt x="3515" y="194"/>
                  </a:cubicBezTo>
                  <a:lnTo>
                    <a:pt x="3506" y="194"/>
                  </a:lnTo>
                  <a:cubicBezTo>
                    <a:pt x="3470" y="196"/>
                    <a:pt x="3433" y="200"/>
                    <a:pt x="3399" y="205"/>
                  </a:cubicBezTo>
                  <a:cubicBezTo>
                    <a:pt x="2996" y="256"/>
                    <a:pt x="2611" y="467"/>
                    <a:pt x="2345" y="981"/>
                  </a:cubicBezTo>
                  <a:cubicBezTo>
                    <a:pt x="2345" y="981"/>
                    <a:pt x="2006" y="814"/>
                    <a:pt x="1619" y="814"/>
                  </a:cubicBezTo>
                  <a:cubicBezTo>
                    <a:pt x="893" y="814"/>
                    <a:pt x="1" y="1399"/>
                    <a:pt x="858" y="4762"/>
                  </a:cubicBezTo>
                  <a:lnTo>
                    <a:pt x="1349" y="4596"/>
                  </a:lnTo>
                  <a:cubicBezTo>
                    <a:pt x="2477" y="4596"/>
                    <a:pt x="2696" y="3106"/>
                    <a:pt x="2696" y="3106"/>
                  </a:cubicBezTo>
                  <a:cubicBezTo>
                    <a:pt x="3293" y="3705"/>
                    <a:pt x="4275" y="4006"/>
                    <a:pt x="5241" y="4006"/>
                  </a:cubicBezTo>
                  <a:cubicBezTo>
                    <a:pt x="5757" y="4006"/>
                    <a:pt x="6268" y="3920"/>
                    <a:pt x="6714" y="3748"/>
                  </a:cubicBezTo>
                  <a:lnTo>
                    <a:pt x="6712" y="3746"/>
                  </a:lnTo>
                  <a:cubicBezTo>
                    <a:pt x="7994" y="3253"/>
                    <a:pt x="9682" y="1147"/>
                    <a:pt x="9247" y="574"/>
                  </a:cubicBezTo>
                  <a:cubicBezTo>
                    <a:pt x="9166" y="469"/>
                    <a:pt x="9067" y="426"/>
                    <a:pt x="8959" y="426"/>
                  </a:cubicBezTo>
                  <a:cubicBezTo>
                    <a:pt x="8487" y="426"/>
                    <a:pt x="7841" y="1247"/>
                    <a:pt x="7821" y="1272"/>
                  </a:cubicBezTo>
                  <a:lnTo>
                    <a:pt x="7822" y="1266"/>
                  </a:lnTo>
                  <a:lnTo>
                    <a:pt x="7824" y="1264"/>
                  </a:lnTo>
                  <a:cubicBezTo>
                    <a:pt x="7875" y="1156"/>
                    <a:pt x="8328" y="144"/>
                    <a:pt x="7748" y="15"/>
                  </a:cubicBezTo>
                  <a:cubicBezTo>
                    <a:pt x="7705" y="5"/>
                    <a:pt x="7660" y="1"/>
                    <a:pt x="7616" y="1"/>
                  </a:cubicBezTo>
                  <a:cubicBezTo>
                    <a:pt x="6839" y="1"/>
                    <a:pt x="6405" y="1051"/>
                    <a:pt x="6367" y="1149"/>
                  </a:cubicBezTo>
                  <a:lnTo>
                    <a:pt x="6365" y="1152"/>
                  </a:lnTo>
                  <a:cubicBezTo>
                    <a:pt x="6380" y="1098"/>
                    <a:pt x="6559" y="411"/>
                    <a:pt x="6340" y="126"/>
                  </a:cubicBezTo>
                  <a:cubicBezTo>
                    <a:pt x="6282" y="50"/>
                    <a:pt x="6197" y="1"/>
                    <a:pt x="6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7910938" y="3258100"/>
              <a:ext cx="35675" cy="21425"/>
            </a:xfrm>
            <a:custGeom>
              <a:avLst/>
              <a:gdLst/>
              <a:ahLst/>
              <a:cxnLst/>
              <a:rect l="l" t="t" r="r" b="b"/>
              <a:pathLst>
                <a:path w="1427" h="857" extrusionOk="0">
                  <a:moveTo>
                    <a:pt x="1139" y="1"/>
                  </a:moveTo>
                  <a:cubicBezTo>
                    <a:pt x="677" y="1"/>
                    <a:pt x="50" y="785"/>
                    <a:pt x="3" y="844"/>
                  </a:cubicBezTo>
                  <a:lnTo>
                    <a:pt x="3" y="844"/>
                  </a:lnTo>
                  <a:lnTo>
                    <a:pt x="4" y="841"/>
                  </a:lnTo>
                  <a:lnTo>
                    <a:pt x="1" y="847"/>
                  </a:lnTo>
                  <a:cubicBezTo>
                    <a:pt x="1" y="846"/>
                    <a:pt x="2" y="845"/>
                    <a:pt x="3" y="844"/>
                  </a:cubicBezTo>
                  <a:lnTo>
                    <a:pt x="3" y="844"/>
                  </a:lnTo>
                  <a:lnTo>
                    <a:pt x="1" y="849"/>
                  </a:lnTo>
                  <a:cubicBezTo>
                    <a:pt x="24" y="854"/>
                    <a:pt x="48" y="857"/>
                    <a:pt x="73" y="857"/>
                  </a:cubicBezTo>
                  <a:cubicBezTo>
                    <a:pt x="484" y="857"/>
                    <a:pt x="1084" y="119"/>
                    <a:pt x="1350" y="119"/>
                  </a:cubicBezTo>
                  <a:cubicBezTo>
                    <a:pt x="1380" y="119"/>
                    <a:pt x="1406" y="128"/>
                    <a:pt x="1427" y="149"/>
                  </a:cubicBezTo>
                  <a:cubicBezTo>
                    <a:pt x="1346" y="44"/>
                    <a:pt x="1247" y="1"/>
                    <a:pt x="1139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7874513" y="3247525"/>
              <a:ext cx="34650" cy="30975"/>
            </a:xfrm>
            <a:custGeom>
              <a:avLst/>
              <a:gdLst/>
              <a:ahLst/>
              <a:cxnLst/>
              <a:rect l="l" t="t" r="r" b="b"/>
              <a:pathLst>
                <a:path w="1386" h="1239" extrusionOk="0">
                  <a:moveTo>
                    <a:pt x="1360" y="9"/>
                  </a:moveTo>
                  <a:lnTo>
                    <a:pt x="1360" y="9"/>
                  </a:lnTo>
                  <a:cubicBezTo>
                    <a:pt x="1368" y="10"/>
                    <a:pt x="1376" y="12"/>
                    <a:pt x="1383" y="13"/>
                  </a:cubicBezTo>
                  <a:lnTo>
                    <a:pt x="1385" y="13"/>
                  </a:lnTo>
                  <a:cubicBezTo>
                    <a:pt x="1377" y="12"/>
                    <a:pt x="1368" y="10"/>
                    <a:pt x="1360" y="9"/>
                  </a:cubicBezTo>
                  <a:close/>
                  <a:moveTo>
                    <a:pt x="1251" y="1"/>
                  </a:moveTo>
                  <a:cubicBezTo>
                    <a:pt x="474" y="1"/>
                    <a:pt x="40" y="1051"/>
                    <a:pt x="2" y="1149"/>
                  </a:cubicBezTo>
                  <a:lnTo>
                    <a:pt x="1" y="1152"/>
                  </a:lnTo>
                  <a:lnTo>
                    <a:pt x="1" y="1154"/>
                  </a:lnTo>
                  <a:lnTo>
                    <a:pt x="48" y="1183"/>
                  </a:lnTo>
                  <a:cubicBezTo>
                    <a:pt x="108" y="1221"/>
                    <a:pt x="175" y="1238"/>
                    <a:pt x="241" y="1238"/>
                  </a:cubicBezTo>
                  <a:cubicBezTo>
                    <a:pt x="386" y="1238"/>
                    <a:pt x="525" y="1152"/>
                    <a:pt x="583" y="1004"/>
                  </a:cubicBezTo>
                  <a:cubicBezTo>
                    <a:pt x="745" y="586"/>
                    <a:pt x="1025" y="7"/>
                    <a:pt x="1331" y="7"/>
                  </a:cubicBezTo>
                  <a:cubicBezTo>
                    <a:pt x="1341" y="7"/>
                    <a:pt x="1351" y="8"/>
                    <a:pt x="1360" y="9"/>
                  </a:cubicBezTo>
                  <a:lnTo>
                    <a:pt x="1360" y="9"/>
                  </a:lnTo>
                  <a:cubicBezTo>
                    <a:pt x="1324" y="3"/>
                    <a:pt x="1289" y="1"/>
                    <a:pt x="1251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7715463" y="3252600"/>
              <a:ext cx="84975" cy="113950"/>
            </a:xfrm>
            <a:custGeom>
              <a:avLst/>
              <a:gdLst/>
              <a:ahLst/>
              <a:cxnLst/>
              <a:rect l="l" t="t" r="r" b="b"/>
              <a:pathLst>
                <a:path w="3399" h="4558" extrusionOk="0">
                  <a:moveTo>
                    <a:pt x="3398" y="0"/>
                  </a:moveTo>
                  <a:lnTo>
                    <a:pt x="3398" y="0"/>
                  </a:lnTo>
                  <a:cubicBezTo>
                    <a:pt x="2995" y="51"/>
                    <a:pt x="2610" y="264"/>
                    <a:pt x="2344" y="778"/>
                  </a:cubicBezTo>
                  <a:cubicBezTo>
                    <a:pt x="2344" y="778"/>
                    <a:pt x="2004" y="610"/>
                    <a:pt x="1617" y="610"/>
                  </a:cubicBezTo>
                  <a:cubicBezTo>
                    <a:pt x="892" y="610"/>
                    <a:pt x="0" y="1196"/>
                    <a:pt x="857" y="4557"/>
                  </a:cubicBezTo>
                  <a:lnTo>
                    <a:pt x="1348" y="4391"/>
                  </a:lnTo>
                  <a:cubicBezTo>
                    <a:pt x="2476" y="4391"/>
                    <a:pt x="2695" y="2901"/>
                    <a:pt x="2695" y="2901"/>
                  </a:cubicBezTo>
                  <a:cubicBezTo>
                    <a:pt x="2106" y="2314"/>
                    <a:pt x="2460" y="165"/>
                    <a:pt x="3398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7821413" y="3247475"/>
              <a:ext cx="52550" cy="46475"/>
            </a:xfrm>
            <a:custGeom>
              <a:avLst/>
              <a:gdLst/>
              <a:ahLst/>
              <a:cxnLst/>
              <a:rect l="l" t="t" r="r" b="b"/>
              <a:pathLst>
                <a:path w="2102" h="1859" extrusionOk="0">
                  <a:moveTo>
                    <a:pt x="1834" y="1"/>
                  </a:moveTo>
                  <a:cubicBezTo>
                    <a:pt x="1553" y="1"/>
                    <a:pt x="1295" y="299"/>
                    <a:pt x="1029" y="648"/>
                  </a:cubicBezTo>
                  <a:lnTo>
                    <a:pt x="995" y="693"/>
                  </a:lnTo>
                  <a:cubicBezTo>
                    <a:pt x="986" y="704"/>
                    <a:pt x="977" y="717"/>
                    <a:pt x="968" y="729"/>
                  </a:cubicBezTo>
                  <a:cubicBezTo>
                    <a:pt x="673" y="1118"/>
                    <a:pt x="366" y="1545"/>
                    <a:pt x="1" y="1680"/>
                  </a:cubicBezTo>
                  <a:cubicBezTo>
                    <a:pt x="1" y="1680"/>
                    <a:pt x="36" y="1859"/>
                    <a:pt x="332" y="1859"/>
                  </a:cubicBezTo>
                  <a:cubicBezTo>
                    <a:pt x="448" y="1859"/>
                    <a:pt x="603" y="1832"/>
                    <a:pt x="810" y="1756"/>
                  </a:cubicBezTo>
                  <a:cubicBezTo>
                    <a:pt x="1488" y="1509"/>
                    <a:pt x="1729" y="83"/>
                    <a:pt x="2016" y="83"/>
                  </a:cubicBezTo>
                  <a:cubicBezTo>
                    <a:pt x="2044" y="83"/>
                    <a:pt x="2072" y="96"/>
                    <a:pt x="2101" y="126"/>
                  </a:cubicBezTo>
                  <a:cubicBezTo>
                    <a:pt x="2043" y="50"/>
                    <a:pt x="1958" y="1"/>
                    <a:pt x="1834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7788063" y="3362900"/>
              <a:ext cx="16025" cy="23850"/>
            </a:xfrm>
            <a:custGeom>
              <a:avLst/>
              <a:gdLst/>
              <a:ahLst/>
              <a:cxnLst/>
              <a:rect l="l" t="t" r="r" b="b"/>
              <a:pathLst>
                <a:path w="641" h="954" extrusionOk="0">
                  <a:moveTo>
                    <a:pt x="321" y="1"/>
                  </a:moveTo>
                  <a:cubicBezTo>
                    <a:pt x="145" y="1"/>
                    <a:pt x="1" y="214"/>
                    <a:pt x="1" y="476"/>
                  </a:cubicBezTo>
                  <a:cubicBezTo>
                    <a:pt x="1" y="738"/>
                    <a:pt x="145" y="953"/>
                    <a:pt x="321" y="953"/>
                  </a:cubicBezTo>
                  <a:cubicBezTo>
                    <a:pt x="498" y="953"/>
                    <a:pt x="641" y="738"/>
                    <a:pt x="641" y="476"/>
                  </a:cubicBezTo>
                  <a:cubicBezTo>
                    <a:pt x="641" y="214"/>
                    <a:pt x="498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7869638" y="3362900"/>
              <a:ext cx="16025" cy="23850"/>
            </a:xfrm>
            <a:custGeom>
              <a:avLst/>
              <a:gdLst/>
              <a:ahLst/>
              <a:cxnLst/>
              <a:rect l="l" t="t" r="r" b="b"/>
              <a:pathLst>
                <a:path w="641" h="954" extrusionOk="0">
                  <a:moveTo>
                    <a:pt x="320" y="1"/>
                  </a:moveTo>
                  <a:cubicBezTo>
                    <a:pt x="143" y="1"/>
                    <a:pt x="0" y="214"/>
                    <a:pt x="0" y="476"/>
                  </a:cubicBezTo>
                  <a:cubicBezTo>
                    <a:pt x="0" y="738"/>
                    <a:pt x="143" y="953"/>
                    <a:pt x="320" y="953"/>
                  </a:cubicBezTo>
                  <a:cubicBezTo>
                    <a:pt x="497" y="953"/>
                    <a:pt x="640" y="738"/>
                    <a:pt x="640" y="476"/>
                  </a:cubicBezTo>
                  <a:cubicBezTo>
                    <a:pt x="640" y="214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8072763" y="3246275"/>
              <a:ext cx="21775" cy="422100"/>
            </a:xfrm>
            <a:custGeom>
              <a:avLst/>
              <a:gdLst/>
              <a:ahLst/>
              <a:cxnLst/>
              <a:rect l="l" t="t" r="r" b="b"/>
              <a:pathLst>
                <a:path w="871" h="16884" extrusionOk="0">
                  <a:moveTo>
                    <a:pt x="1" y="0"/>
                  </a:moveTo>
                  <a:lnTo>
                    <a:pt x="1" y="16883"/>
                  </a:lnTo>
                  <a:lnTo>
                    <a:pt x="870" y="16883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8072763" y="3246275"/>
              <a:ext cx="10875" cy="422100"/>
            </a:xfrm>
            <a:custGeom>
              <a:avLst/>
              <a:gdLst/>
              <a:ahLst/>
              <a:cxnLst/>
              <a:rect l="l" t="t" r="r" b="b"/>
              <a:pathLst>
                <a:path w="435" h="16884" extrusionOk="0">
                  <a:moveTo>
                    <a:pt x="1" y="0"/>
                  </a:moveTo>
                  <a:lnTo>
                    <a:pt x="1" y="16883"/>
                  </a:lnTo>
                  <a:lnTo>
                    <a:pt x="434" y="1688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8072763" y="3291400"/>
              <a:ext cx="21775" cy="146775"/>
            </a:xfrm>
            <a:custGeom>
              <a:avLst/>
              <a:gdLst/>
              <a:ahLst/>
              <a:cxnLst/>
              <a:rect l="l" t="t" r="r" b="b"/>
              <a:pathLst>
                <a:path w="871" h="5871" extrusionOk="0">
                  <a:moveTo>
                    <a:pt x="1" y="1"/>
                  </a:moveTo>
                  <a:lnTo>
                    <a:pt x="1" y="5870"/>
                  </a:lnTo>
                  <a:lnTo>
                    <a:pt x="870" y="587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7967438" y="3268825"/>
              <a:ext cx="184300" cy="146750"/>
            </a:xfrm>
            <a:custGeom>
              <a:avLst/>
              <a:gdLst/>
              <a:ahLst/>
              <a:cxnLst/>
              <a:rect l="l" t="t" r="r" b="b"/>
              <a:pathLst>
                <a:path w="7372" h="5870" extrusionOk="0">
                  <a:moveTo>
                    <a:pt x="584" y="0"/>
                  </a:moveTo>
                  <a:cubicBezTo>
                    <a:pt x="262" y="0"/>
                    <a:pt x="0" y="260"/>
                    <a:pt x="0" y="584"/>
                  </a:cubicBezTo>
                  <a:lnTo>
                    <a:pt x="0" y="5284"/>
                  </a:lnTo>
                  <a:cubicBezTo>
                    <a:pt x="0" y="5607"/>
                    <a:pt x="262" y="5869"/>
                    <a:pt x="584" y="5869"/>
                  </a:cubicBezTo>
                  <a:lnTo>
                    <a:pt x="6788" y="5869"/>
                  </a:lnTo>
                  <a:cubicBezTo>
                    <a:pt x="7109" y="5869"/>
                    <a:pt x="7371" y="5607"/>
                    <a:pt x="7371" y="5286"/>
                  </a:cubicBezTo>
                  <a:lnTo>
                    <a:pt x="7371" y="584"/>
                  </a:lnTo>
                  <a:cubicBezTo>
                    <a:pt x="7371" y="260"/>
                    <a:pt x="7109" y="0"/>
                    <a:pt x="6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7967438" y="3268825"/>
              <a:ext cx="31700" cy="146750"/>
            </a:xfrm>
            <a:custGeom>
              <a:avLst/>
              <a:gdLst/>
              <a:ahLst/>
              <a:cxnLst/>
              <a:rect l="l" t="t" r="r" b="b"/>
              <a:pathLst>
                <a:path w="1268" h="5870" extrusionOk="0">
                  <a:moveTo>
                    <a:pt x="584" y="0"/>
                  </a:moveTo>
                  <a:cubicBezTo>
                    <a:pt x="262" y="0"/>
                    <a:pt x="0" y="260"/>
                    <a:pt x="0" y="584"/>
                  </a:cubicBezTo>
                  <a:lnTo>
                    <a:pt x="0" y="5284"/>
                  </a:lnTo>
                  <a:cubicBezTo>
                    <a:pt x="0" y="5607"/>
                    <a:pt x="262" y="5869"/>
                    <a:pt x="584" y="5869"/>
                  </a:cubicBezTo>
                  <a:lnTo>
                    <a:pt x="1267" y="5869"/>
                  </a:lnTo>
                  <a:cubicBezTo>
                    <a:pt x="944" y="5869"/>
                    <a:pt x="682" y="5607"/>
                    <a:pt x="682" y="5286"/>
                  </a:cubicBezTo>
                  <a:lnTo>
                    <a:pt x="682" y="584"/>
                  </a:lnTo>
                  <a:cubicBezTo>
                    <a:pt x="682" y="260"/>
                    <a:pt x="944" y="0"/>
                    <a:pt x="1267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7992188" y="3302625"/>
              <a:ext cx="134775" cy="96375"/>
            </a:xfrm>
            <a:custGeom>
              <a:avLst/>
              <a:gdLst/>
              <a:ahLst/>
              <a:cxnLst/>
              <a:rect l="l" t="t" r="r" b="b"/>
              <a:pathLst>
                <a:path w="5391" h="3855" extrusionOk="0">
                  <a:moveTo>
                    <a:pt x="4872" y="510"/>
                  </a:moveTo>
                  <a:cubicBezTo>
                    <a:pt x="4876" y="510"/>
                    <a:pt x="4881" y="515"/>
                    <a:pt x="4881" y="521"/>
                  </a:cubicBezTo>
                  <a:lnTo>
                    <a:pt x="4881" y="3333"/>
                  </a:lnTo>
                  <a:cubicBezTo>
                    <a:pt x="4881" y="3339"/>
                    <a:pt x="4876" y="3343"/>
                    <a:pt x="4872" y="3343"/>
                  </a:cubicBezTo>
                  <a:lnTo>
                    <a:pt x="519" y="3343"/>
                  </a:lnTo>
                  <a:cubicBezTo>
                    <a:pt x="514" y="3343"/>
                    <a:pt x="510" y="3339"/>
                    <a:pt x="510" y="3333"/>
                  </a:cubicBezTo>
                  <a:lnTo>
                    <a:pt x="510" y="521"/>
                  </a:lnTo>
                  <a:cubicBezTo>
                    <a:pt x="510" y="515"/>
                    <a:pt x="514" y="510"/>
                    <a:pt x="519" y="510"/>
                  </a:cubicBezTo>
                  <a:close/>
                  <a:moveTo>
                    <a:pt x="519" y="0"/>
                  </a:moveTo>
                  <a:cubicBezTo>
                    <a:pt x="232" y="0"/>
                    <a:pt x="1" y="233"/>
                    <a:pt x="1" y="521"/>
                  </a:cubicBezTo>
                  <a:lnTo>
                    <a:pt x="1" y="3333"/>
                  </a:lnTo>
                  <a:cubicBezTo>
                    <a:pt x="1" y="3621"/>
                    <a:pt x="232" y="3852"/>
                    <a:pt x="519" y="3852"/>
                  </a:cubicBezTo>
                  <a:lnTo>
                    <a:pt x="4872" y="3852"/>
                  </a:lnTo>
                  <a:lnTo>
                    <a:pt x="4872" y="3854"/>
                  </a:lnTo>
                  <a:cubicBezTo>
                    <a:pt x="5158" y="3854"/>
                    <a:pt x="5391" y="3621"/>
                    <a:pt x="5391" y="3333"/>
                  </a:cubicBezTo>
                  <a:lnTo>
                    <a:pt x="5391" y="521"/>
                  </a:lnTo>
                  <a:cubicBezTo>
                    <a:pt x="5391" y="233"/>
                    <a:pt x="5158" y="0"/>
                    <a:pt x="4872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8014613" y="3381525"/>
              <a:ext cx="74400" cy="82225"/>
            </a:xfrm>
            <a:custGeom>
              <a:avLst/>
              <a:gdLst/>
              <a:ahLst/>
              <a:cxnLst/>
              <a:rect l="l" t="t" r="r" b="b"/>
              <a:pathLst>
                <a:path w="2976" h="3289" extrusionOk="0">
                  <a:moveTo>
                    <a:pt x="0" y="0"/>
                  </a:moveTo>
                  <a:lnTo>
                    <a:pt x="649" y="3288"/>
                  </a:lnTo>
                  <a:lnTo>
                    <a:pt x="2327" y="3288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8014613" y="3381525"/>
              <a:ext cx="32050" cy="82225"/>
            </a:xfrm>
            <a:custGeom>
              <a:avLst/>
              <a:gdLst/>
              <a:ahLst/>
              <a:cxnLst/>
              <a:rect l="l" t="t" r="r" b="b"/>
              <a:pathLst>
                <a:path w="1282" h="3289" extrusionOk="0">
                  <a:moveTo>
                    <a:pt x="0" y="0"/>
                  </a:moveTo>
                  <a:lnTo>
                    <a:pt x="649" y="3288"/>
                  </a:lnTo>
                  <a:lnTo>
                    <a:pt x="1282" y="3288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7948363" y="3529200"/>
              <a:ext cx="90750" cy="90775"/>
            </a:xfrm>
            <a:custGeom>
              <a:avLst/>
              <a:gdLst/>
              <a:ahLst/>
              <a:cxnLst/>
              <a:rect l="l" t="t" r="r" b="b"/>
              <a:pathLst>
                <a:path w="3630" h="3631" extrusionOk="0">
                  <a:moveTo>
                    <a:pt x="1815" y="1"/>
                  </a:moveTo>
                  <a:cubicBezTo>
                    <a:pt x="1764" y="1"/>
                    <a:pt x="1716" y="2"/>
                    <a:pt x="1667" y="8"/>
                  </a:cubicBezTo>
                  <a:cubicBezTo>
                    <a:pt x="781" y="80"/>
                    <a:pt x="78" y="781"/>
                    <a:pt x="6" y="1669"/>
                  </a:cubicBezTo>
                  <a:cubicBezTo>
                    <a:pt x="2" y="1716"/>
                    <a:pt x="0" y="1767"/>
                    <a:pt x="0" y="1815"/>
                  </a:cubicBezTo>
                  <a:cubicBezTo>
                    <a:pt x="0" y="2717"/>
                    <a:pt x="662" y="3482"/>
                    <a:pt x="1555" y="3612"/>
                  </a:cubicBezTo>
                  <a:cubicBezTo>
                    <a:pt x="1640" y="3625"/>
                    <a:pt x="1728" y="3630"/>
                    <a:pt x="1815" y="3630"/>
                  </a:cubicBezTo>
                  <a:cubicBezTo>
                    <a:pt x="1864" y="3630"/>
                    <a:pt x="1913" y="3628"/>
                    <a:pt x="1963" y="3625"/>
                  </a:cubicBezTo>
                  <a:cubicBezTo>
                    <a:pt x="2847" y="3552"/>
                    <a:pt x="3550" y="2849"/>
                    <a:pt x="3623" y="1964"/>
                  </a:cubicBezTo>
                  <a:cubicBezTo>
                    <a:pt x="3628" y="1915"/>
                    <a:pt x="3630" y="1866"/>
                    <a:pt x="3630" y="1815"/>
                  </a:cubicBezTo>
                  <a:cubicBezTo>
                    <a:pt x="3630" y="913"/>
                    <a:pt x="2968" y="149"/>
                    <a:pt x="2075" y="20"/>
                  </a:cubicBezTo>
                  <a:cubicBezTo>
                    <a:pt x="1989" y="8"/>
                    <a:pt x="1902" y="1"/>
                    <a:pt x="1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7948413" y="3529200"/>
              <a:ext cx="57350" cy="90800"/>
            </a:xfrm>
            <a:custGeom>
              <a:avLst/>
              <a:gdLst/>
              <a:ahLst/>
              <a:cxnLst/>
              <a:rect l="l" t="t" r="r" b="b"/>
              <a:pathLst>
                <a:path w="2294" h="3632" extrusionOk="0">
                  <a:moveTo>
                    <a:pt x="1811" y="0"/>
                  </a:moveTo>
                  <a:cubicBezTo>
                    <a:pt x="841" y="0"/>
                    <a:pt x="0" y="787"/>
                    <a:pt x="0" y="1815"/>
                  </a:cubicBezTo>
                  <a:cubicBezTo>
                    <a:pt x="0" y="2845"/>
                    <a:pt x="840" y="3631"/>
                    <a:pt x="1809" y="3631"/>
                  </a:cubicBezTo>
                  <a:cubicBezTo>
                    <a:pt x="1968" y="3631"/>
                    <a:pt x="2131" y="3610"/>
                    <a:pt x="2294" y="3565"/>
                  </a:cubicBezTo>
                  <a:cubicBezTo>
                    <a:pt x="1506" y="3348"/>
                    <a:pt x="960" y="2632"/>
                    <a:pt x="960" y="1815"/>
                  </a:cubicBezTo>
                  <a:cubicBezTo>
                    <a:pt x="960" y="998"/>
                    <a:pt x="1506" y="283"/>
                    <a:pt x="2294" y="66"/>
                  </a:cubicBezTo>
                  <a:cubicBezTo>
                    <a:pt x="2132" y="21"/>
                    <a:pt x="1970" y="0"/>
                    <a:pt x="1811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7990063" y="3529200"/>
              <a:ext cx="49050" cy="49100"/>
            </a:xfrm>
            <a:custGeom>
              <a:avLst/>
              <a:gdLst/>
              <a:ahLst/>
              <a:cxnLst/>
              <a:rect l="l" t="t" r="r" b="b"/>
              <a:pathLst>
                <a:path w="1962" h="1964" extrusionOk="0">
                  <a:moveTo>
                    <a:pt x="147" y="1"/>
                  </a:moveTo>
                  <a:cubicBezTo>
                    <a:pt x="98" y="1"/>
                    <a:pt x="48" y="2"/>
                    <a:pt x="1" y="8"/>
                  </a:cubicBezTo>
                  <a:cubicBezTo>
                    <a:pt x="33" y="1074"/>
                    <a:pt x="890" y="1931"/>
                    <a:pt x="1955" y="1964"/>
                  </a:cubicBezTo>
                  <a:cubicBezTo>
                    <a:pt x="1960" y="1915"/>
                    <a:pt x="1962" y="1866"/>
                    <a:pt x="1962" y="1815"/>
                  </a:cubicBezTo>
                  <a:cubicBezTo>
                    <a:pt x="1962" y="1729"/>
                    <a:pt x="1957" y="1642"/>
                    <a:pt x="1944" y="1555"/>
                  </a:cubicBezTo>
                  <a:cubicBezTo>
                    <a:pt x="1112" y="1517"/>
                    <a:pt x="445" y="852"/>
                    <a:pt x="409" y="20"/>
                  </a:cubicBezTo>
                  <a:cubicBezTo>
                    <a:pt x="322" y="8"/>
                    <a:pt x="236" y="1"/>
                    <a:pt x="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7948363" y="3570900"/>
              <a:ext cx="49100" cy="49075"/>
            </a:xfrm>
            <a:custGeom>
              <a:avLst/>
              <a:gdLst/>
              <a:ahLst/>
              <a:cxnLst/>
              <a:rect l="l" t="t" r="r" b="b"/>
              <a:pathLst>
                <a:path w="1964" h="1963" extrusionOk="0">
                  <a:moveTo>
                    <a:pt x="7" y="1"/>
                  </a:moveTo>
                  <a:cubicBezTo>
                    <a:pt x="4" y="48"/>
                    <a:pt x="0" y="99"/>
                    <a:pt x="0" y="147"/>
                  </a:cubicBezTo>
                  <a:cubicBezTo>
                    <a:pt x="0" y="234"/>
                    <a:pt x="7" y="323"/>
                    <a:pt x="20" y="409"/>
                  </a:cubicBezTo>
                  <a:cubicBezTo>
                    <a:pt x="852" y="447"/>
                    <a:pt x="1517" y="1113"/>
                    <a:pt x="1555" y="1944"/>
                  </a:cubicBezTo>
                  <a:cubicBezTo>
                    <a:pt x="1642" y="1957"/>
                    <a:pt x="1728" y="1962"/>
                    <a:pt x="1815" y="1962"/>
                  </a:cubicBezTo>
                  <a:cubicBezTo>
                    <a:pt x="1866" y="1962"/>
                    <a:pt x="1915" y="1960"/>
                    <a:pt x="1963" y="1957"/>
                  </a:cubicBezTo>
                  <a:lnTo>
                    <a:pt x="1963" y="1955"/>
                  </a:lnTo>
                  <a:lnTo>
                    <a:pt x="1962" y="1955"/>
                  </a:lnTo>
                  <a:cubicBezTo>
                    <a:pt x="1929" y="888"/>
                    <a:pt x="1072" y="34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7958263" y="3539100"/>
              <a:ext cx="70975" cy="70975"/>
            </a:xfrm>
            <a:custGeom>
              <a:avLst/>
              <a:gdLst/>
              <a:ahLst/>
              <a:cxnLst/>
              <a:rect l="l" t="t" r="r" b="b"/>
              <a:pathLst>
                <a:path w="2839" h="2839" extrusionOk="0">
                  <a:moveTo>
                    <a:pt x="288" y="0"/>
                  </a:moveTo>
                  <a:cubicBezTo>
                    <a:pt x="181" y="85"/>
                    <a:pt x="85" y="181"/>
                    <a:pt x="0" y="290"/>
                  </a:cubicBezTo>
                  <a:lnTo>
                    <a:pt x="2551" y="2838"/>
                  </a:lnTo>
                  <a:cubicBezTo>
                    <a:pt x="2657" y="2753"/>
                    <a:pt x="2753" y="2658"/>
                    <a:pt x="2838" y="2551"/>
                  </a:cubicBezTo>
                  <a:lnTo>
                    <a:pt x="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3107375" y="2423686"/>
            <a:ext cx="337250" cy="423625"/>
            <a:chOff x="1742838" y="3992675"/>
            <a:chExt cx="337250" cy="423625"/>
          </a:xfrm>
        </p:grpSpPr>
        <p:sp>
          <p:nvSpPr>
            <p:cNvPr id="659" name="Google Shape;659;p17"/>
            <p:cNvSpPr/>
            <p:nvPr/>
          </p:nvSpPr>
          <p:spPr>
            <a:xfrm>
              <a:off x="1797288" y="4280925"/>
              <a:ext cx="238550" cy="135375"/>
            </a:xfrm>
            <a:custGeom>
              <a:avLst/>
              <a:gdLst/>
              <a:ahLst/>
              <a:cxnLst/>
              <a:rect l="l" t="t" r="r" b="b"/>
              <a:pathLst>
                <a:path w="9542" h="5415" extrusionOk="0">
                  <a:moveTo>
                    <a:pt x="1818" y="1"/>
                  </a:moveTo>
                  <a:cubicBezTo>
                    <a:pt x="755" y="397"/>
                    <a:pt x="37" y="1396"/>
                    <a:pt x="3" y="2530"/>
                  </a:cubicBezTo>
                  <a:cubicBezTo>
                    <a:pt x="1" y="2557"/>
                    <a:pt x="1" y="2584"/>
                    <a:pt x="1" y="2613"/>
                  </a:cubicBezTo>
                  <a:lnTo>
                    <a:pt x="1" y="5415"/>
                  </a:lnTo>
                  <a:lnTo>
                    <a:pt x="4789" y="5415"/>
                  </a:lnTo>
                  <a:cubicBezTo>
                    <a:pt x="5236" y="5415"/>
                    <a:pt x="9541" y="3529"/>
                    <a:pt x="9541" y="3083"/>
                  </a:cubicBezTo>
                  <a:lnTo>
                    <a:pt x="9541" y="2613"/>
                  </a:lnTo>
                  <a:lnTo>
                    <a:pt x="9540" y="2613"/>
                  </a:lnTo>
                  <a:cubicBezTo>
                    <a:pt x="9540" y="1449"/>
                    <a:pt x="8817" y="408"/>
                    <a:pt x="7725" y="1"/>
                  </a:cubicBezTo>
                  <a:cubicBezTo>
                    <a:pt x="7607" y="43"/>
                    <a:pt x="6189" y="63"/>
                    <a:pt x="4771" y="63"/>
                  </a:cubicBezTo>
                  <a:cubicBezTo>
                    <a:pt x="3353" y="63"/>
                    <a:pt x="1935" y="43"/>
                    <a:pt x="18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1771088" y="4148400"/>
              <a:ext cx="290950" cy="51975"/>
            </a:xfrm>
            <a:custGeom>
              <a:avLst/>
              <a:gdLst/>
              <a:ahLst/>
              <a:cxnLst/>
              <a:rect l="l" t="t" r="r" b="b"/>
              <a:pathLst>
                <a:path w="11638" h="2079" extrusionOk="0">
                  <a:moveTo>
                    <a:pt x="1040" y="0"/>
                  </a:moveTo>
                  <a:cubicBezTo>
                    <a:pt x="467" y="0"/>
                    <a:pt x="1" y="465"/>
                    <a:pt x="1" y="1040"/>
                  </a:cubicBezTo>
                  <a:cubicBezTo>
                    <a:pt x="1" y="1613"/>
                    <a:pt x="467" y="2079"/>
                    <a:pt x="1040" y="2079"/>
                  </a:cubicBezTo>
                  <a:lnTo>
                    <a:pt x="10599" y="2079"/>
                  </a:lnTo>
                  <a:cubicBezTo>
                    <a:pt x="11172" y="2079"/>
                    <a:pt x="11638" y="1613"/>
                    <a:pt x="11638" y="1040"/>
                  </a:cubicBezTo>
                  <a:cubicBezTo>
                    <a:pt x="11638" y="465"/>
                    <a:pt x="11172" y="0"/>
                    <a:pt x="10599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1795638" y="4075075"/>
              <a:ext cx="241875" cy="210800"/>
            </a:xfrm>
            <a:custGeom>
              <a:avLst/>
              <a:gdLst/>
              <a:ahLst/>
              <a:cxnLst/>
              <a:rect l="l" t="t" r="r" b="b"/>
              <a:pathLst>
                <a:path w="9675" h="8432" extrusionOk="0">
                  <a:moveTo>
                    <a:pt x="4837" y="0"/>
                  </a:moveTo>
                  <a:cubicBezTo>
                    <a:pt x="3324" y="0"/>
                    <a:pt x="1811" y="74"/>
                    <a:pt x="304" y="220"/>
                  </a:cubicBezTo>
                  <a:cubicBezTo>
                    <a:pt x="69" y="2089"/>
                    <a:pt x="0" y="3976"/>
                    <a:pt x="96" y="5858"/>
                  </a:cubicBezTo>
                  <a:cubicBezTo>
                    <a:pt x="166" y="7224"/>
                    <a:pt x="1262" y="8316"/>
                    <a:pt x="2630" y="8380"/>
                  </a:cubicBezTo>
                  <a:cubicBezTo>
                    <a:pt x="3366" y="8414"/>
                    <a:pt x="4101" y="8431"/>
                    <a:pt x="4837" y="8431"/>
                  </a:cubicBezTo>
                  <a:cubicBezTo>
                    <a:pt x="5573" y="8431"/>
                    <a:pt x="6309" y="8414"/>
                    <a:pt x="7044" y="8380"/>
                  </a:cubicBezTo>
                  <a:cubicBezTo>
                    <a:pt x="8413" y="8316"/>
                    <a:pt x="9508" y="7224"/>
                    <a:pt x="9579" y="5858"/>
                  </a:cubicBezTo>
                  <a:cubicBezTo>
                    <a:pt x="9674" y="3976"/>
                    <a:pt x="9604" y="2089"/>
                    <a:pt x="9371" y="220"/>
                  </a:cubicBezTo>
                  <a:cubicBezTo>
                    <a:pt x="7863" y="74"/>
                    <a:pt x="6350" y="0"/>
                    <a:pt x="4837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1795638" y="4075100"/>
              <a:ext cx="120950" cy="210300"/>
            </a:xfrm>
            <a:custGeom>
              <a:avLst/>
              <a:gdLst/>
              <a:ahLst/>
              <a:cxnLst/>
              <a:rect l="l" t="t" r="r" b="b"/>
              <a:pathLst>
                <a:path w="4838" h="8412" extrusionOk="0">
                  <a:moveTo>
                    <a:pt x="4837" y="0"/>
                  </a:moveTo>
                  <a:cubicBezTo>
                    <a:pt x="3326" y="0"/>
                    <a:pt x="1815" y="73"/>
                    <a:pt x="304" y="219"/>
                  </a:cubicBezTo>
                  <a:cubicBezTo>
                    <a:pt x="71" y="2088"/>
                    <a:pt x="0" y="3975"/>
                    <a:pt x="96" y="5857"/>
                  </a:cubicBezTo>
                  <a:cubicBezTo>
                    <a:pt x="166" y="7223"/>
                    <a:pt x="1262" y="8315"/>
                    <a:pt x="2630" y="8379"/>
                  </a:cubicBezTo>
                  <a:cubicBezTo>
                    <a:pt x="2928" y="8393"/>
                    <a:pt x="3227" y="8404"/>
                    <a:pt x="3525" y="8411"/>
                  </a:cubicBezTo>
                  <a:cubicBezTo>
                    <a:pt x="2925" y="8180"/>
                    <a:pt x="2469" y="7162"/>
                    <a:pt x="2437" y="5913"/>
                  </a:cubicBezTo>
                  <a:cubicBezTo>
                    <a:pt x="2388" y="4017"/>
                    <a:pt x="2424" y="2119"/>
                    <a:pt x="2542" y="221"/>
                  </a:cubicBezTo>
                  <a:cubicBezTo>
                    <a:pt x="3299" y="74"/>
                    <a:pt x="4067" y="0"/>
                    <a:pt x="4837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1910138" y="4286175"/>
              <a:ext cx="12825" cy="77975"/>
            </a:xfrm>
            <a:custGeom>
              <a:avLst/>
              <a:gdLst/>
              <a:ahLst/>
              <a:cxnLst/>
              <a:rect l="l" t="t" r="r" b="b"/>
              <a:pathLst>
                <a:path w="513" h="3119" extrusionOk="0">
                  <a:moveTo>
                    <a:pt x="257" y="1"/>
                  </a:moveTo>
                  <a:cubicBezTo>
                    <a:pt x="118" y="1"/>
                    <a:pt x="4" y="111"/>
                    <a:pt x="1" y="250"/>
                  </a:cubicBezTo>
                  <a:lnTo>
                    <a:pt x="1" y="2864"/>
                  </a:lnTo>
                  <a:cubicBezTo>
                    <a:pt x="1" y="3005"/>
                    <a:pt x="114" y="3119"/>
                    <a:pt x="257" y="3119"/>
                  </a:cubicBezTo>
                  <a:cubicBezTo>
                    <a:pt x="398" y="3119"/>
                    <a:pt x="512" y="3003"/>
                    <a:pt x="512" y="2862"/>
                  </a:cubicBezTo>
                  <a:lnTo>
                    <a:pt x="512" y="250"/>
                  </a:lnTo>
                  <a:cubicBezTo>
                    <a:pt x="508" y="111"/>
                    <a:pt x="395" y="1"/>
                    <a:pt x="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1857313" y="4285825"/>
              <a:ext cx="118750" cy="49275"/>
            </a:xfrm>
            <a:custGeom>
              <a:avLst/>
              <a:gdLst/>
              <a:ahLst/>
              <a:cxnLst/>
              <a:rect l="l" t="t" r="r" b="b"/>
              <a:pathLst>
                <a:path w="4750" h="1971" extrusionOk="0">
                  <a:moveTo>
                    <a:pt x="931" y="0"/>
                  </a:moveTo>
                  <a:cubicBezTo>
                    <a:pt x="0" y="931"/>
                    <a:pt x="588" y="1970"/>
                    <a:pt x="588" y="1970"/>
                  </a:cubicBezTo>
                  <a:cubicBezTo>
                    <a:pt x="1734" y="1735"/>
                    <a:pt x="2376" y="1114"/>
                    <a:pt x="2376" y="1114"/>
                  </a:cubicBezTo>
                  <a:cubicBezTo>
                    <a:pt x="2376" y="1114"/>
                    <a:pt x="3016" y="1735"/>
                    <a:pt x="4162" y="1970"/>
                  </a:cubicBezTo>
                  <a:cubicBezTo>
                    <a:pt x="4162" y="1970"/>
                    <a:pt x="4749" y="931"/>
                    <a:pt x="3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1743013" y="4148975"/>
              <a:ext cx="99675" cy="196150"/>
            </a:xfrm>
            <a:custGeom>
              <a:avLst/>
              <a:gdLst/>
              <a:ahLst/>
              <a:cxnLst/>
              <a:rect l="l" t="t" r="r" b="b"/>
              <a:pathLst>
                <a:path w="3987" h="7846" extrusionOk="0">
                  <a:moveTo>
                    <a:pt x="1059" y="1"/>
                  </a:moveTo>
                  <a:cubicBezTo>
                    <a:pt x="968" y="1"/>
                    <a:pt x="875" y="14"/>
                    <a:pt x="784" y="42"/>
                  </a:cubicBezTo>
                  <a:cubicBezTo>
                    <a:pt x="281" y="196"/>
                    <a:pt x="1" y="731"/>
                    <a:pt x="164" y="1232"/>
                  </a:cubicBezTo>
                  <a:lnTo>
                    <a:pt x="1581" y="5866"/>
                  </a:lnTo>
                  <a:lnTo>
                    <a:pt x="2186" y="7846"/>
                  </a:lnTo>
                  <a:lnTo>
                    <a:pt x="3987" y="7294"/>
                  </a:lnTo>
                  <a:lnTo>
                    <a:pt x="3390" y="5346"/>
                  </a:lnTo>
                  <a:lnTo>
                    <a:pt x="2322" y="1852"/>
                  </a:lnTo>
                  <a:lnTo>
                    <a:pt x="2555" y="751"/>
                  </a:lnTo>
                  <a:cubicBezTo>
                    <a:pt x="2576" y="652"/>
                    <a:pt x="2498" y="567"/>
                    <a:pt x="2407" y="567"/>
                  </a:cubicBezTo>
                  <a:cubicBezTo>
                    <a:pt x="2388" y="567"/>
                    <a:pt x="2369" y="571"/>
                    <a:pt x="2349" y="579"/>
                  </a:cubicBezTo>
                  <a:lnTo>
                    <a:pt x="1980" y="735"/>
                  </a:lnTo>
                  <a:lnTo>
                    <a:pt x="1964" y="680"/>
                  </a:lnTo>
                  <a:cubicBezTo>
                    <a:pt x="1844" y="268"/>
                    <a:pt x="1467" y="1"/>
                    <a:pt x="1059" y="1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742838" y="4149575"/>
              <a:ext cx="65925" cy="195550"/>
            </a:xfrm>
            <a:custGeom>
              <a:avLst/>
              <a:gdLst/>
              <a:ahLst/>
              <a:cxnLst/>
              <a:rect l="l" t="t" r="r" b="b"/>
              <a:pathLst>
                <a:path w="2637" h="7822" extrusionOk="0">
                  <a:moveTo>
                    <a:pt x="935" y="0"/>
                  </a:moveTo>
                  <a:cubicBezTo>
                    <a:pt x="364" y="82"/>
                    <a:pt x="1" y="655"/>
                    <a:pt x="171" y="1208"/>
                  </a:cubicBezTo>
                  <a:lnTo>
                    <a:pt x="2192" y="7822"/>
                  </a:lnTo>
                  <a:lnTo>
                    <a:pt x="2636" y="7686"/>
                  </a:lnTo>
                  <a:lnTo>
                    <a:pt x="599" y="1029"/>
                  </a:lnTo>
                  <a:cubicBezTo>
                    <a:pt x="483" y="649"/>
                    <a:pt x="617" y="237"/>
                    <a:pt x="935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880438" y="4285275"/>
              <a:ext cx="72200" cy="28400"/>
            </a:xfrm>
            <a:custGeom>
              <a:avLst/>
              <a:gdLst/>
              <a:ahLst/>
              <a:cxnLst/>
              <a:rect l="l" t="t" r="r" b="b"/>
              <a:pathLst>
                <a:path w="2888" h="1136" extrusionOk="0">
                  <a:moveTo>
                    <a:pt x="1" y="0"/>
                  </a:moveTo>
                  <a:lnTo>
                    <a:pt x="1" y="22"/>
                  </a:lnTo>
                  <a:cubicBezTo>
                    <a:pt x="1" y="639"/>
                    <a:pt x="648" y="1136"/>
                    <a:pt x="1445" y="1136"/>
                  </a:cubicBezTo>
                  <a:cubicBezTo>
                    <a:pt x="2242" y="1136"/>
                    <a:pt x="2888" y="639"/>
                    <a:pt x="2888" y="22"/>
                  </a:cubicBezTo>
                  <a:lnTo>
                    <a:pt x="2888" y="0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1917013" y="4357975"/>
              <a:ext cx="118825" cy="58325"/>
            </a:xfrm>
            <a:custGeom>
              <a:avLst/>
              <a:gdLst/>
              <a:ahLst/>
              <a:cxnLst/>
              <a:rect l="l" t="t" r="r" b="b"/>
              <a:pathLst>
                <a:path w="4753" h="2333" extrusionOk="0">
                  <a:moveTo>
                    <a:pt x="2854" y="1"/>
                  </a:moveTo>
                  <a:lnTo>
                    <a:pt x="2854" y="789"/>
                  </a:lnTo>
                  <a:lnTo>
                    <a:pt x="1387" y="789"/>
                  </a:lnTo>
                  <a:cubicBezTo>
                    <a:pt x="620" y="789"/>
                    <a:pt x="0" y="1409"/>
                    <a:pt x="0" y="2174"/>
                  </a:cubicBezTo>
                  <a:lnTo>
                    <a:pt x="0" y="2333"/>
                  </a:lnTo>
                  <a:lnTo>
                    <a:pt x="3944" y="2333"/>
                  </a:lnTo>
                  <a:cubicBezTo>
                    <a:pt x="4391" y="2333"/>
                    <a:pt x="4752" y="1971"/>
                    <a:pt x="4752" y="1525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1782513" y="4282600"/>
              <a:ext cx="60175" cy="62525"/>
            </a:xfrm>
            <a:custGeom>
              <a:avLst/>
              <a:gdLst/>
              <a:ahLst/>
              <a:cxnLst/>
              <a:rect l="l" t="t" r="r" b="b"/>
              <a:pathLst>
                <a:path w="2407" h="2501" extrusionOk="0">
                  <a:moveTo>
                    <a:pt x="1812" y="1"/>
                  </a:moveTo>
                  <a:lnTo>
                    <a:pt x="446" y="391"/>
                  </a:lnTo>
                  <a:lnTo>
                    <a:pt x="1" y="520"/>
                  </a:lnTo>
                  <a:lnTo>
                    <a:pt x="594" y="2463"/>
                  </a:lnTo>
                  <a:lnTo>
                    <a:pt x="606" y="2501"/>
                  </a:lnTo>
                  <a:lnTo>
                    <a:pt x="1051" y="2365"/>
                  </a:lnTo>
                  <a:lnTo>
                    <a:pt x="2407" y="1949"/>
                  </a:lnTo>
                  <a:lnTo>
                    <a:pt x="1874" y="201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1782513" y="4292375"/>
              <a:ext cx="37800" cy="123875"/>
            </a:xfrm>
            <a:custGeom>
              <a:avLst/>
              <a:gdLst/>
              <a:ahLst/>
              <a:cxnLst/>
              <a:rect l="l" t="t" r="r" b="b"/>
              <a:pathLst>
                <a:path w="1512" h="4955" extrusionOk="0">
                  <a:moveTo>
                    <a:pt x="446" y="0"/>
                  </a:moveTo>
                  <a:lnTo>
                    <a:pt x="1" y="129"/>
                  </a:lnTo>
                  <a:lnTo>
                    <a:pt x="594" y="2072"/>
                  </a:lnTo>
                  <a:cubicBezTo>
                    <a:pt x="592" y="2099"/>
                    <a:pt x="592" y="2126"/>
                    <a:pt x="592" y="2155"/>
                  </a:cubicBezTo>
                  <a:lnTo>
                    <a:pt x="594" y="2153"/>
                  </a:lnTo>
                  <a:lnTo>
                    <a:pt x="594" y="4955"/>
                  </a:lnTo>
                  <a:lnTo>
                    <a:pt x="1512" y="4955"/>
                  </a:lnTo>
                  <a:cubicBezTo>
                    <a:pt x="1512" y="3050"/>
                    <a:pt x="1051" y="1972"/>
                    <a:pt x="1051" y="1972"/>
                  </a:cubicBezTo>
                  <a:lnTo>
                    <a:pt x="789" y="1123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1988363" y="4357725"/>
              <a:ext cx="19950" cy="19975"/>
            </a:xfrm>
            <a:custGeom>
              <a:avLst/>
              <a:gdLst/>
              <a:ahLst/>
              <a:cxnLst/>
              <a:rect l="l" t="t" r="r" b="b"/>
              <a:pathLst>
                <a:path w="798" h="799" extrusionOk="0">
                  <a:moveTo>
                    <a:pt x="0" y="0"/>
                  </a:moveTo>
                  <a:lnTo>
                    <a:pt x="0" y="799"/>
                  </a:lnTo>
                  <a:lnTo>
                    <a:pt x="798" y="799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1988363" y="4345100"/>
              <a:ext cx="19950" cy="12650"/>
            </a:xfrm>
            <a:custGeom>
              <a:avLst/>
              <a:gdLst/>
              <a:ahLst/>
              <a:cxnLst/>
              <a:rect l="l" t="t" r="r" b="b"/>
              <a:pathLst>
                <a:path w="798" h="506" extrusionOk="0">
                  <a:moveTo>
                    <a:pt x="0" y="1"/>
                  </a:moveTo>
                  <a:lnTo>
                    <a:pt x="0" y="505"/>
                  </a:lnTo>
                  <a:lnTo>
                    <a:pt x="798" y="505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1917013" y="4377700"/>
              <a:ext cx="50675" cy="38600"/>
            </a:xfrm>
            <a:custGeom>
              <a:avLst/>
              <a:gdLst/>
              <a:ahLst/>
              <a:cxnLst/>
              <a:rect l="l" t="t" r="r" b="b"/>
              <a:pathLst>
                <a:path w="2027" h="1544" extrusionOk="0">
                  <a:moveTo>
                    <a:pt x="1385" y="0"/>
                  </a:moveTo>
                  <a:cubicBezTo>
                    <a:pt x="620" y="0"/>
                    <a:pt x="0" y="620"/>
                    <a:pt x="0" y="1386"/>
                  </a:cubicBezTo>
                  <a:lnTo>
                    <a:pt x="0" y="1544"/>
                  </a:lnTo>
                  <a:lnTo>
                    <a:pt x="642" y="1544"/>
                  </a:lnTo>
                  <a:lnTo>
                    <a:pt x="642" y="1386"/>
                  </a:lnTo>
                  <a:cubicBezTo>
                    <a:pt x="642" y="620"/>
                    <a:pt x="1262" y="0"/>
                    <a:pt x="2027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1885063" y="4202725"/>
              <a:ext cx="62975" cy="28025"/>
            </a:xfrm>
            <a:custGeom>
              <a:avLst/>
              <a:gdLst/>
              <a:ahLst/>
              <a:cxnLst/>
              <a:rect l="l" t="t" r="r" b="b"/>
              <a:pathLst>
                <a:path w="2519" h="1121" extrusionOk="0">
                  <a:moveTo>
                    <a:pt x="291" y="0"/>
                  </a:moveTo>
                  <a:cubicBezTo>
                    <a:pt x="254" y="0"/>
                    <a:pt x="216" y="8"/>
                    <a:pt x="181" y="25"/>
                  </a:cubicBezTo>
                  <a:cubicBezTo>
                    <a:pt x="55" y="83"/>
                    <a:pt x="0" y="233"/>
                    <a:pt x="56" y="360"/>
                  </a:cubicBezTo>
                  <a:cubicBezTo>
                    <a:pt x="279" y="824"/>
                    <a:pt x="745" y="1119"/>
                    <a:pt x="1260" y="1121"/>
                  </a:cubicBezTo>
                  <a:cubicBezTo>
                    <a:pt x="1774" y="1119"/>
                    <a:pt x="2242" y="824"/>
                    <a:pt x="2462" y="360"/>
                  </a:cubicBezTo>
                  <a:cubicBezTo>
                    <a:pt x="2518" y="233"/>
                    <a:pt x="2464" y="83"/>
                    <a:pt x="2339" y="25"/>
                  </a:cubicBezTo>
                  <a:cubicBezTo>
                    <a:pt x="2303" y="8"/>
                    <a:pt x="2266" y="0"/>
                    <a:pt x="2229" y="0"/>
                  </a:cubicBezTo>
                  <a:cubicBezTo>
                    <a:pt x="2135" y="0"/>
                    <a:pt x="2045" y="52"/>
                    <a:pt x="2001" y="141"/>
                  </a:cubicBezTo>
                  <a:cubicBezTo>
                    <a:pt x="1864" y="427"/>
                    <a:pt x="1577" y="609"/>
                    <a:pt x="1260" y="609"/>
                  </a:cubicBezTo>
                  <a:cubicBezTo>
                    <a:pt x="942" y="609"/>
                    <a:pt x="655" y="427"/>
                    <a:pt x="519" y="141"/>
                  </a:cubicBezTo>
                  <a:cubicBezTo>
                    <a:pt x="474" y="52"/>
                    <a:pt x="384" y="0"/>
                    <a:pt x="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1850488" y="4149200"/>
              <a:ext cx="21575" cy="32125"/>
            </a:xfrm>
            <a:custGeom>
              <a:avLst/>
              <a:gdLst/>
              <a:ahLst/>
              <a:cxnLst/>
              <a:rect l="l" t="t" r="r" b="b"/>
              <a:pathLst>
                <a:path w="863" h="1285" extrusionOk="0">
                  <a:moveTo>
                    <a:pt x="431" y="1"/>
                  </a:moveTo>
                  <a:cubicBezTo>
                    <a:pt x="194" y="1"/>
                    <a:pt x="0" y="288"/>
                    <a:pt x="0" y="642"/>
                  </a:cubicBezTo>
                  <a:cubicBezTo>
                    <a:pt x="0" y="997"/>
                    <a:pt x="194" y="1284"/>
                    <a:pt x="431" y="1284"/>
                  </a:cubicBezTo>
                  <a:cubicBezTo>
                    <a:pt x="669" y="1284"/>
                    <a:pt x="863" y="997"/>
                    <a:pt x="863" y="642"/>
                  </a:cubicBezTo>
                  <a:cubicBezTo>
                    <a:pt x="863" y="288"/>
                    <a:pt x="669" y="1"/>
                    <a:pt x="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1961063" y="4149200"/>
              <a:ext cx="21575" cy="32125"/>
            </a:xfrm>
            <a:custGeom>
              <a:avLst/>
              <a:gdLst/>
              <a:ahLst/>
              <a:cxnLst/>
              <a:rect l="l" t="t" r="r" b="b"/>
              <a:pathLst>
                <a:path w="863" h="1285" extrusionOk="0">
                  <a:moveTo>
                    <a:pt x="433" y="1"/>
                  </a:moveTo>
                  <a:cubicBezTo>
                    <a:pt x="194" y="1"/>
                    <a:pt x="1" y="288"/>
                    <a:pt x="1" y="642"/>
                  </a:cubicBezTo>
                  <a:cubicBezTo>
                    <a:pt x="1" y="997"/>
                    <a:pt x="194" y="1284"/>
                    <a:pt x="433" y="1284"/>
                  </a:cubicBezTo>
                  <a:cubicBezTo>
                    <a:pt x="670" y="1284"/>
                    <a:pt x="863" y="997"/>
                    <a:pt x="863" y="642"/>
                  </a:cubicBezTo>
                  <a:cubicBezTo>
                    <a:pt x="863" y="288"/>
                    <a:pt x="670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1751963" y="3992675"/>
              <a:ext cx="328125" cy="161350"/>
            </a:xfrm>
            <a:custGeom>
              <a:avLst/>
              <a:gdLst/>
              <a:ahLst/>
              <a:cxnLst/>
              <a:rect l="l" t="t" r="r" b="b"/>
              <a:pathLst>
                <a:path w="13125" h="6454" extrusionOk="0">
                  <a:moveTo>
                    <a:pt x="10343" y="0"/>
                  </a:moveTo>
                  <a:cubicBezTo>
                    <a:pt x="10337" y="0"/>
                    <a:pt x="10330" y="0"/>
                    <a:pt x="10324" y="0"/>
                  </a:cubicBezTo>
                  <a:cubicBezTo>
                    <a:pt x="9270" y="0"/>
                    <a:pt x="8683" y="1423"/>
                    <a:pt x="8630" y="1557"/>
                  </a:cubicBezTo>
                  <a:lnTo>
                    <a:pt x="8629" y="1560"/>
                  </a:lnTo>
                  <a:cubicBezTo>
                    <a:pt x="8647" y="1488"/>
                    <a:pt x="8891" y="555"/>
                    <a:pt x="8594" y="167"/>
                  </a:cubicBezTo>
                  <a:cubicBezTo>
                    <a:pt x="8518" y="64"/>
                    <a:pt x="8401" y="0"/>
                    <a:pt x="8233" y="0"/>
                  </a:cubicBezTo>
                  <a:cubicBezTo>
                    <a:pt x="7822" y="0"/>
                    <a:pt x="7450" y="468"/>
                    <a:pt x="7058" y="985"/>
                  </a:cubicBezTo>
                  <a:lnTo>
                    <a:pt x="7045" y="976"/>
                  </a:lnTo>
                  <a:cubicBezTo>
                    <a:pt x="6785" y="814"/>
                    <a:pt x="6512" y="673"/>
                    <a:pt x="6226" y="557"/>
                  </a:cubicBezTo>
                  <a:cubicBezTo>
                    <a:pt x="6120" y="512"/>
                    <a:pt x="6004" y="470"/>
                    <a:pt x="5883" y="430"/>
                  </a:cubicBezTo>
                  <a:cubicBezTo>
                    <a:pt x="5576" y="333"/>
                    <a:pt x="5234" y="259"/>
                    <a:pt x="4891" y="259"/>
                  </a:cubicBezTo>
                  <a:cubicBezTo>
                    <a:pt x="4848" y="259"/>
                    <a:pt x="4805" y="260"/>
                    <a:pt x="4762" y="262"/>
                  </a:cubicBezTo>
                  <a:lnTo>
                    <a:pt x="4751" y="262"/>
                  </a:lnTo>
                  <a:cubicBezTo>
                    <a:pt x="4702" y="264"/>
                    <a:pt x="4655" y="270"/>
                    <a:pt x="4607" y="275"/>
                  </a:cubicBezTo>
                  <a:cubicBezTo>
                    <a:pt x="4061" y="344"/>
                    <a:pt x="3538" y="633"/>
                    <a:pt x="3179" y="1329"/>
                  </a:cubicBezTo>
                  <a:cubicBezTo>
                    <a:pt x="3179" y="1329"/>
                    <a:pt x="2717" y="1102"/>
                    <a:pt x="2191" y="1102"/>
                  </a:cubicBezTo>
                  <a:cubicBezTo>
                    <a:pt x="1208" y="1102"/>
                    <a:pt x="0" y="1896"/>
                    <a:pt x="1161" y="6453"/>
                  </a:cubicBezTo>
                  <a:lnTo>
                    <a:pt x="1828" y="6229"/>
                  </a:lnTo>
                  <a:cubicBezTo>
                    <a:pt x="3358" y="6229"/>
                    <a:pt x="3654" y="4210"/>
                    <a:pt x="3654" y="4210"/>
                  </a:cubicBezTo>
                  <a:cubicBezTo>
                    <a:pt x="4465" y="5021"/>
                    <a:pt x="5796" y="5429"/>
                    <a:pt x="7106" y="5429"/>
                  </a:cubicBezTo>
                  <a:cubicBezTo>
                    <a:pt x="7805" y="5429"/>
                    <a:pt x="8498" y="5313"/>
                    <a:pt x="9102" y="5080"/>
                  </a:cubicBezTo>
                  <a:lnTo>
                    <a:pt x="9100" y="5078"/>
                  </a:lnTo>
                  <a:cubicBezTo>
                    <a:pt x="10836" y="4407"/>
                    <a:pt x="13124" y="1553"/>
                    <a:pt x="12535" y="776"/>
                  </a:cubicBezTo>
                  <a:cubicBezTo>
                    <a:pt x="12426" y="633"/>
                    <a:pt x="12292" y="575"/>
                    <a:pt x="12146" y="575"/>
                  </a:cubicBezTo>
                  <a:cubicBezTo>
                    <a:pt x="11511" y="575"/>
                    <a:pt x="10645" y="1667"/>
                    <a:pt x="10602" y="1722"/>
                  </a:cubicBezTo>
                  <a:lnTo>
                    <a:pt x="10602" y="1722"/>
                  </a:lnTo>
                  <a:cubicBezTo>
                    <a:pt x="10603" y="1720"/>
                    <a:pt x="10603" y="1718"/>
                    <a:pt x="10604" y="1716"/>
                  </a:cubicBezTo>
                  <a:lnTo>
                    <a:pt x="10606" y="1710"/>
                  </a:lnTo>
                  <a:cubicBezTo>
                    <a:pt x="10675" y="1566"/>
                    <a:pt x="11289" y="192"/>
                    <a:pt x="10503" y="18"/>
                  </a:cubicBezTo>
                  <a:cubicBezTo>
                    <a:pt x="10451" y="7"/>
                    <a:pt x="10398" y="0"/>
                    <a:pt x="10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2016963" y="4007025"/>
              <a:ext cx="48425" cy="29025"/>
            </a:xfrm>
            <a:custGeom>
              <a:avLst/>
              <a:gdLst/>
              <a:ahLst/>
              <a:cxnLst/>
              <a:rect l="l" t="t" r="r" b="b"/>
              <a:pathLst>
                <a:path w="1937" h="1161" extrusionOk="0">
                  <a:moveTo>
                    <a:pt x="1547" y="1"/>
                  </a:moveTo>
                  <a:cubicBezTo>
                    <a:pt x="905" y="1"/>
                    <a:pt x="29" y="1114"/>
                    <a:pt x="3" y="1149"/>
                  </a:cubicBezTo>
                  <a:cubicBezTo>
                    <a:pt x="3" y="1147"/>
                    <a:pt x="4" y="1145"/>
                    <a:pt x="6" y="1142"/>
                  </a:cubicBezTo>
                  <a:lnTo>
                    <a:pt x="6" y="1142"/>
                  </a:lnTo>
                  <a:lnTo>
                    <a:pt x="1" y="1149"/>
                  </a:lnTo>
                  <a:cubicBezTo>
                    <a:pt x="33" y="1157"/>
                    <a:pt x="66" y="1161"/>
                    <a:pt x="100" y="1161"/>
                  </a:cubicBezTo>
                  <a:cubicBezTo>
                    <a:pt x="658" y="1161"/>
                    <a:pt x="1469" y="161"/>
                    <a:pt x="1832" y="161"/>
                  </a:cubicBezTo>
                  <a:cubicBezTo>
                    <a:pt x="1873" y="161"/>
                    <a:pt x="1908" y="173"/>
                    <a:pt x="1937" y="202"/>
                  </a:cubicBezTo>
                  <a:cubicBezTo>
                    <a:pt x="1828" y="59"/>
                    <a:pt x="1693" y="1"/>
                    <a:pt x="1547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1967613" y="3992675"/>
              <a:ext cx="46975" cy="42000"/>
            </a:xfrm>
            <a:custGeom>
              <a:avLst/>
              <a:gdLst/>
              <a:ahLst/>
              <a:cxnLst/>
              <a:rect l="l" t="t" r="r" b="b"/>
              <a:pathLst>
                <a:path w="1879" h="1680" extrusionOk="0">
                  <a:moveTo>
                    <a:pt x="1852" y="13"/>
                  </a:moveTo>
                  <a:lnTo>
                    <a:pt x="1852" y="13"/>
                  </a:lnTo>
                  <a:cubicBezTo>
                    <a:pt x="1860" y="15"/>
                    <a:pt x="1869" y="17"/>
                    <a:pt x="1877" y="18"/>
                  </a:cubicBezTo>
                  <a:lnTo>
                    <a:pt x="1879" y="18"/>
                  </a:lnTo>
                  <a:cubicBezTo>
                    <a:pt x="1870" y="16"/>
                    <a:pt x="1861" y="15"/>
                    <a:pt x="1852" y="13"/>
                  </a:cubicBezTo>
                  <a:close/>
                  <a:moveTo>
                    <a:pt x="1716" y="0"/>
                  </a:moveTo>
                  <a:cubicBezTo>
                    <a:pt x="1710" y="0"/>
                    <a:pt x="1704" y="0"/>
                    <a:pt x="1698" y="0"/>
                  </a:cubicBezTo>
                  <a:cubicBezTo>
                    <a:pt x="644" y="0"/>
                    <a:pt x="57" y="1423"/>
                    <a:pt x="3" y="1555"/>
                  </a:cubicBezTo>
                  <a:lnTo>
                    <a:pt x="1" y="1560"/>
                  </a:lnTo>
                  <a:lnTo>
                    <a:pt x="1" y="1564"/>
                  </a:lnTo>
                  <a:lnTo>
                    <a:pt x="1" y="1566"/>
                  </a:lnTo>
                  <a:lnTo>
                    <a:pt x="64" y="1605"/>
                  </a:lnTo>
                  <a:cubicBezTo>
                    <a:pt x="146" y="1656"/>
                    <a:pt x="237" y="1680"/>
                    <a:pt x="325" y="1680"/>
                  </a:cubicBezTo>
                  <a:cubicBezTo>
                    <a:pt x="523" y="1680"/>
                    <a:pt x="712" y="1562"/>
                    <a:pt x="791" y="1361"/>
                  </a:cubicBezTo>
                  <a:cubicBezTo>
                    <a:pt x="1009" y="796"/>
                    <a:pt x="1389" y="10"/>
                    <a:pt x="1805" y="10"/>
                  </a:cubicBezTo>
                  <a:cubicBezTo>
                    <a:pt x="1821" y="10"/>
                    <a:pt x="1837" y="11"/>
                    <a:pt x="1852" y="13"/>
                  </a:cubicBezTo>
                  <a:lnTo>
                    <a:pt x="1852" y="13"/>
                  </a:lnTo>
                  <a:cubicBezTo>
                    <a:pt x="1807" y="5"/>
                    <a:pt x="1762" y="0"/>
                    <a:pt x="1716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1751963" y="3999550"/>
              <a:ext cx="115175" cy="154475"/>
            </a:xfrm>
            <a:custGeom>
              <a:avLst/>
              <a:gdLst/>
              <a:ahLst/>
              <a:cxnLst/>
              <a:rect l="l" t="t" r="r" b="b"/>
              <a:pathLst>
                <a:path w="4607" h="6179" extrusionOk="0">
                  <a:moveTo>
                    <a:pt x="4607" y="0"/>
                  </a:moveTo>
                  <a:lnTo>
                    <a:pt x="4607" y="0"/>
                  </a:lnTo>
                  <a:cubicBezTo>
                    <a:pt x="4061" y="69"/>
                    <a:pt x="3538" y="358"/>
                    <a:pt x="3179" y="1054"/>
                  </a:cubicBezTo>
                  <a:cubicBezTo>
                    <a:pt x="3179" y="1054"/>
                    <a:pt x="2717" y="827"/>
                    <a:pt x="2191" y="827"/>
                  </a:cubicBezTo>
                  <a:cubicBezTo>
                    <a:pt x="1208" y="827"/>
                    <a:pt x="0" y="1621"/>
                    <a:pt x="1161" y="6178"/>
                  </a:cubicBezTo>
                  <a:lnTo>
                    <a:pt x="1828" y="5954"/>
                  </a:lnTo>
                  <a:cubicBezTo>
                    <a:pt x="3358" y="5954"/>
                    <a:pt x="3654" y="3935"/>
                    <a:pt x="3654" y="3935"/>
                  </a:cubicBezTo>
                  <a:cubicBezTo>
                    <a:pt x="2857" y="3138"/>
                    <a:pt x="3336" y="224"/>
                    <a:pt x="4607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1895588" y="3992675"/>
              <a:ext cx="71250" cy="62950"/>
            </a:xfrm>
            <a:custGeom>
              <a:avLst/>
              <a:gdLst/>
              <a:ahLst/>
              <a:cxnLst/>
              <a:rect l="l" t="t" r="r" b="b"/>
              <a:pathLst>
                <a:path w="2850" h="2518" extrusionOk="0">
                  <a:moveTo>
                    <a:pt x="2842" y="160"/>
                  </a:moveTo>
                  <a:lnTo>
                    <a:pt x="2842" y="160"/>
                  </a:lnTo>
                  <a:cubicBezTo>
                    <a:pt x="2844" y="162"/>
                    <a:pt x="2846" y="164"/>
                    <a:pt x="2847" y="167"/>
                  </a:cubicBezTo>
                  <a:lnTo>
                    <a:pt x="2849" y="167"/>
                  </a:lnTo>
                  <a:cubicBezTo>
                    <a:pt x="2847" y="164"/>
                    <a:pt x="2845" y="162"/>
                    <a:pt x="2842" y="160"/>
                  </a:cubicBezTo>
                  <a:close/>
                  <a:moveTo>
                    <a:pt x="2486" y="0"/>
                  </a:moveTo>
                  <a:cubicBezTo>
                    <a:pt x="2105" y="0"/>
                    <a:pt x="1756" y="403"/>
                    <a:pt x="1394" y="877"/>
                  </a:cubicBezTo>
                  <a:cubicBezTo>
                    <a:pt x="1380" y="897"/>
                    <a:pt x="1363" y="917"/>
                    <a:pt x="1349" y="937"/>
                  </a:cubicBezTo>
                  <a:lnTo>
                    <a:pt x="1311" y="985"/>
                  </a:lnTo>
                  <a:cubicBezTo>
                    <a:pt x="913" y="1513"/>
                    <a:pt x="496" y="2093"/>
                    <a:pt x="0" y="2276"/>
                  </a:cubicBezTo>
                  <a:cubicBezTo>
                    <a:pt x="0" y="2276"/>
                    <a:pt x="49" y="2518"/>
                    <a:pt x="449" y="2518"/>
                  </a:cubicBezTo>
                  <a:cubicBezTo>
                    <a:pt x="606" y="2518"/>
                    <a:pt x="817" y="2481"/>
                    <a:pt x="1099" y="2377"/>
                  </a:cubicBezTo>
                  <a:cubicBezTo>
                    <a:pt x="2016" y="2043"/>
                    <a:pt x="2345" y="109"/>
                    <a:pt x="2734" y="109"/>
                  </a:cubicBezTo>
                  <a:cubicBezTo>
                    <a:pt x="2769" y="109"/>
                    <a:pt x="2805" y="125"/>
                    <a:pt x="2842" y="160"/>
                  </a:cubicBezTo>
                  <a:lnTo>
                    <a:pt x="2842" y="160"/>
                  </a:lnTo>
                  <a:cubicBezTo>
                    <a:pt x="2764" y="61"/>
                    <a:pt x="2650" y="0"/>
                    <a:pt x="2486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8"/>
          <p:cNvSpPr txBox="1"/>
          <p:nvPr>
            <p:ph type="title"/>
          </p:nvPr>
        </p:nvSpPr>
        <p:spPr>
          <a:xfrm>
            <a:off x="720000" y="579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</a:rPr>
              <a:t>Pașii</a:t>
            </a:r>
            <a:r>
              <a:rPr lang="en-GB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o-RO" altLang="en-GB">
                <a:latin typeface="Times New Roman" panose="02020603050405020304" charset="0"/>
                <a:cs typeface="Times New Roman" panose="02020603050405020304" charset="0"/>
              </a:rPr>
              <a:t>metodei </a:t>
            </a:r>
            <a:r>
              <a:rPr lang="en-GB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Jigsaw </a:t>
            </a:r>
            <a:r>
              <a:rPr lang="en-GB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7" name="Google Shape;687;p18"/>
          <p:cNvSpPr txBox="1"/>
          <p:nvPr/>
        </p:nvSpPr>
        <p:spPr>
          <a:xfrm>
            <a:off x="3620770" y="2631440"/>
            <a:ext cx="1894840" cy="864235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200" b="1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rPr>
              <a:t>Cum funcționează ?</a:t>
            </a:r>
            <a:endParaRPr lang="ro-RO" sz="2200" b="1">
              <a:solidFill>
                <a:schemeClr val="dk1"/>
              </a:solidFill>
              <a:latin typeface="Times New Roman" panose="02020603050405020304" charset="0"/>
              <a:ea typeface="Barlow" panose="00000500000000000000"/>
              <a:cs typeface="Times New Roman" panose="02020603050405020304" charset="0"/>
              <a:sym typeface="Barlow" panose="00000500000000000000"/>
            </a:endParaRPr>
          </a:p>
        </p:txBody>
      </p:sp>
      <p:cxnSp>
        <p:nvCxnSpPr>
          <p:cNvPr id="688" name="Google Shape;688;p18"/>
          <p:cNvCxnSpPr>
            <a:stCxn id="687" idx="1"/>
            <a:endCxn id="689" idx="3"/>
          </p:cNvCxnSpPr>
          <p:nvPr/>
        </p:nvCxnSpPr>
        <p:spPr>
          <a:xfrm rot="10800000">
            <a:off x="3311525" y="2636520"/>
            <a:ext cx="309245" cy="427355"/>
          </a:xfrm>
          <a:prstGeom prst="bentConnector3">
            <a:avLst>
              <a:gd name="adj1" fmla="val 498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18"/>
          <p:cNvCxnSpPr>
            <a:stCxn id="687" idx="3"/>
            <a:endCxn id="691" idx="1"/>
          </p:cNvCxnSpPr>
          <p:nvPr/>
        </p:nvCxnSpPr>
        <p:spPr>
          <a:xfrm flipV="1">
            <a:off x="5515610" y="1783715"/>
            <a:ext cx="316230" cy="12801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18"/>
          <p:cNvCxnSpPr>
            <a:stCxn id="687" idx="1"/>
            <a:endCxn id="693" idx="3"/>
          </p:cNvCxnSpPr>
          <p:nvPr/>
        </p:nvCxnSpPr>
        <p:spPr>
          <a:xfrm rot="10800000" flipV="1">
            <a:off x="3311525" y="3063875"/>
            <a:ext cx="309245" cy="425450"/>
          </a:xfrm>
          <a:prstGeom prst="bentConnector3">
            <a:avLst>
              <a:gd name="adj1" fmla="val 498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18"/>
          <p:cNvCxnSpPr>
            <a:stCxn id="687" idx="3"/>
            <a:endCxn id="695" idx="1"/>
          </p:cNvCxnSpPr>
          <p:nvPr/>
        </p:nvCxnSpPr>
        <p:spPr>
          <a:xfrm flipV="1">
            <a:off x="5515610" y="2636520"/>
            <a:ext cx="316230" cy="4273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6" name="Google Shape;696;p18"/>
          <p:cNvGrpSpPr/>
          <p:nvPr/>
        </p:nvGrpSpPr>
        <p:grpSpPr>
          <a:xfrm>
            <a:off x="5832000" y="1522793"/>
            <a:ext cx="2592000" cy="522000"/>
            <a:chOff x="5832000" y="1522793"/>
            <a:chExt cx="2592000" cy="522000"/>
          </a:xfrm>
        </p:grpSpPr>
        <p:sp>
          <p:nvSpPr>
            <p:cNvPr id="691" name="Google Shape;691;p18"/>
            <p:cNvSpPr/>
            <p:nvPr/>
          </p:nvSpPr>
          <p:spPr>
            <a:xfrm>
              <a:off x="5832000" y="1522793"/>
              <a:ext cx="648000" cy="52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05</a:t>
              </a:r>
              <a:endParaRPr lang="en-GB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  <p:sp>
          <p:nvSpPr>
            <p:cNvPr id="697" name="Google Shape;697;p18"/>
            <p:cNvSpPr txBox="1"/>
            <p:nvPr/>
          </p:nvSpPr>
          <p:spPr>
            <a:xfrm>
              <a:off x="6480000" y="1522793"/>
              <a:ext cx="1944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Colaborare în grupurile de </a:t>
              </a:r>
              <a:r>
                <a:rPr lang="en-US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“exper</a:t>
              </a: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ți</a:t>
              </a:r>
              <a:r>
                <a:rPr lang="en-US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”</a:t>
              </a: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 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grpSp>
        <p:nvGrpSpPr>
          <p:cNvPr id="698" name="Google Shape;698;p18"/>
          <p:cNvGrpSpPr/>
          <p:nvPr/>
        </p:nvGrpSpPr>
        <p:grpSpPr>
          <a:xfrm>
            <a:off x="5832000" y="4081473"/>
            <a:ext cx="2592000" cy="522002"/>
            <a:chOff x="5832000" y="4081473"/>
            <a:chExt cx="2592000" cy="522002"/>
          </a:xfrm>
        </p:grpSpPr>
        <p:sp>
          <p:nvSpPr>
            <p:cNvPr id="699" name="Google Shape;699;p18"/>
            <p:cNvSpPr/>
            <p:nvPr/>
          </p:nvSpPr>
          <p:spPr>
            <a:xfrm>
              <a:off x="5832000" y="4081475"/>
              <a:ext cx="648000" cy="52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08</a:t>
              </a:r>
              <a:endParaRPr lang="en-GB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  <p:sp>
          <p:nvSpPr>
            <p:cNvPr id="700" name="Google Shape;700;p18"/>
            <p:cNvSpPr txBox="1"/>
            <p:nvPr/>
          </p:nvSpPr>
          <p:spPr>
            <a:xfrm>
              <a:off x="6480000" y="4081473"/>
              <a:ext cx="1944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Reflecție și feedback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grpSp>
        <p:nvGrpSpPr>
          <p:cNvPr id="701" name="Google Shape;701;p18"/>
          <p:cNvGrpSpPr/>
          <p:nvPr/>
        </p:nvGrpSpPr>
        <p:grpSpPr>
          <a:xfrm>
            <a:off x="5832000" y="2375687"/>
            <a:ext cx="2592000" cy="522000"/>
            <a:chOff x="5832000" y="2375687"/>
            <a:chExt cx="2592000" cy="522000"/>
          </a:xfrm>
        </p:grpSpPr>
        <p:sp>
          <p:nvSpPr>
            <p:cNvPr id="695" name="Google Shape;695;p18"/>
            <p:cNvSpPr/>
            <p:nvPr/>
          </p:nvSpPr>
          <p:spPr>
            <a:xfrm>
              <a:off x="5832000" y="2375687"/>
              <a:ext cx="648000" cy="52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06</a:t>
              </a:r>
              <a:endParaRPr lang="en-GB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  <p:sp>
          <p:nvSpPr>
            <p:cNvPr id="702" name="Google Shape;702;p18"/>
            <p:cNvSpPr txBox="1"/>
            <p:nvPr/>
          </p:nvSpPr>
          <p:spPr>
            <a:xfrm>
              <a:off x="6480000" y="2375687"/>
              <a:ext cx="1944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Întoarcerea în grupurile de bază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grpSp>
        <p:nvGrpSpPr>
          <p:cNvPr id="703" name="Google Shape;703;p18"/>
          <p:cNvGrpSpPr/>
          <p:nvPr/>
        </p:nvGrpSpPr>
        <p:grpSpPr>
          <a:xfrm>
            <a:off x="5832000" y="3228580"/>
            <a:ext cx="2592000" cy="522000"/>
            <a:chOff x="5832000" y="3228580"/>
            <a:chExt cx="2592000" cy="522000"/>
          </a:xfrm>
        </p:grpSpPr>
        <p:sp>
          <p:nvSpPr>
            <p:cNvPr id="704" name="Google Shape;704;p18"/>
            <p:cNvSpPr/>
            <p:nvPr/>
          </p:nvSpPr>
          <p:spPr>
            <a:xfrm>
              <a:off x="5832000" y="3228580"/>
              <a:ext cx="648000" cy="52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07</a:t>
              </a:r>
              <a:endParaRPr lang="en-GB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  <p:sp>
          <p:nvSpPr>
            <p:cNvPr id="705" name="Google Shape;705;p18"/>
            <p:cNvSpPr txBox="1"/>
            <p:nvPr/>
          </p:nvSpPr>
          <p:spPr>
            <a:xfrm>
              <a:off x="6480000" y="3228580"/>
              <a:ext cx="1944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Completarea sarcinilor comune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cxnSp>
        <p:nvCxnSpPr>
          <p:cNvPr id="706" name="Google Shape;706;p18"/>
          <p:cNvCxnSpPr>
            <a:stCxn id="687" idx="3"/>
            <a:endCxn id="704" idx="1"/>
          </p:cNvCxnSpPr>
          <p:nvPr/>
        </p:nvCxnSpPr>
        <p:spPr>
          <a:xfrm>
            <a:off x="5515610" y="3063875"/>
            <a:ext cx="316230" cy="4254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18"/>
          <p:cNvCxnSpPr>
            <a:stCxn id="687" idx="3"/>
            <a:endCxn id="699" idx="1"/>
          </p:cNvCxnSpPr>
          <p:nvPr/>
        </p:nvCxnSpPr>
        <p:spPr>
          <a:xfrm>
            <a:off x="5515610" y="3063875"/>
            <a:ext cx="316230" cy="127889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18"/>
          <p:cNvCxnSpPr>
            <a:stCxn id="687" idx="1"/>
            <a:endCxn id="709" idx="3"/>
          </p:cNvCxnSpPr>
          <p:nvPr/>
        </p:nvCxnSpPr>
        <p:spPr>
          <a:xfrm rot="10800000">
            <a:off x="3311525" y="1783715"/>
            <a:ext cx="309245" cy="1280160"/>
          </a:xfrm>
          <a:prstGeom prst="bentConnector3">
            <a:avLst>
              <a:gd name="adj1" fmla="val 498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18"/>
          <p:cNvCxnSpPr>
            <a:stCxn id="687" idx="1"/>
            <a:endCxn id="711" idx="3"/>
          </p:cNvCxnSpPr>
          <p:nvPr/>
        </p:nvCxnSpPr>
        <p:spPr>
          <a:xfrm rot="10800000" flipV="1">
            <a:off x="3311525" y="3063875"/>
            <a:ext cx="309245" cy="1278890"/>
          </a:xfrm>
          <a:prstGeom prst="bentConnector3">
            <a:avLst>
              <a:gd name="adj1" fmla="val 498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18"/>
          <p:cNvGrpSpPr/>
          <p:nvPr/>
        </p:nvGrpSpPr>
        <p:grpSpPr>
          <a:xfrm>
            <a:off x="720000" y="1522793"/>
            <a:ext cx="2592000" cy="522003"/>
            <a:chOff x="720000" y="1522793"/>
            <a:chExt cx="2592000" cy="522003"/>
          </a:xfrm>
        </p:grpSpPr>
        <p:sp>
          <p:nvSpPr>
            <p:cNvPr id="713" name="Google Shape;713;p18"/>
            <p:cNvSpPr txBox="1"/>
            <p:nvPr/>
          </p:nvSpPr>
          <p:spPr>
            <a:xfrm>
              <a:off x="720000" y="1522793"/>
              <a:ext cx="1944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Alegerea subiectului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2664000" y="1522796"/>
              <a:ext cx="648000" cy="52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01</a:t>
              </a:r>
              <a:endParaRPr lang="en-GB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</p:grpSp>
      <p:grpSp>
        <p:nvGrpSpPr>
          <p:cNvPr id="714" name="Google Shape;714;p18"/>
          <p:cNvGrpSpPr/>
          <p:nvPr/>
        </p:nvGrpSpPr>
        <p:grpSpPr>
          <a:xfrm>
            <a:off x="720000" y="2375687"/>
            <a:ext cx="2592000" cy="522006"/>
            <a:chOff x="720000" y="2375687"/>
            <a:chExt cx="2592000" cy="522006"/>
          </a:xfrm>
        </p:grpSpPr>
        <p:sp>
          <p:nvSpPr>
            <p:cNvPr id="715" name="Google Shape;715;p18"/>
            <p:cNvSpPr txBox="1"/>
            <p:nvPr/>
          </p:nvSpPr>
          <p:spPr>
            <a:xfrm>
              <a:off x="720000" y="2375687"/>
              <a:ext cx="1944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Formarea grupurilor de bază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2664000" y="2375693"/>
              <a:ext cx="648000" cy="52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02</a:t>
              </a:r>
              <a:endParaRPr lang="en-GB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</p:grpSp>
      <p:grpSp>
        <p:nvGrpSpPr>
          <p:cNvPr id="716" name="Google Shape;716;p18"/>
          <p:cNvGrpSpPr/>
          <p:nvPr/>
        </p:nvGrpSpPr>
        <p:grpSpPr>
          <a:xfrm>
            <a:off x="720000" y="4081473"/>
            <a:ext cx="2592000" cy="522012"/>
            <a:chOff x="720000" y="4081473"/>
            <a:chExt cx="2592000" cy="522012"/>
          </a:xfrm>
        </p:grpSpPr>
        <p:sp>
          <p:nvSpPr>
            <p:cNvPr id="717" name="Google Shape;717;p18"/>
            <p:cNvSpPr txBox="1"/>
            <p:nvPr/>
          </p:nvSpPr>
          <p:spPr>
            <a:xfrm>
              <a:off x="720000" y="4081473"/>
              <a:ext cx="1944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Formarea grupurilor de </a:t>
              </a:r>
              <a:r>
                <a:rPr lang="en-US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“exper</a:t>
              </a: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ți</a:t>
              </a:r>
              <a:r>
                <a:rPr lang="en-US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”</a:t>
              </a: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 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2664000" y="4081485"/>
              <a:ext cx="648000" cy="52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04</a:t>
              </a:r>
              <a:endParaRPr lang="en-GB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</p:grpSp>
      <p:grpSp>
        <p:nvGrpSpPr>
          <p:cNvPr id="718" name="Google Shape;718;p18"/>
          <p:cNvGrpSpPr/>
          <p:nvPr/>
        </p:nvGrpSpPr>
        <p:grpSpPr>
          <a:xfrm>
            <a:off x="720000" y="3228580"/>
            <a:ext cx="2592000" cy="522009"/>
            <a:chOff x="720000" y="3228580"/>
            <a:chExt cx="2592000" cy="522009"/>
          </a:xfrm>
        </p:grpSpPr>
        <p:sp>
          <p:nvSpPr>
            <p:cNvPr id="719" name="Google Shape;719;p18"/>
            <p:cNvSpPr txBox="1"/>
            <p:nvPr/>
          </p:nvSpPr>
          <p:spPr>
            <a:xfrm>
              <a:off x="720000" y="3228580"/>
              <a:ext cx="1944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Distribuirea temelor 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2664000" y="3228589"/>
              <a:ext cx="648000" cy="52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03</a:t>
              </a:r>
              <a:endParaRPr lang="en-GB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9"/>
          <p:cNvSpPr txBox="1"/>
          <p:nvPr>
            <p:ph type="title"/>
          </p:nvPr>
        </p:nvSpPr>
        <p:spPr>
          <a:xfrm>
            <a:off x="720000" y="579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</a:rPr>
              <a:t>Aplicare</a:t>
            </a:r>
            <a:endParaRPr lang="ro-RO" altLang="en-GB">
              <a:solidFill>
                <a:schemeClr val="l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25" name="Google Shape;725;p19"/>
          <p:cNvGrpSpPr/>
          <p:nvPr/>
        </p:nvGrpSpPr>
        <p:grpSpPr>
          <a:xfrm>
            <a:off x="720000" y="3464674"/>
            <a:ext cx="2160000" cy="1138826"/>
            <a:chOff x="720000" y="3464674"/>
            <a:chExt cx="2160000" cy="1138826"/>
          </a:xfrm>
        </p:grpSpPr>
        <p:sp>
          <p:nvSpPr>
            <p:cNvPr id="726" name="Google Shape;726;p19"/>
            <p:cNvSpPr txBox="1"/>
            <p:nvPr/>
          </p:nvSpPr>
          <p:spPr>
            <a:xfrm>
              <a:off x="720000" y="3464674"/>
              <a:ext cx="2160000" cy="523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200" b="1">
                  <a:solidFill>
                    <a:schemeClr val="dk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istorie</a:t>
              </a:r>
              <a:endParaRPr lang="ro-RO" sz="2200" b="1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727" name="Google Shape;727;p19"/>
            <p:cNvSpPr txBox="1"/>
            <p:nvPr/>
          </p:nvSpPr>
          <p:spPr>
            <a:xfrm>
              <a:off x="720000" y="3987900"/>
              <a:ext cx="216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Primul război mondial</a:t>
              </a:r>
              <a:endParaRPr lang="ro-RO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sp>
        <p:nvSpPr>
          <p:cNvPr id="728" name="Google Shape;728;p19"/>
          <p:cNvSpPr/>
          <p:nvPr/>
        </p:nvSpPr>
        <p:spPr>
          <a:xfrm>
            <a:off x="1548000" y="2449483"/>
            <a:ext cx="50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Times New Roman" panose="02020603050405020304" charset="0"/>
              <a:ea typeface="Raleway"/>
              <a:cs typeface="Times New Roman" panose="02020603050405020304" charset="0"/>
              <a:sym typeface="Raleway"/>
            </a:endParaRPr>
          </a:p>
        </p:txBody>
      </p:sp>
      <p:grpSp>
        <p:nvGrpSpPr>
          <p:cNvPr id="729" name="Google Shape;729;p19"/>
          <p:cNvGrpSpPr/>
          <p:nvPr/>
        </p:nvGrpSpPr>
        <p:grpSpPr>
          <a:xfrm>
            <a:off x="3492000" y="3464674"/>
            <a:ext cx="2160000" cy="1138799"/>
            <a:chOff x="3492000" y="3464674"/>
            <a:chExt cx="2160000" cy="1138799"/>
          </a:xfrm>
        </p:grpSpPr>
        <p:sp>
          <p:nvSpPr>
            <p:cNvPr id="730" name="Google Shape;730;p19"/>
            <p:cNvSpPr txBox="1"/>
            <p:nvPr/>
          </p:nvSpPr>
          <p:spPr>
            <a:xfrm>
              <a:off x="3492000" y="3464674"/>
              <a:ext cx="2160000" cy="523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200" b="1">
                  <a:solidFill>
                    <a:schemeClr val="dk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biologie</a:t>
              </a:r>
              <a:endParaRPr lang="ro-RO" sz="2200" b="1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731" name="Google Shape;731;p19"/>
            <p:cNvSpPr txBox="1"/>
            <p:nvPr/>
          </p:nvSpPr>
          <p:spPr>
            <a:xfrm>
              <a:off x="3492000" y="3987874"/>
              <a:ext cx="216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Sistemul respirator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sp>
        <p:nvSpPr>
          <p:cNvPr id="732" name="Google Shape;732;p19"/>
          <p:cNvSpPr/>
          <p:nvPr/>
        </p:nvSpPr>
        <p:spPr>
          <a:xfrm>
            <a:off x="4320000" y="2449483"/>
            <a:ext cx="50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33" name="Google Shape;733;p19"/>
          <p:cNvGrpSpPr/>
          <p:nvPr/>
        </p:nvGrpSpPr>
        <p:grpSpPr>
          <a:xfrm>
            <a:off x="6264000" y="3464674"/>
            <a:ext cx="2160000" cy="1138799"/>
            <a:chOff x="6264000" y="3464674"/>
            <a:chExt cx="2160000" cy="1138799"/>
          </a:xfrm>
        </p:grpSpPr>
        <p:sp>
          <p:nvSpPr>
            <p:cNvPr id="734" name="Google Shape;734;p19"/>
            <p:cNvSpPr txBox="1"/>
            <p:nvPr/>
          </p:nvSpPr>
          <p:spPr>
            <a:xfrm>
              <a:off x="6264000" y="3464674"/>
              <a:ext cx="2160000" cy="523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200" b="1">
                  <a:solidFill>
                    <a:schemeClr val="dk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literatura</a:t>
              </a:r>
              <a:endParaRPr lang="ro-RO" sz="2200" b="1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735" name="Google Shape;735;p19"/>
            <p:cNvSpPr txBox="1"/>
            <p:nvPr/>
          </p:nvSpPr>
          <p:spPr>
            <a:xfrm>
              <a:off x="6264000" y="3987873"/>
              <a:ext cx="216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Caracterizarea unui personaj dintr-un basm</a:t>
              </a:r>
              <a:endParaRPr lang="ro-RO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sp>
        <p:nvSpPr>
          <p:cNvPr id="736" name="Google Shape;736;p19"/>
          <p:cNvSpPr/>
          <p:nvPr/>
        </p:nvSpPr>
        <p:spPr>
          <a:xfrm>
            <a:off x="7092000" y="2449483"/>
            <a:ext cx="50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7" name="Google Shape;737;p19"/>
          <p:cNvSpPr txBox="1"/>
          <p:nvPr/>
        </p:nvSpPr>
        <p:spPr>
          <a:xfrm>
            <a:off x="3060000" y="1559091"/>
            <a:ext cx="3024000" cy="5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200" b="1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rPr>
              <a:t>Exemple</a:t>
            </a:r>
            <a:endParaRPr lang="ro-RO" sz="2200" b="1">
              <a:solidFill>
                <a:schemeClr val="dk1"/>
              </a:solidFill>
              <a:latin typeface="Times New Roman" panose="02020603050405020304" charset="0"/>
              <a:ea typeface="Barlow" panose="00000500000000000000"/>
              <a:cs typeface="Times New Roman" panose="02020603050405020304" charset="0"/>
              <a:sym typeface="Barlow" panose="00000500000000000000"/>
            </a:endParaRPr>
          </a:p>
        </p:txBody>
      </p:sp>
      <p:cxnSp>
        <p:nvCxnSpPr>
          <p:cNvPr id="738" name="Google Shape;738;p19"/>
          <p:cNvCxnSpPr>
            <a:stCxn id="737" idx="2"/>
            <a:endCxn id="728" idx="0"/>
          </p:cNvCxnSpPr>
          <p:nvPr/>
        </p:nvCxnSpPr>
        <p:spPr>
          <a:xfrm rot="5400000">
            <a:off x="3002400" y="879891"/>
            <a:ext cx="367200" cy="27720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19"/>
          <p:cNvCxnSpPr>
            <a:stCxn id="737" idx="2"/>
            <a:endCxn id="732" idx="0"/>
          </p:cNvCxnSpPr>
          <p:nvPr/>
        </p:nvCxnSpPr>
        <p:spPr>
          <a:xfrm rot="-5400000" flipH="1">
            <a:off x="4388700" y="2265591"/>
            <a:ext cx="3672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19"/>
          <p:cNvCxnSpPr>
            <a:stCxn id="737" idx="2"/>
            <a:endCxn id="736" idx="0"/>
          </p:cNvCxnSpPr>
          <p:nvPr/>
        </p:nvCxnSpPr>
        <p:spPr>
          <a:xfrm rot="-5400000" flipH="1">
            <a:off x="5774400" y="879891"/>
            <a:ext cx="367200" cy="27720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19"/>
          <p:cNvCxnSpPr>
            <a:stCxn id="728" idx="2"/>
            <a:endCxn id="726" idx="0"/>
          </p:cNvCxnSpPr>
          <p:nvPr/>
        </p:nvCxnSpPr>
        <p:spPr>
          <a:xfrm>
            <a:off x="1800000" y="3097483"/>
            <a:ext cx="0" cy="36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19"/>
          <p:cNvCxnSpPr>
            <a:stCxn id="732" idx="2"/>
            <a:endCxn id="730" idx="0"/>
          </p:cNvCxnSpPr>
          <p:nvPr/>
        </p:nvCxnSpPr>
        <p:spPr>
          <a:xfrm>
            <a:off x="4572000" y="3097483"/>
            <a:ext cx="0" cy="36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19"/>
          <p:cNvCxnSpPr>
            <a:stCxn id="736" idx="2"/>
            <a:endCxn id="734" idx="0"/>
          </p:cNvCxnSpPr>
          <p:nvPr/>
        </p:nvCxnSpPr>
        <p:spPr>
          <a:xfrm>
            <a:off x="7344000" y="3097483"/>
            <a:ext cx="0" cy="36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4" name="Google Shape;744;p19"/>
          <p:cNvGrpSpPr/>
          <p:nvPr/>
        </p:nvGrpSpPr>
        <p:grpSpPr>
          <a:xfrm>
            <a:off x="1446694" y="2430629"/>
            <a:ext cx="706611" cy="685707"/>
            <a:chOff x="1200231" y="3433206"/>
            <a:chExt cx="1333983" cy="1294520"/>
          </a:xfrm>
        </p:grpSpPr>
        <p:sp>
          <p:nvSpPr>
            <p:cNvPr id="745" name="Google Shape;745;p19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69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6" name="Google Shape;746;p19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47" name="Google Shape;747;p19"/>
          <p:cNvGrpSpPr/>
          <p:nvPr/>
        </p:nvGrpSpPr>
        <p:grpSpPr>
          <a:xfrm>
            <a:off x="4218694" y="2430619"/>
            <a:ext cx="706611" cy="685707"/>
            <a:chOff x="1200231" y="3433206"/>
            <a:chExt cx="1333983" cy="1294520"/>
          </a:xfrm>
        </p:grpSpPr>
        <p:sp>
          <p:nvSpPr>
            <p:cNvPr id="748" name="Google Shape;748;p19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69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9" name="Google Shape;749;p19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50" name="Google Shape;750;p19"/>
          <p:cNvGrpSpPr/>
          <p:nvPr/>
        </p:nvGrpSpPr>
        <p:grpSpPr>
          <a:xfrm>
            <a:off x="6990694" y="2430619"/>
            <a:ext cx="706611" cy="685707"/>
            <a:chOff x="1200231" y="3433206"/>
            <a:chExt cx="1333983" cy="1294520"/>
          </a:xfrm>
        </p:grpSpPr>
        <p:sp>
          <p:nvSpPr>
            <p:cNvPr id="751" name="Google Shape;751;p19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69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52" name="Google Shape;752;p19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7"/>
          <p:cNvSpPr txBox="1"/>
          <p:nvPr>
            <p:ph type="title"/>
          </p:nvPr>
        </p:nvSpPr>
        <p:spPr>
          <a:xfrm>
            <a:off x="720000" y="579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</a:rPr>
              <a:t>Avantaje </a:t>
            </a:r>
            <a:r>
              <a:rPr lang="ro-RO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și</a:t>
            </a:r>
            <a:r>
              <a:rPr lang="ro-RO" altLang="en-GB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</a:rPr>
              <a:t> provocări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34" name="Google Shape;1434;p37"/>
          <p:cNvGrpSpPr/>
          <p:nvPr/>
        </p:nvGrpSpPr>
        <p:grpSpPr>
          <a:xfrm>
            <a:off x="4931955" y="1960240"/>
            <a:ext cx="3492394" cy="1222765"/>
            <a:chOff x="720000" y="3037200"/>
            <a:chExt cx="3492394" cy="1222765"/>
          </a:xfrm>
        </p:grpSpPr>
        <p:sp>
          <p:nvSpPr>
            <p:cNvPr id="1435" name="Google Shape;1435;p37"/>
            <p:cNvSpPr txBox="1"/>
            <p:nvPr/>
          </p:nvSpPr>
          <p:spPr>
            <a:xfrm>
              <a:off x="720000" y="3037200"/>
              <a:ext cx="1868805" cy="5219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91425" rIns="90000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Provocări</a:t>
              </a:r>
              <a:endParaRPr lang="ro-RO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  <p:sp>
          <p:nvSpPr>
            <p:cNvPr id="1436" name="Google Shape;1436;p37"/>
            <p:cNvSpPr txBox="1"/>
            <p:nvPr/>
          </p:nvSpPr>
          <p:spPr>
            <a:xfrm>
              <a:off x="1872394" y="3737965"/>
              <a:ext cx="2340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organizare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timpul necesar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diferențe între elevi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grpSp>
        <p:nvGrpSpPr>
          <p:cNvPr id="1445" name="Google Shape;1445;p37"/>
          <p:cNvGrpSpPr/>
          <p:nvPr/>
        </p:nvGrpSpPr>
        <p:grpSpPr>
          <a:xfrm>
            <a:off x="720000" y="1960350"/>
            <a:ext cx="3496204" cy="1223100"/>
            <a:chOff x="720000" y="1331700"/>
            <a:chExt cx="3496204" cy="1223100"/>
          </a:xfrm>
        </p:grpSpPr>
        <p:sp>
          <p:nvSpPr>
            <p:cNvPr id="1447" name="Google Shape;1447;p37"/>
            <p:cNvSpPr txBox="1"/>
            <p:nvPr/>
          </p:nvSpPr>
          <p:spPr>
            <a:xfrm>
              <a:off x="1876204" y="2032800"/>
              <a:ext cx="23400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implicare activă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responsabilitate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comunicare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1448" name="Google Shape;1448;p37"/>
            <p:cNvSpPr txBox="1"/>
            <p:nvPr/>
          </p:nvSpPr>
          <p:spPr>
            <a:xfrm>
              <a:off x="720000" y="1331700"/>
              <a:ext cx="1765935" cy="52197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1425" rIns="90000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200">
                  <a:solidFill>
                    <a:schemeClr val="dk2"/>
                  </a:solidFill>
                  <a:latin typeface="Times New Roman" panose="02020603050405020304" charset="0"/>
                  <a:ea typeface="Bowlby One SC" panose="02000505060000020004"/>
                  <a:cs typeface="Times New Roman" panose="02020603050405020304" charset="0"/>
                  <a:sym typeface="Bowlby One SC" panose="02000505060000020004"/>
                </a:rPr>
                <a:t>Avantaje</a:t>
              </a:r>
              <a:endParaRPr lang="ro-RO" sz="2200">
                <a:solidFill>
                  <a:schemeClr val="dk2"/>
                </a:solidFill>
                <a:latin typeface="Times New Roman" panose="02020603050405020304" charset="0"/>
                <a:ea typeface="Bowlby One SC" panose="02000505060000020004"/>
                <a:cs typeface="Times New Roman" panose="02020603050405020304" charset="0"/>
                <a:sym typeface="Bowlby One SC" panose="02000505060000020004"/>
              </a:endParaRPr>
            </a:p>
          </p:txBody>
        </p:sp>
      </p:grpSp>
      <p:grpSp>
        <p:nvGrpSpPr>
          <p:cNvPr id="1455" name="Google Shape;1455;p37"/>
          <p:cNvGrpSpPr/>
          <p:nvPr/>
        </p:nvGrpSpPr>
        <p:grpSpPr>
          <a:xfrm>
            <a:off x="906694" y="2661498"/>
            <a:ext cx="706611" cy="685707"/>
            <a:chOff x="1200231" y="3433206"/>
            <a:chExt cx="1333983" cy="1294520"/>
          </a:xfrm>
        </p:grpSpPr>
        <p:sp>
          <p:nvSpPr>
            <p:cNvPr id="1456" name="Google Shape;1456;p3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69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57" name="Google Shape;1457;p3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61" name="Google Shape;1461;p37"/>
          <p:cNvGrpSpPr/>
          <p:nvPr/>
        </p:nvGrpSpPr>
        <p:grpSpPr>
          <a:xfrm>
            <a:off x="5118649" y="2661536"/>
            <a:ext cx="706611" cy="685707"/>
            <a:chOff x="1200231" y="3433206"/>
            <a:chExt cx="1333983" cy="1294520"/>
          </a:xfrm>
        </p:grpSpPr>
        <p:sp>
          <p:nvSpPr>
            <p:cNvPr id="1462" name="Google Shape;1462;p3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69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63" name="Google Shape;1463;p37"/>
            <p:cNvSpPr/>
            <p:nvPr/>
          </p:nvSpPr>
          <p:spPr>
            <a:xfrm rot="2989138">
              <a:off x="1483959" y="3531118"/>
              <a:ext cx="766529" cy="1098697"/>
            </a:xfrm>
            <a:custGeom>
              <a:avLst/>
              <a:gdLst/>
              <a:ahLst/>
              <a:cxnLst/>
              <a:rect l="l" t="t" r="r" b="b"/>
              <a:pathLst>
                <a:path w="16262" h="23309" extrusionOk="0">
                  <a:moveTo>
                    <a:pt x="8126" y="0"/>
                  </a:moveTo>
                  <a:cubicBezTo>
                    <a:pt x="7070" y="0"/>
                    <a:pt x="6333" y="636"/>
                    <a:pt x="6333" y="1566"/>
                  </a:cubicBezTo>
                  <a:cubicBezTo>
                    <a:pt x="6333" y="2168"/>
                    <a:pt x="6764" y="2678"/>
                    <a:pt x="7082" y="2962"/>
                  </a:cubicBezTo>
                  <a:cubicBezTo>
                    <a:pt x="7717" y="3564"/>
                    <a:pt x="7286" y="4642"/>
                    <a:pt x="6412" y="4642"/>
                  </a:cubicBezTo>
                  <a:lnTo>
                    <a:pt x="556" y="4074"/>
                  </a:lnTo>
                  <a:lnTo>
                    <a:pt x="522" y="4074"/>
                  </a:lnTo>
                  <a:lnTo>
                    <a:pt x="0" y="9555"/>
                  </a:lnTo>
                  <a:cubicBezTo>
                    <a:pt x="0" y="10089"/>
                    <a:pt x="432" y="10520"/>
                    <a:pt x="965" y="10520"/>
                  </a:cubicBezTo>
                  <a:cubicBezTo>
                    <a:pt x="978" y="10520"/>
                    <a:pt x="990" y="10521"/>
                    <a:pt x="1002" y="10521"/>
                  </a:cubicBezTo>
                  <a:cubicBezTo>
                    <a:pt x="1261" y="10521"/>
                    <a:pt x="1507" y="10409"/>
                    <a:pt x="1680" y="10225"/>
                  </a:cubicBezTo>
                  <a:cubicBezTo>
                    <a:pt x="1964" y="9907"/>
                    <a:pt x="2474" y="9476"/>
                    <a:pt x="3076" y="9476"/>
                  </a:cubicBezTo>
                  <a:cubicBezTo>
                    <a:pt x="4006" y="9476"/>
                    <a:pt x="4653" y="10213"/>
                    <a:pt x="4653" y="11269"/>
                  </a:cubicBezTo>
                  <a:cubicBezTo>
                    <a:pt x="4653" y="12324"/>
                    <a:pt x="4006" y="13062"/>
                    <a:pt x="3076" y="13062"/>
                  </a:cubicBezTo>
                  <a:cubicBezTo>
                    <a:pt x="2474" y="13062"/>
                    <a:pt x="1964" y="12631"/>
                    <a:pt x="1680" y="12313"/>
                  </a:cubicBezTo>
                  <a:cubicBezTo>
                    <a:pt x="1507" y="12129"/>
                    <a:pt x="1261" y="12017"/>
                    <a:pt x="1002" y="12017"/>
                  </a:cubicBezTo>
                  <a:cubicBezTo>
                    <a:pt x="990" y="12017"/>
                    <a:pt x="978" y="12017"/>
                    <a:pt x="965" y="12018"/>
                  </a:cubicBezTo>
                  <a:cubicBezTo>
                    <a:pt x="432" y="12018"/>
                    <a:pt x="0" y="12449"/>
                    <a:pt x="0" y="12982"/>
                  </a:cubicBezTo>
                  <a:lnTo>
                    <a:pt x="568" y="18838"/>
                  </a:lnTo>
                  <a:lnTo>
                    <a:pt x="534" y="19212"/>
                  </a:lnTo>
                  <a:lnTo>
                    <a:pt x="568" y="19212"/>
                  </a:lnTo>
                  <a:lnTo>
                    <a:pt x="6412" y="18656"/>
                  </a:lnTo>
                  <a:cubicBezTo>
                    <a:pt x="6957" y="18656"/>
                    <a:pt x="7388" y="19087"/>
                    <a:pt x="7388" y="19621"/>
                  </a:cubicBezTo>
                  <a:cubicBezTo>
                    <a:pt x="7388" y="19893"/>
                    <a:pt x="7274" y="20143"/>
                    <a:pt x="7082" y="20336"/>
                  </a:cubicBezTo>
                  <a:cubicBezTo>
                    <a:pt x="6775" y="20619"/>
                    <a:pt x="6333" y="21130"/>
                    <a:pt x="6333" y="21731"/>
                  </a:cubicBezTo>
                  <a:cubicBezTo>
                    <a:pt x="6333" y="22662"/>
                    <a:pt x="7070" y="23309"/>
                    <a:pt x="8126" y="23309"/>
                  </a:cubicBezTo>
                  <a:cubicBezTo>
                    <a:pt x="9181" y="23309"/>
                    <a:pt x="9930" y="22662"/>
                    <a:pt x="9930" y="21731"/>
                  </a:cubicBezTo>
                  <a:cubicBezTo>
                    <a:pt x="9930" y="21130"/>
                    <a:pt x="9487" y="20619"/>
                    <a:pt x="9181" y="20336"/>
                  </a:cubicBezTo>
                  <a:cubicBezTo>
                    <a:pt x="8977" y="20143"/>
                    <a:pt x="8874" y="19893"/>
                    <a:pt x="8874" y="19621"/>
                  </a:cubicBezTo>
                  <a:cubicBezTo>
                    <a:pt x="8874" y="19087"/>
                    <a:pt x="9306" y="18656"/>
                    <a:pt x="9839" y="18656"/>
                  </a:cubicBezTo>
                  <a:lnTo>
                    <a:pt x="15695" y="19224"/>
                  </a:lnTo>
                  <a:lnTo>
                    <a:pt x="15729" y="19224"/>
                  </a:lnTo>
                  <a:lnTo>
                    <a:pt x="15695" y="18849"/>
                  </a:lnTo>
                  <a:lnTo>
                    <a:pt x="16262" y="13005"/>
                  </a:lnTo>
                  <a:cubicBezTo>
                    <a:pt x="16262" y="12414"/>
                    <a:pt x="15781" y="12030"/>
                    <a:pt x="15282" y="12030"/>
                  </a:cubicBezTo>
                  <a:cubicBezTo>
                    <a:pt x="15034" y="12030"/>
                    <a:pt x="14782" y="12125"/>
                    <a:pt x="14582" y="12335"/>
                  </a:cubicBezTo>
                  <a:cubicBezTo>
                    <a:pt x="14299" y="12653"/>
                    <a:pt x="13788" y="13084"/>
                    <a:pt x="13187" y="13084"/>
                  </a:cubicBezTo>
                  <a:cubicBezTo>
                    <a:pt x="12256" y="13084"/>
                    <a:pt x="11609" y="12347"/>
                    <a:pt x="11609" y="11291"/>
                  </a:cubicBezTo>
                  <a:cubicBezTo>
                    <a:pt x="11609" y="10236"/>
                    <a:pt x="12256" y="9487"/>
                    <a:pt x="13187" y="9487"/>
                  </a:cubicBezTo>
                  <a:cubicBezTo>
                    <a:pt x="13788" y="9487"/>
                    <a:pt x="14299" y="9930"/>
                    <a:pt x="14582" y="10247"/>
                  </a:cubicBezTo>
                  <a:cubicBezTo>
                    <a:pt x="14781" y="10457"/>
                    <a:pt x="15031" y="10551"/>
                    <a:pt x="15277" y="10551"/>
                  </a:cubicBezTo>
                  <a:cubicBezTo>
                    <a:pt x="15777" y="10551"/>
                    <a:pt x="16262" y="10164"/>
                    <a:pt x="16262" y="9578"/>
                  </a:cubicBezTo>
                  <a:lnTo>
                    <a:pt x="15729" y="4086"/>
                  </a:lnTo>
                  <a:lnTo>
                    <a:pt x="15695" y="4086"/>
                  </a:lnTo>
                  <a:lnTo>
                    <a:pt x="9839" y="4653"/>
                  </a:lnTo>
                  <a:cubicBezTo>
                    <a:pt x="8965" y="4653"/>
                    <a:pt x="8534" y="3575"/>
                    <a:pt x="9181" y="2974"/>
                  </a:cubicBezTo>
                  <a:cubicBezTo>
                    <a:pt x="9487" y="2690"/>
                    <a:pt x="9930" y="2179"/>
                    <a:pt x="9930" y="1578"/>
                  </a:cubicBezTo>
                  <a:cubicBezTo>
                    <a:pt x="9930" y="647"/>
                    <a:pt x="9181" y="0"/>
                    <a:pt x="8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1"/>
          <p:cNvSpPr txBox="1"/>
          <p:nvPr/>
        </p:nvSpPr>
        <p:spPr>
          <a:xfrm>
            <a:off x="6084000" y="1346322"/>
            <a:ext cx="2340000" cy="175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12323"/>
              </a:solidFill>
              <a:latin typeface="Times New Roman" panose="02020603050405020304" charset="0"/>
              <a:ea typeface="Raleway"/>
              <a:cs typeface="Times New Roman" panose="02020603050405020304" charset="0"/>
              <a:sym typeface="Raleway"/>
            </a:endParaRPr>
          </a:p>
        </p:txBody>
      </p:sp>
      <p:sp>
        <p:nvSpPr>
          <p:cNvPr id="782" name="Google Shape;782;p21"/>
          <p:cNvSpPr txBox="1"/>
          <p:nvPr>
            <p:ph type="title"/>
          </p:nvPr>
        </p:nvSpPr>
        <p:spPr>
          <a:xfrm>
            <a:off x="720000" y="579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</a:rPr>
              <a:t>Sfaturi </a:t>
            </a:r>
            <a:r>
              <a:rPr lang="ro-RO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pentru</a:t>
            </a:r>
            <a:r>
              <a:rPr lang="ro-RO" altLang="en-GB">
                <a:solidFill>
                  <a:schemeClr val="lt2"/>
                </a:solidFill>
                <a:latin typeface="Times New Roman" panose="02020603050405020304" charset="0"/>
                <a:cs typeface="Times New Roman" panose="02020603050405020304" charset="0"/>
              </a:rPr>
              <a:t> implementare </a:t>
            </a:r>
            <a:r>
              <a:rPr lang="ro-RO" altLang="en-GB">
                <a:latin typeface="Times New Roman" panose="02020603050405020304" charset="0"/>
                <a:cs typeface="Times New Roman" panose="02020603050405020304" charset="0"/>
              </a:rPr>
              <a:t>eficientă</a:t>
            </a: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83" name="Google Shape;783;p21"/>
          <p:cNvGrpSpPr/>
          <p:nvPr/>
        </p:nvGrpSpPr>
        <p:grpSpPr>
          <a:xfrm>
            <a:off x="3402150" y="3255144"/>
            <a:ext cx="2339700" cy="1353297"/>
            <a:chOff x="3402150" y="3255144"/>
            <a:chExt cx="2339700" cy="1353297"/>
          </a:xfrm>
        </p:grpSpPr>
        <p:sp>
          <p:nvSpPr>
            <p:cNvPr id="784" name="Google Shape;784;p21"/>
            <p:cNvSpPr txBox="1"/>
            <p:nvPr/>
          </p:nvSpPr>
          <p:spPr>
            <a:xfrm>
              <a:off x="3402150" y="3255144"/>
              <a:ext cx="2339700" cy="522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 sz="2200" b="1">
                  <a:solidFill>
                    <a:schemeClr val="dk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Materiale</a:t>
              </a:r>
              <a:endParaRPr lang="ro-RO" altLang="en-GB" sz="2200" b="1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785" name="Google Shape;785;p21"/>
            <p:cNvSpPr txBox="1"/>
            <p:nvPr/>
          </p:nvSpPr>
          <p:spPr>
            <a:xfrm>
              <a:off x="3402150" y="3777141"/>
              <a:ext cx="2339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Pregătirea materialelor clare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sp>
        <p:nvSpPr>
          <p:cNvPr id="786" name="Google Shape;786;p21"/>
          <p:cNvSpPr txBox="1"/>
          <p:nvPr/>
        </p:nvSpPr>
        <p:spPr>
          <a:xfrm>
            <a:off x="3402000" y="1346322"/>
            <a:ext cx="2340000" cy="175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12323"/>
              </a:solidFill>
              <a:latin typeface="Times New Roman" panose="02020603050405020304" charset="0"/>
              <a:ea typeface="Raleway"/>
              <a:cs typeface="Times New Roman" panose="02020603050405020304" charset="0"/>
              <a:sym typeface="Raleway"/>
            </a:endParaRPr>
          </a:p>
        </p:txBody>
      </p:sp>
      <p:grpSp>
        <p:nvGrpSpPr>
          <p:cNvPr id="787" name="Google Shape;787;p21"/>
          <p:cNvGrpSpPr/>
          <p:nvPr/>
        </p:nvGrpSpPr>
        <p:grpSpPr>
          <a:xfrm>
            <a:off x="6084150" y="3255144"/>
            <a:ext cx="2339850" cy="1353297"/>
            <a:chOff x="6084150" y="3255144"/>
            <a:chExt cx="2339850" cy="1353297"/>
          </a:xfrm>
        </p:grpSpPr>
        <p:sp>
          <p:nvSpPr>
            <p:cNvPr id="788" name="Google Shape;788;p21"/>
            <p:cNvSpPr txBox="1"/>
            <p:nvPr/>
          </p:nvSpPr>
          <p:spPr>
            <a:xfrm>
              <a:off x="6084150" y="3255144"/>
              <a:ext cx="2339700" cy="522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200" b="1">
                  <a:solidFill>
                    <a:schemeClr val="dk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Îndrumare</a:t>
              </a:r>
              <a:endParaRPr lang="ro-RO" sz="2200" b="1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789" name="Google Shape;789;p21"/>
            <p:cNvSpPr txBox="1"/>
            <p:nvPr/>
          </p:nvSpPr>
          <p:spPr>
            <a:xfrm>
              <a:off x="6084300" y="3777141"/>
              <a:ext cx="2339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Monitorizarea activă a profesorului</a:t>
              </a:r>
              <a:endParaRPr lang="ro-RO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grpSp>
        <p:nvGrpSpPr>
          <p:cNvPr id="790" name="Google Shape;790;p21"/>
          <p:cNvGrpSpPr/>
          <p:nvPr/>
        </p:nvGrpSpPr>
        <p:grpSpPr>
          <a:xfrm>
            <a:off x="720000" y="3255144"/>
            <a:ext cx="2339850" cy="1353297"/>
            <a:chOff x="720000" y="3255144"/>
            <a:chExt cx="2339850" cy="1353297"/>
          </a:xfrm>
        </p:grpSpPr>
        <p:sp>
          <p:nvSpPr>
            <p:cNvPr id="791" name="Google Shape;791;p21"/>
            <p:cNvSpPr txBox="1"/>
            <p:nvPr/>
          </p:nvSpPr>
          <p:spPr>
            <a:xfrm>
              <a:off x="720150" y="3255144"/>
              <a:ext cx="2339700" cy="522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sz="2200" b="1">
                  <a:solidFill>
                    <a:schemeClr val="dk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Roluri</a:t>
              </a:r>
              <a:endParaRPr lang="ro-RO" sz="2200" b="1">
                <a:solidFill>
                  <a:schemeClr val="dk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  <p:sp>
          <p:nvSpPr>
            <p:cNvPr id="792" name="Google Shape;792;p21"/>
            <p:cNvSpPr txBox="1"/>
            <p:nvPr/>
          </p:nvSpPr>
          <p:spPr>
            <a:xfrm>
              <a:off x="720000" y="3777141"/>
              <a:ext cx="2339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RO" altLang="en-GB">
                  <a:solidFill>
                    <a:schemeClr val="lt1"/>
                  </a:solidFill>
                  <a:latin typeface="Times New Roman" panose="02020603050405020304" charset="0"/>
                  <a:ea typeface="Barlow" panose="00000500000000000000"/>
                  <a:cs typeface="Times New Roman" panose="02020603050405020304" charset="0"/>
                  <a:sym typeface="Barlow" panose="00000500000000000000"/>
                </a:rPr>
                <a:t>Clarificarea rolurilor și a responsabilităților</a:t>
              </a:r>
              <a:endParaRPr lang="ro-RO" altLang="en-GB">
                <a:solidFill>
                  <a:schemeClr val="lt1"/>
                </a:solidFill>
                <a:latin typeface="Times New Roman" panose="02020603050405020304" charset="0"/>
                <a:ea typeface="Barlow" panose="00000500000000000000"/>
                <a:cs typeface="Times New Roman" panose="02020603050405020304" charset="0"/>
                <a:sym typeface="Barlow" panose="00000500000000000000"/>
              </a:endParaRPr>
            </a:p>
          </p:txBody>
        </p:sp>
      </p:grpSp>
      <p:sp>
        <p:nvSpPr>
          <p:cNvPr id="793" name="Google Shape;793;p21"/>
          <p:cNvSpPr txBox="1"/>
          <p:nvPr/>
        </p:nvSpPr>
        <p:spPr>
          <a:xfrm>
            <a:off x="720000" y="1346322"/>
            <a:ext cx="2340000" cy="175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212323"/>
              </a:solidFill>
              <a:latin typeface="Times New Roman" panose="02020603050405020304" charset="0"/>
              <a:ea typeface="Raleway"/>
              <a:cs typeface="Times New Roman" panose="02020603050405020304" charset="0"/>
              <a:sym typeface="Raleway"/>
            </a:endParaRPr>
          </a:p>
        </p:txBody>
      </p:sp>
      <p:grpSp>
        <p:nvGrpSpPr>
          <p:cNvPr id="794" name="Google Shape;794;p21"/>
          <p:cNvGrpSpPr/>
          <p:nvPr/>
        </p:nvGrpSpPr>
        <p:grpSpPr>
          <a:xfrm>
            <a:off x="6726779" y="1701512"/>
            <a:ext cx="1054443" cy="1044020"/>
            <a:chOff x="6183488" y="3246075"/>
            <a:chExt cx="423250" cy="422475"/>
          </a:xfrm>
        </p:grpSpPr>
        <p:sp>
          <p:nvSpPr>
            <p:cNvPr id="795" name="Google Shape;795;p21"/>
            <p:cNvSpPr/>
            <p:nvPr/>
          </p:nvSpPr>
          <p:spPr>
            <a:xfrm>
              <a:off x="6267363" y="3571400"/>
              <a:ext cx="273400" cy="97150"/>
            </a:xfrm>
            <a:custGeom>
              <a:avLst/>
              <a:gdLst/>
              <a:ahLst/>
              <a:cxnLst/>
              <a:rect l="l" t="t" r="r" b="b"/>
              <a:pathLst>
                <a:path w="10936" h="3886" extrusionOk="0">
                  <a:moveTo>
                    <a:pt x="5467" y="1"/>
                  </a:moveTo>
                  <a:cubicBezTo>
                    <a:pt x="4624" y="1"/>
                    <a:pt x="3782" y="21"/>
                    <a:pt x="2938" y="60"/>
                  </a:cubicBezTo>
                  <a:cubicBezTo>
                    <a:pt x="1373" y="133"/>
                    <a:pt x="117" y="1382"/>
                    <a:pt x="37" y="2949"/>
                  </a:cubicBezTo>
                  <a:cubicBezTo>
                    <a:pt x="21" y="3262"/>
                    <a:pt x="8" y="3573"/>
                    <a:pt x="1" y="3885"/>
                  </a:cubicBezTo>
                  <a:lnTo>
                    <a:pt x="10935" y="3885"/>
                  </a:lnTo>
                  <a:cubicBezTo>
                    <a:pt x="10926" y="3573"/>
                    <a:pt x="10913" y="3260"/>
                    <a:pt x="10897" y="2949"/>
                  </a:cubicBezTo>
                  <a:cubicBezTo>
                    <a:pt x="10818" y="1382"/>
                    <a:pt x="9563" y="133"/>
                    <a:pt x="7996" y="60"/>
                  </a:cubicBezTo>
                  <a:cubicBezTo>
                    <a:pt x="7153" y="21"/>
                    <a:pt x="6310" y="1"/>
                    <a:pt x="5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336013" y="3581950"/>
              <a:ext cx="136050" cy="56450"/>
            </a:xfrm>
            <a:custGeom>
              <a:avLst/>
              <a:gdLst/>
              <a:ahLst/>
              <a:cxnLst/>
              <a:rect l="l" t="t" r="r" b="b"/>
              <a:pathLst>
                <a:path w="5442" h="2258" extrusionOk="0">
                  <a:moveTo>
                    <a:pt x="1067" y="0"/>
                  </a:moveTo>
                  <a:cubicBezTo>
                    <a:pt x="1" y="1067"/>
                    <a:pt x="675" y="2258"/>
                    <a:pt x="675" y="2258"/>
                  </a:cubicBezTo>
                  <a:cubicBezTo>
                    <a:pt x="1987" y="1988"/>
                    <a:pt x="2721" y="1276"/>
                    <a:pt x="2721" y="1276"/>
                  </a:cubicBezTo>
                  <a:cubicBezTo>
                    <a:pt x="2721" y="1276"/>
                    <a:pt x="3457" y="1988"/>
                    <a:pt x="4767" y="2258"/>
                  </a:cubicBezTo>
                  <a:cubicBezTo>
                    <a:pt x="4767" y="2258"/>
                    <a:pt x="5442" y="1067"/>
                    <a:pt x="4375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397663" y="3613850"/>
              <a:ext cx="12750" cy="54700"/>
            </a:xfrm>
            <a:custGeom>
              <a:avLst/>
              <a:gdLst/>
              <a:ahLst/>
              <a:cxnLst/>
              <a:rect l="l" t="t" r="r" b="b"/>
              <a:pathLst>
                <a:path w="510" h="2188" extrusionOk="0">
                  <a:moveTo>
                    <a:pt x="0" y="0"/>
                  </a:moveTo>
                  <a:lnTo>
                    <a:pt x="0" y="2187"/>
                  </a:lnTo>
                  <a:lnTo>
                    <a:pt x="510" y="2187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267363" y="3571400"/>
              <a:ext cx="136700" cy="97150"/>
            </a:xfrm>
            <a:custGeom>
              <a:avLst/>
              <a:gdLst/>
              <a:ahLst/>
              <a:cxnLst/>
              <a:rect l="l" t="t" r="r" b="b"/>
              <a:pathLst>
                <a:path w="5468" h="3886" extrusionOk="0">
                  <a:moveTo>
                    <a:pt x="5467" y="1"/>
                  </a:moveTo>
                  <a:cubicBezTo>
                    <a:pt x="4625" y="1"/>
                    <a:pt x="3782" y="21"/>
                    <a:pt x="2938" y="60"/>
                  </a:cubicBezTo>
                  <a:cubicBezTo>
                    <a:pt x="1373" y="133"/>
                    <a:pt x="117" y="1382"/>
                    <a:pt x="37" y="2949"/>
                  </a:cubicBezTo>
                  <a:cubicBezTo>
                    <a:pt x="21" y="3262"/>
                    <a:pt x="8" y="3573"/>
                    <a:pt x="1" y="3885"/>
                  </a:cubicBezTo>
                  <a:lnTo>
                    <a:pt x="2087" y="3885"/>
                  </a:lnTo>
                  <a:cubicBezTo>
                    <a:pt x="2092" y="3573"/>
                    <a:pt x="2100" y="3260"/>
                    <a:pt x="2109" y="2949"/>
                  </a:cubicBezTo>
                  <a:cubicBezTo>
                    <a:pt x="2159" y="1382"/>
                    <a:pt x="2935" y="135"/>
                    <a:pt x="3904" y="60"/>
                  </a:cubicBezTo>
                  <a:cubicBezTo>
                    <a:pt x="4426" y="21"/>
                    <a:pt x="4947" y="1"/>
                    <a:pt x="5467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6362688" y="3581300"/>
              <a:ext cx="82725" cy="32575"/>
            </a:xfrm>
            <a:custGeom>
              <a:avLst/>
              <a:gdLst/>
              <a:ahLst/>
              <a:cxnLst/>
              <a:rect l="l" t="t" r="r" b="b"/>
              <a:pathLst>
                <a:path w="3309" h="1303" extrusionOk="0">
                  <a:moveTo>
                    <a:pt x="0" y="1"/>
                  </a:moveTo>
                  <a:lnTo>
                    <a:pt x="0" y="26"/>
                  </a:lnTo>
                  <a:cubicBezTo>
                    <a:pt x="0" y="731"/>
                    <a:pt x="741" y="1302"/>
                    <a:pt x="1654" y="1302"/>
                  </a:cubicBezTo>
                  <a:cubicBezTo>
                    <a:pt x="2567" y="1302"/>
                    <a:pt x="3308" y="731"/>
                    <a:pt x="3308" y="26"/>
                  </a:cubicBezTo>
                  <a:lnTo>
                    <a:pt x="3308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6237813" y="3424500"/>
              <a:ext cx="332450" cy="59525"/>
            </a:xfrm>
            <a:custGeom>
              <a:avLst/>
              <a:gdLst/>
              <a:ahLst/>
              <a:cxnLst/>
              <a:rect l="l" t="t" r="r" b="b"/>
              <a:pathLst>
                <a:path w="13298" h="2381" extrusionOk="0">
                  <a:moveTo>
                    <a:pt x="1174" y="0"/>
                  </a:moveTo>
                  <a:cubicBezTo>
                    <a:pt x="523" y="9"/>
                    <a:pt x="1" y="539"/>
                    <a:pt x="1" y="1192"/>
                  </a:cubicBezTo>
                  <a:cubicBezTo>
                    <a:pt x="1" y="1842"/>
                    <a:pt x="523" y="2372"/>
                    <a:pt x="1174" y="2381"/>
                  </a:cubicBezTo>
                  <a:lnTo>
                    <a:pt x="12124" y="2381"/>
                  </a:lnTo>
                  <a:cubicBezTo>
                    <a:pt x="12775" y="2372"/>
                    <a:pt x="13297" y="1842"/>
                    <a:pt x="13297" y="1192"/>
                  </a:cubicBezTo>
                  <a:cubicBezTo>
                    <a:pt x="13297" y="539"/>
                    <a:pt x="12775" y="9"/>
                    <a:pt x="12124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6266163" y="3353875"/>
              <a:ext cx="275800" cy="228100"/>
            </a:xfrm>
            <a:custGeom>
              <a:avLst/>
              <a:gdLst/>
              <a:ahLst/>
              <a:cxnLst/>
              <a:rect l="l" t="t" r="r" b="b"/>
              <a:pathLst>
                <a:path w="11032" h="9124" extrusionOk="0">
                  <a:moveTo>
                    <a:pt x="5515" y="0"/>
                  </a:moveTo>
                  <a:cubicBezTo>
                    <a:pt x="2627" y="0"/>
                    <a:pt x="273" y="506"/>
                    <a:pt x="172" y="1142"/>
                  </a:cubicBezTo>
                  <a:cubicBezTo>
                    <a:pt x="170" y="1157"/>
                    <a:pt x="170" y="1171"/>
                    <a:pt x="168" y="1186"/>
                  </a:cubicBezTo>
                  <a:cubicBezTo>
                    <a:pt x="27" y="2845"/>
                    <a:pt x="0" y="4512"/>
                    <a:pt x="85" y="6175"/>
                  </a:cubicBezTo>
                  <a:cubicBezTo>
                    <a:pt x="165" y="7742"/>
                    <a:pt x="1421" y="8991"/>
                    <a:pt x="2986" y="9063"/>
                  </a:cubicBezTo>
                  <a:cubicBezTo>
                    <a:pt x="3830" y="9103"/>
                    <a:pt x="4673" y="9123"/>
                    <a:pt x="5516" y="9123"/>
                  </a:cubicBezTo>
                  <a:cubicBezTo>
                    <a:pt x="6359" y="9123"/>
                    <a:pt x="7202" y="9103"/>
                    <a:pt x="8044" y="9063"/>
                  </a:cubicBezTo>
                  <a:cubicBezTo>
                    <a:pt x="9611" y="8991"/>
                    <a:pt x="10866" y="7742"/>
                    <a:pt x="10947" y="6175"/>
                  </a:cubicBezTo>
                  <a:cubicBezTo>
                    <a:pt x="11032" y="4512"/>
                    <a:pt x="11003" y="2845"/>
                    <a:pt x="10862" y="1186"/>
                  </a:cubicBezTo>
                  <a:cubicBezTo>
                    <a:pt x="10862" y="1171"/>
                    <a:pt x="10860" y="1157"/>
                    <a:pt x="10858" y="1142"/>
                  </a:cubicBezTo>
                  <a:cubicBezTo>
                    <a:pt x="10757" y="506"/>
                    <a:pt x="8404" y="0"/>
                    <a:pt x="5515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6266163" y="3357750"/>
              <a:ext cx="100325" cy="223725"/>
            </a:xfrm>
            <a:custGeom>
              <a:avLst/>
              <a:gdLst/>
              <a:ahLst/>
              <a:cxnLst/>
              <a:rect l="l" t="t" r="r" b="b"/>
              <a:pathLst>
                <a:path w="4013" h="8949" extrusionOk="0">
                  <a:moveTo>
                    <a:pt x="2862" y="1"/>
                  </a:moveTo>
                  <a:cubicBezTo>
                    <a:pt x="1307" y="198"/>
                    <a:pt x="244" y="563"/>
                    <a:pt x="172" y="984"/>
                  </a:cubicBezTo>
                  <a:cubicBezTo>
                    <a:pt x="170" y="1000"/>
                    <a:pt x="170" y="1018"/>
                    <a:pt x="168" y="1034"/>
                  </a:cubicBezTo>
                  <a:cubicBezTo>
                    <a:pt x="27" y="2692"/>
                    <a:pt x="0" y="4359"/>
                    <a:pt x="85" y="6020"/>
                  </a:cubicBezTo>
                  <a:cubicBezTo>
                    <a:pt x="165" y="7587"/>
                    <a:pt x="1421" y="8836"/>
                    <a:pt x="2986" y="8908"/>
                  </a:cubicBezTo>
                  <a:cubicBezTo>
                    <a:pt x="3328" y="8925"/>
                    <a:pt x="3670" y="8937"/>
                    <a:pt x="4011" y="8948"/>
                  </a:cubicBezTo>
                  <a:lnTo>
                    <a:pt x="4013" y="8948"/>
                  </a:lnTo>
                  <a:cubicBezTo>
                    <a:pt x="3326" y="8681"/>
                    <a:pt x="2804" y="7515"/>
                    <a:pt x="2768" y="6085"/>
                  </a:cubicBezTo>
                  <a:cubicBezTo>
                    <a:pt x="2731" y="4740"/>
                    <a:pt x="2735" y="3393"/>
                    <a:pt x="2773" y="2047"/>
                  </a:cubicBezTo>
                  <a:cubicBezTo>
                    <a:pt x="2793" y="1365"/>
                    <a:pt x="2822" y="684"/>
                    <a:pt x="2862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6368913" y="3487525"/>
              <a:ext cx="70250" cy="30350"/>
            </a:xfrm>
            <a:custGeom>
              <a:avLst/>
              <a:gdLst/>
              <a:ahLst/>
              <a:cxnLst/>
              <a:rect l="l" t="t" r="r" b="b"/>
              <a:pathLst>
                <a:path w="2810" h="1214" extrusionOk="0">
                  <a:moveTo>
                    <a:pt x="291" y="0"/>
                  </a:moveTo>
                  <a:cubicBezTo>
                    <a:pt x="255" y="0"/>
                    <a:pt x="218" y="8"/>
                    <a:pt x="183" y="24"/>
                  </a:cubicBezTo>
                  <a:cubicBezTo>
                    <a:pt x="55" y="86"/>
                    <a:pt x="1" y="238"/>
                    <a:pt x="62" y="364"/>
                  </a:cubicBezTo>
                  <a:cubicBezTo>
                    <a:pt x="310" y="883"/>
                    <a:pt x="832" y="1212"/>
                    <a:pt x="1405" y="1214"/>
                  </a:cubicBezTo>
                  <a:cubicBezTo>
                    <a:pt x="1980" y="1212"/>
                    <a:pt x="2502" y="883"/>
                    <a:pt x="2750" y="364"/>
                  </a:cubicBezTo>
                  <a:cubicBezTo>
                    <a:pt x="2810" y="238"/>
                    <a:pt x="2755" y="86"/>
                    <a:pt x="2629" y="24"/>
                  </a:cubicBezTo>
                  <a:cubicBezTo>
                    <a:pt x="2593" y="8"/>
                    <a:pt x="2556" y="0"/>
                    <a:pt x="2520" y="0"/>
                  </a:cubicBezTo>
                  <a:cubicBezTo>
                    <a:pt x="2424" y="0"/>
                    <a:pt x="2332" y="54"/>
                    <a:pt x="2289" y="146"/>
                  </a:cubicBezTo>
                  <a:cubicBezTo>
                    <a:pt x="2126" y="487"/>
                    <a:pt x="1783" y="704"/>
                    <a:pt x="1405" y="704"/>
                  </a:cubicBezTo>
                  <a:cubicBezTo>
                    <a:pt x="1027" y="704"/>
                    <a:pt x="684" y="487"/>
                    <a:pt x="521" y="146"/>
                  </a:cubicBezTo>
                  <a:cubicBezTo>
                    <a:pt x="478" y="54"/>
                    <a:pt x="386" y="0"/>
                    <a:pt x="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6328388" y="3425450"/>
              <a:ext cx="24650" cy="36750"/>
            </a:xfrm>
            <a:custGeom>
              <a:avLst/>
              <a:gdLst/>
              <a:ahLst/>
              <a:cxnLst/>
              <a:rect l="l" t="t" r="r" b="b"/>
              <a:pathLst>
                <a:path w="986" h="1470" extrusionOk="0">
                  <a:moveTo>
                    <a:pt x="492" y="0"/>
                  </a:moveTo>
                  <a:cubicBezTo>
                    <a:pt x="221" y="0"/>
                    <a:pt x="0" y="329"/>
                    <a:pt x="0" y="736"/>
                  </a:cubicBezTo>
                  <a:cubicBezTo>
                    <a:pt x="0" y="1141"/>
                    <a:pt x="221" y="1470"/>
                    <a:pt x="492" y="1470"/>
                  </a:cubicBezTo>
                  <a:cubicBezTo>
                    <a:pt x="763" y="1470"/>
                    <a:pt x="985" y="1141"/>
                    <a:pt x="985" y="736"/>
                  </a:cubicBezTo>
                  <a:cubicBezTo>
                    <a:pt x="985" y="329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6455088" y="3425450"/>
              <a:ext cx="24650" cy="36750"/>
            </a:xfrm>
            <a:custGeom>
              <a:avLst/>
              <a:gdLst/>
              <a:ahLst/>
              <a:cxnLst/>
              <a:rect l="l" t="t" r="r" b="b"/>
              <a:pathLst>
                <a:path w="986" h="1470" extrusionOk="0">
                  <a:moveTo>
                    <a:pt x="492" y="0"/>
                  </a:moveTo>
                  <a:cubicBezTo>
                    <a:pt x="221" y="0"/>
                    <a:pt x="1" y="329"/>
                    <a:pt x="1" y="736"/>
                  </a:cubicBezTo>
                  <a:cubicBezTo>
                    <a:pt x="1" y="1141"/>
                    <a:pt x="221" y="1470"/>
                    <a:pt x="492" y="1470"/>
                  </a:cubicBezTo>
                  <a:cubicBezTo>
                    <a:pt x="764" y="1470"/>
                    <a:pt x="986" y="1141"/>
                    <a:pt x="986" y="736"/>
                  </a:cubicBezTo>
                  <a:cubicBezTo>
                    <a:pt x="986" y="329"/>
                    <a:pt x="76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6351563" y="3253600"/>
              <a:ext cx="375" cy="0"/>
            </a:xfrm>
            <a:custGeom>
              <a:avLst/>
              <a:gdLst/>
              <a:ahLst/>
              <a:cxnLst/>
              <a:rect l="l" t="t" r="r" b="b"/>
              <a:pathLst>
                <a:path w="15" extrusionOk="0">
                  <a:moveTo>
                    <a:pt x="15" y="0"/>
                  </a:move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5" y="0"/>
                  </a:moveTo>
                  <a:close/>
                </a:path>
              </a:pathLst>
            </a:custGeom>
            <a:solidFill>
              <a:srgbClr val="ECC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6270363" y="3353875"/>
              <a:ext cx="267350" cy="59300"/>
            </a:xfrm>
            <a:custGeom>
              <a:avLst/>
              <a:gdLst/>
              <a:ahLst/>
              <a:cxnLst/>
              <a:rect l="l" t="t" r="r" b="b"/>
              <a:pathLst>
                <a:path w="10694" h="2372" extrusionOk="0">
                  <a:moveTo>
                    <a:pt x="5347" y="0"/>
                  </a:moveTo>
                  <a:cubicBezTo>
                    <a:pt x="4380" y="0"/>
                    <a:pt x="3474" y="58"/>
                    <a:pt x="2692" y="157"/>
                  </a:cubicBezTo>
                  <a:cubicBezTo>
                    <a:pt x="1139" y="354"/>
                    <a:pt x="76" y="719"/>
                    <a:pt x="4" y="1141"/>
                  </a:cubicBezTo>
                  <a:cubicBezTo>
                    <a:pt x="4" y="1141"/>
                    <a:pt x="4" y="1142"/>
                    <a:pt x="4" y="1142"/>
                  </a:cubicBezTo>
                  <a:cubicBezTo>
                    <a:pt x="2" y="1157"/>
                    <a:pt x="0" y="1171"/>
                    <a:pt x="0" y="1186"/>
                  </a:cubicBezTo>
                  <a:lnTo>
                    <a:pt x="0" y="1189"/>
                  </a:lnTo>
                  <a:cubicBezTo>
                    <a:pt x="4" y="1405"/>
                    <a:pt x="264" y="1605"/>
                    <a:pt x="716" y="1779"/>
                  </a:cubicBezTo>
                  <a:cubicBezTo>
                    <a:pt x="1172" y="1954"/>
                    <a:pt x="1824" y="2100"/>
                    <a:pt x="2605" y="2204"/>
                  </a:cubicBezTo>
                  <a:cubicBezTo>
                    <a:pt x="3408" y="2310"/>
                    <a:pt x="4346" y="2372"/>
                    <a:pt x="5347" y="2372"/>
                  </a:cubicBezTo>
                  <a:cubicBezTo>
                    <a:pt x="7326" y="2372"/>
                    <a:pt x="9055" y="2133"/>
                    <a:pt x="9980" y="1779"/>
                  </a:cubicBezTo>
                  <a:cubicBezTo>
                    <a:pt x="10434" y="1603"/>
                    <a:pt x="10694" y="1401"/>
                    <a:pt x="10694" y="1186"/>
                  </a:cubicBezTo>
                  <a:cubicBezTo>
                    <a:pt x="10694" y="1171"/>
                    <a:pt x="10692" y="1157"/>
                    <a:pt x="10690" y="1142"/>
                  </a:cubicBezTo>
                  <a:cubicBezTo>
                    <a:pt x="10589" y="508"/>
                    <a:pt x="8236" y="0"/>
                    <a:pt x="5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6288263" y="3383475"/>
              <a:ext cx="231600" cy="29650"/>
            </a:xfrm>
            <a:custGeom>
              <a:avLst/>
              <a:gdLst/>
              <a:ahLst/>
              <a:cxnLst/>
              <a:rect l="l" t="t" r="r" b="b"/>
              <a:pathLst>
                <a:path w="9264" h="1186" extrusionOk="0">
                  <a:moveTo>
                    <a:pt x="4631" y="0"/>
                  </a:moveTo>
                  <a:cubicBezTo>
                    <a:pt x="3666" y="0"/>
                    <a:pt x="2758" y="58"/>
                    <a:pt x="1976" y="157"/>
                  </a:cubicBezTo>
                  <a:cubicBezTo>
                    <a:pt x="1157" y="262"/>
                    <a:pt x="474" y="412"/>
                    <a:pt x="0" y="593"/>
                  </a:cubicBezTo>
                  <a:cubicBezTo>
                    <a:pt x="456" y="768"/>
                    <a:pt x="1108" y="915"/>
                    <a:pt x="1889" y="1018"/>
                  </a:cubicBezTo>
                  <a:cubicBezTo>
                    <a:pt x="2692" y="1124"/>
                    <a:pt x="3630" y="1186"/>
                    <a:pt x="4631" y="1186"/>
                  </a:cubicBezTo>
                  <a:cubicBezTo>
                    <a:pt x="6610" y="1186"/>
                    <a:pt x="8339" y="947"/>
                    <a:pt x="9264" y="593"/>
                  </a:cubicBezTo>
                  <a:cubicBezTo>
                    <a:pt x="8340" y="239"/>
                    <a:pt x="6610" y="0"/>
                    <a:pt x="4631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6243338" y="3246075"/>
              <a:ext cx="137400" cy="135400"/>
            </a:xfrm>
            <a:custGeom>
              <a:avLst/>
              <a:gdLst/>
              <a:ahLst/>
              <a:cxnLst/>
              <a:rect l="l" t="t" r="r" b="b"/>
              <a:pathLst>
                <a:path w="5496" h="5416" extrusionOk="0">
                  <a:moveTo>
                    <a:pt x="2972" y="1"/>
                  </a:moveTo>
                  <a:cubicBezTo>
                    <a:pt x="2473" y="1"/>
                    <a:pt x="2068" y="406"/>
                    <a:pt x="2068" y="905"/>
                  </a:cubicBezTo>
                  <a:cubicBezTo>
                    <a:pt x="2068" y="935"/>
                    <a:pt x="2070" y="966"/>
                    <a:pt x="2074" y="995"/>
                  </a:cubicBezTo>
                  <a:cubicBezTo>
                    <a:pt x="1910" y="933"/>
                    <a:pt x="1742" y="903"/>
                    <a:pt x="1576" y="903"/>
                  </a:cubicBezTo>
                  <a:cubicBezTo>
                    <a:pt x="991" y="903"/>
                    <a:pt x="443" y="1274"/>
                    <a:pt x="250" y="1865"/>
                  </a:cubicBezTo>
                  <a:cubicBezTo>
                    <a:pt x="0" y="2622"/>
                    <a:pt x="436" y="3432"/>
                    <a:pt x="1202" y="3645"/>
                  </a:cubicBezTo>
                  <a:cubicBezTo>
                    <a:pt x="1285" y="3669"/>
                    <a:pt x="1369" y="3683"/>
                    <a:pt x="1454" y="3690"/>
                  </a:cubicBezTo>
                  <a:cubicBezTo>
                    <a:pt x="1432" y="3773"/>
                    <a:pt x="1419" y="3857"/>
                    <a:pt x="1414" y="3942"/>
                  </a:cubicBezTo>
                  <a:cubicBezTo>
                    <a:pt x="1410" y="3974"/>
                    <a:pt x="1410" y="4007"/>
                    <a:pt x="1410" y="4039"/>
                  </a:cubicBezTo>
                  <a:cubicBezTo>
                    <a:pt x="1408" y="4637"/>
                    <a:pt x="1797" y="5167"/>
                    <a:pt x="2366" y="5350"/>
                  </a:cubicBezTo>
                  <a:cubicBezTo>
                    <a:pt x="2505" y="5394"/>
                    <a:pt x="2646" y="5415"/>
                    <a:pt x="2785" y="5415"/>
                  </a:cubicBezTo>
                  <a:cubicBezTo>
                    <a:pt x="3222" y="5415"/>
                    <a:pt x="3643" y="5206"/>
                    <a:pt x="3906" y="4834"/>
                  </a:cubicBezTo>
                  <a:cubicBezTo>
                    <a:pt x="4075" y="4973"/>
                    <a:pt x="4278" y="5041"/>
                    <a:pt x="4480" y="5041"/>
                  </a:cubicBezTo>
                  <a:cubicBezTo>
                    <a:pt x="4741" y="5041"/>
                    <a:pt x="5000" y="4928"/>
                    <a:pt x="5179" y="4712"/>
                  </a:cubicBezTo>
                  <a:cubicBezTo>
                    <a:pt x="5495" y="4327"/>
                    <a:pt x="5441" y="3757"/>
                    <a:pt x="5056" y="3439"/>
                  </a:cubicBezTo>
                  <a:cubicBezTo>
                    <a:pt x="5258" y="3267"/>
                    <a:pt x="5376" y="3015"/>
                    <a:pt x="5376" y="2748"/>
                  </a:cubicBezTo>
                  <a:lnTo>
                    <a:pt x="5376" y="2748"/>
                  </a:lnTo>
                  <a:cubicBezTo>
                    <a:pt x="5376" y="2748"/>
                    <a:pt x="5376" y="2748"/>
                    <a:pt x="5376" y="2748"/>
                  </a:cubicBezTo>
                  <a:lnTo>
                    <a:pt x="5376" y="2747"/>
                  </a:lnTo>
                  <a:cubicBezTo>
                    <a:pt x="5376" y="2747"/>
                    <a:pt x="5376" y="2747"/>
                    <a:pt x="5376" y="2748"/>
                  </a:cubicBezTo>
                  <a:lnTo>
                    <a:pt x="5376" y="2748"/>
                  </a:lnTo>
                  <a:cubicBezTo>
                    <a:pt x="5376" y="2498"/>
                    <a:pt x="5273" y="2260"/>
                    <a:pt x="5090" y="2091"/>
                  </a:cubicBezTo>
                  <a:cubicBezTo>
                    <a:pt x="5186" y="2000"/>
                    <a:pt x="5262" y="1892"/>
                    <a:pt x="5311" y="1771"/>
                  </a:cubicBezTo>
                  <a:cubicBezTo>
                    <a:pt x="5354" y="1662"/>
                    <a:pt x="5376" y="1548"/>
                    <a:pt x="5376" y="1431"/>
                  </a:cubicBezTo>
                  <a:cubicBezTo>
                    <a:pt x="4454" y="1196"/>
                    <a:pt x="3619" y="699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6427338" y="3259225"/>
              <a:ext cx="135025" cy="122250"/>
            </a:xfrm>
            <a:custGeom>
              <a:avLst/>
              <a:gdLst/>
              <a:ahLst/>
              <a:cxnLst/>
              <a:rect l="l" t="t" r="r" b="b"/>
              <a:pathLst>
                <a:path w="5401" h="4890" extrusionOk="0">
                  <a:moveTo>
                    <a:pt x="1024" y="1"/>
                  </a:moveTo>
                  <a:cubicBezTo>
                    <a:pt x="653" y="1"/>
                    <a:pt x="321" y="227"/>
                    <a:pt x="183" y="572"/>
                  </a:cubicBezTo>
                  <a:cubicBezTo>
                    <a:pt x="46" y="917"/>
                    <a:pt x="135" y="1310"/>
                    <a:pt x="406" y="1565"/>
                  </a:cubicBezTo>
                  <a:cubicBezTo>
                    <a:pt x="12" y="1935"/>
                    <a:pt x="28" y="2566"/>
                    <a:pt x="442" y="2915"/>
                  </a:cubicBezTo>
                  <a:cubicBezTo>
                    <a:pt x="57" y="3231"/>
                    <a:pt x="1" y="3802"/>
                    <a:pt x="319" y="4187"/>
                  </a:cubicBezTo>
                  <a:cubicBezTo>
                    <a:pt x="497" y="4404"/>
                    <a:pt x="756" y="4517"/>
                    <a:pt x="1017" y="4517"/>
                  </a:cubicBezTo>
                  <a:cubicBezTo>
                    <a:pt x="1220" y="4517"/>
                    <a:pt x="1423" y="4449"/>
                    <a:pt x="1592" y="4310"/>
                  </a:cubicBezTo>
                  <a:cubicBezTo>
                    <a:pt x="1853" y="4679"/>
                    <a:pt x="2273" y="4889"/>
                    <a:pt x="2712" y="4889"/>
                  </a:cubicBezTo>
                  <a:cubicBezTo>
                    <a:pt x="2819" y="4889"/>
                    <a:pt x="2928" y="4877"/>
                    <a:pt x="3036" y="4851"/>
                  </a:cubicBezTo>
                  <a:cubicBezTo>
                    <a:pt x="3582" y="4719"/>
                    <a:pt x="3994" y="4267"/>
                    <a:pt x="4073" y="3712"/>
                  </a:cubicBezTo>
                  <a:cubicBezTo>
                    <a:pt x="4082" y="3647"/>
                    <a:pt x="4088" y="3580"/>
                    <a:pt x="4088" y="3515"/>
                  </a:cubicBezTo>
                  <a:cubicBezTo>
                    <a:pt x="4088" y="3397"/>
                    <a:pt x="4073" y="3280"/>
                    <a:pt x="4043" y="3166"/>
                  </a:cubicBezTo>
                  <a:cubicBezTo>
                    <a:pt x="4133" y="3159"/>
                    <a:pt x="4223" y="3143"/>
                    <a:pt x="4310" y="3117"/>
                  </a:cubicBezTo>
                  <a:cubicBezTo>
                    <a:pt x="4977" y="2922"/>
                    <a:pt x="5400" y="2268"/>
                    <a:pt x="5303" y="1579"/>
                  </a:cubicBezTo>
                  <a:cubicBezTo>
                    <a:pt x="5205" y="892"/>
                    <a:pt x="4616" y="381"/>
                    <a:pt x="3922" y="379"/>
                  </a:cubicBezTo>
                  <a:cubicBezTo>
                    <a:pt x="3752" y="379"/>
                    <a:pt x="3584" y="409"/>
                    <a:pt x="3424" y="469"/>
                  </a:cubicBezTo>
                  <a:cubicBezTo>
                    <a:pt x="3428" y="440"/>
                    <a:pt x="3430" y="409"/>
                    <a:pt x="3430" y="379"/>
                  </a:cubicBezTo>
                  <a:lnTo>
                    <a:pt x="3430" y="379"/>
                  </a:lnTo>
                  <a:cubicBezTo>
                    <a:pt x="3242" y="404"/>
                    <a:pt x="3053" y="416"/>
                    <a:pt x="2865" y="416"/>
                  </a:cubicBezTo>
                  <a:cubicBezTo>
                    <a:pt x="2230" y="416"/>
                    <a:pt x="1601" y="276"/>
                    <a:pt x="1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6247613" y="3268775"/>
              <a:ext cx="83275" cy="112725"/>
            </a:xfrm>
            <a:custGeom>
              <a:avLst/>
              <a:gdLst/>
              <a:ahLst/>
              <a:cxnLst/>
              <a:rect l="l" t="t" r="r" b="b"/>
              <a:pathLst>
                <a:path w="3331" h="4509" extrusionOk="0">
                  <a:moveTo>
                    <a:pt x="1311" y="0"/>
                  </a:moveTo>
                  <a:lnTo>
                    <a:pt x="1311" y="0"/>
                  </a:lnTo>
                  <a:cubicBezTo>
                    <a:pt x="585" y="49"/>
                    <a:pt x="15" y="649"/>
                    <a:pt x="8" y="1380"/>
                  </a:cubicBezTo>
                  <a:cubicBezTo>
                    <a:pt x="1" y="2108"/>
                    <a:pt x="556" y="2721"/>
                    <a:pt x="1283" y="2784"/>
                  </a:cubicBezTo>
                  <a:cubicBezTo>
                    <a:pt x="1055" y="3655"/>
                    <a:pt x="1713" y="4507"/>
                    <a:pt x="2613" y="4509"/>
                  </a:cubicBezTo>
                  <a:cubicBezTo>
                    <a:pt x="2866" y="4509"/>
                    <a:pt x="3115" y="4438"/>
                    <a:pt x="3331" y="4306"/>
                  </a:cubicBezTo>
                  <a:lnTo>
                    <a:pt x="3331" y="4306"/>
                  </a:lnTo>
                  <a:cubicBezTo>
                    <a:pt x="3302" y="4308"/>
                    <a:pt x="3275" y="4308"/>
                    <a:pt x="3246" y="4308"/>
                  </a:cubicBezTo>
                  <a:cubicBezTo>
                    <a:pt x="2344" y="4308"/>
                    <a:pt x="1687" y="3456"/>
                    <a:pt x="1913" y="2585"/>
                  </a:cubicBezTo>
                  <a:cubicBezTo>
                    <a:pt x="1313" y="2533"/>
                    <a:pt x="814" y="2099"/>
                    <a:pt x="677" y="1512"/>
                  </a:cubicBezTo>
                  <a:cubicBezTo>
                    <a:pt x="540" y="924"/>
                    <a:pt x="796" y="315"/>
                    <a:pt x="1311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6427613" y="3259225"/>
              <a:ext cx="31650" cy="112775"/>
            </a:xfrm>
            <a:custGeom>
              <a:avLst/>
              <a:gdLst/>
              <a:ahLst/>
              <a:cxnLst/>
              <a:rect l="l" t="t" r="r" b="b"/>
              <a:pathLst>
                <a:path w="1266" h="4511" extrusionOk="0">
                  <a:moveTo>
                    <a:pt x="1015" y="1"/>
                  </a:moveTo>
                  <a:cubicBezTo>
                    <a:pt x="642" y="1"/>
                    <a:pt x="310" y="227"/>
                    <a:pt x="172" y="572"/>
                  </a:cubicBezTo>
                  <a:cubicBezTo>
                    <a:pt x="35" y="917"/>
                    <a:pt x="124" y="1310"/>
                    <a:pt x="395" y="1565"/>
                  </a:cubicBezTo>
                  <a:cubicBezTo>
                    <a:pt x="1" y="1935"/>
                    <a:pt x="17" y="2566"/>
                    <a:pt x="431" y="2915"/>
                  </a:cubicBezTo>
                  <a:cubicBezTo>
                    <a:pt x="140" y="3159"/>
                    <a:pt x="33" y="3560"/>
                    <a:pt x="163" y="3916"/>
                  </a:cubicBezTo>
                  <a:cubicBezTo>
                    <a:pt x="294" y="4274"/>
                    <a:pt x="633" y="4511"/>
                    <a:pt x="1015" y="4511"/>
                  </a:cubicBezTo>
                  <a:cubicBezTo>
                    <a:pt x="1100" y="4511"/>
                    <a:pt x="1185" y="4498"/>
                    <a:pt x="1266" y="4475"/>
                  </a:cubicBezTo>
                  <a:cubicBezTo>
                    <a:pt x="877" y="4363"/>
                    <a:pt x="612" y="4008"/>
                    <a:pt x="612" y="3605"/>
                  </a:cubicBezTo>
                  <a:cubicBezTo>
                    <a:pt x="612" y="3340"/>
                    <a:pt x="729" y="3087"/>
                    <a:pt x="933" y="2915"/>
                  </a:cubicBezTo>
                  <a:cubicBezTo>
                    <a:pt x="519" y="2566"/>
                    <a:pt x="501" y="1935"/>
                    <a:pt x="897" y="1565"/>
                  </a:cubicBezTo>
                  <a:cubicBezTo>
                    <a:pt x="386" y="1084"/>
                    <a:pt x="592" y="231"/>
                    <a:pt x="1266" y="37"/>
                  </a:cubicBezTo>
                  <a:cubicBezTo>
                    <a:pt x="1185" y="14"/>
                    <a:pt x="1100" y="1"/>
                    <a:pt x="1015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6183488" y="3302250"/>
              <a:ext cx="96575" cy="67625"/>
            </a:xfrm>
            <a:custGeom>
              <a:avLst/>
              <a:gdLst/>
              <a:ahLst/>
              <a:cxnLst/>
              <a:rect l="l" t="t" r="r" b="b"/>
              <a:pathLst>
                <a:path w="3863" h="2705" extrusionOk="0">
                  <a:moveTo>
                    <a:pt x="3572" y="1"/>
                  </a:moveTo>
                  <a:cubicBezTo>
                    <a:pt x="3481" y="1"/>
                    <a:pt x="3394" y="49"/>
                    <a:pt x="3347" y="135"/>
                  </a:cubicBezTo>
                  <a:lnTo>
                    <a:pt x="2224" y="2195"/>
                  </a:lnTo>
                  <a:lnTo>
                    <a:pt x="249" y="2195"/>
                  </a:lnTo>
                  <a:cubicBezTo>
                    <a:pt x="109" y="2199"/>
                    <a:pt x="1" y="2311"/>
                    <a:pt x="1" y="2450"/>
                  </a:cubicBezTo>
                  <a:cubicBezTo>
                    <a:pt x="1" y="2587"/>
                    <a:pt x="109" y="2700"/>
                    <a:pt x="249" y="2705"/>
                  </a:cubicBezTo>
                  <a:lnTo>
                    <a:pt x="2374" y="2705"/>
                  </a:lnTo>
                  <a:cubicBezTo>
                    <a:pt x="2468" y="2705"/>
                    <a:pt x="2553" y="2653"/>
                    <a:pt x="2599" y="2571"/>
                  </a:cubicBezTo>
                  <a:lnTo>
                    <a:pt x="3795" y="379"/>
                  </a:lnTo>
                  <a:cubicBezTo>
                    <a:pt x="3862" y="254"/>
                    <a:pt x="3817" y="100"/>
                    <a:pt x="3694" y="32"/>
                  </a:cubicBezTo>
                  <a:cubicBezTo>
                    <a:pt x="3655" y="11"/>
                    <a:pt x="3613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6183488" y="3334575"/>
              <a:ext cx="46725" cy="12750"/>
            </a:xfrm>
            <a:custGeom>
              <a:avLst/>
              <a:gdLst/>
              <a:ahLst/>
              <a:cxnLst/>
              <a:rect l="l" t="t" r="r" b="b"/>
              <a:pathLst>
                <a:path w="1869" h="510" extrusionOk="0">
                  <a:moveTo>
                    <a:pt x="249" y="0"/>
                  </a:moveTo>
                  <a:cubicBezTo>
                    <a:pt x="109" y="4"/>
                    <a:pt x="1" y="118"/>
                    <a:pt x="1" y="255"/>
                  </a:cubicBezTo>
                  <a:cubicBezTo>
                    <a:pt x="1" y="392"/>
                    <a:pt x="109" y="506"/>
                    <a:pt x="249" y="510"/>
                  </a:cubicBezTo>
                  <a:lnTo>
                    <a:pt x="1622" y="510"/>
                  </a:lnTo>
                  <a:cubicBezTo>
                    <a:pt x="1760" y="506"/>
                    <a:pt x="1868" y="392"/>
                    <a:pt x="1868" y="255"/>
                  </a:cubicBezTo>
                  <a:cubicBezTo>
                    <a:pt x="1868" y="118"/>
                    <a:pt x="1760" y="4"/>
                    <a:pt x="1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6523863" y="3271450"/>
              <a:ext cx="82875" cy="45525"/>
            </a:xfrm>
            <a:custGeom>
              <a:avLst/>
              <a:gdLst/>
              <a:ahLst/>
              <a:cxnLst/>
              <a:rect l="l" t="t" r="r" b="b"/>
              <a:pathLst>
                <a:path w="3315" h="1821" extrusionOk="0">
                  <a:moveTo>
                    <a:pt x="1653" y="0"/>
                  </a:moveTo>
                  <a:cubicBezTo>
                    <a:pt x="1586" y="0"/>
                    <a:pt x="1521" y="27"/>
                    <a:pt x="1472" y="74"/>
                  </a:cubicBezTo>
                  <a:lnTo>
                    <a:pt x="162" y="1385"/>
                  </a:lnTo>
                  <a:cubicBezTo>
                    <a:pt x="1" y="1546"/>
                    <a:pt x="115" y="1820"/>
                    <a:pt x="343" y="1820"/>
                  </a:cubicBezTo>
                  <a:cubicBezTo>
                    <a:pt x="409" y="1820"/>
                    <a:pt x="474" y="1793"/>
                    <a:pt x="523" y="1746"/>
                  </a:cubicBezTo>
                  <a:lnTo>
                    <a:pt x="1758" y="510"/>
                  </a:lnTo>
                  <a:lnTo>
                    <a:pt x="3068" y="510"/>
                  </a:lnTo>
                  <a:cubicBezTo>
                    <a:pt x="3206" y="506"/>
                    <a:pt x="3314" y="394"/>
                    <a:pt x="3314" y="255"/>
                  </a:cubicBezTo>
                  <a:cubicBezTo>
                    <a:pt x="3314" y="118"/>
                    <a:pt x="3206" y="5"/>
                    <a:pt x="3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6564088" y="3251200"/>
              <a:ext cx="42650" cy="12775"/>
            </a:xfrm>
            <a:custGeom>
              <a:avLst/>
              <a:gdLst/>
              <a:ahLst/>
              <a:cxnLst/>
              <a:rect l="l" t="t" r="r" b="b"/>
              <a:pathLst>
                <a:path w="1706" h="511" extrusionOk="0">
                  <a:moveTo>
                    <a:pt x="256" y="0"/>
                  </a:moveTo>
                  <a:cubicBezTo>
                    <a:pt x="116" y="0"/>
                    <a:pt x="1" y="114"/>
                    <a:pt x="1" y="255"/>
                  </a:cubicBezTo>
                  <a:cubicBezTo>
                    <a:pt x="1" y="396"/>
                    <a:pt x="115" y="510"/>
                    <a:pt x="253" y="510"/>
                  </a:cubicBezTo>
                  <a:cubicBezTo>
                    <a:pt x="256" y="510"/>
                    <a:pt x="260" y="510"/>
                    <a:pt x="263" y="510"/>
                  </a:cubicBezTo>
                  <a:lnTo>
                    <a:pt x="1459" y="510"/>
                  </a:lnTo>
                  <a:cubicBezTo>
                    <a:pt x="1597" y="506"/>
                    <a:pt x="1705" y="394"/>
                    <a:pt x="1705" y="255"/>
                  </a:cubicBezTo>
                  <a:cubicBezTo>
                    <a:pt x="1705" y="118"/>
                    <a:pt x="1597" y="6"/>
                    <a:pt x="1459" y="0"/>
                  </a:cubicBezTo>
                  <a:lnTo>
                    <a:pt x="263" y="0"/>
                  </a:lnTo>
                  <a:cubicBezTo>
                    <a:pt x="261" y="0"/>
                    <a:pt x="258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6436163" y="3285000"/>
              <a:ext cx="47750" cy="25600"/>
            </a:xfrm>
            <a:custGeom>
              <a:avLst/>
              <a:gdLst/>
              <a:ahLst/>
              <a:cxnLst/>
              <a:rect l="l" t="t" r="r" b="b"/>
              <a:pathLst>
                <a:path w="1910" h="1024" extrusionOk="0">
                  <a:moveTo>
                    <a:pt x="746" y="1"/>
                  </a:moveTo>
                  <a:cubicBezTo>
                    <a:pt x="547" y="1"/>
                    <a:pt x="350" y="47"/>
                    <a:pt x="168" y="138"/>
                  </a:cubicBezTo>
                  <a:cubicBezTo>
                    <a:pt x="47" y="205"/>
                    <a:pt x="0" y="355"/>
                    <a:pt x="64" y="477"/>
                  </a:cubicBezTo>
                  <a:cubicBezTo>
                    <a:pt x="109" y="566"/>
                    <a:pt x="199" y="617"/>
                    <a:pt x="292" y="617"/>
                  </a:cubicBezTo>
                  <a:cubicBezTo>
                    <a:pt x="328" y="617"/>
                    <a:pt x="365" y="609"/>
                    <a:pt x="400" y="593"/>
                  </a:cubicBezTo>
                  <a:cubicBezTo>
                    <a:pt x="504" y="540"/>
                    <a:pt x="625" y="512"/>
                    <a:pt x="747" y="512"/>
                  </a:cubicBezTo>
                  <a:cubicBezTo>
                    <a:pt x="1000" y="512"/>
                    <a:pt x="1259" y="631"/>
                    <a:pt x="1390" y="886"/>
                  </a:cubicBezTo>
                  <a:cubicBezTo>
                    <a:pt x="1434" y="971"/>
                    <a:pt x="1522" y="1023"/>
                    <a:pt x="1616" y="1023"/>
                  </a:cubicBezTo>
                  <a:lnTo>
                    <a:pt x="1618" y="1023"/>
                  </a:lnTo>
                  <a:cubicBezTo>
                    <a:pt x="1658" y="1023"/>
                    <a:pt x="1698" y="1014"/>
                    <a:pt x="1734" y="994"/>
                  </a:cubicBezTo>
                  <a:cubicBezTo>
                    <a:pt x="1860" y="929"/>
                    <a:pt x="1909" y="776"/>
                    <a:pt x="1844" y="651"/>
                  </a:cubicBezTo>
                  <a:cubicBezTo>
                    <a:pt x="1689" y="353"/>
                    <a:pt x="1414" y="132"/>
                    <a:pt x="1088" y="47"/>
                  </a:cubicBezTo>
                  <a:cubicBezTo>
                    <a:pt x="976" y="16"/>
                    <a:pt x="861" y="1"/>
                    <a:pt x="746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6488038" y="3321425"/>
              <a:ext cx="47100" cy="30600"/>
            </a:xfrm>
            <a:custGeom>
              <a:avLst/>
              <a:gdLst/>
              <a:ahLst/>
              <a:cxnLst/>
              <a:rect l="l" t="t" r="r" b="b"/>
              <a:pathLst>
                <a:path w="1884" h="1224" extrusionOk="0">
                  <a:moveTo>
                    <a:pt x="867" y="0"/>
                  </a:moveTo>
                  <a:cubicBezTo>
                    <a:pt x="838" y="0"/>
                    <a:pt x="809" y="2"/>
                    <a:pt x="780" y="4"/>
                  </a:cubicBezTo>
                  <a:cubicBezTo>
                    <a:pt x="452" y="27"/>
                    <a:pt x="176" y="199"/>
                    <a:pt x="60" y="448"/>
                  </a:cubicBezTo>
                  <a:cubicBezTo>
                    <a:pt x="0" y="577"/>
                    <a:pt x="56" y="729"/>
                    <a:pt x="185" y="787"/>
                  </a:cubicBezTo>
                  <a:cubicBezTo>
                    <a:pt x="220" y="803"/>
                    <a:pt x="256" y="810"/>
                    <a:pt x="292" y="810"/>
                  </a:cubicBezTo>
                  <a:cubicBezTo>
                    <a:pt x="388" y="810"/>
                    <a:pt x="479" y="756"/>
                    <a:pt x="523" y="664"/>
                  </a:cubicBezTo>
                  <a:cubicBezTo>
                    <a:pt x="559" y="582"/>
                    <a:pt x="678" y="523"/>
                    <a:pt x="817" y="512"/>
                  </a:cubicBezTo>
                  <a:cubicBezTo>
                    <a:pt x="832" y="511"/>
                    <a:pt x="847" y="510"/>
                    <a:pt x="861" y="510"/>
                  </a:cubicBezTo>
                  <a:cubicBezTo>
                    <a:pt x="1073" y="510"/>
                    <a:pt x="1271" y="621"/>
                    <a:pt x="1401" y="815"/>
                  </a:cubicBezTo>
                  <a:lnTo>
                    <a:pt x="1647" y="1224"/>
                  </a:lnTo>
                  <a:cubicBezTo>
                    <a:pt x="1656" y="1159"/>
                    <a:pt x="1660" y="1092"/>
                    <a:pt x="1660" y="1027"/>
                  </a:cubicBezTo>
                  <a:cubicBezTo>
                    <a:pt x="1660" y="909"/>
                    <a:pt x="1645" y="792"/>
                    <a:pt x="1615" y="678"/>
                  </a:cubicBezTo>
                  <a:lnTo>
                    <a:pt x="1616" y="678"/>
                  </a:lnTo>
                  <a:cubicBezTo>
                    <a:pt x="1707" y="671"/>
                    <a:pt x="1797" y="655"/>
                    <a:pt x="1884" y="629"/>
                  </a:cubicBezTo>
                  <a:lnTo>
                    <a:pt x="1835" y="546"/>
                  </a:lnTo>
                  <a:cubicBezTo>
                    <a:pt x="1833" y="544"/>
                    <a:pt x="1832" y="541"/>
                    <a:pt x="1830" y="537"/>
                  </a:cubicBezTo>
                  <a:cubicBezTo>
                    <a:pt x="1605" y="198"/>
                    <a:pt x="1250" y="0"/>
                    <a:pt x="867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6324213" y="3285425"/>
              <a:ext cx="51900" cy="25175"/>
            </a:xfrm>
            <a:custGeom>
              <a:avLst/>
              <a:gdLst/>
              <a:ahLst/>
              <a:cxnLst/>
              <a:rect l="l" t="t" r="r" b="b"/>
              <a:pathLst>
                <a:path w="2076" h="1007" extrusionOk="0">
                  <a:moveTo>
                    <a:pt x="1265" y="0"/>
                  </a:moveTo>
                  <a:cubicBezTo>
                    <a:pt x="1179" y="0"/>
                    <a:pt x="1092" y="7"/>
                    <a:pt x="1006" y="19"/>
                  </a:cubicBezTo>
                  <a:cubicBezTo>
                    <a:pt x="576" y="86"/>
                    <a:pt x="234" y="310"/>
                    <a:pt x="66" y="634"/>
                  </a:cubicBezTo>
                  <a:cubicBezTo>
                    <a:pt x="1" y="759"/>
                    <a:pt x="50" y="914"/>
                    <a:pt x="174" y="979"/>
                  </a:cubicBezTo>
                  <a:cubicBezTo>
                    <a:pt x="211" y="997"/>
                    <a:pt x="250" y="1006"/>
                    <a:pt x="292" y="1006"/>
                  </a:cubicBezTo>
                  <a:cubicBezTo>
                    <a:pt x="388" y="1006"/>
                    <a:pt x="474" y="954"/>
                    <a:pt x="518" y="869"/>
                  </a:cubicBezTo>
                  <a:cubicBezTo>
                    <a:pt x="610" y="692"/>
                    <a:pt x="816" y="565"/>
                    <a:pt x="1082" y="524"/>
                  </a:cubicBezTo>
                  <a:cubicBezTo>
                    <a:pt x="1143" y="515"/>
                    <a:pt x="1205" y="510"/>
                    <a:pt x="1266" y="510"/>
                  </a:cubicBezTo>
                  <a:cubicBezTo>
                    <a:pt x="1551" y="510"/>
                    <a:pt x="1828" y="606"/>
                    <a:pt x="2053" y="786"/>
                  </a:cubicBezTo>
                  <a:cubicBezTo>
                    <a:pt x="2004" y="685"/>
                    <a:pt x="1937" y="592"/>
                    <a:pt x="1855" y="517"/>
                  </a:cubicBezTo>
                  <a:cubicBezTo>
                    <a:pt x="1951" y="426"/>
                    <a:pt x="2025" y="318"/>
                    <a:pt x="2076" y="197"/>
                  </a:cubicBezTo>
                  <a:cubicBezTo>
                    <a:pt x="1823" y="67"/>
                    <a:pt x="1545" y="0"/>
                    <a:pt x="1265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273388" y="3321425"/>
              <a:ext cx="46700" cy="23325"/>
            </a:xfrm>
            <a:custGeom>
              <a:avLst/>
              <a:gdLst/>
              <a:ahLst/>
              <a:cxnLst/>
              <a:rect l="l" t="t" r="r" b="b"/>
              <a:pathLst>
                <a:path w="1868" h="933" extrusionOk="0">
                  <a:moveTo>
                    <a:pt x="1005" y="1"/>
                  </a:moveTo>
                  <a:cubicBezTo>
                    <a:pt x="620" y="1"/>
                    <a:pt x="264" y="197"/>
                    <a:pt x="38" y="537"/>
                  </a:cubicBezTo>
                  <a:cubicBezTo>
                    <a:pt x="20" y="566"/>
                    <a:pt x="8" y="599"/>
                    <a:pt x="0" y="633"/>
                  </a:cubicBezTo>
                  <a:cubicBezTo>
                    <a:pt x="83" y="656"/>
                    <a:pt x="167" y="671"/>
                    <a:pt x="252" y="678"/>
                  </a:cubicBezTo>
                  <a:cubicBezTo>
                    <a:pt x="230" y="761"/>
                    <a:pt x="217" y="844"/>
                    <a:pt x="212" y="929"/>
                  </a:cubicBezTo>
                  <a:cubicBezTo>
                    <a:pt x="224" y="933"/>
                    <a:pt x="239" y="933"/>
                    <a:pt x="252" y="933"/>
                  </a:cubicBezTo>
                  <a:cubicBezTo>
                    <a:pt x="338" y="933"/>
                    <a:pt x="418" y="890"/>
                    <a:pt x="465" y="819"/>
                  </a:cubicBezTo>
                  <a:cubicBezTo>
                    <a:pt x="594" y="623"/>
                    <a:pt x="795" y="510"/>
                    <a:pt x="1008" y="510"/>
                  </a:cubicBezTo>
                  <a:cubicBezTo>
                    <a:pt x="1022" y="510"/>
                    <a:pt x="1036" y="511"/>
                    <a:pt x="1051" y="512"/>
                  </a:cubicBezTo>
                  <a:cubicBezTo>
                    <a:pt x="1190" y="523"/>
                    <a:pt x="1307" y="582"/>
                    <a:pt x="1345" y="664"/>
                  </a:cubicBezTo>
                  <a:cubicBezTo>
                    <a:pt x="1387" y="756"/>
                    <a:pt x="1479" y="810"/>
                    <a:pt x="1576" y="810"/>
                  </a:cubicBezTo>
                  <a:cubicBezTo>
                    <a:pt x="1612" y="810"/>
                    <a:pt x="1648" y="803"/>
                    <a:pt x="1683" y="787"/>
                  </a:cubicBezTo>
                  <a:lnTo>
                    <a:pt x="1683" y="788"/>
                  </a:lnTo>
                  <a:cubicBezTo>
                    <a:pt x="1812" y="729"/>
                    <a:pt x="1868" y="577"/>
                    <a:pt x="1808" y="448"/>
                  </a:cubicBezTo>
                  <a:cubicBezTo>
                    <a:pt x="1692" y="199"/>
                    <a:pt x="1416" y="27"/>
                    <a:pt x="1088" y="4"/>
                  </a:cubicBezTo>
                  <a:cubicBezTo>
                    <a:pt x="1060" y="2"/>
                    <a:pt x="1032" y="1"/>
                    <a:pt x="1005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821" name="Google Shape;821;p21"/>
          <p:cNvGrpSpPr/>
          <p:nvPr/>
        </p:nvGrpSpPr>
        <p:grpSpPr>
          <a:xfrm>
            <a:off x="4170068" y="1701512"/>
            <a:ext cx="803865" cy="1044020"/>
            <a:chOff x="4677613" y="1907700"/>
            <a:chExt cx="328175" cy="423675"/>
          </a:xfrm>
        </p:grpSpPr>
        <p:sp>
          <p:nvSpPr>
            <p:cNvPr id="822" name="Google Shape;822;p21"/>
            <p:cNvSpPr/>
            <p:nvPr/>
          </p:nvSpPr>
          <p:spPr>
            <a:xfrm>
              <a:off x="4722988" y="2191675"/>
              <a:ext cx="238500" cy="139650"/>
            </a:xfrm>
            <a:custGeom>
              <a:avLst/>
              <a:gdLst/>
              <a:ahLst/>
              <a:cxnLst/>
              <a:rect l="l" t="t" r="r" b="b"/>
              <a:pathLst>
                <a:path w="9540" h="5586" extrusionOk="0">
                  <a:moveTo>
                    <a:pt x="2785" y="0"/>
                  </a:moveTo>
                  <a:cubicBezTo>
                    <a:pt x="1246" y="0"/>
                    <a:pt x="1" y="1247"/>
                    <a:pt x="1" y="2784"/>
                  </a:cubicBezTo>
                  <a:lnTo>
                    <a:pt x="1" y="3256"/>
                  </a:lnTo>
                  <a:lnTo>
                    <a:pt x="513" y="4266"/>
                  </a:lnTo>
                  <a:cubicBezTo>
                    <a:pt x="513" y="4713"/>
                    <a:pt x="874" y="5074"/>
                    <a:pt x="1321" y="5074"/>
                  </a:cubicBezTo>
                  <a:lnTo>
                    <a:pt x="4500" y="5074"/>
                  </a:lnTo>
                  <a:lnTo>
                    <a:pt x="4753" y="5586"/>
                  </a:lnTo>
                  <a:lnTo>
                    <a:pt x="4788" y="5586"/>
                  </a:lnTo>
                  <a:lnTo>
                    <a:pt x="5182" y="5074"/>
                  </a:lnTo>
                  <a:lnTo>
                    <a:pt x="8220" y="5074"/>
                  </a:lnTo>
                  <a:cubicBezTo>
                    <a:pt x="8665" y="5074"/>
                    <a:pt x="9028" y="4713"/>
                    <a:pt x="9028" y="4266"/>
                  </a:cubicBezTo>
                  <a:lnTo>
                    <a:pt x="9540" y="3254"/>
                  </a:lnTo>
                  <a:lnTo>
                    <a:pt x="9540" y="2784"/>
                  </a:lnTo>
                  <a:cubicBezTo>
                    <a:pt x="9540" y="1247"/>
                    <a:pt x="8292" y="0"/>
                    <a:pt x="6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806113" y="2200350"/>
              <a:ext cx="72225" cy="28400"/>
            </a:xfrm>
            <a:custGeom>
              <a:avLst/>
              <a:gdLst/>
              <a:ahLst/>
              <a:cxnLst/>
              <a:rect l="l" t="t" r="r" b="b"/>
              <a:pathLst>
                <a:path w="2889" h="1136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637"/>
                    <a:pt x="647" y="1135"/>
                    <a:pt x="1444" y="1135"/>
                  </a:cubicBezTo>
                  <a:cubicBezTo>
                    <a:pt x="2242" y="1135"/>
                    <a:pt x="2889" y="637"/>
                    <a:pt x="2889" y="22"/>
                  </a:cubicBezTo>
                  <a:lnTo>
                    <a:pt x="2889" y="0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858513" y="2234700"/>
              <a:ext cx="41075" cy="70600"/>
            </a:xfrm>
            <a:custGeom>
              <a:avLst/>
              <a:gdLst/>
              <a:ahLst/>
              <a:cxnLst/>
              <a:rect l="l" t="t" r="r" b="b"/>
              <a:pathLst>
                <a:path w="1643" h="2824" extrusionOk="0">
                  <a:moveTo>
                    <a:pt x="867" y="0"/>
                  </a:moveTo>
                  <a:lnTo>
                    <a:pt x="1" y="2561"/>
                  </a:lnTo>
                  <a:lnTo>
                    <a:pt x="776" y="2824"/>
                  </a:lnTo>
                  <a:lnTo>
                    <a:pt x="1642" y="26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858513" y="2234700"/>
              <a:ext cx="29825" cy="66800"/>
            </a:xfrm>
            <a:custGeom>
              <a:avLst/>
              <a:gdLst/>
              <a:ahLst/>
              <a:cxnLst/>
              <a:rect l="l" t="t" r="r" b="b"/>
              <a:pathLst>
                <a:path w="1193" h="2672" extrusionOk="0">
                  <a:moveTo>
                    <a:pt x="867" y="0"/>
                  </a:moveTo>
                  <a:lnTo>
                    <a:pt x="1" y="2561"/>
                  </a:lnTo>
                  <a:lnTo>
                    <a:pt x="326" y="2672"/>
                  </a:lnTo>
                  <a:lnTo>
                    <a:pt x="1192" y="109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722963" y="2191675"/>
              <a:ext cx="91300" cy="139650"/>
            </a:xfrm>
            <a:custGeom>
              <a:avLst/>
              <a:gdLst/>
              <a:ahLst/>
              <a:cxnLst/>
              <a:rect l="l" t="t" r="r" b="b"/>
              <a:pathLst>
                <a:path w="3652" h="5586" extrusionOk="0">
                  <a:moveTo>
                    <a:pt x="2786" y="0"/>
                  </a:moveTo>
                  <a:cubicBezTo>
                    <a:pt x="1247" y="0"/>
                    <a:pt x="0" y="1247"/>
                    <a:pt x="0" y="2784"/>
                  </a:cubicBezTo>
                  <a:lnTo>
                    <a:pt x="0" y="4778"/>
                  </a:lnTo>
                  <a:cubicBezTo>
                    <a:pt x="0" y="5224"/>
                    <a:pt x="363" y="5586"/>
                    <a:pt x="810" y="5586"/>
                  </a:cubicBezTo>
                  <a:lnTo>
                    <a:pt x="1676" y="5586"/>
                  </a:lnTo>
                  <a:cubicBezTo>
                    <a:pt x="1229" y="5586"/>
                    <a:pt x="868" y="5224"/>
                    <a:pt x="868" y="4778"/>
                  </a:cubicBezTo>
                  <a:lnTo>
                    <a:pt x="868" y="2784"/>
                  </a:lnTo>
                  <a:cubicBezTo>
                    <a:pt x="868" y="1247"/>
                    <a:pt x="2113" y="0"/>
                    <a:pt x="3652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722963" y="2273000"/>
              <a:ext cx="118825" cy="58375"/>
            </a:xfrm>
            <a:custGeom>
              <a:avLst/>
              <a:gdLst/>
              <a:ahLst/>
              <a:cxnLst/>
              <a:rect l="l" t="t" r="r" b="b"/>
              <a:pathLst>
                <a:path w="4753" h="2335" extrusionOk="0">
                  <a:moveTo>
                    <a:pt x="1898" y="1"/>
                  </a:moveTo>
                  <a:lnTo>
                    <a:pt x="2" y="3"/>
                  </a:lnTo>
                  <a:lnTo>
                    <a:pt x="2" y="1525"/>
                  </a:lnTo>
                  <a:cubicBezTo>
                    <a:pt x="0" y="1971"/>
                    <a:pt x="363" y="2333"/>
                    <a:pt x="810" y="2335"/>
                  </a:cubicBezTo>
                  <a:lnTo>
                    <a:pt x="4752" y="2335"/>
                  </a:lnTo>
                  <a:lnTo>
                    <a:pt x="4752" y="2175"/>
                  </a:lnTo>
                  <a:cubicBezTo>
                    <a:pt x="4752" y="1411"/>
                    <a:pt x="4132" y="791"/>
                    <a:pt x="3368" y="791"/>
                  </a:cubicBezTo>
                  <a:lnTo>
                    <a:pt x="1898" y="7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722988" y="2273000"/>
              <a:ext cx="41825" cy="58325"/>
            </a:xfrm>
            <a:custGeom>
              <a:avLst/>
              <a:gdLst/>
              <a:ahLst/>
              <a:cxnLst/>
              <a:rect l="l" t="t" r="r" b="b"/>
              <a:pathLst>
                <a:path w="1673" h="2333" extrusionOk="0">
                  <a:moveTo>
                    <a:pt x="1" y="1"/>
                  </a:moveTo>
                  <a:lnTo>
                    <a:pt x="1" y="1525"/>
                  </a:lnTo>
                  <a:cubicBezTo>
                    <a:pt x="1" y="1971"/>
                    <a:pt x="361" y="2331"/>
                    <a:pt x="805" y="2333"/>
                  </a:cubicBezTo>
                  <a:lnTo>
                    <a:pt x="1673" y="2333"/>
                  </a:lnTo>
                  <a:cubicBezTo>
                    <a:pt x="1227" y="2331"/>
                    <a:pt x="867" y="1971"/>
                    <a:pt x="867" y="1525"/>
                  </a:cubicBezTo>
                  <a:lnTo>
                    <a:pt x="867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842713" y="2273000"/>
              <a:ext cx="118775" cy="58375"/>
            </a:xfrm>
            <a:custGeom>
              <a:avLst/>
              <a:gdLst/>
              <a:ahLst/>
              <a:cxnLst/>
              <a:rect l="l" t="t" r="r" b="b"/>
              <a:pathLst>
                <a:path w="4751" h="2335" extrusionOk="0">
                  <a:moveTo>
                    <a:pt x="2855" y="1"/>
                  </a:moveTo>
                  <a:lnTo>
                    <a:pt x="2855" y="791"/>
                  </a:lnTo>
                  <a:lnTo>
                    <a:pt x="1385" y="791"/>
                  </a:lnTo>
                  <a:cubicBezTo>
                    <a:pt x="620" y="791"/>
                    <a:pt x="0" y="1411"/>
                    <a:pt x="0" y="2175"/>
                  </a:cubicBezTo>
                  <a:lnTo>
                    <a:pt x="0" y="2335"/>
                  </a:lnTo>
                  <a:lnTo>
                    <a:pt x="3943" y="2335"/>
                  </a:lnTo>
                  <a:cubicBezTo>
                    <a:pt x="4389" y="2333"/>
                    <a:pt x="4751" y="1971"/>
                    <a:pt x="4751" y="1525"/>
                  </a:cubicBezTo>
                  <a:lnTo>
                    <a:pt x="4751" y="3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914013" y="2272775"/>
              <a:ext cx="20000" cy="19975"/>
            </a:xfrm>
            <a:custGeom>
              <a:avLst/>
              <a:gdLst/>
              <a:ahLst/>
              <a:cxnLst/>
              <a:rect l="l" t="t" r="r" b="b"/>
              <a:pathLst>
                <a:path w="800" h="799" extrusionOk="0">
                  <a:moveTo>
                    <a:pt x="1" y="1"/>
                  </a:moveTo>
                  <a:lnTo>
                    <a:pt x="1" y="798"/>
                  </a:lnTo>
                  <a:lnTo>
                    <a:pt x="800" y="798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914013" y="2260175"/>
              <a:ext cx="20000" cy="12625"/>
            </a:xfrm>
            <a:custGeom>
              <a:avLst/>
              <a:gdLst/>
              <a:ahLst/>
              <a:cxnLst/>
              <a:rect l="l" t="t" r="r" b="b"/>
              <a:pathLst>
                <a:path w="800" h="505" extrusionOk="0">
                  <a:moveTo>
                    <a:pt x="1" y="1"/>
                  </a:moveTo>
                  <a:lnTo>
                    <a:pt x="1" y="505"/>
                  </a:lnTo>
                  <a:lnTo>
                    <a:pt x="800" y="505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842663" y="2292750"/>
              <a:ext cx="50675" cy="38625"/>
            </a:xfrm>
            <a:custGeom>
              <a:avLst/>
              <a:gdLst/>
              <a:ahLst/>
              <a:cxnLst/>
              <a:rect l="l" t="t" r="r" b="b"/>
              <a:pathLst>
                <a:path w="2027" h="1545" extrusionOk="0">
                  <a:moveTo>
                    <a:pt x="2024" y="1"/>
                  </a:moveTo>
                  <a:cubicBezTo>
                    <a:pt x="2022" y="1"/>
                    <a:pt x="2021" y="1"/>
                    <a:pt x="2020" y="1"/>
                  </a:cubicBezTo>
                  <a:lnTo>
                    <a:pt x="2027" y="1"/>
                  </a:lnTo>
                  <a:cubicBezTo>
                    <a:pt x="2026" y="1"/>
                    <a:pt x="2025" y="1"/>
                    <a:pt x="2024" y="1"/>
                  </a:cubicBezTo>
                  <a:close/>
                  <a:moveTo>
                    <a:pt x="1384" y="1"/>
                  </a:moveTo>
                  <a:cubicBezTo>
                    <a:pt x="619" y="1"/>
                    <a:pt x="1" y="622"/>
                    <a:pt x="1" y="1385"/>
                  </a:cubicBezTo>
                  <a:lnTo>
                    <a:pt x="1" y="1545"/>
                  </a:lnTo>
                  <a:lnTo>
                    <a:pt x="642" y="1545"/>
                  </a:lnTo>
                  <a:lnTo>
                    <a:pt x="642" y="1385"/>
                  </a:lnTo>
                  <a:cubicBezTo>
                    <a:pt x="642" y="623"/>
                    <a:pt x="1259" y="3"/>
                    <a:pt x="2020" y="1"/>
                  </a:cubicBezTo>
                  <a:lnTo>
                    <a:pt x="1387" y="1"/>
                  </a:lnTo>
                  <a:cubicBezTo>
                    <a:pt x="1386" y="1"/>
                    <a:pt x="1385" y="1"/>
                    <a:pt x="1384" y="1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696788" y="2063425"/>
              <a:ext cx="290925" cy="52000"/>
            </a:xfrm>
            <a:custGeom>
              <a:avLst/>
              <a:gdLst/>
              <a:ahLst/>
              <a:cxnLst/>
              <a:rect l="l" t="t" r="r" b="b"/>
              <a:pathLst>
                <a:path w="11637" h="2080" extrusionOk="0">
                  <a:moveTo>
                    <a:pt x="1040" y="0"/>
                  </a:moveTo>
                  <a:cubicBezTo>
                    <a:pt x="465" y="0"/>
                    <a:pt x="1" y="467"/>
                    <a:pt x="1" y="1040"/>
                  </a:cubicBezTo>
                  <a:cubicBezTo>
                    <a:pt x="1" y="1614"/>
                    <a:pt x="465" y="2079"/>
                    <a:pt x="1040" y="2079"/>
                  </a:cubicBezTo>
                  <a:lnTo>
                    <a:pt x="10597" y="2079"/>
                  </a:lnTo>
                  <a:cubicBezTo>
                    <a:pt x="11172" y="2079"/>
                    <a:pt x="11636" y="1614"/>
                    <a:pt x="11636" y="1040"/>
                  </a:cubicBezTo>
                  <a:cubicBezTo>
                    <a:pt x="11636" y="467"/>
                    <a:pt x="11172" y="0"/>
                    <a:pt x="10597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722638" y="1990150"/>
              <a:ext cx="240025" cy="210775"/>
            </a:xfrm>
            <a:custGeom>
              <a:avLst/>
              <a:gdLst/>
              <a:ahLst/>
              <a:cxnLst/>
              <a:rect l="l" t="t" r="r" b="b"/>
              <a:pathLst>
                <a:path w="9601" h="8431" extrusionOk="0">
                  <a:moveTo>
                    <a:pt x="4783" y="0"/>
                  </a:moveTo>
                  <a:cubicBezTo>
                    <a:pt x="3270" y="0"/>
                    <a:pt x="1757" y="73"/>
                    <a:pt x="250" y="220"/>
                  </a:cubicBezTo>
                  <a:cubicBezTo>
                    <a:pt x="87" y="1518"/>
                    <a:pt x="4" y="2823"/>
                    <a:pt x="2" y="4132"/>
                  </a:cubicBezTo>
                  <a:cubicBezTo>
                    <a:pt x="1" y="4706"/>
                    <a:pt x="15" y="5281"/>
                    <a:pt x="44" y="5858"/>
                  </a:cubicBezTo>
                  <a:cubicBezTo>
                    <a:pt x="113" y="7224"/>
                    <a:pt x="1210" y="8314"/>
                    <a:pt x="2576" y="8378"/>
                  </a:cubicBezTo>
                  <a:cubicBezTo>
                    <a:pt x="3312" y="8413"/>
                    <a:pt x="4048" y="8430"/>
                    <a:pt x="4784" y="8430"/>
                  </a:cubicBezTo>
                  <a:cubicBezTo>
                    <a:pt x="5520" y="8430"/>
                    <a:pt x="6256" y="8413"/>
                    <a:pt x="6992" y="8378"/>
                  </a:cubicBezTo>
                  <a:cubicBezTo>
                    <a:pt x="8359" y="8314"/>
                    <a:pt x="9454" y="7224"/>
                    <a:pt x="9525" y="5858"/>
                  </a:cubicBezTo>
                  <a:cubicBezTo>
                    <a:pt x="9601" y="4365"/>
                    <a:pt x="9574" y="2868"/>
                    <a:pt x="9440" y="1379"/>
                  </a:cubicBezTo>
                  <a:cubicBezTo>
                    <a:pt x="9407" y="994"/>
                    <a:pt x="9366" y="607"/>
                    <a:pt x="9317" y="220"/>
                  </a:cubicBezTo>
                  <a:cubicBezTo>
                    <a:pt x="7809" y="73"/>
                    <a:pt x="6296" y="0"/>
                    <a:pt x="4783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721338" y="1990125"/>
              <a:ext cx="120900" cy="210325"/>
            </a:xfrm>
            <a:custGeom>
              <a:avLst/>
              <a:gdLst/>
              <a:ahLst/>
              <a:cxnLst/>
              <a:rect l="l" t="t" r="r" b="b"/>
              <a:pathLst>
                <a:path w="4836" h="8413" extrusionOk="0">
                  <a:moveTo>
                    <a:pt x="4835" y="0"/>
                  </a:moveTo>
                  <a:cubicBezTo>
                    <a:pt x="3324" y="0"/>
                    <a:pt x="1813" y="74"/>
                    <a:pt x="304" y="221"/>
                  </a:cubicBezTo>
                  <a:cubicBezTo>
                    <a:pt x="69" y="2090"/>
                    <a:pt x="0" y="3975"/>
                    <a:pt x="96" y="5857"/>
                  </a:cubicBezTo>
                  <a:cubicBezTo>
                    <a:pt x="165" y="7225"/>
                    <a:pt x="1262" y="8315"/>
                    <a:pt x="2628" y="8379"/>
                  </a:cubicBezTo>
                  <a:cubicBezTo>
                    <a:pt x="2927" y="8393"/>
                    <a:pt x="3225" y="8404"/>
                    <a:pt x="3523" y="8413"/>
                  </a:cubicBezTo>
                  <a:cubicBezTo>
                    <a:pt x="2925" y="8180"/>
                    <a:pt x="2467" y="7162"/>
                    <a:pt x="2437" y="5913"/>
                  </a:cubicBezTo>
                  <a:cubicBezTo>
                    <a:pt x="2386" y="4017"/>
                    <a:pt x="2422" y="2121"/>
                    <a:pt x="2542" y="223"/>
                  </a:cubicBezTo>
                  <a:cubicBezTo>
                    <a:pt x="3297" y="74"/>
                    <a:pt x="4065" y="0"/>
                    <a:pt x="4835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810613" y="2134675"/>
              <a:ext cx="63175" cy="28200"/>
            </a:xfrm>
            <a:custGeom>
              <a:avLst/>
              <a:gdLst/>
              <a:ahLst/>
              <a:cxnLst/>
              <a:rect l="l" t="t" r="r" b="b"/>
              <a:pathLst>
                <a:path w="2527" h="1128" extrusionOk="0">
                  <a:moveTo>
                    <a:pt x="292" y="0"/>
                  </a:moveTo>
                  <a:cubicBezTo>
                    <a:pt x="255" y="0"/>
                    <a:pt x="218" y="8"/>
                    <a:pt x="183" y="24"/>
                  </a:cubicBezTo>
                  <a:cubicBezTo>
                    <a:pt x="55" y="86"/>
                    <a:pt x="1" y="238"/>
                    <a:pt x="62" y="366"/>
                  </a:cubicBezTo>
                  <a:cubicBezTo>
                    <a:pt x="283" y="829"/>
                    <a:pt x="751" y="1125"/>
                    <a:pt x="1264" y="1127"/>
                  </a:cubicBezTo>
                  <a:cubicBezTo>
                    <a:pt x="1780" y="1125"/>
                    <a:pt x="2246" y="829"/>
                    <a:pt x="2468" y="366"/>
                  </a:cubicBezTo>
                  <a:cubicBezTo>
                    <a:pt x="2526" y="238"/>
                    <a:pt x="2472" y="88"/>
                    <a:pt x="2345" y="28"/>
                  </a:cubicBezTo>
                  <a:cubicBezTo>
                    <a:pt x="2310" y="11"/>
                    <a:pt x="2273" y="3"/>
                    <a:pt x="2236" y="3"/>
                  </a:cubicBezTo>
                  <a:cubicBezTo>
                    <a:pt x="2141" y="3"/>
                    <a:pt x="2050" y="56"/>
                    <a:pt x="2006" y="145"/>
                  </a:cubicBezTo>
                  <a:cubicBezTo>
                    <a:pt x="1870" y="433"/>
                    <a:pt x="1581" y="614"/>
                    <a:pt x="1264" y="614"/>
                  </a:cubicBezTo>
                  <a:cubicBezTo>
                    <a:pt x="948" y="614"/>
                    <a:pt x="659" y="433"/>
                    <a:pt x="523" y="145"/>
                  </a:cubicBezTo>
                  <a:cubicBezTo>
                    <a:pt x="480" y="54"/>
                    <a:pt x="388" y="0"/>
                    <a:pt x="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776138" y="2081275"/>
              <a:ext cx="21575" cy="32150"/>
            </a:xfrm>
            <a:custGeom>
              <a:avLst/>
              <a:gdLst/>
              <a:ahLst/>
              <a:cxnLst/>
              <a:rect l="l" t="t" r="r" b="b"/>
              <a:pathLst>
                <a:path w="863" h="1286" extrusionOk="0">
                  <a:moveTo>
                    <a:pt x="433" y="0"/>
                  </a:moveTo>
                  <a:cubicBezTo>
                    <a:pt x="194" y="0"/>
                    <a:pt x="1" y="288"/>
                    <a:pt x="1" y="644"/>
                  </a:cubicBezTo>
                  <a:cubicBezTo>
                    <a:pt x="1" y="998"/>
                    <a:pt x="194" y="1285"/>
                    <a:pt x="433" y="1285"/>
                  </a:cubicBezTo>
                  <a:cubicBezTo>
                    <a:pt x="670" y="1285"/>
                    <a:pt x="863" y="998"/>
                    <a:pt x="863" y="644"/>
                  </a:cubicBezTo>
                  <a:cubicBezTo>
                    <a:pt x="863" y="290"/>
                    <a:pt x="670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886763" y="2081275"/>
              <a:ext cx="21575" cy="32150"/>
            </a:xfrm>
            <a:custGeom>
              <a:avLst/>
              <a:gdLst/>
              <a:ahLst/>
              <a:cxnLst/>
              <a:rect l="l" t="t" r="r" b="b"/>
              <a:pathLst>
                <a:path w="863" h="1286" extrusionOk="0">
                  <a:moveTo>
                    <a:pt x="431" y="0"/>
                  </a:moveTo>
                  <a:cubicBezTo>
                    <a:pt x="192" y="0"/>
                    <a:pt x="1" y="288"/>
                    <a:pt x="1" y="644"/>
                  </a:cubicBezTo>
                  <a:cubicBezTo>
                    <a:pt x="1" y="998"/>
                    <a:pt x="192" y="1285"/>
                    <a:pt x="431" y="1285"/>
                  </a:cubicBezTo>
                  <a:cubicBezTo>
                    <a:pt x="670" y="1285"/>
                    <a:pt x="863" y="998"/>
                    <a:pt x="863" y="644"/>
                  </a:cubicBezTo>
                  <a:cubicBezTo>
                    <a:pt x="863" y="290"/>
                    <a:pt x="670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4722688" y="1990150"/>
              <a:ext cx="236000" cy="103300"/>
            </a:xfrm>
            <a:custGeom>
              <a:avLst/>
              <a:gdLst/>
              <a:ahLst/>
              <a:cxnLst/>
              <a:rect l="l" t="t" r="r" b="b"/>
              <a:pathLst>
                <a:path w="9440" h="4132" extrusionOk="0">
                  <a:moveTo>
                    <a:pt x="4781" y="0"/>
                  </a:moveTo>
                  <a:cubicBezTo>
                    <a:pt x="3268" y="0"/>
                    <a:pt x="1755" y="73"/>
                    <a:pt x="248" y="220"/>
                  </a:cubicBezTo>
                  <a:cubicBezTo>
                    <a:pt x="85" y="1518"/>
                    <a:pt x="2" y="2823"/>
                    <a:pt x="0" y="4132"/>
                  </a:cubicBezTo>
                  <a:lnTo>
                    <a:pt x="26" y="4122"/>
                  </a:lnTo>
                  <a:cubicBezTo>
                    <a:pt x="1557" y="4122"/>
                    <a:pt x="1851" y="2103"/>
                    <a:pt x="1851" y="2103"/>
                  </a:cubicBezTo>
                  <a:cubicBezTo>
                    <a:pt x="2662" y="2914"/>
                    <a:pt x="3992" y="3321"/>
                    <a:pt x="5301" y="3321"/>
                  </a:cubicBezTo>
                  <a:cubicBezTo>
                    <a:pt x="6000" y="3321"/>
                    <a:pt x="6694" y="3205"/>
                    <a:pt x="7299" y="2971"/>
                  </a:cubicBezTo>
                  <a:cubicBezTo>
                    <a:pt x="7997" y="2702"/>
                    <a:pt x="8783" y="2078"/>
                    <a:pt x="9440" y="1379"/>
                  </a:cubicBezTo>
                  <a:cubicBezTo>
                    <a:pt x="9405" y="994"/>
                    <a:pt x="9364" y="607"/>
                    <a:pt x="9315" y="220"/>
                  </a:cubicBezTo>
                  <a:cubicBezTo>
                    <a:pt x="7807" y="73"/>
                    <a:pt x="6294" y="0"/>
                    <a:pt x="4781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4677613" y="1907725"/>
              <a:ext cx="328175" cy="161375"/>
            </a:xfrm>
            <a:custGeom>
              <a:avLst/>
              <a:gdLst/>
              <a:ahLst/>
              <a:cxnLst/>
              <a:rect l="l" t="t" r="r" b="b"/>
              <a:pathLst>
                <a:path w="13127" h="6455" extrusionOk="0">
                  <a:moveTo>
                    <a:pt x="10344" y="1"/>
                  </a:moveTo>
                  <a:cubicBezTo>
                    <a:pt x="10338" y="1"/>
                    <a:pt x="10332" y="1"/>
                    <a:pt x="10326" y="1"/>
                  </a:cubicBezTo>
                  <a:cubicBezTo>
                    <a:pt x="9272" y="1"/>
                    <a:pt x="8685" y="1424"/>
                    <a:pt x="8632" y="1556"/>
                  </a:cubicBezTo>
                  <a:lnTo>
                    <a:pt x="8631" y="1561"/>
                  </a:lnTo>
                  <a:cubicBezTo>
                    <a:pt x="8629" y="1563"/>
                    <a:pt x="8629" y="1565"/>
                    <a:pt x="8629" y="1565"/>
                  </a:cubicBezTo>
                  <a:lnTo>
                    <a:pt x="8629" y="1561"/>
                  </a:lnTo>
                  <a:cubicBezTo>
                    <a:pt x="8649" y="1489"/>
                    <a:pt x="8891" y="556"/>
                    <a:pt x="8596" y="167"/>
                  </a:cubicBezTo>
                  <a:cubicBezTo>
                    <a:pt x="8519" y="64"/>
                    <a:pt x="8403" y="1"/>
                    <a:pt x="8235" y="1"/>
                  </a:cubicBezTo>
                  <a:cubicBezTo>
                    <a:pt x="7823" y="1"/>
                    <a:pt x="7450" y="469"/>
                    <a:pt x="7060" y="986"/>
                  </a:cubicBezTo>
                  <a:lnTo>
                    <a:pt x="7045" y="977"/>
                  </a:lnTo>
                  <a:cubicBezTo>
                    <a:pt x="6787" y="813"/>
                    <a:pt x="6512" y="674"/>
                    <a:pt x="6228" y="558"/>
                  </a:cubicBezTo>
                  <a:cubicBezTo>
                    <a:pt x="6120" y="513"/>
                    <a:pt x="6004" y="469"/>
                    <a:pt x="5885" y="431"/>
                  </a:cubicBezTo>
                  <a:cubicBezTo>
                    <a:pt x="5577" y="332"/>
                    <a:pt x="5235" y="260"/>
                    <a:pt x="4895" y="260"/>
                  </a:cubicBezTo>
                  <a:cubicBezTo>
                    <a:pt x="4851" y="260"/>
                    <a:pt x="4808" y="261"/>
                    <a:pt x="4764" y="263"/>
                  </a:cubicBezTo>
                  <a:lnTo>
                    <a:pt x="4753" y="263"/>
                  </a:lnTo>
                  <a:cubicBezTo>
                    <a:pt x="4705" y="265"/>
                    <a:pt x="4656" y="270"/>
                    <a:pt x="4609" y="276"/>
                  </a:cubicBezTo>
                  <a:cubicBezTo>
                    <a:pt x="4061" y="345"/>
                    <a:pt x="3539" y="634"/>
                    <a:pt x="3181" y="1328"/>
                  </a:cubicBezTo>
                  <a:cubicBezTo>
                    <a:pt x="3181" y="1328"/>
                    <a:pt x="2720" y="1101"/>
                    <a:pt x="2194" y="1101"/>
                  </a:cubicBezTo>
                  <a:cubicBezTo>
                    <a:pt x="1210" y="1101"/>
                    <a:pt x="0" y="1895"/>
                    <a:pt x="1162" y="6454"/>
                  </a:cubicBezTo>
                  <a:lnTo>
                    <a:pt x="1829" y="6230"/>
                  </a:lnTo>
                  <a:cubicBezTo>
                    <a:pt x="3358" y="6230"/>
                    <a:pt x="3654" y="4211"/>
                    <a:pt x="3654" y="4211"/>
                  </a:cubicBezTo>
                  <a:cubicBezTo>
                    <a:pt x="4465" y="5021"/>
                    <a:pt x="5795" y="5429"/>
                    <a:pt x="7104" y="5429"/>
                  </a:cubicBezTo>
                  <a:cubicBezTo>
                    <a:pt x="7803" y="5429"/>
                    <a:pt x="8497" y="5312"/>
                    <a:pt x="9102" y="5079"/>
                  </a:cubicBezTo>
                  <a:cubicBezTo>
                    <a:pt x="10838" y="4408"/>
                    <a:pt x="13126" y="1554"/>
                    <a:pt x="12537" y="777"/>
                  </a:cubicBezTo>
                  <a:cubicBezTo>
                    <a:pt x="12428" y="634"/>
                    <a:pt x="12294" y="576"/>
                    <a:pt x="12148" y="576"/>
                  </a:cubicBezTo>
                  <a:cubicBezTo>
                    <a:pt x="11507" y="576"/>
                    <a:pt x="10631" y="1688"/>
                    <a:pt x="10603" y="1724"/>
                  </a:cubicBezTo>
                  <a:lnTo>
                    <a:pt x="10606" y="1717"/>
                  </a:lnTo>
                  <a:lnTo>
                    <a:pt x="10608" y="1711"/>
                  </a:lnTo>
                  <a:cubicBezTo>
                    <a:pt x="10677" y="1566"/>
                    <a:pt x="11291" y="193"/>
                    <a:pt x="10505" y="19"/>
                  </a:cubicBezTo>
                  <a:cubicBezTo>
                    <a:pt x="10453" y="8"/>
                    <a:pt x="10398" y="1"/>
                    <a:pt x="10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942663" y="1922100"/>
              <a:ext cx="48375" cy="29025"/>
            </a:xfrm>
            <a:custGeom>
              <a:avLst/>
              <a:gdLst/>
              <a:ahLst/>
              <a:cxnLst/>
              <a:rect l="l" t="t" r="r" b="b"/>
              <a:pathLst>
                <a:path w="1935" h="1161" extrusionOk="0">
                  <a:moveTo>
                    <a:pt x="1546" y="1"/>
                  </a:moveTo>
                  <a:cubicBezTo>
                    <a:pt x="913" y="1"/>
                    <a:pt x="50" y="1086"/>
                    <a:pt x="2" y="1145"/>
                  </a:cubicBezTo>
                  <a:lnTo>
                    <a:pt x="2" y="1145"/>
                  </a:lnTo>
                  <a:lnTo>
                    <a:pt x="4" y="1140"/>
                  </a:lnTo>
                  <a:lnTo>
                    <a:pt x="1" y="1147"/>
                  </a:lnTo>
                  <a:cubicBezTo>
                    <a:pt x="1" y="1147"/>
                    <a:pt x="2" y="1146"/>
                    <a:pt x="2" y="1145"/>
                  </a:cubicBezTo>
                  <a:lnTo>
                    <a:pt x="2" y="1145"/>
                  </a:lnTo>
                  <a:lnTo>
                    <a:pt x="1" y="1149"/>
                  </a:lnTo>
                  <a:cubicBezTo>
                    <a:pt x="32" y="1156"/>
                    <a:pt x="65" y="1160"/>
                    <a:pt x="99" y="1160"/>
                  </a:cubicBezTo>
                  <a:cubicBezTo>
                    <a:pt x="655" y="1160"/>
                    <a:pt x="1466" y="160"/>
                    <a:pt x="1830" y="160"/>
                  </a:cubicBezTo>
                  <a:cubicBezTo>
                    <a:pt x="1871" y="160"/>
                    <a:pt x="1906" y="173"/>
                    <a:pt x="1935" y="202"/>
                  </a:cubicBezTo>
                  <a:cubicBezTo>
                    <a:pt x="1826" y="59"/>
                    <a:pt x="1692" y="1"/>
                    <a:pt x="1546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893313" y="1907700"/>
              <a:ext cx="46950" cy="42025"/>
            </a:xfrm>
            <a:custGeom>
              <a:avLst/>
              <a:gdLst/>
              <a:ahLst/>
              <a:cxnLst/>
              <a:rect l="l" t="t" r="r" b="b"/>
              <a:pathLst>
                <a:path w="1878" h="1681" extrusionOk="0">
                  <a:moveTo>
                    <a:pt x="1853" y="14"/>
                  </a:moveTo>
                  <a:lnTo>
                    <a:pt x="1853" y="14"/>
                  </a:lnTo>
                  <a:cubicBezTo>
                    <a:pt x="1861" y="15"/>
                    <a:pt x="1868" y="17"/>
                    <a:pt x="1875" y="18"/>
                  </a:cubicBezTo>
                  <a:lnTo>
                    <a:pt x="1877" y="18"/>
                  </a:lnTo>
                  <a:cubicBezTo>
                    <a:pt x="1869" y="17"/>
                    <a:pt x="1861" y="15"/>
                    <a:pt x="1853" y="14"/>
                  </a:cubicBezTo>
                  <a:close/>
                  <a:moveTo>
                    <a:pt x="1696" y="0"/>
                  </a:moveTo>
                  <a:cubicBezTo>
                    <a:pt x="643" y="0"/>
                    <a:pt x="55" y="1425"/>
                    <a:pt x="3" y="1557"/>
                  </a:cubicBezTo>
                  <a:lnTo>
                    <a:pt x="1" y="1562"/>
                  </a:lnTo>
                  <a:lnTo>
                    <a:pt x="1" y="1566"/>
                  </a:lnTo>
                  <a:lnTo>
                    <a:pt x="1" y="1567"/>
                  </a:lnTo>
                  <a:lnTo>
                    <a:pt x="64" y="1605"/>
                  </a:lnTo>
                  <a:cubicBezTo>
                    <a:pt x="146" y="1657"/>
                    <a:pt x="237" y="1681"/>
                    <a:pt x="326" y="1681"/>
                  </a:cubicBezTo>
                  <a:cubicBezTo>
                    <a:pt x="523" y="1681"/>
                    <a:pt x="712" y="1564"/>
                    <a:pt x="789" y="1363"/>
                  </a:cubicBezTo>
                  <a:cubicBezTo>
                    <a:pt x="1009" y="798"/>
                    <a:pt x="1388" y="10"/>
                    <a:pt x="1805" y="10"/>
                  </a:cubicBezTo>
                  <a:cubicBezTo>
                    <a:pt x="1821" y="10"/>
                    <a:pt x="1837" y="12"/>
                    <a:pt x="1853" y="14"/>
                  </a:cubicBezTo>
                  <a:lnTo>
                    <a:pt x="1853" y="14"/>
                  </a:lnTo>
                  <a:cubicBezTo>
                    <a:pt x="1802" y="4"/>
                    <a:pt x="1749" y="0"/>
                    <a:pt x="1696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677613" y="1914600"/>
              <a:ext cx="115225" cy="154500"/>
            </a:xfrm>
            <a:custGeom>
              <a:avLst/>
              <a:gdLst/>
              <a:ahLst/>
              <a:cxnLst/>
              <a:rect l="l" t="t" r="r" b="b"/>
              <a:pathLst>
                <a:path w="4609" h="6180" extrusionOk="0">
                  <a:moveTo>
                    <a:pt x="4609" y="1"/>
                  </a:moveTo>
                  <a:lnTo>
                    <a:pt x="4609" y="1"/>
                  </a:lnTo>
                  <a:cubicBezTo>
                    <a:pt x="4061" y="70"/>
                    <a:pt x="3539" y="359"/>
                    <a:pt x="3181" y="1053"/>
                  </a:cubicBezTo>
                  <a:cubicBezTo>
                    <a:pt x="3181" y="1053"/>
                    <a:pt x="2720" y="826"/>
                    <a:pt x="2194" y="826"/>
                  </a:cubicBezTo>
                  <a:cubicBezTo>
                    <a:pt x="1210" y="826"/>
                    <a:pt x="0" y="1620"/>
                    <a:pt x="1162" y="6179"/>
                  </a:cubicBezTo>
                  <a:lnTo>
                    <a:pt x="1829" y="5955"/>
                  </a:lnTo>
                  <a:cubicBezTo>
                    <a:pt x="3358" y="5955"/>
                    <a:pt x="3654" y="3936"/>
                    <a:pt x="3654" y="3936"/>
                  </a:cubicBezTo>
                  <a:cubicBezTo>
                    <a:pt x="2857" y="3139"/>
                    <a:pt x="3336" y="225"/>
                    <a:pt x="4609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821288" y="1907700"/>
              <a:ext cx="71250" cy="63000"/>
            </a:xfrm>
            <a:custGeom>
              <a:avLst/>
              <a:gdLst/>
              <a:ahLst/>
              <a:cxnLst/>
              <a:rect l="l" t="t" r="r" b="b"/>
              <a:pathLst>
                <a:path w="2850" h="2520" extrusionOk="0">
                  <a:moveTo>
                    <a:pt x="2843" y="162"/>
                  </a:moveTo>
                  <a:cubicBezTo>
                    <a:pt x="2844" y="164"/>
                    <a:pt x="2846" y="166"/>
                    <a:pt x="2847" y="168"/>
                  </a:cubicBezTo>
                  <a:lnTo>
                    <a:pt x="2849" y="168"/>
                  </a:lnTo>
                  <a:cubicBezTo>
                    <a:pt x="2847" y="166"/>
                    <a:pt x="2845" y="164"/>
                    <a:pt x="2843" y="162"/>
                  </a:cubicBezTo>
                  <a:close/>
                  <a:moveTo>
                    <a:pt x="2486" y="0"/>
                  </a:moveTo>
                  <a:cubicBezTo>
                    <a:pt x="2106" y="0"/>
                    <a:pt x="1756" y="405"/>
                    <a:pt x="1394" y="877"/>
                  </a:cubicBezTo>
                  <a:cubicBezTo>
                    <a:pt x="1380" y="897"/>
                    <a:pt x="1363" y="917"/>
                    <a:pt x="1349" y="938"/>
                  </a:cubicBezTo>
                  <a:lnTo>
                    <a:pt x="1313" y="987"/>
                  </a:lnTo>
                  <a:cubicBezTo>
                    <a:pt x="913" y="1515"/>
                    <a:pt x="494" y="2094"/>
                    <a:pt x="1" y="2276"/>
                  </a:cubicBezTo>
                  <a:cubicBezTo>
                    <a:pt x="1" y="2276"/>
                    <a:pt x="49" y="2519"/>
                    <a:pt x="450" y="2519"/>
                  </a:cubicBezTo>
                  <a:cubicBezTo>
                    <a:pt x="607" y="2519"/>
                    <a:pt x="817" y="2482"/>
                    <a:pt x="1100" y="2379"/>
                  </a:cubicBezTo>
                  <a:cubicBezTo>
                    <a:pt x="2016" y="2045"/>
                    <a:pt x="2345" y="111"/>
                    <a:pt x="2734" y="111"/>
                  </a:cubicBezTo>
                  <a:cubicBezTo>
                    <a:pt x="2770" y="111"/>
                    <a:pt x="2806" y="127"/>
                    <a:pt x="2843" y="162"/>
                  </a:cubicBezTo>
                  <a:lnTo>
                    <a:pt x="2843" y="162"/>
                  </a:lnTo>
                  <a:cubicBezTo>
                    <a:pt x="2767" y="63"/>
                    <a:pt x="2651" y="0"/>
                    <a:pt x="2486" y="0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845" name="Google Shape;845;p21"/>
          <p:cNvGrpSpPr/>
          <p:nvPr/>
        </p:nvGrpSpPr>
        <p:grpSpPr>
          <a:xfrm>
            <a:off x="1354948" y="1701524"/>
            <a:ext cx="1070104" cy="1043997"/>
            <a:chOff x="5387113" y="3993050"/>
            <a:chExt cx="428350" cy="416250"/>
          </a:xfrm>
        </p:grpSpPr>
        <p:sp>
          <p:nvSpPr>
            <p:cNvPr id="846" name="Google Shape;846;p21"/>
            <p:cNvSpPr/>
            <p:nvPr/>
          </p:nvSpPr>
          <p:spPr>
            <a:xfrm>
              <a:off x="5600288" y="4001700"/>
              <a:ext cx="117000" cy="101400"/>
            </a:xfrm>
            <a:custGeom>
              <a:avLst/>
              <a:gdLst/>
              <a:ahLst/>
              <a:cxnLst/>
              <a:rect l="l" t="t" r="r" b="b"/>
              <a:pathLst>
                <a:path w="4680" h="4056" extrusionOk="0">
                  <a:moveTo>
                    <a:pt x="4431" y="1"/>
                  </a:moveTo>
                  <a:cubicBezTo>
                    <a:pt x="4428" y="1"/>
                    <a:pt x="4425" y="1"/>
                    <a:pt x="4421" y="1"/>
                  </a:cubicBezTo>
                  <a:lnTo>
                    <a:pt x="2737" y="1"/>
                  </a:lnTo>
                  <a:cubicBezTo>
                    <a:pt x="2626" y="1"/>
                    <a:pt x="2529" y="71"/>
                    <a:pt x="2496" y="176"/>
                  </a:cubicBezTo>
                  <a:lnTo>
                    <a:pt x="1643" y="2907"/>
                  </a:lnTo>
                  <a:lnTo>
                    <a:pt x="1343" y="1796"/>
                  </a:lnTo>
                  <a:cubicBezTo>
                    <a:pt x="1314" y="1685"/>
                    <a:pt x="1215" y="1610"/>
                    <a:pt x="1101" y="1610"/>
                  </a:cubicBezTo>
                  <a:lnTo>
                    <a:pt x="251" y="1610"/>
                  </a:lnTo>
                  <a:cubicBezTo>
                    <a:pt x="112" y="1610"/>
                    <a:pt x="0" y="1722"/>
                    <a:pt x="0" y="1861"/>
                  </a:cubicBezTo>
                  <a:cubicBezTo>
                    <a:pt x="0" y="1998"/>
                    <a:pt x="112" y="2110"/>
                    <a:pt x="251" y="2112"/>
                  </a:cubicBezTo>
                  <a:lnTo>
                    <a:pt x="909" y="2112"/>
                  </a:lnTo>
                  <a:lnTo>
                    <a:pt x="1383" y="3869"/>
                  </a:lnTo>
                  <a:cubicBezTo>
                    <a:pt x="1412" y="3976"/>
                    <a:pt x="1508" y="4052"/>
                    <a:pt x="1620" y="4055"/>
                  </a:cubicBezTo>
                  <a:lnTo>
                    <a:pt x="1625" y="4055"/>
                  </a:lnTo>
                  <a:lnTo>
                    <a:pt x="1625" y="4053"/>
                  </a:lnTo>
                  <a:cubicBezTo>
                    <a:pt x="1735" y="4053"/>
                    <a:pt x="1831" y="3983"/>
                    <a:pt x="1865" y="3878"/>
                  </a:cubicBezTo>
                  <a:lnTo>
                    <a:pt x="2921" y="502"/>
                  </a:lnTo>
                  <a:lnTo>
                    <a:pt x="4421" y="502"/>
                  </a:lnTo>
                  <a:cubicBezTo>
                    <a:pt x="4425" y="502"/>
                    <a:pt x="4428" y="502"/>
                    <a:pt x="4431" y="502"/>
                  </a:cubicBezTo>
                  <a:cubicBezTo>
                    <a:pt x="4568" y="502"/>
                    <a:pt x="4680" y="390"/>
                    <a:pt x="4680" y="252"/>
                  </a:cubicBezTo>
                  <a:cubicBezTo>
                    <a:pt x="4680" y="113"/>
                    <a:pt x="4568" y="1"/>
                    <a:pt x="4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669113" y="4035075"/>
              <a:ext cx="49400" cy="80175"/>
            </a:xfrm>
            <a:custGeom>
              <a:avLst/>
              <a:gdLst/>
              <a:ahLst/>
              <a:cxnLst/>
              <a:rect l="l" t="t" r="r" b="b"/>
              <a:pathLst>
                <a:path w="1976" h="3207" extrusionOk="0">
                  <a:moveTo>
                    <a:pt x="938" y="1"/>
                  </a:moveTo>
                  <a:cubicBezTo>
                    <a:pt x="498" y="1"/>
                    <a:pt x="113" y="311"/>
                    <a:pt x="27" y="750"/>
                  </a:cubicBezTo>
                  <a:cubicBezTo>
                    <a:pt x="0" y="886"/>
                    <a:pt x="89" y="1017"/>
                    <a:pt x="224" y="1045"/>
                  </a:cubicBezTo>
                  <a:cubicBezTo>
                    <a:pt x="240" y="1048"/>
                    <a:pt x="256" y="1049"/>
                    <a:pt x="271" y="1049"/>
                  </a:cubicBezTo>
                  <a:cubicBezTo>
                    <a:pt x="390" y="1049"/>
                    <a:pt x="495" y="966"/>
                    <a:pt x="519" y="846"/>
                  </a:cubicBezTo>
                  <a:cubicBezTo>
                    <a:pt x="560" y="643"/>
                    <a:pt x="738" y="501"/>
                    <a:pt x="941" y="501"/>
                  </a:cubicBezTo>
                  <a:cubicBezTo>
                    <a:pt x="952" y="501"/>
                    <a:pt x="963" y="501"/>
                    <a:pt x="974" y="502"/>
                  </a:cubicBezTo>
                  <a:cubicBezTo>
                    <a:pt x="1189" y="520"/>
                    <a:pt x="1359" y="698"/>
                    <a:pt x="1367" y="914"/>
                  </a:cubicBezTo>
                  <a:lnTo>
                    <a:pt x="1358" y="987"/>
                  </a:lnTo>
                  <a:cubicBezTo>
                    <a:pt x="1323" y="1126"/>
                    <a:pt x="1242" y="1285"/>
                    <a:pt x="1117" y="1464"/>
                  </a:cubicBezTo>
                  <a:cubicBezTo>
                    <a:pt x="696" y="2066"/>
                    <a:pt x="446" y="2395"/>
                    <a:pt x="311" y="2572"/>
                  </a:cubicBezTo>
                  <a:cubicBezTo>
                    <a:pt x="146" y="2787"/>
                    <a:pt x="83" y="2867"/>
                    <a:pt x="128" y="3009"/>
                  </a:cubicBezTo>
                  <a:cubicBezTo>
                    <a:pt x="154" y="3093"/>
                    <a:pt x="217" y="3158"/>
                    <a:pt x="300" y="3183"/>
                  </a:cubicBezTo>
                  <a:cubicBezTo>
                    <a:pt x="333" y="3196"/>
                    <a:pt x="371" y="3206"/>
                    <a:pt x="878" y="3206"/>
                  </a:cubicBezTo>
                  <a:lnTo>
                    <a:pt x="878" y="3206"/>
                  </a:lnTo>
                  <a:cubicBezTo>
                    <a:pt x="1080" y="3206"/>
                    <a:pt x="1354" y="3205"/>
                    <a:pt x="1734" y="3199"/>
                  </a:cubicBezTo>
                  <a:cubicBezTo>
                    <a:pt x="1869" y="3196"/>
                    <a:pt x="1976" y="3082"/>
                    <a:pt x="1974" y="2946"/>
                  </a:cubicBezTo>
                  <a:cubicBezTo>
                    <a:pt x="1972" y="2811"/>
                    <a:pt x="1862" y="2700"/>
                    <a:pt x="1726" y="2699"/>
                  </a:cubicBezTo>
                  <a:cubicBezTo>
                    <a:pt x="1419" y="2702"/>
                    <a:pt x="1090" y="2704"/>
                    <a:pt x="839" y="2704"/>
                  </a:cubicBezTo>
                  <a:cubicBezTo>
                    <a:pt x="989" y="2505"/>
                    <a:pt x="1211" y="2205"/>
                    <a:pt x="1527" y="1751"/>
                  </a:cubicBezTo>
                  <a:cubicBezTo>
                    <a:pt x="1694" y="1515"/>
                    <a:pt x="1802" y="1292"/>
                    <a:pt x="1849" y="1090"/>
                  </a:cubicBezTo>
                  <a:cubicBezTo>
                    <a:pt x="1851" y="1081"/>
                    <a:pt x="1853" y="1074"/>
                    <a:pt x="1853" y="1064"/>
                  </a:cubicBezTo>
                  <a:lnTo>
                    <a:pt x="1865" y="961"/>
                  </a:lnTo>
                  <a:cubicBezTo>
                    <a:pt x="1867" y="951"/>
                    <a:pt x="1869" y="942"/>
                    <a:pt x="1869" y="931"/>
                  </a:cubicBezTo>
                  <a:cubicBezTo>
                    <a:pt x="1869" y="452"/>
                    <a:pt x="1506" y="50"/>
                    <a:pt x="1030" y="5"/>
                  </a:cubicBezTo>
                  <a:cubicBezTo>
                    <a:pt x="999" y="2"/>
                    <a:pt x="969" y="1"/>
                    <a:pt x="938" y="1"/>
                  </a:cubicBezTo>
                  <a:close/>
                  <a:moveTo>
                    <a:pt x="878" y="3206"/>
                  </a:moveTo>
                  <a:cubicBezTo>
                    <a:pt x="877" y="3206"/>
                    <a:pt x="877" y="3206"/>
                    <a:pt x="877" y="3206"/>
                  </a:cubicBezTo>
                  <a:lnTo>
                    <a:pt x="879" y="3206"/>
                  </a:lnTo>
                  <a:cubicBezTo>
                    <a:pt x="878" y="3206"/>
                    <a:pt x="878" y="3206"/>
                    <a:pt x="878" y="3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5746138" y="4099400"/>
              <a:ext cx="69325" cy="82000"/>
            </a:xfrm>
            <a:custGeom>
              <a:avLst/>
              <a:gdLst/>
              <a:ahLst/>
              <a:cxnLst/>
              <a:rect l="l" t="t" r="r" b="b"/>
              <a:pathLst>
                <a:path w="2773" h="3280" extrusionOk="0">
                  <a:moveTo>
                    <a:pt x="1386" y="845"/>
                  </a:moveTo>
                  <a:lnTo>
                    <a:pt x="1857" y="2094"/>
                  </a:lnTo>
                  <a:lnTo>
                    <a:pt x="910" y="2094"/>
                  </a:lnTo>
                  <a:lnTo>
                    <a:pt x="1386" y="845"/>
                  </a:lnTo>
                  <a:close/>
                  <a:moveTo>
                    <a:pt x="1381" y="1"/>
                  </a:moveTo>
                  <a:cubicBezTo>
                    <a:pt x="1256" y="1"/>
                    <a:pt x="1143" y="78"/>
                    <a:pt x="1096" y="196"/>
                  </a:cubicBezTo>
                  <a:cubicBezTo>
                    <a:pt x="1095" y="198"/>
                    <a:pt x="1095" y="200"/>
                    <a:pt x="1093" y="201"/>
                  </a:cubicBezTo>
                  <a:lnTo>
                    <a:pt x="52" y="2938"/>
                  </a:lnTo>
                  <a:cubicBezTo>
                    <a:pt x="1" y="3068"/>
                    <a:pt x="66" y="3213"/>
                    <a:pt x="196" y="3262"/>
                  </a:cubicBezTo>
                  <a:cubicBezTo>
                    <a:pt x="226" y="3273"/>
                    <a:pt x="256" y="3278"/>
                    <a:pt x="285" y="3278"/>
                  </a:cubicBezTo>
                  <a:cubicBezTo>
                    <a:pt x="387" y="3278"/>
                    <a:pt x="482" y="3217"/>
                    <a:pt x="520" y="3117"/>
                  </a:cubicBezTo>
                  <a:lnTo>
                    <a:pt x="719" y="2597"/>
                  </a:lnTo>
                  <a:lnTo>
                    <a:pt x="2045" y="2597"/>
                  </a:lnTo>
                  <a:lnTo>
                    <a:pt x="2242" y="3117"/>
                  </a:lnTo>
                  <a:cubicBezTo>
                    <a:pt x="2279" y="3215"/>
                    <a:pt x="2373" y="3280"/>
                    <a:pt x="2477" y="3280"/>
                  </a:cubicBezTo>
                  <a:cubicBezTo>
                    <a:pt x="2651" y="3278"/>
                    <a:pt x="2772" y="3104"/>
                    <a:pt x="2711" y="2940"/>
                  </a:cubicBezTo>
                  <a:lnTo>
                    <a:pt x="2712" y="2938"/>
                  </a:lnTo>
                  <a:lnTo>
                    <a:pt x="1678" y="201"/>
                  </a:lnTo>
                  <a:lnTo>
                    <a:pt x="1677" y="194"/>
                  </a:lnTo>
                  <a:cubicBezTo>
                    <a:pt x="1628" y="77"/>
                    <a:pt x="1514" y="1"/>
                    <a:pt x="1386" y="1"/>
                  </a:cubicBezTo>
                  <a:cubicBezTo>
                    <a:pt x="1384" y="1"/>
                    <a:pt x="1383" y="1"/>
                    <a:pt x="1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5777388" y="4200175"/>
              <a:ext cx="28525" cy="27275"/>
            </a:xfrm>
            <a:custGeom>
              <a:avLst/>
              <a:gdLst/>
              <a:ahLst/>
              <a:cxnLst/>
              <a:rect l="l" t="t" r="r" b="b"/>
              <a:pathLst>
                <a:path w="1141" h="1091" extrusionOk="0">
                  <a:moveTo>
                    <a:pt x="278" y="0"/>
                  </a:moveTo>
                  <a:cubicBezTo>
                    <a:pt x="214" y="0"/>
                    <a:pt x="150" y="24"/>
                    <a:pt x="101" y="73"/>
                  </a:cubicBezTo>
                  <a:cubicBezTo>
                    <a:pt x="5" y="169"/>
                    <a:pt x="4" y="324"/>
                    <a:pt x="96" y="424"/>
                  </a:cubicBezTo>
                  <a:lnTo>
                    <a:pt x="217" y="545"/>
                  </a:lnTo>
                  <a:lnTo>
                    <a:pt x="96" y="664"/>
                  </a:lnTo>
                  <a:cubicBezTo>
                    <a:pt x="0" y="764"/>
                    <a:pt x="2" y="921"/>
                    <a:pt x="99" y="1017"/>
                  </a:cubicBezTo>
                  <a:cubicBezTo>
                    <a:pt x="148" y="1066"/>
                    <a:pt x="212" y="1091"/>
                    <a:pt x="277" y="1091"/>
                  </a:cubicBezTo>
                  <a:cubicBezTo>
                    <a:pt x="340" y="1091"/>
                    <a:pt x="403" y="1067"/>
                    <a:pt x="452" y="1020"/>
                  </a:cubicBezTo>
                  <a:lnTo>
                    <a:pt x="571" y="899"/>
                  </a:lnTo>
                  <a:lnTo>
                    <a:pt x="692" y="1020"/>
                  </a:lnTo>
                  <a:cubicBezTo>
                    <a:pt x="741" y="1065"/>
                    <a:pt x="803" y="1088"/>
                    <a:pt x="865" y="1088"/>
                  </a:cubicBezTo>
                  <a:cubicBezTo>
                    <a:pt x="930" y="1088"/>
                    <a:pt x="994" y="1064"/>
                    <a:pt x="1043" y="1015"/>
                  </a:cubicBezTo>
                  <a:cubicBezTo>
                    <a:pt x="1139" y="919"/>
                    <a:pt x="1141" y="764"/>
                    <a:pt x="1048" y="664"/>
                  </a:cubicBezTo>
                  <a:lnTo>
                    <a:pt x="927" y="545"/>
                  </a:lnTo>
                  <a:lnTo>
                    <a:pt x="1048" y="424"/>
                  </a:lnTo>
                  <a:cubicBezTo>
                    <a:pt x="1141" y="324"/>
                    <a:pt x="1139" y="169"/>
                    <a:pt x="1043" y="73"/>
                  </a:cubicBezTo>
                  <a:cubicBezTo>
                    <a:pt x="994" y="24"/>
                    <a:pt x="931" y="0"/>
                    <a:pt x="866" y="0"/>
                  </a:cubicBezTo>
                  <a:cubicBezTo>
                    <a:pt x="804" y="0"/>
                    <a:pt x="741" y="23"/>
                    <a:pt x="692" y="69"/>
                  </a:cubicBezTo>
                  <a:lnTo>
                    <a:pt x="571" y="189"/>
                  </a:lnTo>
                  <a:lnTo>
                    <a:pt x="452" y="69"/>
                  </a:lnTo>
                  <a:cubicBezTo>
                    <a:pt x="403" y="23"/>
                    <a:pt x="340" y="0"/>
                    <a:pt x="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5571763" y="4071988"/>
              <a:ext cx="28725" cy="27475"/>
            </a:xfrm>
            <a:custGeom>
              <a:avLst/>
              <a:gdLst/>
              <a:ahLst/>
              <a:cxnLst/>
              <a:rect l="l" t="t" r="r" b="b"/>
              <a:pathLst>
                <a:path w="1149" h="1099" extrusionOk="0">
                  <a:moveTo>
                    <a:pt x="873" y="0"/>
                  </a:moveTo>
                  <a:cubicBezTo>
                    <a:pt x="808" y="0"/>
                    <a:pt x="744" y="25"/>
                    <a:pt x="695" y="75"/>
                  </a:cubicBezTo>
                  <a:lnTo>
                    <a:pt x="575" y="194"/>
                  </a:lnTo>
                  <a:lnTo>
                    <a:pt x="454" y="75"/>
                  </a:lnTo>
                  <a:cubicBezTo>
                    <a:pt x="405" y="29"/>
                    <a:pt x="343" y="5"/>
                    <a:pt x="280" y="5"/>
                  </a:cubicBezTo>
                  <a:cubicBezTo>
                    <a:pt x="216" y="5"/>
                    <a:pt x="152" y="30"/>
                    <a:pt x="103" y="78"/>
                  </a:cubicBezTo>
                  <a:cubicBezTo>
                    <a:pt x="8" y="176"/>
                    <a:pt x="6" y="330"/>
                    <a:pt x="98" y="429"/>
                  </a:cubicBezTo>
                  <a:lnTo>
                    <a:pt x="219" y="550"/>
                  </a:lnTo>
                  <a:lnTo>
                    <a:pt x="98" y="671"/>
                  </a:lnTo>
                  <a:cubicBezTo>
                    <a:pt x="0" y="769"/>
                    <a:pt x="0" y="928"/>
                    <a:pt x="98" y="1026"/>
                  </a:cubicBezTo>
                  <a:cubicBezTo>
                    <a:pt x="148" y="1074"/>
                    <a:pt x="212" y="1099"/>
                    <a:pt x="276" y="1099"/>
                  </a:cubicBezTo>
                  <a:cubicBezTo>
                    <a:pt x="340" y="1099"/>
                    <a:pt x="404" y="1074"/>
                    <a:pt x="454" y="1026"/>
                  </a:cubicBezTo>
                  <a:lnTo>
                    <a:pt x="575" y="905"/>
                  </a:lnTo>
                  <a:lnTo>
                    <a:pt x="695" y="1026"/>
                  </a:lnTo>
                  <a:cubicBezTo>
                    <a:pt x="744" y="1074"/>
                    <a:pt x="808" y="1099"/>
                    <a:pt x="873" y="1099"/>
                  </a:cubicBezTo>
                  <a:cubicBezTo>
                    <a:pt x="937" y="1099"/>
                    <a:pt x="1001" y="1074"/>
                    <a:pt x="1051" y="1026"/>
                  </a:cubicBezTo>
                  <a:cubicBezTo>
                    <a:pt x="1148" y="928"/>
                    <a:pt x="1148" y="769"/>
                    <a:pt x="1051" y="671"/>
                  </a:cubicBezTo>
                  <a:lnTo>
                    <a:pt x="930" y="550"/>
                  </a:lnTo>
                  <a:lnTo>
                    <a:pt x="1051" y="429"/>
                  </a:lnTo>
                  <a:cubicBezTo>
                    <a:pt x="1148" y="332"/>
                    <a:pt x="1148" y="172"/>
                    <a:pt x="1051" y="75"/>
                  </a:cubicBezTo>
                  <a:cubicBezTo>
                    <a:pt x="1001" y="25"/>
                    <a:pt x="937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5397188" y="4216288"/>
              <a:ext cx="28900" cy="27600"/>
            </a:xfrm>
            <a:custGeom>
              <a:avLst/>
              <a:gdLst/>
              <a:ahLst/>
              <a:cxnLst/>
              <a:rect l="l" t="t" r="r" b="b"/>
              <a:pathLst>
                <a:path w="1156" h="1104" extrusionOk="0">
                  <a:moveTo>
                    <a:pt x="278" y="1"/>
                  </a:moveTo>
                  <a:cubicBezTo>
                    <a:pt x="214" y="1"/>
                    <a:pt x="150" y="25"/>
                    <a:pt x="102" y="75"/>
                  </a:cubicBezTo>
                  <a:cubicBezTo>
                    <a:pt x="1" y="174"/>
                    <a:pt x="4" y="337"/>
                    <a:pt x="107" y="434"/>
                  </a:cubicBezTo>
                  <a:lnTo>
                    <a:pt x="227" y="555"/>
                  </a:lnTo>
                  <a:lnTo>
                    <a:pt x="107" y="676"/>
                  </a:lnTo>
                  <a:cubicBezTo>
                    <a:pt x="13" y="776"/>
                    <a:pt x="15" y="930"/>
                    <a:pt x="111" y="1025"/>
                  </a:cubicBezTo>
                  <a:cubicBezTo>
                    <a:pt x="161" y="1074"/>
                    <a:pt x="226" y="1099"/>
                    <a:pt x="290" y="1099"/>
                  </a:cubicBezTo>
                  <a:cubicBezTo>
                    <a:pt x="352" y="1099"/>
                    <a:pt x="413" y="1077"/>
                    <a:pt x="462" y="1031"/>
                  </a:cubicBezTo>
                  <a:lnTo>
                    <a:pt x="583" y="910"/>
                  </a:lnTo>
                  <a:lnTo>
                    <a:pt x="704" y="1031"/>
                  </a:lnTo>
                  <a:cubicBezTo>
                    <a:pt x="753" y="1080"/>
                    <a:pt x="817" y="1104"/>
                    <a:pt x="881" y="1104"/>
                  </a:cubicBezTo>
                  <a:cubicBezTo>
                    <a:pt x="945" y="1104"/>
                    <a:pt x="1009" y="1080"/>
                    <a:pt x="1058" y="1031"/>
                  </a:cubicBezTo>
                  <a:cubicBezTo>
                    <a:pt x="1156" y="933"/>
                    <a:pt x="1156" y="774"/>
                    <a:pt x="1058" y="676"/>
                  </a:cubicBezTo>
                  <a:lnTo>
                    <a:pt x="937" y="555"/>
                  </a:lnTo>
                  <a:lnTo>
                    <a:pt x="1058" y="434"/>
                  </a:lnTo>
                  <a:cubicBezTo>
                    <a:pt x="1156" y="337"/>
                    <a:pt x="1156" y="178"/>
                    <a:pt x="1058" y="80"/>
                  </a:cubicBezTo>
                  <a:cubicBezTo>
                    <a:pt x="1009" y="31"/>
                    <a:pt x="945" y="7"/>
                    <a:pt x="881" y="7"/>
                  </a:cubicBezTo>
                  <a:cubicBezTo>
                    <a:pt x="817" y="7"/>
                    <a:pt x="753" y="31"/>
                    <a:pt x="704" y="80"/>
                  </a:cubicBezTo>
                  <a:lnTo>
                    <a:pt x="583" y="201"/>
                  </a:lnTo>
                  <a:lnTo>
                    <a:pt x="462" y="80"/>
                  </a:lnTo>
                  <a:cubicBezTo>
                    <a:pt x="412" y="27"/>
                    <a:pt x="345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5460238" y="4027550"/>
              <a:ext cx="49325" cy="49700"/>
            </a:xfrm>
            <a:custGeom>
              <a:avLst/>
              <a:gdLst/>
              <a:ahLst/>
              <a:cxnLst/>
              <a:rect l="l" t="t" r="r" b="b"/>
              <a:pathLst>
                <a:path w="1973" h="1988" extrusionOk="0">
                  <a:moveTo>
                    <a:pt x="994" y="1"/>
                  </a:moveTo>
                  <a:cubicBezTo>
                    <a:pt x="852" y="1"/>
                    <a:pt x="738" y="118"/>
                    <a:pt x="743" y="259"/>
                  </a:cubicBezTo>
                  <a:lnTo>
                    <a:pt x="743" y="744"/>
                  </a:lnTo>
                  <a:lnTo>
                    <a:pt x="259" y="744"/>
                  </a:lnTo>
                  <a:cubicBezTo>
                    <a:pt x="256" y="744"/>
                    <a:pt x="252" y="743"/>
                    <a:pt x="249" y="743"/>
                  </a:cubicBezTo>
                  <a:cubicBezTo>
                    <a:pt x="112" y="743"/>
                    <a:pt x="0" y="855"/>
                    <a:pt x="0" y="993"/>
                  </a:cubicBezTo>
                  <a:cubicBezTo>
                    <a:pt x="0" y="1134"/>
                    <a:pt x="114" y="1244"/>
                    <a:pt x="252" y="1244"/>
                  </a:cubicBezTo>
                  <a:cubicBezTo>
                    <a:pt x="254" y="1244"/>
                    <a:pt x="257" y="1244"/>
                    <a:pt x="259" y="1244"/>
                  </a:cubicBezTo>
                  <a:lnTo>
                    <a:pt x="743" y="1244"/>
                  </a:lnTo>
                  <a:lnTo>
                    <a:pt x="743" y="1729"/>
                  </a:lnTo>
                  <a:cubicBezTo>
                    <a:pt x="738" y="1870"/>
                    <a:pt x="852" y="1987"/>
                    <a:pt x="994" y="1987"/>
                  </a:cubicBezTo>
                  <a:cubicBezTo>
                    <a:pt x="1135" y="1987"/>
                    <a:pt x="1249" y="1870"/>
                    <a:pt x="1244" y="1729"/>
                  </a:cubicBezTo>
                  <a:lnTo>
                    <a:pt x="1244" y="1244"/>
                  </a:lnTo>
                  <a:lnTo>
                    <a:pt x="1728" y="1244"/>
                  </a:lnTo>
                  <a:cubicBezTo>
                    <a:pt x="1864" y="1241"/>
                    <a:pt x="1972" y="1129"/>
                    <a:pt x="1972" y="993"/>
                  </a:cubicBezTo>
                  <a:cubicBezTo>
                    <a:pt x="1972" y="858"/>
                    <a:pt x="1864" y="747"/>
                    <a:pt x="1728" y="744"/>
                  </a:cubicBezTo>
                  <a:lnTo>
                    <a:pt x="1244" y="744"/>
                  </a:lnTo>
                  <a:lnTo>
                    <a:pt x="1244" y="259"/>
                  </a:lnTo>
                  <a:cubicBezTo>
                    <a:pt x="1249" y="118"/>
                    <a:pt x="1135" y="1"/>
                    <a:pt x="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5733913" y="3999300"/>
              <a:ext cx="74175" cy="71375"/>
            </a:xfrm>
            <a:custGeom>
              <a:avLst/>
              <a:gdLst/>
              <a:ahLst/>
              <a:cxnLst/>
              <a:rect l="l" t="t" r="r" b="b"/>
              <a:pathLst>
                <a:path w="2967" h="2855" extrusionOk="0">
                  <a:moveTo>
                    <a:pt x="1540" y="1"/>
                  </a:moveTo>
                  <a:cubicBezTo>
                    <a:pt x="962" y="1"/>
                    <a:pt x="443" y="348"/>
                    <a:pt x="221" y="881"/>
                  </a:cubicBezTo>
                  <a:cubicBezTo>
                    <a:pt x="0" y="1415"/>
                    <a:pt x="123" y="2029"/>
                    <a:pt x="530" y="2436"/>
                  </a:cubicBezTo>
                  <a:cubicBezTo>
                    <a:pt x="803" y="2709"/>
                    <a:pt x="1168" y="2854"/>
                    <a:pt x="1539" y="2854"/>
                  </a:cubicBezTo>
                  <a:cubicBezTo>
                    <a:pt x="1724" y="2854"/>
                    <a:pt x="1909" y="2819"/>
                    <a:pt x="2086" y="2745"/>
                  </a:cubicBezTo>
                  <a:cubicBezTo>
                    <a:pt x="2619" y="2524"/>
                    <a:pt x="2966" y="2004"/>
                    <a:pt x="2966" y="1427"/>
                  </a:cubicBezTo>
                  <a:cubicBezTo>
                    <a:pt x="2966" y="639"/>
                    <a:pt x="2327" y="1"/>
                    <a:pt x="1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5727163" y="3993050"/>
              <a:ext cx="87200" cy="83875"/>
            </a:xfrm>
            <a:custGeom>
              <a:avLst/>
              <a:gdLst/>
              <a:ahLst/>
              <a:cxnLst/>
              <a:rect l="l" t="t" r="r" b="b"/>
              <a:pathLst>
                <a:path w="3488" h="3355" extrusionOk="0">
                  <a:moveTo>
                    <a:pt x="1810" y="502"/>
                  </a:moveTo>
                  <a:cubicBezTo>
                    <a:pt x="2457" y="502"/>
                    <a:pt x="2983" y="1028"/>
                    <a:pt x="2985" y="1677"/>
                  </a:cubicBezTo>
                  <a:cubicBezTo>
                    <a:pt x="2985" y="2153"/>
                    <a:pt x="2698" y="2581"/>
                    <a:pt x="2258" y="2762"/>
                  </a:cubicBezTo>
                  <a:cubicBezTo>
                    <a:pt x="2113" y="2822"/>
                    <a:pt x="1960" y="2852"/>
                    <a:pt x="1809" y="2852"/>
                  </a:cubicBezTo>
                  <a:cubicBezTo>
                    <a:pt x="1504" y="2852"/>
                    <a:pt x="1204" y="2732"/>
                    <a:pt x="979" y="2507"/>
                  </a:cubicBezTo>
                  <a:cubicBezTo>
                    <a:pt x="642" y="2172"/>
                    <a:pt x="541" y="1666"/>
                    <a:pt x="724" y="1227"/>
                  </a:cubicBezTo>
                  <a:cubicBezTo>
                    <a:pt x="906" y="788"/>
                    <a:pt x="1335" y="502"/>
                    <a:pt x="1810" y="502"/>
                  </a:cubicBezTo>
                  <a:close/>
                  <a:moveTo>
                    <a:pt x="1810" y="0"/>
                  </a:moveTo>
                  <a:cubicBezTo>
                    <a:pt x="1374" y="0"/>
                    <a:pt x="944" y="171"/>
                    <a:pt x="623" y="491"/>
                  </a:cubicBezTo>
                  <a:cubicBezTo>
                    <a:pt x="144" y="970"/>
                    <a:pt x="1" y="1692"/>
                    <a:pt x="259" y="2319"/>
                  </a:cubicBezTo>
                  <a:cubicBezTo>
                    <a:pt x="520" y="2946"/>
                    <a:pt x="1131" y="3355"/>
                    <a:pt x="1810" y="3355"/>
                  </a:cubicBezTo>
                  <a:cubicBezTo>
                    <a:pt x="2736" y="3355"/>
                    <a:pt x="3486" y="2603"/>
                    <a:pt x="3488" y="1677"/>
                  </a:cubicBezTo>
                  <a:cubicBezTo>
                    <a:pt x="3488" y="999"/>
                    <a:pt x="3077" y="387"/>
                    <a:pt x="2452" y="128"/>
                  </a:cubicBezTo>
                  <a:cubicBezTo>
                    <a:pt x="2244" y="42"/>
                    <a:pt x="2026" y="0"/>
                    <a:pt x="1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5766113" y="4011038"/>
              <a:ext cx="21950" cy="30525"/>
            </a:xfrm>
            <a:custGeom>
              <a:avLst/>
              <a:gdLst/>
              <a:ahLst/>
              <a:cxnLst/>
              <a:rect l="l" t="t" r="r" b="b"/>
              <a:pathLst>
                <a:path w="878" h="1221" extrusionOk="0">
                  <a:moveTo>
                    <a:pt x="252" y="0"/>
                  </a:moveTo>
                  <a:cubicBezTo>
                    <a:pt x="113" y="0"/>
                    <a:pt x="1" y="112"/>
                    <a:pt x="1" y="252"/>
                  </a:cubicBezTo>
                  <a:lnTo>
                    <a:pt x="1" y="969"/>
                  </a:lnTo>
                  <a:cubicBezTo>
                    <a:pt x="1" y="1108"/>
                    <a:pt x="113" y="1220"/>
                    <a:pt x="252" y="1220"/>
                  </a:cubicBezTo>
                  <a:lnTo>
                    <a:pt x="626" y="1220"/>
                  </a:lnTo>
                  <a:cubicBezTo>
                    <a:pt x="766" y="1220"/>
                    <a:pt x="878" y="1108"/>
                    <a:pt x="878" y="969"/>
                  </a:cubicBezTo>
                  <a:cubicBezTo>
                    <a:pt x="878" y="830"/>
                    <a:pt x="766" y="718"/>
                    <a:pt x="626" y="718"/>
                  </a:cubicBezTo>
                  <a:lnTo>
                    <a:pt x="502" y="718"/>
                  </a:lnTo>
                  <a:lnTo>
                    <a:pt x="502" y="252"/>
                  </a:ln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5408938" y="3996450"/>
              <a:ext cx="41600" cy="81425"/>
            </a:xfrm>
            <a:custGeom>
              <a:avLst/>
              <a:gdLst/>
              <a:ahLst/>
              <a:cxnLst/>
              <a:rect l="l" t="t" r="r" b="b"/>
              <a:pathLst>
                <a:path w="1664" h="3257" extrusionOk="0">
                  <a:moveTo>
                    <a:pt x="964" y="1"/>
                  </a:moveTo>
                  <a:cubicBezTo>
                    <a:pt x="874" y="1"/>
                    <a:pt x="788" y="49"/>
                    <a:pt x="744" y="133"/>
                  </a:cubicBezTo>
                  <a:lnTo>
                    <a:pt x="80" y="1514"/>
                  </a:lnTo>
                  <a:cubicBezTo>
                    <a:pt x="1" y="1680"/>
                    <a:pt x="122" y="1874"/>
                    <a:pt x="306" y="1874"/>
                  </a:cubicBezTo>
                  <a:lnTo>
                    <a:pt x="959" y="1874"/>
                  </a:lnTo>
                  <a:lnTo>
                    <a:pt x="469" y="2897"/>
                  </a:lnTo>
                  <a:cubicBezTo>
                    <a:pt x="387" y="3063"/>
                    <a:pt x="509" y="3255"/>
                    <a:pt x="695" y="3257"/>
                  </a:cubicBezTo>
                  <a:lnTo>
                    <a:pt x="693" y="3255"/>
                  </a:lnTo>
                  <a:cubicBezTo>
                    <a:pt x="791" y="3255"/>
                    <a:pt x="877" y="3199"/>
                    <a:pt x="919" y="3112"/>
                  </a:cubicBezTo>
                  <a:lnTo>
                    <a:pt x="1584" y="1731"/>
                  </a:lnTo>
                  <a:cubicBezTo>
                    <a:pt x="1664" y="1565"/>
                    <a:pt x="1543" y="1371"/>
                    <a:pt x="1358" y="1371"/>
                  </a:cubicBezTo>
                  <a:lnTo>
                    <a:pt x="706" y="1371"/>
                  </a:lnTo>
                  <a:lnTo>
                    <a:pt x="1195" y="350"/>
                  </a:lnTo>
                  <a:cubicBezTo>
                    <a:pt x="1248" y="227"/>
                    <a:pt x="1195" y="84"/>
                    <a:pt x="1074" y="26"/>
                  </a:cubicBezTo>
                  <a:cubicBezTo>
                    <a:pt x="1039" y="9"/>
                    <a:pt x="1001" y="1"/>
                    <a:pt x="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5521913" y="4004250"/>
              <a:ext cx="52175" cy="74250"/>
            </a:xfrm>
            <a:custGeom>
              <a:avLst/>
              <a:gdLst/>
              <a:ahLst/>
              <a:cxnLst/>
              <a:rect l="l" t="t" r="r" b="b"/>
              <a:pathLst>
                <a:path w="2087" h="2970" extrusionOk="0">
                  <a:moveTo>
                    <a:pt x="968" y="501"/>
                  </a:moveTo>
                  <a:cubicBezTo>
                    <a:pt x="1143" y="501"/>
                    <a:pt x="1286" y="644"/>
                    <a:pt x="1286" y="819"/>
                  </a:cubicBezTo>
                  <a:cubicBezTo>
                    <a:pt x="1286" y="994"/>
                    <a:pt x="1143" y="1135"/>
                    <a:pt x="968" y="1135"/>
                  </a:cubicBezTo>
                  <a:lnTo>
                    <a:pt x="503" y="1135"/>
                  </a:lnTo>
                  <a:lnTo>
                    <a:pt x="503" y="501"/>
                  </a:lnTo>
                  <a:close/>
                  <a:moveTo>
                    <a:pt x="1092" y="1640"/>
                  </a:moveTo>
                  <a:cubicBezTo>
                    <a:pt x="1318" y="1645"/>
                    <a:pt x="1497" y="1828"/>
                    <a:pt x="1497" y="2053"/>
                  </a:cubicBezTo>
                  <a:cubicBezTo>
                    <a:pt x="1497" y="2278"/>
                    <a:pt x="1318" y="2462"/>
                    <a:pt x="1092" y="2467"/>
                  </a:cubicBezTo>
                  <a:lnTo>
                    <a:pt x="1094" y="2466"/>
                  </a:lnTo>
                  <a:cubicBezTo>
                    <a:pt x="986" y="2466"/>
                    <a:pt x="711" y="2466"/>
                    <a:pt x="503" y="2467"/>
                  </a:cubicBezTo>
                  <a:lnTo>
                    <a:pt x="503" y="1640"/>
                  </a:lnTo>
                  <a:close/>
                  <a:moveTo>
                    <a:pt x="970" y="0"/>
                  </a:moveTo>
                  <a:cubicBezTo>
                    <a:pt x="969" y="0"/>
                    <a:pt x="968" y="0"/>
                    <a:pt x="968" y="0"/>
                  </a:cubicBezTo>
                  <a:lnTo>
                    <a:pt x="252" y="0"/>
                  </a:lnTo>
                  <a:cubicBezTo>
                    <a:pt x="113" y="0"/>
                    <a:pt x="1" y="112"/>
                    <a:pt x="1" y="251"/>
                  </a:cubicBezTo>
                  <a:lnTo>
                    <a:pt x="1" y="2719"/>
                  </a:lnTo>
                  <a:cubicBezTo>
                    <a:pt x="1" y="2858"/>
                    <a:pt x="113" y="2970"/>
                    <a:pt x="252" y="2970"/>
                  </a:cubicBezTo>
                  <a:cubicBezTo>
                    <a:pt x="252" y="2970"/>
                    <a:pt x="912" y="2966"/>
                    <a:pt x="1094" y="2966"/>
                  </a:cubicBezTo>
                  <a:cubicBezTo>
                    <a:pt x="1492" y="2966"/>
                    <a:pt x="1844" y="2710"/>
                    <a:pt x="1966" y="2332"/>
                  </a:cubicBezTo>
                  <a:cubicBezTo>
                    <a:pt x="2087" y="1952"/>
                    <a:pt x="1949" y="1538"/>
                    <a:pt x="1626" y="1307"/>
                  </a:cubicBezTo>
                  <a:cubicBezTo>
                    <a:pt x="2028" y="767"/>
                    <a:pt x="1643" y="0"/>
                    <a:pt x="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5442888" y="4121775"/>
              <a:ext cx="324250" cy="261950"/>
            </a:xfrm>
            <a:custGeom>
              <a:avLst/>
              <a:gdLst/>
              <a:ahLst/>
              <a:cxnLst/>
              <a:rect l="l" t="t" r="r" b="b"/>
              <a:pathLst>
                <a:path w="12970" h="10478" extrusionOk="0">
                  <a:moveTo>
                    <a:pt x="6486" y="1"/>
                  </a:moveTo>
                  <a:cubicBezTo>
                    <a:pt x="2903" y="1"/>
                    <a:pt x="0" y="2943"/>
                    <a:pt x="0" y="6573"/>
                  </a:cubicBezTo>
                  <a:cubicBezTo>
                    <a:pt x="0" y="10203"/>
                    <a:pt x="2903" y="10477"/>
                    <a:pt x="6486" y="10477"/>
                  </a:cubicBezTo>
                  <a:cubicBezTo>
                    <a:pt x="10067" y="10477"/>
                    <a:pt x="12970" y="10203"/>
                    <a:pt x="12970" y="6573"/>
                  </a:cubicBezTo>
                  <a:cubicBezTo>
                    <a:pt x="12970" y="2943"/>
                    <a:pt x="10067" y="1"/>
                    <a:pt x="6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5442888" y="4121775"/>
              <a:ext cx="162150" cy="261950"/>
            </a:xfrm>
            <a:custGeom>
              <a:avLst/>
              <a:gdLst/>
              <a:ahLst/>
              <a:cxnLst/>
              <a:rect l="l" t="t" r="r" b="b"/>
              <a:pathLst>
                <a:path w="6486" h="10478" extrusionOk="0">
                  <a:moveTo>
                    <a:pt x="6486" y="1"/>
                  </a:moveTo>
                  <a:cubicBezTo>
                    <a:pt x="2903" y="1"/>
                    <a:pt x="0" y="2943"/>
                    <a:pt x="0" y="6573"/>
                  </a:cubicBezTo>
                  <a:cubicBezTo>
                    <a:pt x="0" y="10173"/>
                    <a:pt x="2857" y="10472"/>
                    <a:pt x="6398" y="10477"/>
                  </a:cubicBezTo>
                  <a:lnTo>
                    <a:pt x="6398" y="10477"/>
                  </a:lnTo>
                  <a:cubicBezTo>
                    <a:pt x="4616" y="10468"/>
                    <a:pt x="3185" y="10146"/>
                    <a:pt x="3185" y="6573"/>
                  </a:cubicBezTo>
                  <a:cubicBezTo>
                    <a:pt x="3185" y="2943"/>
                    <a:pt x="4662" y="1"/>
                    <a:pt x="6486" y="1"/>
                  </a:cubicBezTo>
                  <a:close/>
                  <a:moveTo>
                    <a:pt x="6398" y="10477"/>
                  </a:moveTo>
                  <a:cubicBezTo>
                    <a:pt x="6399" y="10477"/>
                    <a:pt x="6399" y="10477"/>
                    <a:pt x="6399" y="10477"/>
                  </a:cubicBezTo>
                  <a:lnTo>
                    <a:pt x="6401" y="10477"/>
                  </a:lnTo>
                  <a:cubicBezTo>
                    <a:pt x="6400" y="10477"/>
                    <a:pt x="6399" y="10477"/>
                    <a:pt x="6398" y="10477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5487713" y="4165325"/>
              <a:ext cx="235375" cy="243975"/>
            </a:xfrm>
            <a:custGeom>
              <a:avLst/>
              <a:gdLst/>
              <a:ahLst/>
              <a:cxnLst/>
              <a:rect l="l" t="t" r="r" b="b"/>
              <a:pathLst>
                <a:path w="9415" h="9759" extrusionOk="0">
                  <a:moveTo>
                    <a:pt x="4702" y="1"/>
                  </a:moveTo>
                  <a:cubicBezTo>
                    <a:pt x="4453" y="1"/>
                    <a:pt x="4203" y="15"/>
                    <a:pt x="3955" y="44"/>
                  </a:cubicBezTo>
                  <a:cubicBezTo>
                    <a:pt x="3424" y="104"/>
                    <a:pt x="2903" y="236"/>
                    <a:pt x="2408" y="437"/>
                  </a:cubicBezTo>
                  <a:cubicBezTo>
                    <a:pt x="2374" y="451"/>
                    <a:pt x="2338" y="466"/>
                    <a:pt x="2303" y="480"/>
                  </a:cubicBezTo>
                  <a:cubicBezTo>
                    <a:pt x="1141" y="988"/>
                    <a:pt x="309" y="2353"/>
                    <a:pt x="96" y="3363"/>
                  </a:cubicBezTo>
                  <a:cubicBezTo>
                    <a:pt x="74" y="3669"/>
                    <a:pt x="56" y="3976"/>
                    <a:pt x="44" y="4283"/>
                  </a:cubicBezTo>
                  <a:cubicBezTo>
                    <a:pt x="0" y="5267"/>
                    <a:pt x="6" y="6252"/>
                    <a:pt x="56" y="7235"/>
                  </a:cubicBezTo>
                  <a:cubicBezTo>
                    <a:pt x="123" y="8575"/>
                    <a:pt x="1199" y="9645"/>
                    <a:pt x="2538" y="9706"/>
                  </a:cubicBezTo>
                  <a:cubicBezTo>
                    <a:pt x="2829" y="9721"/>
                    <a:pt x="3122" y="9731"/>
                    <a:pt x="3413" y="9740"/>
                  </a:cubicBezTo>
                  <a:lnTo>
                    <a:pt x="3415" y="9740"/>
                  </a:lnTo>
                  <a:cubicBezTo>
                    <a:pt x="3843" y="9753"/>
                    <a:pt x="4272" y="9759"/>
                    <a:pt x="4700" y="9759"/>
                  </a:cubicBezTo>
                  <a:cubicBezTo>
                    <a:pt x="5422" y="9759"/>
                    <a:pt x="6144" y="9741"/>
                    <a:pt x="6866" y="9706"/>
                  </a:cubicBezTo>
                  <a:cubicBezTo>
                    <a:pt x="8207" y="9645"/>
                    <a:pt x="9281" y="8575"/>
                    <a:pt x="9349" y="7235"/>
                  </a:cubicBezTo>
                  <a:cubicBezTo>
                    <a:pt x="9414" y="5944"/>
                    <a:pt x="9402" y="4652"/>
                    <a:pt x="9309" y="3365"/>
                  </a:cubicBezTo>
                  <a:cubicBezTo>
                    <a:pt x="9053" y="2138"/>
                    <a:pt x="7880" y="625"/>
                    <a:pt x="6311" y="207"/>
                  </a:cubicBezTo>
                  <a:cubicBezTo>
                    <a:pt x="5784" y="70"/>
                    <a:pt x="5243" y="1"/>
                    <a:pt x="4702" y="1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5487438" y="4188750"/>
              <a:ext cx="85650" cy="220100"/>
            </a:xfrm>
            <a:custGeom>
              <a:avLst/>
              <a:gdLst/>
              <a:ahLst/>
              <a:cxnLst/>
              <a:rect l="l" t="t" r="r" b="b"/>
              <a:pathLst>
                <a:path w="3426" h="8804" extrusionOk="0">
                  <a:moveTo>
                    <a:pt x="2419" y="0"/>
                  </a:moveTo>
                  <a:cubicBezTo>
                    <a:pt x="2385" y="17"/>
                    <a:pt x="2349" y="31"/>
                    <a:pt x="2314" y="46"/>
                  </a:cubicBezTo>
                  <a:cubicBezTo>
                    <a:pt x="1152" y="552"/>
                    <a:pt x="320" y="1416"/>
                    <a:pt x="107" y="2426"/>
                  </a:cubicBezTo>
                  <a:cubicBezTo>
                    <a:pt x="13" y="3715"/>
                    <a:pt x="0" y="5007"/>
                    <a:pt x="67" y="6298"/>
                  </a:cubicBezTo>
                  <a:cubicBezTo>
                    <a:pt x="134" y="7638"/>
                    <a:pt x="1210" y="8708"/>
                    <a:pt x="2549" y="8769"/>
                  </a:cubicBezTo>
                  <a:cubicBezTo>
                    <a:pt x="2840" y="8784"/>
                    <a:pt x="3133" y="8794"/>
                    <a:pt x="3424" y="8803"/>
                  </a:cubicBezTo>
                  <a:lnTo>
                    <a:pt x="3426" y="8803"/>
                  </a:lnTo>
                  <a:lnTo>
                    <a:pt x="3426" y="8802"/>
                  </a:lnTo>
                  <a:cubicBezTo>
                    <a:pt x="2840" y="8574"/>
                    <a:pt x="2392" y="7576"/>
                    <a:pt x="2361" y="6352"/>
                  </a:cubicBezTo>
                  <a:cubicBezTo>
                    <a:pt x="2320" y="4760"/>
                    <a:pt x="2339" y="1944"/>
                    <a:pt x="2419" y="0"/>
                  </a:cubicBezTo>
                  <a:close/>
                </a:path>
              </a:pathLst>
            </a:custGeom>
            <a:solidFill>
              <a:srgbClr val="F1B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5488788" y="4177825"/>
              <a:ext cx="156700" cy="98900"/>
            </a:xfrm>
            <a:custGeom>
              <a:avLst/>
              <a:gdLst/>
              <a:ahLst/>
              <a:cxnLst/>
              <a:rect l="l" t="t" r="r" b="b"/>
              <a:pathLst>
                <a:path w="6268" h="3956" extrusionOk="0">
                  <a:moveTo>
                    <a:pt x="4657" y="1"/>
                  </a:moveTo>
                  <a:cubicBezTo>
                    <a:pt x="4408" y="1"/>
                    <a:pt x="4159" y="16"/>
                    <a:pt x="3911" y="45"/>
                  </a:cubicBezTo>
                  <a:cubicBezTo>
                    <a:pt x="3379" y="105"/>
                    <a:pt x="2858" y="237"/>
                    <a:pt x="2363" y="437"/>
                  </a:cubicBezTo>
                  <a:cubicBezTo>
                    <a:pt x="2329" y="454"/>
                    <a:pt x="2295" y="468"/>
                    <a:pt x="2260" y="483"/>
                  </a:cubicBezTo>
                  <a:cubicBezTo>
                    <a:pt x="1098" y="989"/>
                    <a:pt x="265" y="1853"/>
                    <a:pt x="53" y="2861"/>
                  </a:cubicBezTo>
                  <a:cubicBezTo>
                    <a:pt x="30" y="3169"/>
                    <a:pt x="13" y="3476"/>
                    <a:pt x="1" y="3782"/>
                  </a:cubicBezTo>
                  <a:cubicBezTo>
                    <a:pt x="194" y="3903"/>
                    <a:pt x="389" y="3956"/>
                    <a:pt x="581" y="3956"/>
                  </a:cubicBezTo>
                  <a:cubicBezTo>
                    <a:pt x="966" y="3956"/>
                    <a:pt x="1341" y="3747"/>
                    <a:pt x="1673" y="3469"/>
                  </a:cubicBezTo>
                  <a:cubicBezTo>
                    <a:pt x="2325" y="2919"/>
                    <a:pt x="2801" y="2093"/>
                    <a:pt x="2822" y="2055"/>
                  </a:cubicBezTo>
                  <a:lnTo>
                    <a:pt x="2822" y="2055"/>
                  </a:lnTo>
                  <a:cubicBezTo>
                    <a:pt x="2670" y="2393"/>
                    <a:pt x="2636" y="2708"/>
                    <a:pt x="2905" y="2860"/>
                  </a:cubicBezTo>
                  <a:cubicBezTo>
                    <a:pt x="2981" y="2902"/>
                    <a:pt x="3069" y="2922"/>
                    <a:pt x="3165" y="2922"/>
                  </a:cubicBezTo>
                  <a:cubicBezTo>
                    <a:pt x="4012" y="2922"/>
                    <a:pt x="5575" y="1397"/>
                    <a:pt x="6268" y="208"/>
                  </a:cubicBezTo>
                  <a:cubicBezTo>
                    <a:pt x="5740" y="70"/>
                    <a:pt x="5199" y="1"/>
                    <a:pt x="4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5481188" y="4177850"/>
              <a:ext cx="124075" cy="98900"/>
            </a:xfrm>
            <a:custGeom>
              <a:avLst/>
              <a:gdLst/>
              <a:ahLst/>
              <a:cxnLst/>
              <a:rect l="l" t="t" r="r" b="b"/>
              <a:pathLst>
                <a:path w="4963" h="3956" extrusionOk="0">
                  <a:moveTo>
                    <a:pt x="4963" y="1"/>
                  </a:moveTo>
                  <a:cubicBezTo>
                    <a:pt x="4713" y="1"/>
                    <a:pt x="4464" y="15"/>
                    <a:pt x="4215" y="44"/>
                  </a:cubicBezTo>
                  <a:cubicBezTo>
                    <a:pt x="3685" y="104"/>
                    <a:pt x="3164" y="236"/>
                    <a:pt x="2669" y="436"/>
                  </a:cubicBezTo>
                  <a:cubicBezTo>
                    <a:pt x="2633" y="453"/>
                    <a:pt x="2599" y="467"/>
                    <a:pt x="2564" y="482"/>
                  </a:cubicBezTo>
                  <a:cubicBezTo>
                    <a:pt x="1402" y="988"/>
                    <a:pt x="569" y="1852"/>
                    <a:pt x="357" y="2862"/>
                  </a:cubicBezTo>
                  <a:cubicBezTo>
                    <a:pt x="334" y="3168"/>
                    <a:pt x="317" y="3475"/>
                    <a:pt x="305" y="3782"/>
                  </a:cubicBezTo>
                  <a:cubicBezTo>
                    <a:pt x="497" y="3903"/>
                    <a:pt x="692" y="3955"/>
                    <a:pt x="884" y="3955"/>
                  </a:cubicBezTo>
                  <a:cubicBezTo>
                    <a:pt x="1269" y="3955"/>
                    <a:pt x="1645" y="3746"/>
                    <a:pt x="1977" y="3468"/>
                  </a:cubicBezTo>
                  <a:lnTo>
                    <a:pt x="1975" y="3468"/>
                  </a:lnTo>
                  <a:cubicBezTo>
                    <a:pt x="1" y="3468"/>
                    <a:pt x="3343" y="565"/>
                    <a:pt x="4963" y="1"/>
                  </a:cubicBez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5574288" y="4327938"/>
              <a:ext cx="61900" cy="27650"/>
            </a:xfrm>
            <a:custGeom>
              <a:avLst/>
              <a:gdLst/>
              <a:ahLst/>
              <a:cxnLst/>
              <a:rect l="l" t="t" r="r" b="b"/>
              <a:pathLst>
                <a:path w="2476" h="1106" extrusionOk="0">
                  <a:moveTo>
                    <a:pt x="285" y="0"/>
                  </a:moveTo>
                  <a:cubicBezTo>
                    <a:pt x="249" y="0"/>
                    <a:pt x="213" y="8"/>
                    <a:pt x="178" y="25"/>
                  </a:cubicBezTo>
                  <a:cubicBezTo>
                    <a:pt x="53" y="84"/>
                    <a:pt x="1" y="234"/>
                    <a:pt x="60" y="359"/>
                  </a:cubicBezTo>
                  <a:cubicBezTo>
                    <a:pt x="277" y="813"/>
                    <a:pt x="735" y="1104"/>
                    <a:pt x="1239" y="1105"/>
                  </a:cubicBezTo>
                  <a:cubicBezTo>
                    <a:pt x="1743" y="1104"/>
                    <a:pt x="2202" y="814"/>
                    <a:pt x="2419" y="359"/>
                  </a:cubicBezTo>
                  <a:cubicBezTo>
                    <a:pt x="2475" y="234"/>
                    <a:pt x="2423" y="86"/>
                    <a:pt x="2298" y="28"/>
                  </a:cubicBezTo>
                  <a:cubicBezTo>
                    <a:pt x="2263" y="11"/>
                    <a:pt x="2226" y="3"/>
                    <a:pt x="2190" y="3"/>
                  </a:cubicBezTo>
                  <a:cubicBezTo>
                    <a:pt x="2097" y="3"/>
                    <a:pt x="2008" y="55"/>
                    <a:pt x="1966" y="144"/>
                  </a:cubicBezTo>
                  <a:cubicBezTo>
                    <a:pt x="1832" y="424"/>
                    <a:pt x="1550" y="603"/>
                    <a:pt x="1239" y="603"/>
                  </a:cubicBezTo>
                  <a:cubicBezTo>
                    <a:pt x="928" y="603"/>
                    <a:pt x="646" y="424"/>
                    <a:pt x="512" y="144"/>
                  </a:cubicBezTo>
                  <a:cubicBezTo>
                    <a:pt x="469" y="54"/>
                    <a:pt x="380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5540488" y="4275325"/>
              <a:ext cx="21125" cy="31475"/>
            </a:xfrm>
            <a:custGeom>
              <a:avLst/>
              <a:gdLst/>
              <a:ahLst/>
              <a:cxnLst/>
              <a:rect l="l" t="t" r="r" b="b"/>
              <a:pathLst>
                <a:path w="845" h="1259" extrusionOk="0">
                  <a:moveTo>
                    <a:pt x="424" y="1"/>
                  </a:moveTo>
                  <a:cubicBezTo>
                    <a:pt x="190" y="1"/>
                    <a:pt x="1" y="283"/>
                    <a:pt x="1" y="630"/>
                  </a:cubicBezTo>
                  <a:cubicBezTo>
                    <a:pt x="1" y="977"/>
                    <a:pt x="190" y="1259"/>
                    <a:pt x="424" y="1259"/>
                  </a:cubicBezTo>
                  <a:cubicBezTo>
                    <a:pt x="657" y="1259"/>
                    <a:pt x="845" y="977"/>
                    <a:pt x="845" y="630"/>
                  </a:cubicBezTo>
                  <a:cubicBezTo>
                    <a:pt x="845" y="283"/>
                    <a:pt x="657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5648913" y="4275325"/>
              <a:ext cx="21150" cy="31475"/>
            </a:xfrm>
            <a:custGeom>
              <a:avLst/>
              <a:gdLst/>
              <a:ahLst/>
              <a:cxnLst/>
              <a:rect l="l" t="t" r="r" b="b"/>
              <a:pathLst>
                <a:path w="846" h="1259" extrusionOk="0">
                  <a:moveTo>
                    <a:pt x="423" y="1"/>
                  </a:moveTo>
                  <a:cubicBezTo>
                    <a:pt x="190" y="1"/>
                    <a:pt x="0" y="283"/>
                    <a:pt x="0" y="630"/>
                  </a:cubicBezTo>
                  <a:cubicBezTo>
                    <a:pt x="0" y="977"/>
                    <a:pt x="190" y="1259"/>
                    <a:pt x="423" y="1259"/>
                  </a:cubicBezTo>
                  <a:cubicBezTo>
                    <a:pt x="656" y="1259"/>
                    <a:pt x="846" y="977"/>
                    <a:pt x="846" y="630"/>
                  </a:cubicBezTo>
                  <a:cubicBezTo>
                    <a:pt x="846" y="283"/>
                    <a:pt x="656" y="1"/>
                    <a:pt x="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5512888" y="4316550"/>
              <a:ext cx="39700" cy="25150"/>
            </a:xfrm>
            <a:custGeom>
              <a:avLst/>
              <a:gdLst/>
              <a:ahLst/>
              <a:cxnLst/>
              <a:rect l="l" t="t" r="r" b="b"/>
              <a:pathLst>
                <a:path w="1588" h="1006" extrusionOk="0">
                  <a:moveTo>
                    <a:pt x="794" y="0"/>
                  </a:moveTo>
                  <a:cubicBezTo>
                    <a:pt x="354" y="0"/>
                    <a:pt x="0" y="226"/>
                    <a:pt x="0" y="503"/>
                  </a:cubicBezTo>
                  <a:cubicBezTo>
                    <a:pt x="0" y="779"/>
                    <a:pt x="354" y="1005"/>
                    <a:pt x="794" y="1005"/>
                  </a:cubicBezTo>
                  <a:cubicBezTo>
                    <a:pt x="1231" y="1005"/>
                    <a:pt x="1587" y="781"/>
                    <a:pt x="1587" y="503"/>
                  </a:cubicBezTo>
                  <a:cubicBezTo>
                    <a:pt x="1587" y="226"/>
                    <a:pt x="1231" y="0"/>
                    <a:pt x="794" y="0"/>
                  </a:cubicBezTo>
                  <a:close/>
                </a:path>
              </a:pathLst>
            </a:custGeom>
            <a:solidFill>
              <a:srgbClr val="DF9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5657988" y="4316550"/>
              <a:ext cx="39700" cy="25150"/>
            </a:xfrm>
            <a:custGeom>
              <a:avLst/>
              <a:gdLst/>
              <a:ahLst/>
              <a:cxnLst/>
              <a:rect l="l" t="t" r="r" b="b"/>
              <a:pathLst>
                <a:path w="1588" h="1006" extrusionOk="0">
                  <a:moveTo>
                    <a:pt x="794" y="0"/>
                  </a:moveTo>
                  <a:cubicBezTo>
                    <a:pt x="355" y="0"/>
                    <a:pt x="0" y="226"/>
                    <a:pt x="0" y="503"/>
                  </a:cubicBezTo>
                  <a:cubicBezTo>
                    <a:pt x="0" y="779"/>
                    <a:pt x="355" y="1005"/>
                    <a:pt x="794" y="1005"/>
                  </a:cubicBezTo>
                  <a:cubicBezTo>
                    <a:pt x="1231" y="1005"/>
                    <a:pt x="1587" y="781"/>
                    <a:pt x="1587" y="503"/>
                  </a:cubicBezTo>
                  <a:cubicBezTo>
                    <a:pt x="1587" y="226"/>
                    <a:pt x="1231" y="0"/>
                    <a:pt x="794" y="0"/>
                  </a:cubicBezTo>
                  <a:close/>
                </a:path>
              </a:pathLst>
            </a:custGeom>
            <a:solidFill>
              <a:srgbClr val="F9A5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5488738" y="4154350"/>
              <a:ext cx="233025" cy="96100"/>
            </a:xfrm>
            <a:custGeom>
              <a:avLst/>
              <a:gdLst/>
              <a:ahLst/>
              <a:cxnLst/>
              <a:rect l="l" t="t" r="r" b="b"/>
              <a:pathLst>
                <a:path w="9321" h="3844" extrusionOk="0">
                  <a:moveTo>
                    <a:pt x="4659" y="1"/>
                  </a:moveTo>
                  <a:cubicBezTo>
                    <a:pt x="4410" y="1"/>
                    <a:pt x="4160" y="15"/>
                    <a:pt x="3913" y="44"/>
                  </a:cubicBezTo>
                  <a:cubicBezTo>
                    <a:pt x="3499" y="91"/>
                    <a:pt x="3090" y="183"/>
                    <a:pt x="2696" y="315"/>
                  </a:cubicBezTo>
                  <a:cubicBezTo>
                    <a:pt x="2546" y="366"/>
                    <a:pt x="2401" y="422"/>
                    <a:pt x="2260" y="483"/>
                  </a:cubicBezTo>
                  <a:cubicBezTo>
                    <a:pt x="908" y="1073"/>
                    <a:pt x="1" y="2146"/>
                    <a:pt x="1" y="3374"/>
                  </a:cubicBezTo>
                  <a:cubicBezTo>
                    <a:pt x="1" y="3531"/>
                    <a:pt x="17" y="3688"/>
                    <a:pt x="46" y="3844"/>
                  </a:cubicBezTo>
                  <a:cubicBezTo>
                    <a:pt x="245" y="2815"/>
                    <a:pt x="1084" y="1935"/>
                    <a:pt x="2262" y="1422"/>
                  </a:cubicBezTo>
                  <a:cubicBezTo>
                    <a:pt x="2327" y="1395"/>
                    <a:pt x="2392" y="1367"/>
                    <a:pt x="2457" y="1342"/>
                  </a:cubicBezTo>
                  <a:cubicBezTo>
                    <a:pt x="2926" y="1161"/>
                    <a:pt x="3415" y="1042"/>
                    <a:pt x="3914" y="986"/>
                  </a:cubicBezTo>
                  <a:cubicBezTo>
                    <a:pt x="4162" y="955"/>
                    <a:pt x="4411" y="941"/>
                    <a:pt x="4661" y="941"/>
                  </a:cubicBezTo>
                  <a:cubicBezTo>
                    <a:pt x="7016" y="941"/>
                    <a:pt x="8961" y="2204"/>
                    <a:pt x="9276" y="3844"/>
                  </a:cubicBezTo>
                  <a:cubicBezTo>
                    <a:pt x="9305" y="3688"/>
                    <a:pt x="9321" y="3531"/>
                    <a:pt x="9321" y="3372"/>
                  </a:cubicBezTo>
                  <a:lnTo>
                    <a:pt x="9319" y="3372"/>
                  </a:lnTo>
                  <a:cubicBezTo>
                    <a:pt x="9319" y="1510"/>
                    <a:pt x="7233" y="1"/>
                    <a:pt x="4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5488788" y="4162225"/>
              <a:ext cx="67400" cy="88225"/>
            </a:xfrm>
            <a:custGeom>
              <a:avLst/>
              <a:gdLst/>
              <a:ahLst/>
              <a:cxnLst/>
              <a:rect l="l" t="t" r="r" b="b"/>
              <a:pathLst>
                <a:path w="2696" h="3529" extrusionOk="0">
                  <a:moveTo>
                    <a:pt x="2694" y="0"/>
                  </a:moveTo>
                  <a:cubicBezTo>
                    <a:pt x="2546" y="51"/>
                    <a:pt x="2401" y="107"/>
                    <a:pt x="2260" y="168"/>
                  </a:cubicBezTo>
                  <a:cubicBezTo>
                    <a:pt x="906" y="758"/>
                    <a:pt x="1" y="1831"/>
                    <a:pt x="1" y="3059"/>
                  </a:cubicBezTo>
                  <a:cubicBezTo>
                    <a:pt x="1" y="3216"/>
                    <a:pt x="15" y="3373"/>
                    <a:pt x="44" y="3529"/>
                  </a:cubicBezTo>
                  <a:cubicBezTo>
                    <a:pt x="243" y="2500"/>
                    <a:pt x="1082" y="1620"/>
                    <a:pt x="2260" y="1107"/>
                  </a:cubicBezTo>
                  <a:cubicBezTo>
                    <a:pt x="2325" y="1080"/>
                    <a:pt x="2390" y="1052"/>
                    <a:pt x="2455" y="1027"/>
                  </a:cubicBezTo>
                  <a:lnTo>
                    <a:pt x="2696" y="0"/>
                  </a:lnTo>
                  <a:close/>
                </a:path>
              </a:pathLst>
            </a:custGeom>
            <a:solidFill>
              <a:srgbClr val="2B2B2B">
                <a:alpha val="12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5387113" y="4099925"/>
              <a:ext cx="107750" cy="100700"/>
            </a:xfrm>
            <a:custGeom>
              <a:avLst/>
              <a:gdLst/>
              <a:ahLst/>
              <a:cxnLst/>
              <a:rect l="l" t="t" r="r" b="b"/>
              <a:pathLst>
                <a:path w="4310" h="4028" extrusionOk="0">
                  <a:moveTo>
                    <a:pt x="3587" y="582"/>
                  </a:moveTo>
                  <a:cubicBezTo>
                    <a:pt x="3505" y="735"/>
                    <a:pt x="3354" y="974"/>
                    <a:pt x="3081" y="1310"/>
                  </a:cubicBezTo>
                  <a:cubicBezTo>
                    <a:pt x="2593" y="1903"/>
                    <a:pt x="2049" y="2447"/>
                    <a:pt x="1456" y="2935"/>
                  </a:cubicBezTo>
                  <a:cubicBezTo>
                    <a:pt x="1119" y="3206"/>
                    <a:pt x="883" y="3360"/>
                    <a:pt x="727" y="3441"/>
                  </a:cubicBezTo>
                  <a:cubicBezTo>
                    <a:pt x="780" y="3344"/>
                    <a:pt x="836" y="3250"/>
                    <a:pt x="899" y="3159"/>
                  </a:cubicBezTo>
                  <a:cubicBezTo>
                    <a:pt x="1058" y="2926"/>
                    <a:pt x="1239" y="2707"/>
                    <a:pt x="1439" y="2509"/>
                  </a:cubicBezTo>
                  <a:lnTo>
                    <a:pt x="2654" y="1294"/>
                  </a:lnTo>
                  <a:cubicBezTo>
                    <a:pt x="2853" y="1093"/>
                    <a:pt x="3072" y="913"/>
                    <a:pt x="3307" y="752"/>
                  </a:cubicBezTo>
                  <a:cubicBezTo>
                    <a:pt x="3395" y="690"/>
                    <a:pt x="3489" y="634"/>
                    <a:pt x="3587" y="582"/>
                  </a:cubicBezTo>
                  <a:close/>
                  <a:moveTo>
                    <a:pt x="3800" y="1"/>
                  </a:moveTo>
                  <a:cubicBezTo>
                    <a:pt x="3564" y="1"/>
                    <a:pt x="3274" y="170"/>
                    <a:pt x="3025" y="338"/>
                  </a:cubicBezTo>
                  <a:cubicBezTo>
                    <a:pt x="2764" y="515"/>
                    <a:pt x="2520" y="716"/>
                    <a:pt x="2298" y="940"/>
                  </a:cubicBezTo>
                  <a:lnTo>
                    <a:pt x="1085" y="2154"/>
                  </a:lnTo>
                  <a:cubicBezTo>
                    <a:pt x="861" y="2377"/>
                    <a:pt x="659" y="2619"/>
                    <a:pt x="481" y="2881"/>
                  </a:cubicBezTo>
                  <a:cubicBezTo>
                    <a:pt x="243" y="3234"/>
                    <a:pt x="1" y="3671"/>
                    <a:pt x="248" y="3920"/>
                  </a:cubicBezTo>
                  <a:cubicBezTo>
                    <a:pt x="314" y="3986"/>
                    <a:pt x="403" y="4025"/>
                    <a:pt x="496" y="4025"/>
                  </a:cubicBezTo>
                  <a:cubicBezTo>
                    <a:pt x="500" y="4025"/>
                    <a:pt x="504" y="4025"/>
                    <a:pt x="508" y="4025"/>
                  </a:cubicBezTo>
                  <a:lnTo>
                    <a:pt x="508" y="4025"/>
                  </a:lnTo>
                  <a:lnTo>
                    <a:pt x="507" y="4027"/>
                  </a:lnTo>
                  <a:cubicBezTo>
                    <a:pt x="731" y="4027"/>
                    <a:pt x="1103" y="3868"/>
                    <a:pt x="1772" y="3326"/>
                  </a:cubicBezTo>
                  <a:cubicBezTo>
                    <a:pt x="2390" y="2814"/>
                    <a:pt x="2960" y="2247"/>
                    <a:pt x="3469" y="1628"/>
                  </a:cubicBezTo>
                  <a:cubicBezTo>
                    <a:pt x="4310" y="591"/>
                    <a:pt x="4229" y="269"/>
                    <a:pt x="4064" y="105"/>
                  </a:cubicBezTo>
                  <a:cubicBezTo>
                    <a:pt x="3990" y="31"/>
                    <a:pt x="3900" y="1"/>
                    <a:pt x="38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5407488" y="4119388"/>
              <a:ext cx="64600" cy="62175"/>
            </a:xfrm>
            <a:custGeom>
              <a:avLst/>
              <a:gdLst/>
              <a:ahLst/>
              <a:cxnLst/>
              <a:rect l="l" t="t" r="r" b="b"/>
              <a:pathLst>
                <a:path w="2584" h="2487" extrusionOk="0">
                  <a:moveTo>
                    <a:pt x="1342" y="1"/>
                  </a:moveTo>
                  <a:cubicBezTo>
                    <a:pt x="840" y="1"/>
                    <a:pt x="386" y="305"/>
                    <a:pt x="192" y="769"/>
                  </a:cubicBezTo>
                  <a:cubicBezTo>
                    <a:pt x="1" y="1234"/>
                    <a:pt x="107" y="1767"/>
                    <a:pt x="464" y="2123"/>
                  </a:cubicBezTo>
                  <a:cubicBezTo>
                    <a:pt x="701" y="2360"/>
                    <a:pt x="1019" y="2486"/>
                    <a:pt x="1343" y="2486"/>
                  </a:cubicBezTo>
                  <a:cubicBezTo>
                    <a:pt x="1503" y="2486"/>
                    <a:pt x="1664" y="2456"/>
                    <a:pt x="1817" y="2392"/>
                  </a:cubicBezTo>
                  <a:cubicBezTo>
                    <a:pt x="2282" y="2201"/>
                    <a:pt x="2584" y="1747"/>
                    <a:pt x="2584" y="1245"/>
                  </a:cubicBezTo>
                  <a:cubicBezTo>
                    <a:pt x="2584" y="558"/>
                    <a:pt x="2027" y="1"/>
                    <a:pt x="1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5404163" y="4122500"/>
              <a:ext cx="64550" cy="58750"/>
            </a:xfrm>
            <a:custGeom>
              <a:avLst/>
              <a:gdLst/>
              <a:ahLst/>
              <a:cxnLst/>
              <a:rect l="l" t="t" r="r" b="b"/>
              <a:pathLst>
                <a:path w="2582" h="2350" extrusionOk="0">
                  <a:moveTo>
                    <a:pt x="909" y="1"/>
                  </a:moveTo>
                  <a:lnTo>
                    <a:pt x="909" y="1"/>
                  </a:lnTo>
                  <a:cubicBezTo>
                    <a:pt x="159" y="384"/>
                    <a:pt x="0" y="1389"/>
                    <a:pt x="597" y="1985"/>
                  </a:cubicBezTo>
                  <a:cubicBezTo>
                    <a:pt x="843" y="2232"/>
                    <a:pt x="1159" y="2349"/>
                    <a:pt x="1473" y="2349"/>
                  </a:cubicBezTo>
                  <a:cubicBezTo>
                    <a:pt x="1918" y="2349"/>
                    <a:pt x="2356" y="2113"/>
                    <a:pt x="2581" y="1673"/>
                  </a:cubicBezTo>
                  <a:lnTo>
                    <a:pt x="2581" y="1673"/>
                  </a:lnTo>
                  <a:cubicBezTo>
                    <a:pt x="2403" y="1764"/>
                    <a:pt x="2209" y="1808"/>
                    <a:pt x="2017" y="1808"/>
                  </a:cubicBezTo>
                  <a:cubicBezTo>
                    <a:pt x="1695" y="1808"/>
                    <a:pt x="1376" y="1683"/>
                    <a:pt x="1137" y="1445"/>
                  </a:cubicBezTo>
                  <a:cubicBezTo>
                    <a:pt x="757" y="1063"/>
                    <a:pt x="665" y="480"/>
                    <a:pt x="909" y="1"/>
                  </a:cubicBezTo>
                  <a:close/>
                </a:path>
              </a:pathLst>
            </a:custGeom>
            <a:solidFill>
              <a:srgbClr val="2B2B2B">
                <a:alpha val="24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5417788" y="4125925"/>
              <a:ext cx="60550" cy="59725"/>
            </a:xfrm>
            <a:custGeom>
              <a:avLst/>
              <a:gdLst/>
              <a:ahLst/>
              <a:cxnLst/>
              <a:rect l="l" t="t" r="r" b="b"/>
              <a:pathLst>
                <a:path w="2422" h="2389" extrusionOk="0">
                  <a:moveTo>
                    <a:pt x="2063" y="1"/>
                  </a:moveTo>
                  <a:cubicBezTo>
                    <a:pt x="2002" y="82"/>
                    <a:pt x="1933" y="173"/>
                    <a:pt x="1854" y="272"/>
                  </a:cubicBezTo>
                  <a:cubicBezTo>
                    <a:pt x="1366" y="863"/>
                    <a:pt x="822" y="1407"/>
                    <a:pt x="229" y="1895"/>
                  </a:cubicBezTo>
                  <a:cubicBezTo>
                    <a:pt x="147" y="1962"/>
                    <a:pt x="71" y="2020"/>
                    <a:pt x="1" y="2072"/>
                  </a:cubicBezTo>
                  <a:lnTo>
                    <a:pt x="415" y="2389"/>
                  </a:lnTo>
                  <a:cubicBezTo>
                    <a:pt x="456" y="2356"/>
                    <a:pt x="502" y="2322"/>
                    <a:pt x="545" y="2286"/>
                  </a:cubicBezTo>
                  <a:cubicBezTo>
                    <a:pt x="1165" y="1776"/>
                    <a:pt x="1733" y="1207"/>
                    <a:pt x="2242" y="588"/>
                  </a:cubicBezTo>
                  <a:cubicBezTo>
                    <a:pt x="2307" y="507"/>
                    <a:pt x="2367" y="433"/>
                    <a:pt x="2421" y="361"/>
                  </a:cubicBezTo>
                  <a:lnTo>
                    <a:pt x="2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875" name="Google Shape;875;p21"/>
          <p:cNvCxnSpPr>
            <a:stCxn id="793" idx="3"/>
            <a:endCxn id="786" idx="1"/>
          </p:cNvCxnSpPr>
          <p:nvPr/>
        </p:nvCxnSpPr>
        <p:spPr>
          <a:xfrm>
            <a:off x="3060000" y="2223522"/>
            <a:ext cx="34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Google Shape;876;p21"/>
          <p:cNvCxnSpPr>
            <a:stCxn id="786" idx="3"/>
            <a:endCxn id="781" idx="1"/>
          </p:cNvCxnSpPr>
          <p:nvPr/>
        </p:nvCxnSpPr>
        <p:spPr>
          <a:xfrm>
            <a:off x="5742000" y="2223522"/>
            <a:ext cx="34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21"/>
          <p:cNvCxnSpPr>
            <a:stCxn id="793" idx="2"/>
            <a:endCxn id="791" idx="0"/>
          </p:cNvCxnSpPr>
          <p:nvPr/>
        </p:nvCxnSpPr>
        <p:spPr>
          <a:xfrm>
            <a:off x="1890000" y="3100722"/>
            <a:ext cx="0" cy="15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21"/>
          <p:cNvCxnSpPr>
            <a:stCxn id="786" idx="2"/>
            <a:endCxn id="784" idx="0"/>
          </p:cNvCxnSpPr>
          <p:nvPr/>
        </p:nvCxnSpPr>
        <p:spPr>
          <a:xfrm>
            <a:off x="4572000" y="3100722"/>
            <a:ext cx="0" cy="15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21"/>
          <p:cNvCxnSpPr>
            <a:endCxn id="788" idx="0"/>
          </p:cNvCxnSpPr>
          <p:nvPr/>
        </p:nvCxnSpPr>
        <p:spPr>
          <a:xfrm>
            <a:off x="7254000" y="3178944"/>
            <a:ext cx="0" cy="7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6"/>
          <p:cNvSpPr txBox="1"/>
          <p:nvPr>
            <p:ph type="title"/>
          </p:nvPr>
        </p:nvSpPr>
        <p:spPr>
          <a:xfrm>
            <a:off x="720000" y="579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>
                <a:latin typeface="Times New Roman" panose="02020603050405020304" charset="0"/>
                <a:cs typeface="Times New Roman" panose="02020603050405020304" charset="0"/>
              </a:rPr>
              <a:t>Concluzii</a:t>
            </a:r>
            <a:endParaRPr lang="ro-RO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0" name="Google Shape;530;p16"/>
          <p:cNvSpPr txBox="1"/>
          <p:nvPr>
            <p:ph type="body" idx="4294967295"/>
          </p:nvPr>
        </p:nvSpPr>
        <p:spPr>
          <a:xfrm>
            <a:off x="1116600" y="1476450"/>
            <a:ext cx="6910800" cy="28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ro-RO" altLang="en-GB">
                <a:latin typeface="Times New Roman" panose="02020603050405020304" charset="0"/>
                <a:cs typeface="Times New Roman" panose="02020603050405020304" charset="0"/>
              </a:rPr>
              <a:t>Metoda Jigsaw crește eficiența procesului de învățare precum și promovează colaborarea și autonomia elevilor.</a:t>
            </a:r>
            <a:endParaRPr lang="ro-RO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endParaRPr 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915920" y="2499995"/>
            <a:ext cx="3293110" cy="2106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igsaw Puzzle Pieces Theme for Education by Slidesgo">
  <a:themeElements>
    <a:clrScheme name="Simple Light">
      <a:dk1>
        <a:srgbClr val="9788E9"/>
      </a:dk1>
      <a:lt1>
        <a:srgbClr val="616161"/>
      </a:lt1>
      <a:dk2>
        <a:srgbClr val="FFFFFF"/>
      </a:dk2>
      <a:lt2>
        <a:srgbClr val="FF6F95"/>
      </a:lt2>
      <a:accent1>
        <a:srgbClr val="55D89F"/>
      </a:accent1>
      <a:accent2>
        <a:srgbClr val="6A72E7"/>
      </a:accent2>
      <a:accent3>
        <a:srgbClr val="FFC14D"/>
      </a:accent3>
      <a:accent4>
        <a:srgbClr val="FFF192"/>
      </a:accent4>
      <a:accent5>
        <a:srgbClr val="FFFFFF"/>
      </a:accent5>
      <a:accent6>
        <a:srgbClr val="FFFFFF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Presentation</Application>
  <PresentationFormat/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Arial</vt:lpstr>
      <vt:lpstr>Bowlby One SC</vt:lpstr>
      <vt:lpstr>Barlow</vt:lpstr>
      <vt:lpstr>Barlow Medium</vt:lpstr>
      <vt:lpstr>Bebas Neue</vt:lpstr>
      <vt:lpstr>Proxima Nova Semibold</vt:lpstr>
      <vt:lpstr>Proxima Nova</vt:lpstr>
      <vt:lpstr>Anaheim</vt:lpstr>
      <vt:lpstr>AMGDT</vt:lpstr>
      <vt:lpstr>Raleway</vt:lpstr>
      <vt:lpstr>Microsoft YaHei</vt:lpstr>
      <vt:lpstr>Arial Unicode MS</vt:lpstr>
      <vt:lpstr>Times New Roman</vt:lpstr>
      <vt:lpstr>Roboto</vt:lpstr>
      <vt:lpstr>Jigsaw Puzzle Pieces Theme for Education by Slidesgo</vt:lpstr>
      <vt:lpstr>Jigsaw Puzzle Pieces Theme for Education infographics</vt:lpstr>
      <vt:lpstr>About jigsaw puzzle theme infographics</vt:lpstr>
      <vt:lpstr>Jigsaw puzzle theme infographics</vt:lpstr>
      <vt:lpstr>Jigsaw puzzle theme infographics</vt:lpstr>
      <vt:lpstr>Jigsaw puzzle theme infographics</vt:lpstr>
      <vt:lpstr>Jigsaw puzzle theme infographics</vt:lpstr>
      <vt:lpstr>Jigsaw puzzle theme infographics</vt:lpstr>
      <vt:lpstr>Definiție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JIGSAW</dc:title>
  <dc:creator/>
  <cp:lastModifiedBy>vasil</cp:lastModifiedBy>
  <cp:revision>3</cp:revision>
  <dcterms:created xsi:type="dcterms:W3CDTF">2025-05-30T20:14:40Z</dcterms:created>
  <dcterms:modified xsi:type="dcterms:W3CDTF">2025-05-30T20:41:22Z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F3B72C4C765444C19179C210F2ED398D_12</vt:lpwstr>
  </property>
  <property fmtid="{D5CDD505-2E9C-101B-9397-08002B2CF9AE}" pid="3" name="KSOProductBuildVer">
    <vt:lpwstr>1033-12.2.0.21179</vt:lpwstr>
  </property>
</Properties>
</file>