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handoutMasterIdLst>
    <p:handoutMasterId r:id="rId25"/>
  </p:handoutMasterIdLst>
  <p:sldIdLst>
    <p:sldId id="256" r:id="rId3"/>
    <p:sldId id="257" r:id="rId4"/>
    <p:sldId id="266" r:id="rId5"/>
    <p:sldId id="258" r:id="rId6"/>
    <p:sldId id="267" r:id="rId7"/>
    <p:sldId id="259" r:id="rId8"/>
    <p:sldId id="274" r:id="rId9"/>
    <p:sldId id="261" r:id="rId10"/>
    <p:sldId id="275" r:id="rId11"/>
    <p:sldId id="263" r:id="rId12"/>
    <p:sldId id="276" r:id="rId13"/>
    <p:sldId id="269" r:id="rId14"/>
    <p:sldId id="277" r:id="rId15"/>
    <p:sldId id="270" r:id="rId16"/>
    <p:sldId id="278" r:id="rId17"/>
    <p:sldId id="271" r:id="rId18"/>
    <p:sldId id="279" r:id="rId19"/>
    <p:sldId id="273" r:id="rId20"/>
    <p:sldId id="262" r:id="rId21"/>
    <p:sldId id="282" r:id="rId22"/>
    <p:sldId id="281" r:id="rId23"/>
  </p:sldIdLst>
  <p:sldSz cx="9144000" cy="5143500"/>
  <p:notesSz cx="6858000" cy="9144000"/>
  <p:defaultTex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defRPr kern="1200" baseline="0">
        <a:solidFill>
          <a:schemeClr val="tx1"/>
        </a:solidFill>
        <a:ea typeface="SimSun"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SimSun"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SimSun"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SimSun"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SimSun"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SimSun"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SimSun"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SimSun"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SimSun" panose="02010600030101010101" pitchFamily="2" charset="-122"/>
        <a:cs typeface="+mn-cs"/>
      </a:defRPr>
    </a:lvl9pPr>
  </p:defaultTextStyle>
  <p:extLst>
    <p:ext uri="{EFAFB233-063F-42B5-8137-9DF3F51BA10A}">
      <p15:sldGuideLst xmlns:p15="http://schemas.microsoft.com/office/powerpoint/2012/main">
        <p15:guide id="1" orient="horz" pos="1621" userDrawn="1">
          <p15:clr>
            <a:srgbClr val="A4A3A4"/>
          </p15:clr>
        </p15:guide>
        <p15:guide id="2" pos="28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38" y="-102"/>
      </p:cViewPr>
      <p:guideLst>
        <p:guide orient="horz" pos="1621"/>
        <p:guide pos="2817"/>
      </p:guideLst>
    </p:cSldViewPr>
  </p:slideViewPr>
  <p:gridSpacing cx="72006" cy="72006"/>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notesMaster" Target="notesMasters/notesMaster1.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2050" name="页眉占位符 1"/>
          <p:cNvSpPr>
            <a:spLocks noGrp="1"/>
          </p:cNvSpPr>
          <p:nvPr>
            <p:ph type="hdr" sz="quarter"/>
          </p:nvPr>
        </p:nvSpPr>
        <p:spPr>
          <a:xfrm>
            <a:off x="0" y="0"/>
            <a:ext cx="2971800" cy="457200"/>
          </a:xfrm>
          <a:prstGeom prst="rect">
            <a:avLst/>
          </a:prstGeom>
          <a:noFill/>
          <a:ln w="9525">
            <a:noFill/>
          </a:ln>
        </p:spPr>
        <p:txBody>
          <a:bodyPr vert="horz"/>
          <a:p>
            <a:pPr lvl="0" algn="l"/>
            <a:endParaRPr sz="1200">
              <a:ea typeface="Arial" panose="020B0604020202020204" pitchFamily="34" charset="0"/>
            </a:endParaRPr>
          </a:p>
        </p:txBody>
      </p:sp>
      <p:sp>
        <p:nvSpPr>
          <p:cNvPr id="2051" name="日期占位符 2"/>
          <p:cNvSpPr>
            <a:spLocks noGrp="1"/>
          </p:cNvSpPr>
          <p:nvPr>
            <p:ph type="dt" idx="1"/>
          </p:nvPr>
        </p:nvSpPr>
        <p:spPr>
          <a:xfrm>
            <a:off x="3884613" y="0"/>
            <a:ext cx="2971800" cy="457200"/>
          </a:xfrm>
          <a:prstGeom prst="rect">
            <a:avLst/>
          </a:prstGeom>
          <a:noFill/>
          <a:ln w="9525">
            <a:noFill/>
          </a:ln>
        </p:spPr>
        <p:txBody>
          <a:bodyPr vert="horz"/>
          <a:p>
            <a:pPr lvl="0" algn="r"/>
            <a:fld id="{BB962C8B-B14F-4D97-AF65-F5344CB8AC3E}" type="datetime1">
              <a:rPr lang="zh-CN" altLang="en-US" dirty="0">
                <a:ea typeface="Arial" panose="020B0604020202020204" pitchFamily="34" charset="0"/>
              </a:rPr>
            </a:fld>
            <a:endParaRPr lang="zh-CN" altLang="en-US" sz="1200" dirty="0">
              <a:ea typeface="Arial" panose="020B0604020202020204" pitchFamily="34" charset="0"/>
            </a:endParaRPr>
          </a:p>
        </p:txBody>
      </p:sp>
      <p:sp>
        <p:nvSpPr>
          <p:cNvPr id="2052" name="幻灯片图像占位符 3"/>
          <p:cNvSpPr>
            <a:spLocks noGrp="1" noRot="1" noChangeAspect="1"/>
          </p:cNvSpPr>
          <p:nvPr>
            <p:ph type="sldImg" idx="2"/>
          </p:nvPr>
        </p:nvSpPr>
        <p:spPr>
          <a:xfrm>
            <a:off x="381000" y="685800"/>
            <a:ext cx="6096000" cy="3429000"/>
          </a:xfrm>
          <a:prstGeom prst="rect">
            <a:avLst/>
          </a:prstGeom>
          <a:noFill/>
          <a:ln w="12700">
            <a:noFill/>
          </a:ln>
        </p:spPr>
      </p:sp>
      <p:sp>
        <p:nvSpPr>
          <p:cNvPr id="2053" name="备注占位符 4"/>
          <p:cNvSpPr>
            <a:spLocks noGrp="1" noRot="1" noChangeAspect="1"/>
          </p:cNvSpPr>
          <p:nvPr/>
        </p:nvSpPr>
        <p:spPr>
          <a:xfrm>
            <a:off x="685800" y="4343400"/>
            <a:ext cx="5486400" cy="4114800"/>
          </a:xfrm>
          <a:prstGeom prst="rect">
            <a:avLst/>
          </a:prstGeom>
          <a:noFill/>
          <a:ln w="12700">
            <a:noFill/>
          </a:ln>
        </p:spPr>
        <p:txBody>
          <a:bodyPr vert="horz" anchor="ctr"/>
          <a:p>
            <a:pPr lvl="0"/>
            <a:r>
              <a:rPr lang="zh-CN" altLang="en-US">
                <a:ea typeface="Arial" panose="020B0604020202020204" pitchFamily="34" charset="0"/>
              </a:rPr>
              <a:t>单击此处编辑母版文本样式</a:t>
            </a:r>
            <a:endParaRPr lang="zh-CN" altLang="en-US">
              <a:ea typeface="Arial" panose="020B0604020202020204" pitchFamily="34" charset="0"/>
            </a:endParaRPr>
          </a:p>
          <a:p>
            <a:pPr lvl="1"/>
            <a:r>
              <a:rPr lang="zh-CN" altLang="en-US">
                <a:ea typeface="Arial" panose="020B0604020202020204" pitchFamily="34" charset="0"/>
              </a:rPr>
              <a:t>第二级</a:t>
            </a:r>
            <a:endParaRPr lang="zh-CN" altLang="en-US">
              <a:ea typeface="Arial" panose="020B0604020202020204" pitchFamily="34" charset="0"/>
            </a:endParaRPr>
          </a:p>
          <a:p>
            <a:pPr lvl="2"/>
            <a:r>
              <a:rPr lang="zh-CN" altLang="en-US">
                <a:ea typeface="Arial" panose="020B0604020202020204" pitchFamily="34" charset="0"/>
              </a:rPr>
              <a:t>第三级</a:t>
            </a:r>
            <a:endParaRPr lang="zh-CN" altLang="en-US">
              <a:ea typeface="Arial" panose="020B0604020202020204" pitchFamily="34" charset="0"/>
            </a:endParaRPr>
          </a:p>
          <a:p>
            <a:pPr lvl="3"/>
            <a:r>
              <a:rPr lang="zh-CN" altLang="en-US">
                <a:ea typeface="Arial" panose="020B0604020202020204" pitchFamily="34" charset="0"/>
              </a:rPr>
              <a:t>第四级</a:t>
            </a:r>
            <a:endParaRPr lang="zh-CN" altLang="en-US">
              <a:ea typeface="Arial" panose="020B0604020202020204" pitchFamily="34" charset="0"/>
            </a:endParaRPr>
          </a:p>
          <a:p>
            <a:pPr lvl="4"/>
            <a:r>
              <a:rPr lang="zh-CN" altLang="en-US">
                <a:ea typeface="Arial" panose="020B0604020202020204" pitchFamily="34" charset="0"/>
              </a:rPr>
              <a:t>第五级</a:t>
            </a:r>
            <a:endParaRPr lang="zh-CN" altLang="en-US">
              <a:ea typeface="Arial" panose="020B0604020202020204" pitchFamily="34" charset="0"/>
            </a:endParaRPr>
          </a:p>
        </p:txBody>
      </p:sp>
      <p:sp>
        <p:nvSpPr>
          <p:cNvPr id="2054" name="页脚占位符 5"/>
          <p:cNvSpPr>
            <a:spLocks noGrp="1"/>
          </p:cNvSpPr>
          <p:nvPr>
            <p:ph type="ftr" sz="quarter" idx="4"/>
          </p:nvPr>
        </p:nvSpPr>
        <p:spPr>
          <a:xfrm>
            <a:off x="0" y="8685213"/>
            <a:ext cx="2971800" cy="457200"/>
          </a:xfrm>
          <a:prstGeom prst="rect">
            <a:avLst/>
          </a:prstGeom>
          <a:noFill/>
          <a:ln w="9525">
            <a:noFill/>
          </a:ln>
        </p:spPr>
        <p:txBody>
          <a:bodyPr vert="horz" anchor="b"/>
          <a:p>
            <a:pPr lvl="0" algn="l"/>
            <a:endParaRPr sz="1200">
              <a:ea typeface="Arial" panose="020B0604020202020204" pitchFamily="34" charset="0"/>
            </a:endParaRPr>
          </a:p>
        </p:txBody>
      </p:sp>
      <p:sp>
        <p:nvSpPr>
          <p:cNvPr id="2055" name="灯片编号占位符 6"/>
          <p:cNvSpPr>
            <a:spLocks noGrp="1"/>
          </p:cNvSpPr>
          <p:nvPr>
            <p:ph type="sldNum" sz="quarter" idx="5"/>
          </p:nvPr>
        </p:nvSpPr>
        <p:spPr>
          <a:xfrm>
            <a:off x="3884613" y="8685213"/>
            <a:ext cx="2971800" cy="457200"/>
          </a:xfrm>
          <a:prstGeom prst="rect">
            <a:avLst/>
          </a:prstGeom>
          <a:noFill/>
          <a:ln w="9525">
            <a:noFill/>
          </a:ln>
        </p:spPr>
        <p:txBody>
          <a:bodyPr vert="horz" anchor="b"/>
          <a:p>
            <a:pPr lvl="0" algn="r"/>
            <a:fld id="{9A0DB2DC-4C9A-4742-B13C-FB6460FD3503}" type="slidenum">
              <a:rPr lang="zh-CN" altLang="en-US" dirty="0">
                <a:ea typeface="Arial" panose="020B0604020202020204" pitchFamily="34" charset="0"/>
              </a:rPr>
            </a:fld>
            <a:endParaRPr lang="zh-CN" altLang="en-US" sz="1200" dirty="0">
              <a:ea typeface="Arial" panose="020B0604020202020204" pitchFamily="34" charset="0"/>
            </a:endParaRPr>
          </a:p>
        </p:txBody>
      </p:sp>
    </p:spTree>
  </p:cSld>
  <p:clrMap bg1="lt1" tx1="dk1" bg2="lt2" tx2="dk2" accent1="accent1" accent2="accent2" accent3="accent3" accent4="accent4" accent5="accent5" accent6="accent6" hlink="hlink" folHlink="folHlink"/>
  <p:hf hdr="0" ftr="0" dt="0"/>
  <p:notesStyle>
    <a:lvl1pPr lvl="0" defTabSz="0" fontAlgn="base">
      <a:defRPr sz="1200" kern="1200"/>
    </a:lvl1pPr>
    <a:lvl2pPr marL="0" lvl="1" indent="0" defTabSz="0" fontAlgn="base">
      <a:defRPr sz="1200" kern="1200"/>
    </a:lvl2pPr>
    <a:lvl3pPr marL="0" lvl="2" indent="0" defTabSz="0" fontAlgn="base">
      <a:defRPr sz="1200" kern="1200"/>
    </a:lvl3pPr>
    <a:lvl4pPr marL="0" lvl="3" indent="0" defTabSz="0" fontAlgn="base">
      <a:defRPr sz="1200" kern="1200"/>
    </a:lvl4pPr>
    <a:lvl5pPr marL="0" lvl="4" indent="0" defTabSz="0" fontAlgn="base">
      <a:defRPr sz="1200" kern="1200"/>
    </a:lvl5pPr>
    <a:lvl6pPr marL="2286000" lvl="5" indent="0" defTabSz="0" fontAlgn="base">
      <a:defRPr sz="1200" kern="1200"/>
    </a:lvl6pPr>
    <a:lvl7pPr marL="2743200" lvl="6" indent="0" defTabSz="0" fontAlgn="base">
      <a:defRPr sz="1200" kern="1200"/>
    </a:lvl7pPr>
    <a:lvl8pPr marL="3200400" lvl="7" indent="0" defTabSz="0" fontAlgn="base">
      <a:defRPr sz="1200" kern="1200"/>
    </a:lvl8pPr>
    <a:lvl9pPr marL="3657600" lvl="8" indent="0" defTabSz="0" fontAlgn="base">
      <a:defRPr sz="1200" kern="1200"/>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2701529"/>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ea typeface="Arial" panose="020B0604020202020204" pitchFamily="34" charset="0"/>
            </a:endParaRPr>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ea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ea typeface="Arial" panose="020B0604020202020204" pitchFamily="34" charset="0"/>
            </a:endParaRPr>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ea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version">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6375"/>
            <a:ext cx="6052930" cy="438785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ea typeface="Arial" panose="020B0604020202020204" pitchFamily="34" charset="0"/>
            </a:endParaRPr>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ea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fld id="{BB962C8B-B14F-4D97-AF65-F5344CB8AC3E}" type="datetime1">
              <a:rPr lang="zh-CN" altLang="en-US" dirty="0"/>
            </a:fld>
            <a:endParaRPr lang="zh-CN" altLang="en-US" dirty="0">
              <a:ea typeface="Arial" panose="020B0604020202020204" pitchFamily="34" charset="0"/>
            </a:endParaRPr>
          </a:p>
        </p:txBody>
      </p:sp>
      <p:sp>
        <p:nvSpPr>
          <p:cNvPr id="5" name="Footer Placeholder 4"/>
          <p:cNvSpPr>
            <a:spLocks noGrp="1"/>
          </p:cNvSpPr>
          <p:nvPr>
            <p:ph type="ftr" sz="quarter" idx="11"/>
          </p:nvPr>
        </p:nvSpPr>
        <p:spPr/>
        <p:txBody>
          <a:bodyPr/>
          <a:lstStyle/>
          <a:p>
            <a:pPr lvl="0"/>
          </a:p>
        </p:txBody>
      </p:sp>
      <p:sp>
        <p:nvSpPr>
          <p:cNvPr id="6" name="Slide Number Placeholder 5"/>
          <p:cNvSpPr>
            <a:spLocks noGrp="1"/>
          </p:cNvSpPr>
          <p:nvPr>
            <p:ph type="sldNum" sz="quarter" idx="12"/>
          </p:nvPr>
        </p:nvSpPr>
        <p:spPr/>
        <p:txBody>
          <a:bodyPr/>
          <a:lstStyle/>
          <a:p>
            <a:pPr lvl="0"/>
            <a:fld id="{9A0DB2DC-4C9A-4742-B13C-FB6460FD3503}" type="slidenum">
              <a:rPr lang="zh-CN" altLang="en-US" dirty="0"/>
            </a:fld>
            <a:endParaRPr lang="zh-CN" altLang="en-US" dirty="0">
              <a:ea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ea typeface="Arial" panose="020B0604020202020204" pitchFamily="34" charset="0"/>
            </a:endParaRPr>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ea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4"/>
            <a:ext cx="7886700" cy="2139553"/>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3442097"/>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fld id="{BB962C8B-B14F-4D97-AF65-F5344CB8AC3E}" type="datetime1">
              <a:rPr lang="zh-CN" altLang="en-US" dirty="0"/>
            </a:fld>
            <a:endParaRPr lang="zh-CN" altLang="en-US" dirty="0">
              <a:ea typeface="Arial" panose="020B0604020202020204" pitchFamily="34" charset="0"/>
            </a:endParaRPr>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fld>
            <a:endParaRPr lang="zh-CN" altLang="en-US" dirty="0">
              <a:ea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0"/>
            <a:ext cx="4032504" cy="33940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200150"/>
            <a:ext cx="4032504" cy="33940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fld id="{BB962C8B-B14F-4D97-AF65-F5344CB8AC3E}" type="datetime1">
              <a:rPr lang="zh-CN" altLang="en-US" dirty="0"/>
            </a:fld>
            <a:endParaRPr lang="zh-CN" altLang="en-US" dirty="0">
              <a:ea typeface="Arial" panose="020B0604020202020204" pitchFamily="34" charset="0"/>
            </a:endParaRPr>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ea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fld id="{BB962C8B-B14F-4D97-AF65-F5344CB8AC3E}" type="datetime1">
              <a:rPr lang="zh-CN" altLang="en-US" dirty="0"/>
            </a:fld>
            <a:endParaRPr lang="zh-CN" altLang="en-US" dirty="0">
              <a:ea typeface="Arial" panose="020B0604020202020204" pitchFamily="34" charset="0"/>
            </a:endParaRPr>
          </a:p>
        </p:txBody>
      </p:sp>
      <p:sp>
        <p:nvSpPr>
          <p:cNvPr id="8" name="页脚占位符 7"/>
          <p:cNvSpPr>
            <a:spLocks noGrp="1"/>
          </p:cNvSpPr>
          <p:nvPr>
            <p:ph type="ftr" sz="quarter" idx="11"/>
          </p:nvPr>
        </p:nvSpPr>
        <p:spPr/>
        <p:txBody>
          <a:bodyPr/>
          <a:lstStyle/>
          <a:p>
            <a:pPr lvl="0"/>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fld>
            <a:endParaRPr lang="zh-CN" altLang="en-US" dirty="0">
              <a:ea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fld id="{BB962C8B-B14F-4D97-AF65-F5344CB8AC3E}" type="datetime1">
              <a:rPr lang="zh-CN" altLang="en-US" dirty="0"/>
            </a:fld>
            <a:endParaRPr lang="zh-CN" altLang="en-US" dirty="0">
              <a:ea typeface="Arial" panose="020B0604020202020204" pitchFamily="34" charset="0"/>
            </a:endParaRPr>
          </a:p>
        </p:txBody>
      </p:sp>
      <p:sp>
        <p:nvSpPr>
          <p:cNvPr id="4" name="页脚占位符 3"/>
          <p:cNvSpPr>
            <a:spLocks noGrp="1"/>
          </p:cNvSpPr>
          <p:nvPr>
            <p:ph type="ftr" sz="quarter" idx="11"/>
          </p:nvPr>
        </p:nvSpPr>
        <p:spPr/>
        <p:txBody>
          <a:bodyPr/>
          <a:lstStyle/>
          <a:p>
            <a:pPr lvl="0"/>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fld>
            <a:endParaRPr lang="zh-CN" altLang="en-US" dirty="0">
              <a:ea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fld id="{BB962C8B-B14F-4D97-AF65-F5344CB8AC3E}" type="datetime1">
              <a:rPr lang="zh-CN" altLang="en-US" dirty="0"/>
            </a:fld>
            <a:endParaRPr lang="zh-CN" altLang="en-US" dirty="0">
              <a:ea typeface="Arial" panose="020B0604020202020204" pitchFamily="34" charset="0"/>
            </a:endParaRPr>
          </a:p>
        </p:txBody>
      </p:sp>
      <p:sp>
        <p:nvSpPr>
          <p:cNvPr id="3" name="页脚占位符 2"/>
          <p:cNvSpPr>
            <a:spLocks noGrp="1"/>
          </p:cNvSpPr>
          <p:nvPr>
            <p:ph type="ftr" sz="quarter" idx="11"/>
          </p:nvPr>
        </p:nvSpPr>
        <p:spPr/>
        <p:txBody>
          <a:bodyPr/>
          <a:lstStyle/>
          <a:p>
            <a:pPr lvl="0"/>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fld>
            <a:endParaRPr lang="zh-CN" altLang="en-US" dirty="0">
              <a:ea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and title">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fld id="{BB962C8B-B14F-4D97-AF65-F5344CB8AC3E}" type="datetime1">
              <a:rPr lang="zh-CN" altLang="en-US" dirty="0"/>
            </a:fld>
            <a:endParaRPr lang="zh-CN" altLang="en-US" dirty="0">
              <a:ea typeface="Arial" panose="020B0604020202020204" pitchFamily="34" charset="0"/>
            </a:endParaRPr>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ea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and title">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3124012" cy="120015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342901"/>
            <a:ext cx="4629150" cy="405288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3124012" cy="2858691"/>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fld id="{BB962C8B-B14F-4D97-AF65-F5344CB8AC3E}" type="datetime1">
              <a:rPr lang="zh-CN" altLang="en-US" dirty="0"/>
            </a:fld>
            <a:endParaRPr lang="zh-CN" altLang="en-US" dirty="0">
              <a:ea typeface="Arial" panose="020B0604020202020204" pitchFamily="34" charset="0"/>
            </a:endParaRPr>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fld>
            <a:endParaRPr lang="zh-CN" altLang="en-US" dirty="0">
              <a:ea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BC0B1F">
            <a:alpha val="100000"/>
          </a:srgbClr>
        </a:solidFill>
        <a:effectLst/>
      </p:bgPr>
    </p:bg>
    <p:spTree>
      <p:nvGrpSpPr>
        <p:cNvPr id="1" name=""/>
        <p:cNvGrpSpPr/>
        <p:nvPr/>
      </p:nvGrpSpPr>
      <p:grpSpPr/>
      <p:sp>
        <p:nvSpPr>
          <p:cNvPr id="1026" name="标题占位符 1"/>
          <p:cNvSpPr>
            <a:spLocks noGrp="1"/>
          </p:cNvSpPr>
          <p:nvPr>
            <p:ph type="title"/>
          </p:nvPr>
        </p:nvSpPr>
        <p:spPr>
          <a:xfrm>
            <a:off x="457200" y="206375"/>
            <a:ext cx="8229600" cy="857250"/>
          </a:xfrm>
          <a:prstGeom prst="rect">
            <a:avLst/>
          </a:prstGeom>
          <a:noFill/>
          <a:ln w="9525">
            <a:noFill/>
          </a:ln>
        </p:spPr>
        <p:txBody>
          <a:bodyPr vert="horz" anchor="ctr">
            <a:normAutofit/>
          </a:bodyPr>
          <a:p>
            <a:pPr lvl="0"/>
            <a:r>
              <a:rPr lang="zh-CN" altLang="en-US"/>
              <a:t>单击此处编辑母版标题样式</a:t>
            </a:r>
            <a:endParaRPr lang="zh-CN" altLang="en-US"/>
          </a:p>
        </p:txBody>
      </p:sp>
      <p:sp>
        <p:nvSpPr>
          <p:cNvPr id="1027" name="文本占位符 2"/>
          <p:cNvSpPr>
            <a:spLocks noGrp="1"/>
          </p:cNvSpPr>
          <p:nvPr>
            <p:ph type="body" idx="1"/>
          </p:nvPr>
        </p:nvSpPr>
        <p:spPr>
          <a:xfrm>
            <a:off x="457200" y="1200150"/>
            <a:ext cx="8229600" cy="3394075"/>
          </a:xfrm>
          <a:prstGeom prst="rect">
            <a:avLst/>
          </a:prstGeom>
          <a:noFill/>
          <a:ln w="9525">
            <a:noFill/>
          </a:ln>
        </p:spPr>
        <p:txBody>
          <a:bodyPr vert="horz">
            <a:normAutofit/>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3"/>
          <p:cNvSpPr>
            <a:spLocks noGrp="1"/>
          </p:cNvSpPr>
          <p:nvPr>
            <p:ph type="dt" sz="half" idx="2"/>
          </p:nvPr>
        </p:nvSpPr>
        <p:spPr>
          <a:xfrm>
            <a:off x="457200" y="4767263"/>
            <a:ext cx="2133600" cy="274637"/>
          </a:xfrm>
          <a:prstGeom prst="rect">
            <a:avLst/>
          </a:prstGeom>
          <a:noFill/>
          <a:ln w="9525">
            <a:noFill/>
          </a:ln>
        </p:spPr>
        <p:txBody>
          <a:bodyPr vert="horz" anchor="ctr"/>
          <a:lstStyle>
            <a:lvl1pPr algn="l">
              <a:defRPr sz="1200">
                <a:solidFill>
                  <a:srgbClr val="898989"/>
                </a:solidFill>
                <a:ea typeface="SimSun" panose="02010600030101010101" pitchFamily="2" charset="-122"/>
              </a:defRPr>
            </a:lvl1pPr>
          </a:lstStyle>
          <a:p>
            <a:pPr lvl="0"/>
            <a:fld id="{BB962C8B-B14F-4D97-AF65-F5344CB8AC3E}" type="datetime1">
              <a:rPr lang="zh-CN" altLang="en-US" dirty="0"/>
            </a:fld>
            <a:endParaRPr lang="zh-CN" altLang="en-US" dirty="0">
              <a:ea typeface="Arial" panose="020B0604020202020204" pitchFamily="34" charset="0"/>
            </a:endParaRPr>
          </a:p>
        </p:txBody>
      </p:sp>
      <p:sp>
        <p:nvSpPr>
          <p:cNvPr id="1029" name="页脚占位符 4"/>
          <p:cNvSpPr>
            <a:spLocks noGrp="1"/>
          </p:cNvSpPr>
          <p:nvPr>
            <p:ph type="ftr" sz="quarter" idx="3"/>
          </p:nvPr>
        </p:nvSpPr>
        <p:spPr>
          <a:xfrm>
            <a:off x="3124200" y="4767263"/>
            <a:ext cx="2895600" cy="274637"/>
          </a:xfrm>
          <a:prstGeom prst="rect">
            <a:avLst/>
          </a:prstGeom>
          <a:noFill/>
          <a:ln w="9525">
            <a:noFill/>
          </a:ln>
        </p:spPr>
        <p:txBody>
          <a:bodyPr vert="horz" anchor="ctr"/>
          <a:lstStyle>
            <a:lvl1pPr algn="ctr">
              <a:defRPr sz="1200">
                <a:solidFill>
                  <a:srgbClr val="898989"/>
                </a:solidFill>
                <a:ea typeface="Arial" panose="020B0604020202020204" pitchFamily="34" charset="0"/>
              </a:defRPr>
            </a:lvl1pPr>
          </a:lstStyle>
          <a:p>
            <a:pPr lvl="0"/>
          </a:p>
        </p:txBody>
      </p:sp>
      <p:sp>
        <p:nvSpPr>
          <p:cNvPr id="1030" name="灯片编号占位符 5"/>
          <p:cNvSpPr>
            <a:spLocks noGrp="1"/>
          </p:cNvSpPr>
          <p:nvPr>
            <p:ph type="sldNum" sz="quarter" idx="4"/>
          </p:nvPr>
        </p:nvSpPr>
        <p:spPr>
          <a:xfrm>
            <a:off x="6553200" y="4767263"/>
            <a:ext cx="2133600" cy="274637"/>
          </a:xfrm>
          <a:prstGeom prst="rect">
            <a:avLst/>
          </a:prstGeom>
          <a:noFill/>
          <a:ln w="9525">
            <a:noFill/>
          </a:ln>
        </p:spPr>
        <p:txBody>
          <a:bodyPr vert="horz" anchor="ctr"/>
          <a:lstStyle>
            <a:lvl1pPr algn="r">
              <a:defRPr sz="1200">
                <a:solidFill>
                  <a:srgbClr val="898989"/>
                </a:solidFill>
                <a:ea typeface="SimSun" panose="02010600030101010101" pitchFamily="2" charset="-122"/>
              </a:defRPr>
            </a:lvl1pPr>
          </a:lstStyle>
          <a:p>
            <a:pPr lvl="0"/>
            <a:fld id="{9A0DB2DC-4C9A-4742-B13C-FB6460FD3503}" type="slidenum">
              <a:rPr lang="zh-CN" altLang="en-US" dirty="0"/>
            </a:fld>
            <a:endParaRPr lang="zh-CN" altLang="en-US" dirty="0">
              <a:ea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914400" lvl="0" indent="-914400" algn="ctr" eaLnBrk="1" latinLnBrk="0" hangingPunct="1">
        <a:lnSpc>
          <a:spcPct val="100000"/>
        </a:lnSpc>
        <a:spcBef>
          <a:spcPct val="0"/>
        </a:spcBef>
        <a:buNone/>
        <a:defRPr sz="4400" kern="1200">
          <a:solidFill>
            <a:schemeClr val="tx1"/>
          </a:solidFill>
          <a:latin typeface="+mj-lt"/>
          <a:ea typeface="Arial" panose="020B0604020202020204" pitchFamily="34" charset="0"/>
          <a:cs typeface="+mj-cs"/>
          <a:sym typeface="Calibri" panose="020F0502020204030204" charset="0"/>
        </a:defRPr>
      </a:lvl1pPr>
    </p:titleStyle>
    <p:bodyStyle>
      <a:lvl1pPr marL="342900" lvl="0" indent="-342900" algn="l" defTabSz="914400" eaLnBrk="1" fontAlgn="base" latinLnBrk="0" hangingPunct="1">
        <a:lnSpc>
          <a:spcPct val="100000"/>
        </a:lnSpc>
        <a:spcBef>
          <a:spcPct val="20000"/>
        </a:spcBef>
        <a:buFont typeface="Arial" panose="020B0604020202020204" pitchFamily="34" charset="0"/>
        <a:buChar char="•"/>
        <a:defRPr sz="3200" kern="1200">
          <a:solidFill>
            <a:schemeClr val="tx1"/>
          </a:solidFill>
          <a:latin typeface="+mn-lt"/>
          <a:ea typeface="Arial" panose="020B0604020202020204" pitchFamily="34" charset="0"/>
          <a:cs typeface="+mn-cs"/>
          <a:sym typeface="Calibri" panose="020F0502020204030204" charset="0"/>
        </a:defRPr>
      </a:lvl1pPr>
      <a:lvl2pPr marL="742950" lvl="1" indent="-285750" algn="l" defTabSz="914400" eaLnBrk="1" fontAlgn="base" latinLnBrk="0" hangingPunct="1">
        <a:lnSpc>
          <a:spcPct val="100000"/>
        </a:lnSpc>
        <a:spcBef>
          <a:spcPct val="20000"/>
        </a:spcBef>
        <a:buFont typeface="Arial" panose="020B0604020202020204" pitchFamily="34" charset="0"/>
        <a:buChar char="–"/>
        <a:defRPr sz="2800" kern="1200">
          <a:solidFill>
            <a:schemeClr val="tx1"/>
          </a:solidFill>
          <a:latin typeface="Calibri" panose="020F0502020204030204" charset="0"/>
          <a:ea typeface="Arial" panose="020B0604020202020204" pitchFamily="34" charset="0"/>
          <a:cs typeface="+mn-cs"/>
          <a:sym typeface="Calibri" panose="020F0502020204030204" charset="0"/>
        </a:defRPr>
      </a:lvl2pPr>
      <a:lvl3pPr marL="1143000" lvl="2" indent="-228600" algn="l" defTabSz="914400" eaLnBrk="1" fontAlgn="base" latinLnBrk="0" hangingPunct="1">
        <a:lnSpc>
          <a:spcPct val="100000"/>
        </a:lnSpc>
        <a:spcBef>
          <a:spcPct val="20000"/>
        </a:spcBef>
        <a:buFont typeface="Arial" panose="020B0604020202020204" pitchFamily="34" charset="0"/>
        <a:buChar char="•"/>
        <a:defRPr sz="2400" kern="1200">
          <a:solidFill>
            <a:schemeClr val="tx1"/>
          </a:solidFill>
          <a:latin typeface="Calibri" panose="020F0502020204030204" charset="0"/>
          <a:ea typeface="Arial" panose="020B0604020202020204" pitchFamily="34" charset="0"/>
          <a:cs typeface="+mn-cs"/>
          <a:sym typeface="Calibri" panose="020F0502020204030204" charset="0"/>
        </a:defRPr>
      </a:lvl3pPr>
      <a:lvl4pPr marL="1600200" lvl="3"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Arial" panose="020B0604020202020204" pitchFamily="34" charset="0"/>
          <a:cs typeface="+mn-cs"/>
          <a:sym typeface="Calibri" panose="020F0502020204030204" charset="0"/>
        </a:defRPr>
      </a:lvl4pPr>
      <a:lvl5pPr marL="2057400" lvl="4"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Arial" panose="020B0604020202020204" pitchFamily="34" charset="0"/>
          <a:cs typeface="+mn-cs"/>
          <a:sym typeface="Calibri" panose="020F0502020204030204" charset="0"/>
        </a:defRPr>
      </a:lvl5pPr>
      <a:lvl6pPr marL="2514600" lvl="5"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SimSun" panose="02010600030101010101" pitchFamily="2" charset="-122"/>
          <a:cs typeface="+mn-cs"/>
          <a:sym typeface="Calibri" panose="020F0502020204030204" charset="0"/>
        </a:defRPr>
      </a:lvl6pPr>
      <a:lvl7pPr marL="2971800" lvl="6"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SimSun" panose="02010600030101010101" pitchFamily="2" charset="-122"/>
          <a:cs typeface="+mn-cs"/>
          <a:sym typeface="Calibri" panose="020F0502020204030204" charset="0"/>
        </a:defRPr>
      </a:lvl7pPr>
      <a:lvl8pPr marL="3429000" lvl="7"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SimSun" panose="02010600030101010101" pitchFamily="2" charset="-122"/>
          <a:cs typeface="+mn-cs"/>
          <a:sym typeface="Calibri" panose="020F0502020204030204" charset="0"/>
        </a:defRPr>
      </a:lvl8pPr>
      <a:lvl9pPr marL="3886200" lvl="8" indent="-228600" algn="l" defTabSz="914400" eaLnBrk="1" fontAlgn="base" latinLnBrk="0" hangingPunct="1">
        <a:lnSpc>
          <a:spcPct val="100000"/>
        </a:lnSpc>
        <a:spcBef>
          <a:spcPct val="20000"/>
        </a:spcBef>
        <a:buFont typeface="Arial" panose="020B0604020202020204" pitchFamily="34" charset="0"/>
        <a:buChar char="»"/>
        <a:defRPr sz="2000" kern="1200">
          <a:solidFill>
            <a:schemeClr val="tx1"/>
          </a:solidFill>
          <a:latin typeface="Calibri" panose="020F0502020204030204" charset="0"/>
          <a:ea typeface="SimSun" panose="02010600030101010101" pitchFamily="2" charset="-122"/>
          <a:cs typeface="+mn-cs"/>
          <a:sym typeface="Calibri" panose="020F0502020204030204" charset="0"/>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SimSun"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SimSun"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SimSun"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SimSun"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SimSun"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SimSun"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SimSun"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defRPr sz="1800" kern="1200" baseline="0">
          <a:solidFill>
            <a:schemeClr val="tx1"/>
          </a:solidFill>
          <a:ea typeface="SimSun"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19.png"/><Relationship Id="rId1" Type="http://schemas.openxmlformats.org/officeDocument/2006/relationships/image" Target="../media/image18.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image" Target="../media/image4.png"/><Relationship Id="rId3" Type="http://schemas.openxmlformats.org/officeDocument/2006/relationships/image" Target="../media/image19.png"/><Relationship Id="rId2" Type="http://schemas.openxmlformats.org/officeDocument/2006/relationships/image" Target="../media/image20.jpeg"/><Relationship Id="rId1" Type="http://schemas.openxmlformats.org/officeDocument/2006/relationships/hyperlink" Target="https://www.cuemath.com/numbers/octal-number-system/" TargetMode="External"/></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3.png"/><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4.png"/><Relationship Id="rId3" Type="http://schemas.openxmlformats.org/officeDocument/2006/relationships/image" Target="../media/image21.png"/><Relationship Id="rId2" Type="http://schemas.openxmlformats.org/officeDocument/2006/relationships/hyperlink" Target="https://en.wikipedia.org/wiki/Hexadecimal" TargetMode="External"/><Relationship Id="rId1" Type="http://schemas.openxmlformats.org/officeDocument/2006/relationships/hyperlink" Target="https://byjus.com/maths/hexadecimal-number-system/" TargetMode="External"/></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5.png"/><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image" Target="../media/image22.jpeg"/></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19.png"/><Relationship Id="rId1" Type="http://schemas.openxmlformats.org/officeDocument/2006/relationships/image" Target="../media/image18.png"/></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5.xml"/><Relationship Id="rId5" Type="http://schemas.openxmlformats.org/officeDocument/2006/relationships/image" Target="../media/image19.png"/><Relationship Id="rId4" Type="http://schemas.openxmlformats.org/officeDocument/2006/relationships/image" Target="../media/image4.png"/><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image" Target="../media/image23.jpeg"/></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19.png"/><Relationship Id="rId7" Type="http://schemas.openxmlformats.org/officeDocument/2006/relationships/image" Target="../media/image5.png"/><Relationship Id="rId6" Type="http://schemas.openxmlformats.org/officeDocument/2006/relationships/image" Target="../media/image4.png"/><Relationship Id="rId5" Type="http://schemas.openxmlformats.org/officeDocument/2006/relationships/image" Target="../media/image30.jpeg"/><Relationship Id="rId4" Type="http://schemas.openxmlformats.org/officeDocument/2006/relationships/image" Target="../media/image29.jpeg"/><Relationship Id="rId3" Type="http://schemas.openxmlformats.org/officeDocument/2006/relationships/image" Target="../media/image28.jpeg"/><Relationship Id="rId2" Type="http://schemas.openxmlformats.org/officeDocument/2006/relationships/image" Target="../media/image27.png"/><Relationship Id="rId1" Type="http://schemas.openxmlformats.org/officeDocument/2006/relationships/image" Target="../media/image26.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GIF"/></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2.GIF"/></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image" Target="../media/image9.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3.png"/><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4.png"/><Relationship Id="rId4" Type="http://schemas.openxmlformats.org/officeDocument/2006/relationships/hyperlink" Target="https://www.youtube.com/watch?v=AkFi90lZmXA&amp;t=40s" TargetMode="External"/><Relationship Id="rId3" Type="http://schemas.openxmlformats.org/officeDocument/2006/relationships/hyperlink" Target="https://www.freecodecamp.org/news/binary-definition/" TargetMode="External"/><Relationship Id="rId2" Type="http://schemas.openxmlformats.org/officeDocument/2006/relationships/image" Target="../media/image15.jpeg"/><Relationship Id="rId1" Type="http://schemas.openxmlformats.org/officeDocument/2006/relationships/image" Target="../media/image14.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5.png"/><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image" Target="../media/image4.png"/><Relationship Id="rId3" Type="http://schemas.openxmlformats.org/officeDocument/2006/relationships/image" Target="../media/image17.png"/><Relationship Id="rId2" Type="http://schemas.openxmlformats.org/officeDocument/2006/relationships/hyperlink" Target="https://en.wikipedia.org/wiki/Decimal" TargetMode="External"/><Relationship Id="rId1" Type="http://schemas.openxmlformats.org/officeDocument/2006/relationships/hyperlink" Target="https://www.britannica.com/science/decima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矩形 63"/>
          <p:cNvSpPr/>
          <p:nvPr/>
        </p:nvSpPr>
        <p:spPr>
          <a:xfrm rot="5400000">
            <a:off x="4414838" y="400050"/>
            <a:ext cx="312737" cy="9144000"/>
          </a:xfrm>
          <a:prstGeom prst="rect">
            <a:avLst/>
          </a:prstGeom>
          <a:pattFill prst="wdDnDiag">
            <a:fgClr>
              <a:srgbClr val="494429"/>
            </a:fgClr>
            <a:bgClr>
              <a:srgbClr val="ED1B24"/>
            </a:bgClr>
          </a:pattFill>
          <a:ln w="25400">
            <a:noFill/>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3075" name="泪滴形 17" hidden="1"/>
          <p:cNvSpPr/>
          <p:nvPr/>
        </p:nvSpPr>
        <p:spPr>
          <a:xfrm>
            <a:off x="-2914650" y="190500"/>
            <a:ext cx="2451100" cy="2382838"/>
          </a:xfrm>
          <a:custGeom>
            <a:avLst/>
            <a:gdLst>
              <a:gd name="txL" fmla="*/ 0 w 3859"/>
              <a:gd name="txT" fmla="*/ 0 h 3753"/>
              <a:gd name="txR" fmla="*/ 3859 w 3859"/>
              <a:gd name="txB" fmla="*/ 3753 h 3753"/>
            </a:gdLst>
            <a:ahLst/>
            <a:cxnLst/>
            <a:rect l="txL" t="txT" r="txR" b="txB"/>
            <a:pathLst>
              <a:path w="3859" h="3753">
                <a:moveTo>
                  <a:pt x="0" y="1876"/>
                </a:moveTo>
                <a:arcTo wR="1929" hR="1876" stAng="-10800000" swAng="5400000"/>
                <a:cubicBezTo>
                  <a:pt x="2572" y="0"/>
                  <a:pt x="3215" y="0"/>
                  <a:pt x="3859" y="0"/>
                </a:cubicBezTo>
                <a:cubicBezTo>
                  <a:pt x="3859" y="625"/>
                  <a:pt x="3859" y="1250"/>
                  <a:pt x="3859" y="1876"/>
                </a:cubicBezTo>
                <a:arcTo wR="1929" hR="1876" stAng="0" swAng="5400000"/>
                <a:arcTo wR="1929" hR="1876" stAng="-16200000" swAng="5400000"/>
                <a:close/>
              </a:path>
            </a:pathLst>
          </a:custGeom>
          <a:solidFill>
            <a:srgbClr val="ECD078"/>
          </a:solidFill>
          <a:ln w="25400" cap="flat" cmpd="sng">
            <a:solidFill>
              <a:srgbClr val="974806"/>
            </a:solidFill>
            <a:prstDash val="solid"/>
            <a:bevel/>
            <a:headEnd type="none" w="med" len="med"/>
            <a:tailEnd type="none" w="med" len="med"/>
          </a:ln>
        </p:spPr>
        <p:txBody>
          <a:bodyPr anchor="ctr"/>
          <a:p>
            <a:pPr algn="ctr"/>
            <a:endParaRPr sz="3200">
              <a:solidFill>
                <a:srgbClr val="C02942"/>
              </a:solidFill>
              <a:ea typeface="Arial" panose="020B0604020202020204" pitchFamily="34" charset="0"/>
              <a:sym typeface="Arial" panose="020B0604020202020204" pitchFamily="34" charset="0"/>
            </a:endParaRPr>
          </a:p>
        </p:txBody>
      </p:sp>
      <p:pic>
        <p:nvPicPr>
          <p:cNvPr id="3076" name="Picture 4" hidden="1"/>
          <p:cNvPicPr>
            <a:picLocks noChangeAspect="1"/>
          </p:cNvPicPr>
          <p:nvPr/>
        </p:nvPicPr>
        <p:blipFill>
          <a:blip r:embed="rId1"/>
          <a:stretch>
            <a:fillRect/>
          </a:stretch>
        </p:blipFill>
        <p:spPr>
          <a:xfrm>
            <a:off x="-3198812" y="50800"/>
            <a:ext cx="3017837" cy="1901825"/>
          </a:xfrm>
          <a:prstGeom prst="rect">
            <a:avLst/>
          </a:prstGeom>
          <a:noFill/>
          <a:ln w="9525">
            <a:noFill/>
          </a:ln>
        </p:spPr>
      </p:pic>
      <p:pic>
        <p:nvPicPr>
          <p:cNvPr id="3077" name="Picture 5" hidden="1"/>
          <p:cNvPicPr>
            <a:picLocks noChangeAspect="1"/>
          </p:cNvPicPr>
          <p:nvPr/>
        </p:nvPicPr>
        <p:blipFill>
          <a:blip r:embed="rId2"/>
          <a:stretch>
            <a:fillRect/>
          </a:stretch>
        </p:blipFill>
        <p:spPr>
          <a:xfrm>
            <a:off x="5089525" y="1381125"/>
            <a:ext cx="4054475" cy="1835150"/>
          </a:xfrm>
          <a:prstGeom prst="rect">
            <a:avLst/>
          </a:prstGeom>
          <a:noFill/>
          <a:ln w="9525">
            <a:noFill/>
          </a:ln>
        </p:spPr>
      </p:pic>
      <p:sp>
        <p:nvSpPr>
          <p:cNvPr id="3078" name="矩形 22"/>
          <p:cNvSpPr/>
          <p:nvPr/>
        </p:nvSpPr>
        <p:spPr>
          <a:xfrm>
            <a:off x="900113" y="0"/>
            <a:ext cx="128587" cy="555625"/>
          </a:xfrm>
          <a:prstGeom prst="rect">
            <a:avLst/>
          </a:prstGeom>
          <a:solidFill>
            <a:srgbClr val="3B973D"/>
          </a:solidFill>
          <a:ln w="25400">
            <a:noFill/>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3079" name="矩形 28"/>
          <p:cNvSpPr/>
          <p:nvPr/>
        </p:nvSpPr>
        <p:spPr>
          <a:xfrm>
            <a:off x="1038225" y="0"/>
            <a:ext cx="155575" cy="771525"/>
          </a:xfrm>
          <a:prstGeom prst="rect">
            <a:avLst/>
          </a:prstGeom>
          <a:solidFill>
            <a:srgbClr val="ED1B24"/>
          </a:solidFill>
          <a:ln w="25400">
            <a:noFill/>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3080" name="任意多边形 27"/>
          <p:cNvSpPr/>
          <p:nvPr/>
        </p:nvSpPr>
        <p:spPr>
          <a:xfrm>
            <a:off x="117475" y="558800"/>
            <a:ext cx="8274050" cy="4529138"/>
          </a:xfrm>
          <a:custGeom>
            <a:avLst/>
            <a:gdLst>
              <a:gd name="txL" fmla="*/ 0 w 8272631"/>
              <a:gd name="txT" fmla="*/ 0 h 4528969"/>
              <a:gd name="txR" fmla="*/ 8272631 w 8272631"/>
              <a:gd name="txB" fmla="*/ 4528969 h 4528969"/>
            </a:gdLst>
            <a:ahLst/>
            <a:cxnLst>
              <a:cxn ang="0">
                <a:pos x="849854" y="0"/>
              </a:cxn>
              <a:cxn ang="0">
                <a:pos x="849854" y="570155"/>
              </a:cxn>
              <a:cxn ang="0">
                <a:pos x="43031" y="580913"/>
              </a:cxn>
              <a:cxn ang="0">
                <a:pos x="0" y="4518211"/>
              </a:cxn>
              <a:cxn ang="0">
                <a:pos x="8272631" y="4528969"/>
              </a:cxn>
            </a:cxnLst>
            <a:rect l="txL" t="txT" r="txR" b="txB"/>
            <a:pathLst>
              <a:path w="8272631" h="4528969">
                <a:moveTo>
                  <a:pt x="849854" y="0"/>
                </a:moveTo>
                <a:lnTo>
                  <a:pt x="849854" y="570155"/>
                </a:lnTo>
                <a:lnTo>
                  <a:pt x="43031" y="580913"/>
                </a:lnTo>
                <a:lnTo>
                  <a:pt x="0" y="4518211"/>
                </a:lnTo>
                <a:lnTo>
                  <a:pt x="8272631" y="4528969"/>
                </a:lnTo>
              </a:path>
            </a:pathLst>
          </a:custGeom>
          <a:noFill/>
          <a:ln w="25400" cap="flat" cmpd="sng">
            <a:solidFill>
              <a:srgbClr val="ECD078"/>
            </a:solidFill>
            <a:prstDash val="sysDash"/>
            <a:bevel/>
            <a:headEnd type="none" w="med" len="med"/>
            <a:tailEnd type="none" w="med" len="med"/>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3081" name="矩形 33"/>
          <p:cNvSpPr/>
          <p:nvPr/>
        </p:nvSpPr>
        <p:spPr>
          <a:xfrm>
            <a:off x="8380413" y="4573588"/>
            <a:ext cx="128587" cy="555625"/>
          </a:xfrm>
          <a:prstGeom prst="rect">
            <a:avLst/>
          </a:prstGeom>
          <a:solidFill>
            <a:srgbClr val="ED1B24"/>
          </a:solidFill>
          <a:ln w="25400">
            <a:noFill/>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3082" name="矩形 34"/>
          <p:cNvSpPr/>
          <p:nvPr/>
        </p:nvSpPr>
        <p:spPr>
          <a:xfrm>
            <a:off x="8509000" y="4357688"/>
            <a:ext cx="153988" cy="771525"/>
          </a:xfrm>
          <a:prstGeom prst="rect">
            <a:avLst/>
          </a:prstGeom>
          <a:solidFill>
            <a:srgbClr val="3B973D"/>
          </a:solidFill>
          <a:ln w="25400">
            <a:noFill/>
          </a:ln>
        </p:spPr>
        <p:txBody>
          <a:bodyPr anchor="ctr"/>
          <a:p>
            <a:pPr algn="ctr"/>
            <a:endParaRPr>
              <a:solidFill>
                <a:srgbClr val="FFFFFF"/>
              </a:solidFill>
              <a:ea typeface="Arial" panose="020B0604020202020204" pitchFamily="34" charset="0"/>
              <a:sym typeface="Arial" panose="020B0604020202020204" pitchFamily="34" charset="0"/>
            </a:endParaRPr>
          </a:p>
        </p:txBody>
      </p:sp>
      <p:pic>
        <p:nvPicPr>
          <p:cNvPr id="3083" name="Picture 2" descr="E:\必备常用\20131215045731184_easyicon_net_256.png"/>
          <p:cNvPicPr>
            <a:picLocks noChangeAspect="1"/>
          </p:cNvPicPr>
          <p:nvPr/>
        </p:nvPicPr>
        <p:blipFill>
          <a:blip r:embed="rId3"/>
          <a:stretch>
            <a:fillRect/>
          </a:stretch>
        </p:blipFill>
        <p:spPr>
          <a:xfrm rot="2824079">
            <a:off x="314643" y="3570605"/>
            <a:ext cx="1349375" cy="1349375"/>
          </a:xfrm>
          <a:prstGeom prst="rect">
            <a:avLst/>
          </a:prstGeom>
          <a:noFill/>
          <a:ln w="9525">
            <a:noFill/>
          </a:ln>
        </p:spPr>
      </p:pic>
      <p:sp>
        <p:nvSpPr>
          <p:cNvPr id="3084" name="直接连接符 60"/>
          <p:cNvSpPr/>
          <p:nvPr/>
        </p:nvSpPr>
        <p:spPr>
          <a:xfrm>
            <a:off x="2139950" y="0"/>
            <a:ext cx="1588" cy="928688"/>
          </a:xfrm>
          <a:prstGeom prst="line">
            <a:avLst/>
          </a:prstGeom>
          <a:ln w="3175" cap="flat" cmpd="sng">
            <a:solidFill>
              <a:srgbClr val="ED1B24"/>
            </a:solidFill>
            <a:prstDash val="solid"/>
            <a:bevel/>
            <a:headEnd type="none" w="med" len="med"/>
            <a:tailEnd type="none" w="med" len="med"/>
          </a:ln>
        </p:spPr>
      </p:sp>
      <p:sp>
        <p:nvSpPr>
          <p:cNvPr id="3085" name="五角星 64"/>
          <p:cNvSpPr/>
          <p:nvPr/>
        </p:nvSpPr>
        <p:spPr>
          <a:xfrm>
            <a:off x="1457325" y="936625"/>
            <a:ext cx="1368425" cy="1292225"/>
          </a:xfrm>
          <a:prstGeom prst="star5">
            <a:avLst/>
          </a:prstGeom>
          <a:noFill/>
          <a:ln w="25400" cap="flat" cmpd="sng">
            <a:solidFill>
              <a:srgbClr val="ECD078"/>
            </a:solidFill>
            <a:prstDash val="sysDot"/>
            <a:bevel/>
            <a:headEnd type="none" w="med" len="med"/>
            <a:tailEnd type="none" w="med" len="med"/>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3086" name="直接连接符 71"/>
          <p:cNvSpPr/>
          <p:nvPr/>
        </p:nvSpPr>
        <p:spPr>
          <a:xfrm>
            <a:off x="7235825" y="-4762"/>
            <a:ext cx="1588" cy="1589087"/>
          </a:xfrm>
          <a:prstGeom prst="line">
            <a:avLst/>
          </a:prstGeom>
          <a:ln w="3175" cap="flat" cmpd="sng">
            <a:solidFill>
              <a:srgbClr val="ED1B24"/>
            </a:solidFill>
            <a:prstDash val="solid"/>
            <a:bevel/>
            <a:headEnd type="none" w="med" len="med"/>
            <a:tailEnd type="none" w="med" len="med"/>
          </a:ln>
        </p:spPr>
      </p:sp>
      <p:sp>
        <p:nvSpPr>
          <p:cNvPr id="3087" name="五角星 73"/>
          <p:cNvSpPr/>
          <p:nvPr/>
        </p:nvSpPr>
        <p:spPr>
          <a:xfrm>
            <a:off x="6551613" y="1484313"/>
            <a:ext cx="1368425" cy="1292225"/>
          </a:xfrm>
          <a:prstGeom prst="star5">
            <a:avLst/>
          </a:prstGeom>
          <a:noFill/>
          <a:ln w="25400" cap="flat" cmpd="sng">
            <a:solidFill>
              <a:srgbClr val="ECD078"/>
            </a:solidFill>
            <a:prstDash val="sysDot"/>
            <a:bevel/>
            <a:headEnd type="none" w="med" len="med"/>
            <a:tailEnd type="none" w="med" len="med"/>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3088" name="直接连接符 76"/>
          <p:cNvSpPr/>
          <p:nvPr/>
        </p:nvSpPr>
        <p:spPr>
          <a:xfrm>
            <a:off x="8455025" y="-20637"/>
            <a:ext cx="4763" cy="1141412"/>
          </a:xfrm>
          <a:prstGeom prst="line">
            <a:avLst/>
          </a:prstGeom>
          <a:ln w="3175" cap="flat" cmpd="sng">
            <a:solidFill>
              <a:srgbClr val="ED1B24"/>
            </a:solidFill>
            <a:prstDash val="solid"/>
            <a:bevel/>
            <a:headEnd type="none" w="med" len="med"/>
            <a:tailEnd type="none" w="med" len="med"/>
          </a:ln>
        </p:spPr>
      </p:sp>
      <p:sp>
        <p:nvSpPr>
          <p:cNvPr id="3089" name="五角星 77"/>
          <p:cNvSpPr/>
          <p:nvPr/>
        </p:nvSpPr>
        <p:spPr>
          <a:xfrm>
            <a:off x="8023225" y="1185863"/>
            <a:ext cx="865188" cy="850900"/>
          </a:xfrm>
          <a:prstGeom prst="star5">
            <a:avLst/>
          </a:prstGeom>
          <a:noFill/>
          <a:ln w="25400" cap="flat" cmpd="sng">
            <a:solidFill>
              <a:srgbClr val="ECD078"/>
            </a:solidFill>
            <a:prstDash val="sysDot"/>
            <a:bevel/>
            <a:headEnd type="none" w="med" len="med"/>
            <a:tailEnd type="none" w="med" len="med"/>
          </a:ln>
        </p:spPr>
        <p:txBody>
          <a:bodyPr anchor="ctr"/>
          <a:p>
            <a:pPr algn="ctr"/>
            <a:endParaRPr>
              <a:solidFill>
                <a:srgbClr val="FFFFFF"/>
              </a:solidFill>
              <a:ea typeface="Arial" panose="020B0604020202020204" pitchFamily="34" charset="0"/>
              <a:sym typeface="Arial" panose="020B0604020202020204" pitchFamily="34" charset="0"/>
            </a:endParaRPr>
          </a:p>
        </p:txBody>
      </p:sp>
      <p:pic>
        <p:nvPicPr>
          <p:cNvPr id="3090" name="Picture 3" descr="E:\必备常用\snowflake (1).png"/>
          <p:cNvPicPr>
            <a:picLocks noChangeAspect="1"/>
          </p:cNvPicPr>
          <p:nvPr/>
        </p:nvPicPr>
        <p:blipFill>
          <a:blip r:embed="rId4"/>
          <a:stretch>
            <a:fillRect/>
          </a:stretch>
        </p:blipFill>
        <p:spPr>
          <a:xfrm>
            <a:off x="8521700" y="2913063"/>
            <a:ext cx="642938" cy="642937"/>
          </a:xfrm>
          <a:prstGeom prst="rect">
            <a:avLst/>
          </a:prstGeom>
          <a:noFill/>
          <a:ln w="9525">
            <a:noFill/>
          </a:ln>
        </p:spPr>
      </p:pic>
      <p:sp>
        <p:nvSpPr>
          <p:cNvPr id="3091" name="五角星 55"/>
          <p:cNvSpPr/>
          <p:nvPr/>
        </p:nvSpPr>
        <p:spPr>
          <a:xfrm>
            <a:off x="130175" y="277813"/>
            <a:ext cx="590550" cy="522287"/>
          </a:xfrm>
          <a:prstGeom prst="star5">
            <a:avLst/>
          </a:prstGeom>
          <a:noFill/>
          <a:ln w="25400" cap="flat" cmpd="sng">
            <a:solidFill>
              <a:schemeClr val="bg1"/>
            </a:solidFill>
            <a:prstDash val="sysDot"/>
            <a:bevel/>
            <a:headEnd type="none" w="med" len="med"/>
            <a:tailEnd type="none" w="med" len="med"/>
          </a:ln>
        </p:spPr>
        <p:txBody>
          <a:bodyPr anchor="ctr"/>
          <a:p>
            <a:pPr algn="ctr"/>
            <a:endParaRPr>
              <a:solidFill>
                <a:srgbClr val="FFFFFF"/>
              </a:solidFill>
              <a:ea typeface="Arial" panose="020B0604020202020204" pitchFamily="34" charset="0"/>
              <a:sym typeface="Arial" panose="020B0604020202020204" pitchFamily="34" charset="0"/>
            </a:endParaRPr>
          </a:p>
        </p:txBody>
      </p:sp>
      <p:pic>
        <p:nvPicPr>
          <p:cNvPr id="3092" name="Picture 3" descr="E:\必备常用\snowflake (1).png"/>
          <p:cNvPicPr>
            <a:picLocks noChangeAspect="1"/>
          </p:cNvPicPr>
          <p:nvPr/>
        </p:nvPicPr>
        <p:blipFill>
          <a:blip r:embed="rId4"/>
          <a:stretch>
            <a:fillRect/>
          </a:stretch>
        </p:blipFill>
        <p:spPr>
          <a:xfrm>
            <a:off x="374650" y="3943350"/>
            <a:ext cx="493713" cy="493713"/>
          </a:xfrm>
          <a:prstGeom prst="rect">
            <a:avLst/>
          </a:prstGeom>
          <a:noFill/>
          <a:ln w="9525">
            <a:noFill/>
          </a:ln>
        </p:spPr>
      </p:pic>
      <p:pic>
        <p:nvPicPr>
          <p:cNvPr id="3093" name="Picture 3" descr="E:\必备常用\snowflake (1).png"/>
          <p:cNvPicPr>
            <a:picLocks noChangeAspect="1"/>
          </p:cNvPicPr>
          <p:nvPr/>
        </p:nvPicPr>
        <p:blipFill>
          <a:blip r:embed="rId4"/>
          <a:stretch>
            <a:fillRect/>
          </a:stretch>
        </p:blipFill>
        <p:spPr>
          <a:xfrm>
            <a:off x="2439988" y="4079875"/>
            <a:ext cx="493712" cy="493713"/>
          </a:xfrm>
          <a:prstGeom prst="rect">
            <a:avLst/>
          </a:prstGeom>
          <a:noFill/>
          <a:ln w="9525">
            <a:noFill/>
          </a:ln>
        </p:spPr>
      </p:pic>
      <p:pic>
        <p:nvPicPr>
          <p:cNvPr id="3094" name="Picture 3" descr="E:\必备常用\snowflake (1).png"/>
          <p:cNvPicPr>
            <a:picLocks noChangeAspect="1"/>
          </p:cNvPicPr>
          <p:nvPr/>
        </p:nvPicPr>
        <p:blipFill>
          <a:blip r:embed="rId4"/>
          <a:stretch>
            <a:fillRect/>
          </a:stretch>
        </p:blipFill>
        <p:spPr>
          <a:xfrm>
            <a:off x="6203950" y="587375"/>
            <a:ext cx="696913" cy="698500"/>
          </a:xfrm>
          <a:prstGeom prst="rect">
            <a:avLst/>
          </a:prstGeom>
          <a:noFill/>
          <a:ln w="9525">
            <a:noFill/>
          </a:ln>
        </p:spPr>
      </p:pic>
      <p:pic>
        <p:nvPicPr>
          <p:cNvPr id="3095" name="Picture 3"/>
          <p:cNvPicPr>
            <a:picLocks noChangeAspect="1"/>
          </p:cNvPicPr>
          <p:nvPr/>
        </p:nvPicPr>
        <p:blipFill>
          <a:blip r:embed="rId5"/>
          <a:stretch>
            <a:fillRect/>
          </a:stretch>
        </p:blipFill>
        <p:spPr>
          <a:xfrm>
            <a:off x="584200" y="2047875"/>
            <a:ext cx="744538" cy="744538"/>
          </a:xfrm>
          <a:prstGeom prst="rect">
            <a:avLst/>
          </a:prstGeom>
          <a:noFill/>
          <a:ln w="9525">
            <a:noFill/>
          </a:ln>
        </p:spPr>
      </p:pic>
      <p:pic>
        <p:nvPicPr>
          <p:cNvPr id="3096" name="Picture 3"/>
          <p:cNvPicPr>
            <a:picLocks noChangeAspect="1"/>
          </p:cNvPicPr>
          <p:nvPr/>
        </p:nvPicPr>
        <p:blipFill>
          <a:blip r:embed="rId6"/>
          <a:stretch>
            <a:fillRect/>
          </a:stretch>
        </p:blipFill>
        <p:spPr>
          <a:xfrm>
            <a:off x="5910263" y="4222750"/>
            <a:ext cx="438150" cy="438150"/>
          </a:xfrm>
          <a:prstGeom prst="rect">
            <a:avLst/>
          </a:prstGeom>
          <a:noFill/>
          <a:ln w="9525">
            <a:noFill/>
          </a:ln>
        </p:spPr>
      </p:pic>
      <p:pic>
        <p:nvPicPr>
          <p:cNvPr id="3099" name="Picture 4" descr="E:\必备常用\candy.png"/>
          <p:cNvPicPr>
            <a:picLocks noChangeAspect="1"/>
          </p:cNvPicPr>
          <p:nvPr/>
        </p:nvPicPr>
        <p:blipFill>
          <a:blip r:embed="rId7"/>
          <a:stretch>
            <a:fillRect/>
          </a:stretch>
        </p:blipFill>
        <p:spPr>
          <a:xfrm rot="217919" flipH="1">
            <a:off x="6336665" y="1943735"/>
            <a:ext cx="3022600" cy="3527425"/>
          </a:xfrm>
          <a:prstGeom prst="rect">
            <a:avLst/>
          </a:prstGeom>
          <a:noFill/>
          <a:ln w="9525">
            <a:noFill/>
          </a:ln>
        </p:spPr>
      </p:pic>
      <p:sp>
        <p:nvSpPr>
          <p:cNvPr id="3" name="Rectangles 2"/>
          <p:cNvSpPr/>
          <p:nvPr/>
        </p:nvSpPr>
        <p:spPr>
          <a:xfrm>
            <a:off x="1329373" y="1707515"/>
            <a:ext cx="6484620" cy="1198880"/>
          </a:xfrm>
          <a:prstGeom prst="rect">
            <a:avLst/>
          </a:prstGeom>
          <a:noFill/>
          <a:ln>
            <a:noFill/>
          </a:ln>
          <a:effectLst>
            <a:glow rad="228600">
              <a:schemeClr val="accent6">
                <a:satMod val="175000"/>
                <a:alpha val="40000"/>
              </a:schemeClr>
            </a:glow>
            <a:outerShdw blurRad="50800" dist="38100" dir="5400000" algn="t" rotWithShape="0">
              <a:prstClr val="black">
                <a:alpha val="40000"/>
              </a:prstClr>
            </a:outerShdw>
          </a:effectLst>
        </p:spPr>
        <p:txBody>
          <a:bodyPr wrap="none" rtlCol="0" anchor="t">
            <a:spAutoFit/>
          </a:bodyPr>
          <a:p>
            <a:pPr algn="ctr"/>
            <a:r>
              <a:rPr lang="en-US" altLang="zh-CN" sz="7200" b="1">
                <a:ln w="6600">
                  <a:solidFill>
                    <a:schemeClr val="accent2"/>
                  </a:solidFill>
                  <a:prstDash val="solid"/>
                </a:ln>
                <a:solidFill>
                  <a:srgbClr val="FFFFFF"/>
                </a:solidFill>
                <a:effectLst>
                  <a:outerShdw dist="38100" dir="2700000" algn="tl" rotWithShape="0">
                    <a:schemeClr val="accent2"/>
                  </a:outerShdw>
                </a:effectLst>
              </a:rPr>
              <a:t>NumeralJingle</a:t>
            </a:r>
            <a:endParaRPr lang="en-US" altLang="zh-CN" sz="7200" b="1">
              <a:ln w="6600">
                <a:solidFill>
                  <a:schemeClr val="accent2"/>
                </a:solidFill>
                <a:prstDash val="solid"/>
              </a:ln>
              <a:solidFill>
                <a:srgbClr val="FFFFFF"/>
              </a:solidFill>
              <a:effectLst>
                <a:outerShdw dist="38100" dir="2700000" algn="tl" rotWithShape="0">
                  <a:schemeClr val="accent2"/>
                </a:outerShdw>
              </a:effectLst>
            </a:endParaRPr>
          </a:p>
        </p:txBody>
      </p:sp>
      <p:sp>
        <p:nvSpPr>
          <p:cNvPr id="4" name="Rectangles 3"/>
          <p:cNvSpPr/>
          <p:nvPr/>
        </p:nvSpPr>
        <p:spPr>
          <a:xfrm>
            <a:off x="1547495" y="2792730"/>
            <a:ext cx="6086475" cy="2488565"/>
          </a:xfrm>
          <a:prstGeom prst="rect">
            <a:avLst/>
          </a:prstGeom>
          <a:noFill/>
          <a:ln>
            <a:noFill/>
          </a:ln>
          <a:effectLst>
            <a:outerShdw blurRad="50800" dist="38100" dir="5400000" algn="t" rotWithShape="0">
              <a:prstClr val="black">
                <a:alpha val="40000"/>
              </a:prstClr>
            </a:outerShdw>
          </a:effectLst>
        </p:spPr>
        <p:txBody>
          <a:bodyPr wrap="square" rtlCol="0" anchor="t">
            <a:noAutofit/>
          </a:bodyPr>
          <a:p>
            <a:pPr algn="ctr"/>
            <a:r>
              <a:rPr lang="en-US" altLang="zh-CN" sz="3200" b="1">
                <a:ln w="22225">
                  <a:solidFill>
                    <a:schemeClr val="accent2"/>
                  </a:solidFill>
                  <a:prstDash val="solid"/>
                </a:ln>
                <a:solidFill>
                  <a:schemeClr val="accent2">
                    <a:lumMod val="40000"/>
                    <a:lumOff val="60000"/>
                  </a:schemeClr>
                </a:solidFill>
                <a:effectLst/>
              </a:rPr>
              <a:t>Where Numbers Spark a Christmas Countdown Extravaganza!</a:t>
            </a:r>
            <a:endParaRPr lang="en-US" altLang="zh-CN" sz="3200" b="1">
              <a:ln w="22225">
                <a:solidFill>
                  <a:schemeClr val="accent2"/>
                </a:solidFill>
                <a:prstDash val="solid"/>
              </a:ln>
              <a:solidFill>
                <a:schemeClr val="accent2">
                  <a:lumMod val="40000"/>
                  <a:lumOff val="60000"/>
                </a:schemeClr>
              </a:solidFill>
              <a:effectLst/>
            </a:endParaRPr>
          </a:p>
        </p:txBody>
      </p:sp>
      <p:pic>
        <p:nvPicPr>
          <p:cNvPr id="3098" name="Picture 7" descr="E:\必备常用\santa_hat.png"/>
          <p:cNvPicPr>
            <a:picLocks noChangeAspect="1"/>
          </p:cNvPicPr>
          <p:nvPr/>
        </p:nvPicPr>
        <p:blipFill>
          <a:blip r:embed="rId8"/>
          <a:stretch>
            <a:fillRect/>
          </a:stretch>
        </p:blipFill>
        <p:spPr>
          <a:xfrm rot="21300000">
            <a:off x="584200" y="850900"/>
            <a:ext cx="1901825" cy="1903413"/>
          </a:xfrm>
          <a:prstGeom prst="rect">
            <a:avLst/>
          </a:prstGeom>
          <a:noFill/>
          <a:ln w="9525">
            <a:noFill/>
          </a:ln>
        </p:spPr>
      </p:pic>
      <p:sp>
        <p:nvSpPr>
          <p:cNvPr id="5" name="Text Box 4"/>
          <p:cNvSpPr txBox="1"/>
          <p:nvPr/>
        </p:nvSpPr>
        <p:spPr>
          <a:xfrm>
            <a:off x="107315" y="4719955"/>
            <a:ext cx="3188970" cy="368300"/>
          </a:xfrm>
          <a:prstGeom prst="rect">
            <a:avLst/>
          </a:prstGeom>
          <a:noFill/>
        </p:spPr>
        <p:txBody>
          <a:bodyPr wrap="square" rtlCol="0">
            <a:spAutoFit/>
          </a:bodyPr>
          <a:p>
            <a:r>
              <a:rPr lang="en-US">
                <a:ln w="6600">
                  <a:solidFill>
                    <a:schemeClr val="accent2"/>
                  </a:solidFill>
                  <a:prstDash val="solid"/>
                </a:ln>
                <a:solidFill>
                  <a:srgbClr val="FFFFFF"/>
                </a:solidFill>
                <a:effectLst>
                  <a:outerShdw dist="38100" dir="2700000" algn="tl" rotWithShape="0">
                    <a:schemeClr val="accent2"/>
                  </a:outerShdw>
                </a:effectLst>
              </a:rPr>
              <a:t>Vasile Mihaela Alina-121 IEC</a:t>
            </a:r>
            <a:endParaRPr lang="en-US">
              <a:ln w="6600">
                <a:solidFill>
                  <a:schemeClr val="accent2"/>
                </a:solidFill>
                <a:prstDash val="solid"/>
              </a:ln>
              <a:solidFill>
                <a:srgbClr val="FFFFFF"/>
              </a:solidFill>
              <a:effectLst>
                <a:outerShdw dist="38100" dir="2700000" algn="tl" rotWithShape="0">
                  <a:schemeClr val="accent2"/>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withEffect">
                                  <p:stCondLst>
                                    <p:cond delay="0"/>
                                  </p:stCondLst>
                                  <p:childTnLst>
                                    <p:animEffect filter="fade">
                                      <p:cBhvr>
                                        <p:cTn id="6" dur="500" tmFilter="0, 0; .2, .5; .8, .5; 1, 0"/>
                                        <p:tgtEl>
                                          <p:spTgt spid="3085"/>
                                        </p:tgtEl>
                                      </p:cBhvr>
                                    </p:animEffect>
                                    <p:animScale>
                                      <p:cBhvr>
                                        <p:cTn id="7" dur="250" autoRev="1" fill="hold"/>
                                        <p:tgtEl>
                                          <p:spTgt spid="3085"/>
                                        </p:tgtEl>
                                      </p:cBhvr>
                                      <p:by x="105000" y="105000"/>
                                    </p:animScale>
                                  </p:childTnLst>
                                </p:cTn>
                              </p:par>
                            </p:childTnLst>
                          </p:cTn>
                        </p:par>
                        <p:par>
                          <p:cTn id="8" fill="hold">
                            <p:stCondLst>
                              <p:cond delay="500"/>
                            </p:stCondLst>
                            <p:childTnLst>
                              <p:par>
                                <p:cTn id="9" presetID="26" presetClass="emph" presetSubtype="0" repeatCount="indefinite" fill="hold" grpId="0" nodeType="afterEffect">
                                  <p:stCondLst>
                                    <p:cond delay="0"/>
                                  </p:stCondLst>
                                  <p:childTnLst>
                                    <p:animEffect filter="fade">
                                      <p:cBhvr>
                                        <p:cTn id="10" dur="500" tmFilter="0, 0; .2, .5; .8, .5; 1, 0"/>
                                        <p:tgtEl>
                                          <p:spTgt spid="3089"/>
                                        </p:tgtEl>
                                      </p:cBhvr>
                                    </p:animEffect>
                                    <p:animScale>
                                      <p:cBhvr>
                                        <p:cTn id="11" dur="250" autoRev="1" fill="hold"/>
                                        <p:tgtEl>
                                          <p:spTgt spid="3089"/>
                                        </p:tgtEl>
                                      </p:cBhvr>
                                      <p:by x="105000" y="105000"/>
                                    </p:animScale>
                                  </p:childTnLst>
                                </p:cTn>
                              </p:par>
                              <p:par>
                                <p:cTn id="12" presetID="26" presetClass="emph" presetSubtype="0" repeatCount="indefinite" fill="hold" grpId="0" nodeType="withEffect">
                                  <p:stCondLst>
                                    <p:cond delay="0"/>
                                  </p:stCondLst>
                                  <p:childTnLst>
                                    <p:animEffect filter="fade">
                                      <p:cBhvr>
                                        <p:cTn id="13" dur="500" tmFilter="0, 0; .2, .5; .8, .5; 1, 0"/>
                                        <p:tgtEl>
                                          <p:spTgt spid="3087"/>
                                        </p:tgtEl>
                                      </p:cBhvr>
                                    </p:animEffect>
                                    <p:animScale>
                                      <p:cBhvr>
                                        <p:cTn id="14" dur="250" autoRev="1" fill="hold"/>
                                        <p:tgtEl>
                                          <p:spTgt spid="3087"/>
                                        </p:tgtEl>
                                      </p:cBhvr>
                                      <p:by x="105000" y="105000"/>
                                    </p:animScale>
                                  </p:childTnLst>
                                </p:cTn>
                              </p:par>
                              <p:par>
                                <p:cTn id="15" presetID="47" presetClass="entr" presetSubtype="0" fill="hold" nodeType="withEffect">
                                  <p:stCondLst>
                                    <p:cond delay="250"/>
                                  </p:stCondLst>
                                  <p:childTnLst>
                                    <p:set>
                                      <p:cBhvr>
                                        <p:cTn id="16" dur="1" fill="hold">
                                          <p:stCondLst>
                                            <p:cond delay="0"/>
                                          </p:stCondLst>
                                        </p:cTn>
                                        <p:tgtEl>
                                          <p:spTgt spid="3090"/>
                                        </p:tgtEl>
                                        <p:attrNameLst>
                                          <p:attrName>style.visibility</p:attrName>
                                        </p:attrNameLst>
                                      </p:cBhvr>
                                      <p:to>
                                        <p:strVal val="visible"/>
                                      </p:to>
                                    </p:set>
                                    <p:animEffect filter="fade">
                                      <p:cBhvr>
                                        <p:cTn id="17" dur="500"/>
                                        <p:tgtEl>
                                          <p:spTgt spid="3090"/>
                                        </p:tgtEl>
                                      </p:cBhvr>
                                    </p:animEffect>
                                    <p:anim calcmode="lin" valueType="num">
                                      <p:cBhvr>
                                        <p:cTn id="18" dur="500" fill="hold"/>
                                        <p:tgtEl>
                                          <p:spTgt spid="3090"/>
                                        </p:tgtEl>
                                        <p:attrNameLst>
                                          <p:attrName>ppt_x</p:attrName>
                                        </p:attrNameLst>
                                      </p:cBhvr>
                                      <p:tavLst>
                                        <p:tav tm="0">
                                          <p:val>
                                            <p:strVal val="#ppt_x"/>
                                          </p:val>
                                        </p:tav>
                                        <p:tav tm="100000">
                                          <p:val>
                                            <p:strVal val="#ppt_x"/>
                                          </p:val>
                                        </p:tav>
                                      </p:tavLst>
                                    </p:anim>
                                    <p:anim calcmode="lin" valueType="num">
                                      <p:cBhvr>
                                        <p:cTn id="19" dur="500" fill="hold"/>
                                        <p:tgtEl>
                                          <p:spTgt spid="3090"/>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500"/>
                                  </p:stCondLst>
                                  <p:childTnLst>
                                    <p:set>
                                      <p:cBhvr>
                                        <p:cTn id="21" dur="1" fill="hold">
                                          <p:stCondLst>
                                            <p:cond delay="0"/>
                                          </p:stCondLst>
                                        </p:cTn>
                                        <p:tgtEl>
                                          <p:spTgt spid="3092"/>
                                        </p:tgtEl>
                                        <p:attrNameLst>
                                          <p:attrName>style.visibility</p:attrName>
                                        </p:attrNameLst>
                                      </p:cBhvr>
                                      <p:to>
                                        <p:strVal val="visible"/>
                                      </p:to>
                                    </p:set>
                                    <p:animEffect filter="fade">
                                      <p:cBhvr>
                                        <p:cTn id="22" dur="500"/>
                                        <p:tgtEl>
                                          <p:spTgt spid="3092"/>
                                        </p:tgtEl>
                                      </p:cBhvr>
                                    </p:animEffect>
                                    <p:anim calcmode="lin" valueType="num">
                                      <p:cBhvr>
                                        <p:cTn id="23" dur="500" fill="hold"/>
                                        <p:tgtEl>
                                          <p:spTgt spid="3092"/>
                                        </p:tgtEl>
                                        <p:attrNameLst>
                                          <p:attrName>ppt_x</p:attrName>
                                        </p:attrNameLst>
                                      </p:cBhvr>
                                      <p:tavLst>
                                        <p:tav tm="0">
                                          <p:val>
                                            <p:strVal val="#ppt_x"/>
                                          </p:val>
                                        </p:tav>
                                        <p:tav tm="100000">
                                          <p:val>
                                            <p:strVal val="#ppt_x"/>
                                          </p:val>
                                        </p:tav>
                                      </p:tavLst>
                                    </p:anim>
                                    <p:anim calcmode="lin" valueType="num">
                                      <p:cBhvr>
                                        <p:cTn id="24" dur="500" fill="hold"/>
                                        <p:tgtEl>
                                          <p:spTgt spid="3092"/>
                                        </p:tgtEl>
                                        <p:attrNameLst>
                                          <p:attrName>ppt_y</p:attrName>
                                        </p:attrNameLst>
                                      </p:cBhvr>
                                      <p:tavLst>
                                        <p:tav tm="0">
                                          <p:val>
                                            <p:strVal val="#ppt_y-.1"/>
                                          </p:val>
                                        </p:tav>
                                        <p:tav tm="100000">
                                          <p:val>
                                            <p:strVal val="#ppt_y"/>
                                          </p:val>
                                        </p:tav>
                                      </p:tavLst>
                                    </p:anim>
                                  </p:childTnLst>
                                </p:cTn>
                              </p:par>
                              <p:par>
                                <p:cTn id="25" presetID="47" presetClass="entr" presetSubtype="0" fill="hold" nodeType="withEffect">
                                  <p:stCondLst>
                                    <p:cond delay="750"/>
                                  </p:stCondLst>
                                  <p:childTnLst>
                                    <p:set>
                                      <p:cBhvr>
                                        <p:cTn id="26" dur="1" fill="hold">
                                          <p:stCondLst>
                                            <p:cond delay="0"/>
                                          </p:stCondLst>
                                        </p:cTn>
                                        <p:tgtEl>
                                          <p:spTgt spid="3093"/>
                                        </p:tgtEl>
                                        <p:attrNameLst>
                                          <p:attrName>style.visibility</p:attrName>
                                        </p:attrNameLst>
                                      </p:cBhvr>
                                      <p:to>
                                        <p:strVal val="visible"/>
                                      </p:to>
                                    </p:set>
                                    <p:animEffect filter="fade">
                                      <p:cBhvr>
                                        <p:cTn id="27" dur="500"/>
                                        <p:tgtEl>
                                          <p:spTgt spid="3093"/>
                                        </p:tgtEl>
                                      </p:cBhvr>
                                    </p:animEffect>
                                    <p:anim calcmode="lin" valueType="num">
                                      <p:cBhvr>
                                        <p:cTn id="28" dur="500" fill="hold"/>
                                        <p:tgtEl>
                                          <p:spTgt spid="3093"/>
                                        </p:tgtEl>
                                        <p:attrNameLst>
                                          <p:attrName>ppt_x</p:attrName>
                                        </p:attrNameLst>
                                      </p:cBhvr>
                                      <p:tavLst>
                                        <p:tav tm="0">
                                          <p:val>
                                            <p:strVal val="#ppt_x"/>
                                          </p:val>
                                        </p:tav>
                                        <p:tav tm="100000">
                                          <p:val>
                                            <p:strVal val="#ppt_x"/>
                                          </p:val>
                                        </p:tav>
                                      </p:tavLst>
                                    </p:anim>
                                    <p:anim calcmode="lin" valueType="num">
                                      <p:cBhvr>
                                        <p:cTn id="29" dur="500" fill="hold"/>
                                        <p:tgtEl>
                                          <p:spTgt spid="3093"/>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1000"/>
                                  </p:stCondLst>
                                  <p:childTnLst>
                                    <p:set>
                                      <p:cBhvr>
                                        <p:cTn id="31" dur="1" fill="hold">
                                          <p:stCondLst>
                                            <p:cond delay="0"/>
                                          </p:stCondLst>
                                        </p:cTn>
                                        <p:tgtEl>
                                          <p:spTgt spid="3094"/>
                                        </p:tgtEl>
                                        <p:attrNameLst>
                                          <p:attrName>style.visibility</p:attrName>
                                        </p:attrNameLst>
                                      </p:cBhvr>
                                      <p:to>
                                        <p:strVal val="visible"/>
                                      </p:to>
                                    </p:set>
                                    <p:animEffect filter="fade">
                                      <p:cBhvr>
                                        <p:cTn id="32" dur="500"/>
                                        <p:tgtEl>
                                          <p:spTgt spid="3094"/>
                                        </p:tgtEl>
                                      </p:cBhvr>
                                    </p:animEffect>
                                    <p:anim calcmode="lin" valueType="num">
                                      <p:cBhvr>
                                        <p:cTn id="33" dur="500" fill="hold"/>
                                        <p:tgtEl>
                                          <p:spTgt spid="3094"/>
                                        </p:tgtEl>
                                        <p:attrNameLst>
                                          <p:attrName>ppt_x</p:attrName>
                                        </p:attrNameLst>
                                      </p:cBhvr>
                                      <p:tavLst>
                                        <p:tav tm="0">
                                          <p:val>
                                            <p:strVal val="#ppt_x"/>
                                          </p:val>
                                        </p:tav>
                                        <p:tav tm="100000">
                                          <p:val>
                                            <p:strVal val="#ppt_x"/>
                                          </p:val>
                                        </p:tav>
                                      </p:tavLst>
                                    </p:anim>
                                    <p:anim calcmode="lin" valueType="num">
                                      <p:cBhvr>
                                        <p:cTn id="34" dur="500" fill="hold"/>
                                        <p:tgtEl>
                                          <p:spTgt spid="3094"/>
                                        </p:tgtEl>
                                        <p:attrNameLst>
                                          <p:attrName>ppt_y</p:attrName>
                                        </p:attrNameLst>
                                      </p:cBhvr>
                                      <p:tavLst>
                                        <p:tav tm="0">
                                          <p:val>
                                            <p:strVal val="#ppt_y-.1"/>
                                          </p:val>
                                        </p:tav>
                                        <p:tav tm="100000">
                                          <p:val>
                                            <p:strVal val="#ppt_y"/>
                                          </p:val>
                                        </p:tav>
                                      </p:tavLst>
                                    </p:anim>
                                  </p:childTnLst>
                                </p:cTn>
                              </p:par>
                              <p:par>
                                <p:cTn id="35" presetID="47" presetClass="entr" presetSubtype="0" fill="hold" nodeType="withEffect">
                                  <p:stCondLst>
                                    <p:cond delay="1250"/>
                                  </p:stCondLst>
                                  <p:childTnLst>
                                    <p:set>
                                      <p:cBhvr>
                                        <p:cTn id="36" dur="1" fill="hold">
                                          <p:stCondLst>
                                            <p:cond delay="0"/>
                                          </p:stCondLst>
                                        </p:cTn>
                                        <p:tgtEl>
                                          <p:spTgt spid="3095"/>
                                        </p:tgtEl>
                                        <p:attrNameLst>
                                          <p:attrName>style.visibility</p:attrName>
                                        </p:attrNameLst>
                                      </p:cBhvr>
                                      <p:to>
                                        <p:strVal val="visible"/>
                                      </p:to>
                                    </p:set>
                                    <p:animEffect filter="fade">
                                      <p:cBhvr>
                                        <p:cTn id="37" dur="500"/>
                                        <p:tgtEl>
                                          <p:spTgt spid="3095"/>
                                        </p:tgtEl>
                                      </p:cBhvr>
                                    </p:animEffect>
                                    <p:anim calcmode="lin" valueType="num">
                                      <p:cBhvr>
                                        <p:cTn id="38" dur="500" fill="hold"/>
                                        <p:tgtEl>
                                          <p:spTgt spid="3095"/>
                                        </p:tgtEl>
                                        <p:attrNameLst>
                                          <p:attrName>ppt_x</p:attrName>
                                        </p:attrNameLst>
                                      </p:cBhvr>
                                      <p:tavLst>
                                        <p:tav tm="0">
                                          <p:val>
                                            <p:strVal val="#ppt_x"/>
                                          </p:val>
                                        </p:tav>
                                        <p:tav tm="100000">
                                          <p:val>
                                            <p:strVal val="#ppt_x"/>
                                          </p:val>
                                        </p:tav>
                                      </p:tavLst>
                                    </p:anim>
                                    <p:anim calcmode="lin" valueType="num">
                                      <p:cBhvr>
                                        <p:cTn id="39" dur="500" fill="hold"/>
                                        <p:tgtEl>
                                          <p:spTgt spid="3095"/>
                                        </p:tgtEl>
                                        <p:attrNameLst>
                                          <p:attrName>ppt_y</p:attrName>
                                        </p:attrNameLst>
                                      </p:cBhvr>
                                      <p:tavLst>
                                        <p:tav tm="0">
                                          <p:val>
                                            <p:strVal val="#ppt_y-.1"/>
                                          </p:val>
                                        </p:tav>
                                        <p:tav tm="100000">
                                          <p:val>
                                            <p:strVal val="#ppt_y"/>
                                          </p:val>
                                        </p:tav>
                                      </p:tavLst>
                                    </p:anim>
                                  </p:childTnLst>
                                </p:cTn>
                              </p:par>
                              <p:par>
                                <p:cTn id="40" presetID="47" presetClass="entr" presetSubtype="0" fill="hold" nodeType="withEffect">
                                  <p:stCondLst>
                                    <p:cond delay="1500"/>
                                  </p:stCondLst>
                                  <p:childTnLst>
                                    <p:set>
                                      <p:cBhvr>
                                        <p:cTn id="41" dur="1" fill="hold">
                                          <p:stCondLst>
                                            <p:cond delay="0"/>
                                          </p:stCondLst>
                                        </p:cTn>
                                        <p:tgtEl>
                                          <p:spTgt spid="3096"/>
                                        </p:tgtEl>
                                        <p:attrNameLst>
                                          <p:attrName>style.visibility</p:attrName>
                                        </p:attrNameLst>
                                      </p:cBhvr>
                                      <p:to>
                                        <p:strVal val="visible"/>
                                      </p:to>
                                    </p:set>
                                    <p:animEffect filter="fade">
                                      <p:cBhvr>
                                        <p:cTn id="42" dur="500"/>
                                        <p:tgtEl>
                                          <p:spTgt spid="3096"/>
                                        </p:tgtEl>
                                      </p:cBhvr>
                                    </p:animEffect>
                                    <p:anim calcmode="lin" valueType="num">
                                      <p:cBhvr>
                                        <p:cTn id="43" dur="500" fill="hold"/>
                                        <p:tgtEl>
                                          <p:spTgt spid="3096"/>
                                        </p:tgtEl>
                                        <p:attrNameLst>
                                          <p:attrName>ppt_x</p:attrName>
                                        </p:attrNameLst>
                                      </p:cBhvr>
                                      <p:tavLst>
                                        <p:tav tm="0">
                                          <p:val>
                                            <p:strVal val="#ppt_x"/>
                                          </p:val>
                                        </p:tav>
                                        <p:tav tm="100000">
                                          <p:val>
                                            <p:strVal val="#ppt_x"/>
                                          </p:val>
                                        </p:tav>
                                      </p:tavLst>
                                    </p:anim>
                                    <p:anim calcmode="lin" valueType="num">
                                      <p:cBhvr>
                                        <p:cTn id="44" dur="500" fill="hold"/>
                                        <p:tgtEl>
                                          <p:spTgt spid="309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5" grpId="0" bldLvl="0"/>
      <p:bldP spid="3087" grpId="0" bldLvl="0"/>
      <p:bldP spid="3089" grpId="0" bldLvl="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194" name="Picture 2"/>
          <p:cNvPicPr>
            <a:picLocks noChangeAspect="1"/>
          </p:cNvPicPr>
          <p:nvPr/>
        </p:nvPicPr>
        <p:blipFill>
          <a:blip r:embed="rId1"/>
          <a:stretch>
            <a:fillRect/>
          </a:stretch>
        </p:blipFill>
        <p:spPr>
          <a:xfrm>
            <a:off x="3759200" y="84455"/>
            <a:ext cx="5546725" cy="4333875"/>
          </a:xfrm>
          <a:prstGeom prst="rect">
            <a:avLst/>
          </a:prstGeom>
          <a:noFill/>
          <a:ln w="9525">
            <a:noFill/>
          </a:ln>
        </p:spPr>
      </p:pic>
      <p:sp>
        <p:nvSpPr>
          <p:cNvPr id="8195" name="矩形 30"/>
          <p:cNvSpPr/>
          <p:nvPr/>
        </p:nvSpPr>
        <p:spPr>
          <a:xfrm rot="5400000">
            <a:off x="4414838" y="400050"/>
            <a:ext cx="312737" cy="9144000"/>
          </a:xfrm>
          <a:prstGeom prst="rect">
            <a:avLst/>
          </a:prstGeom>
          <a:pattFill prst="wdDnDiag">
            <a:fgClr>
              <a:srgbClr val="494429"/>
            </a:fgClr>
            <a:bgClr>
              <a:srgbClr val="ED1B24"/>
            </a:bgClr>
          </a:pattFill>
          <a:ln w="25400">
            <a:noFill/>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8196" name="任意多边形 7"/>
          <p:cNvSpPr/>
          <p:nvPr/>
        </p:nvSpPr>
        <p:spPr>
          <a:xfrm>
            <a:off x="117475" y="558800"/>
            <a:ext cx="8810625" cy="4518025"/>
          </a:xfrm>
          <a:custGeom>
            <a:avLst/>
            <a:gdLst>
              <a:gd name="txL" fmla="*/ 0 w 8810514"/>
              <a:gd name="txT" fmla="*/ 0 h 4518211"/>
              <a:gd name="txR" fmla="*/ 8810514 w 8810514"/>
              <a:gd name="txB" fmla="*/ 4518211 h 4518211"/>
            </a:gdLst>
            <a:ahLst/>
            <a:cxnLst>
              <a:cxn ang="0">
                <a:pos x="849854" y="0"/>
              </a:cxn>
              <a:cxn ang="0">
                <a:pos x="849854" y="570155"/>
              </a:cxn>
              <a:cxn ang="0">
                <a:pos x="43031" y="580913"/>
              </a:cxn>
              <a:cxn ang="0">
                <a:pos x="0" y="4518211"/>
              </a:cxn>
              <a:cxn ang="0">
                <a:pos x="8810514" y="4507454"/>
              </a:cxn>
            </a:cxnLst>
            <a:rect l="txL" t="txT" r="txR" b="txB"/>
            <a:pathLst>
              <a:path w="8810514" h="4518211">
                <a:moveTo>
                  <a:pt x="849854" y="0"/>
                </a:moveTo>
                <a:lnTo>
                  <a:pt x="849854" y="570155"/>
                </a:lnTo>
                <a:lnTo>
                  <a:pt x="43031" y="580913"/>
                </a:lnTo>
                <a:lnTo>
                  <a:pt x="0" y="4518211"/>
                </a:lnTo>
                <a:lnTo>
                  <a:pt x="8810514" y="4507454"/>
                </a:lnTo>
              </a:path>
            </a:pathLst>
          </a:custGeom>
          <a:noFill/>
          <a:ln w="25400" cap="flat" cmpd="sng">
            <a:solidFill>
              <a:srgbClr val="ECD078"/>
            </a:solidFill>
            <a:prstDash val="sysDash"/>
            <a:bevel/>
            <a:headEnd type="none" w="med" len="med"/>
            <a:tailEnd type="none" w="med" len="med"/>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8197" name="矩形 8"/>
          <p:cNvSpPr/>
          <p:nvPr/>
        </p:nvSpPr>
        <p:spPr>
          <a:xfrm>
            <a:off x="900113" y="0"/>
            <a:ext cx="128587" cy="555625"/>
          </a:xfrm>
          <a:prstGeom prst="rect">
            <a:avLst/>
          </a:prstGeom>
          <a:solidFill>
            <a:srgbClr val="3B973D"/>
          </a:solidFill>
          <a:ln w="25400">
            <a:noFill/>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8198" name="矩形 9"/>
          <p:cNvSpPr/>
          <p:nvPr/>
        </p:nvSpPr>
        <p:spPr>
          <a:xfrm>
            <a:off x="1038225" y="0"/>
            <a:ext cx="155575" cy="771525"/>
          </a:xfrm>
          <a:prstGeom prst="rect">
            <a:avLst/>
          </a:prstGeom>
          <a:solidFill>
            <a:srgbClr val="ED1B24"/>
          </a:solidFill>
          <a:ln w="25400">
            <a:noFill/>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8199" name="矩形 10"/>
          <p:cNvSpPr/>
          <p:nvPr/>
        </p:nvSpPr>
        <p:spPr>
          <a:xfrm>
            <a:off x="8655050" y="4537075"/>
            <a:ext cx="130175" cy="555625"/>
          </a:xfrm>
          <a:prstGeom prst="rect">
            <a:avLst/>
          </a:prstGeom>
          <a:solidFill>
            <a:srgbClr val="3B973D"/>
          </a:solidFill>
          <a:ln w="25400">
            <a:noFill/>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8200" name="矩形 11"/>
          <p:cNvSpPr/>
          <p:nvPr/>
        </p:nvSpPr>
        <p:spPr>
          <a:xfrm>
            <a:off x="8785225" y="4321175"/>
            <a:ext cx="153988" cy="771525"/>
          </a:xfrm>
          <a:prstGeom prst="rect">
            <a:avLst/>
          </a:prstGeom>
          <a:solidFill>
            <a:srgbClr val="ED1B24"/>
          </a:solidFill>
          <a:ln w="25400">
            <a:noFill/>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8201" name="矩形 1"/>
          <p:cNvSpPr/>
          <p:nvPr/>
        </p:nvSpPr>
        <p:spPr>
          <a:xfrm>
            <a:off x="179388" y="2500313"/>
            <a:ext cx="936625" cy="319087"/>
          </a:xfrm>
          <a:prstGeom prst="rect">
            <a:avLst/>
          </a:prstGeom>
          <a:solidFill>
            <a:srgbClr val="ECD078"/>
          </a:solidFill>
          <a:ln w="25400" cap="flat" cmpd="sng">
            <a:solidFill>
              <a:srgbClr val="ECD078"/>
            </a:solidFill>
            <a:prstDash val="solid"/>
            <a:bevel/>
            <a:headEnd type="none" w="med" len="med"/>
            <a:tailEnd type="none" w="med" len="med"/>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8202" name="矩形 26"/>
          <p:cNvSpPr/>
          <p:nvPr/>
        </p:nvSpPr>
        <p:spPr>
          <a:xfrm>
            <a:off x="1116013" y="2841625"/>
            <a:ext cx="936625" cy="319088"/>
          </a:xfrm>
          <a:prstGeom prst="rect">
            <a:avLst/>
          </a:prstGeom>
          <a:solidFill>
            <a:srgbClr val="ECD078"/>
          </a:solidFill>
          <a:ln w="25400" cap="flat" cmpd="sng">
            <a:solidFill>
              <a:srgbClr val="ECD078"/>
            </a:solidFill>
            <a:prstDash val="solid"/>
            <a:bevel/>
            <a:headEnd type="none" w="med" len="med"/>
            <a:tailEnd type="none" w="med" len="med"/>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8203" name="矩形 27"/>
          <p:cNvSpPr/>
          <p:nvPr/>
        </p:nvSpPr>
        <p:spPr>
          <a:xfrm>
            <a:off x="2058988" y="3160713"/>
            <a:ext cx="936625" cy="319087"/>
          </a:xfrm>
          <a:prstGeom prst="rect">
            <a:avLst/>
          </a:prstGeom>
          <a:solidFill>
            <a:srgbClr val="ECD078"/>
          </a:solidFill>
          <a:ln w="25400" cap="flat" cmpd="sng">
            <a:solidFill>
              <a:srgbClr val="ECD078"/>
            </a:solidFill>
            <a:prstDash val="solid"/>
            <a:bevel/>
            <a:headEnd type="none" w="med" len="med"/>
            <a:tailEnd type="none" w="med" len="med"/>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8204" name="矩形 28"/>
          <p:cNvSpPr/>
          <p:nvPr/>
        </p:nvSpPr>
        <p:spPr>
          <a:xfrm>
            <a:off x="3011488" y="3478213"/>
            <a:ext cx="936625" cy="319087"/>
          </a:xfrm>
          <a:prstGeom prst="rect">
            <a:avLst/>
          </a:prstGeom>
          <a:solidFill>
            <a:srgbClr val="ECD078"/>
          </a:solidFill>
          <a:ln w="25400" cap="flat" cmpd="sng">
            <a:solidFill>
              <a:srgbClr val="ECD078"/>
            </a:solidFill>
            <a:prstDash val="solid"/>
            <a:bevel/>
            <a:headEnd type="none" w="med" len="med"/>
            <a:tailEnd type="none" w="med" len="med"/>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8205" name="直接连接符 3"/>
          <p:cNvSpPr/>
          <p:nvPr/>
        </p:nvSpPr>
        <p:spPr>
          <a:xfrm>
            <a:off x="4838700" y="4119563"/>
            <a:ext cx="4275138" cy="0"/>
          </a:xfrm>
          <a:prstGeom prst="line">
            <a:avLst/>
          </a:prstGeom>
          <a:ln w="9525" cap="flat" cmpd="sng">
            <a:solidFill>
              <a:srgbClr val="ECD078"/>
            </a:solidFill>
            <a:prstDash val="solid"/>
            <a:bevel/>
            <a:headEnd type="none" w="med" len="med"/>
            <a:tailEnd type="none" w="med" len="med"/>
          </a:ln>
        </p:spPr>
      </p:sp>
      <p:pic>
        <p:nvPicPr>
          <p:cNvPr id="8206" name="Picture 2" descr="E:\必备常用\20131215045729701_easyicon_net_256.png"/>
          <p:cNvPicPr>
            <a:picLocks noChangeAspect="1"/>
          </p:cNvPicPr>
          <p:nvPr/>
        </p:nvPicPr>
        <p:blipFill>
          <a:blip r:embed="rId2"/>
          <a:stretch>
            <a:fillRect/>
          </a:stretch>
        </p:blipFill>
        <p:spPr>
          <a:xfrm>
            <a:off x="1027113" y="1771650"/>
            <a:ext cx="1114425" cy="1114425"/>
          </a:xfrm>
          <a:prstGeom prst="rect">
            <a:avLst/>
          </a:prstGeom>
          <a:noFill/>
          <a:ln w="9525">
            <a:noFill/>
          </a:ln>
        </p:spPr>
      </p:pic>
      <p:grpSp>
        <p:nvGrpSpPr>
          <p:cNvPr id="8207" name="组合 8206"/>
          <p:cNvGrpSpPr/>
          <p:nvPr/>
        </p:nvGrpSpPr>
        <p:grpSpPr>
          <a:xfrm>
            <a:off x="899795" y="13335"/>
            <a:ext cx="2856102" cy="1811655"/>
            <a:chOff x="0" y="281831"/>
            <a:chExt cx="1542593" cy="1374469"/>
          </a:xfrm>
        </p:grpSpPr>
        <p:sp>
          <p:nvSpPr>
            <p:cNvPr id="8208" name="十六角星 32"/>
            <p:cNvSpPr/>
            <p:nvPr/>
          </p:nvSpPr>
          <p:spPr>
            <a:xfrm>
              <a:off x="0" y="281831"/>
              <a:ext cx="1448003" cy="1374469"/>
            </a:xfrm>
            <a:prstGeom prst="star16">
              <a:avLst>
                <a:gd name="adj" fmla="val 41398"/>
              </a:avLst>
            </a:prstGeom>
            <a:solidFill>
              <a:srgbClr val="3B973D"/>
            </a:solidFill>
            <a:ln w="25400" cap="flat" cmpd="sng">
              <a:solidFill>
                <a:srgbClr val="ED1B24"/>
              </a:solidFill>
              <a:prstDash val="solid"/>
              <a:bevel/>
              <a:headEnd type="none" w="med" len="med"/>
              <a:tailEnd type="none" w="med" len="med"/>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8209" name="TextBox 33"/>
            <p:cNvSpPr/>
            <p:nvPr/>
          </p:nvSpPr>
          <p:spPr>
            <a:xfrm>
              <a:off x="171705" y="504926"/>
              <a:ext cx="1370888" cy="816588"/>
            </a:xfrm>
            <a:prstGeom prst="rect">
              <a:avLst/>
            </a:prstGeom>
            <a:noFill/>
            <a:ln w="9525">
              <a:noFill/>
            </a:ln>
          </p:spPr>
          <p:txBody>
            <a:bodyPr wrap="square">
              <a:spAutoFit/>
            </a:bodyPr>
            <a:p>
              <a:r>
                <a:rPr lang="en-US" altLang="x-none" sz="3200" dirty="0">
                  <a:solidFill>
                    <a:srgbClr val="ECD078"/>
                  </a:solidFill>
                  <a:ea typeface="Arial" panose="020B0604020202020204" pitchFamily="34" charset="0"/>
                  <a:sym typeface="Arial" panose="020B0604020202020204" pitchFamily="34" charset="0"/>
                </a:rPr>
                <a:t>Octal Ornaments</a:t>
              </a:r>
              <a:endParaRPr lang="en-US" altLang="x-none" sz="3200" dirty="0">
                <a:solidFill>
                  <a:srgbClr val="ECD078"/>
                </a:solidFill>
                <a:ea typeface="Arial" panose="020B0604020202020204" pitchFamily="34" charset="0"/>
                <a:sym typeface="Arial" panose="020B0604020202020204" pitchFamily="34" charset="0"/>
              </a:endParaRPr>
            </a:p>
          </p:txBody>
        </p:sp>
      </p:grpSp>
      <p:sp>
        <p:nvSpPr>
          <p:cNvPr id="8210" name="矩形 69"/>
          <p:cNvSpPr/>
          <p:nvPr/>
        </p:nvSpPr>
        <p:spPr>
          <a:xfrm>
            <a:off x="3967163" y="3810000"/>
            <a:ext cx="936625" cy="319088"/>
          </a:xfrm>
          <a:prstGeom prst="rect">
            <a:avLst/>
          </a:prstGeom>
          <a:solidFill>
            <a:srgbClr val="ECD078"/>
          </a:solidFill>
          <a:ln w="25400" cap="flat" cmpd="sng">
            <a:solidFill>
              <a:srgbClr val="ECD078"/>
            </a:solidFill>
            <a:prstDash val="solid"/>
            <a:bevel/>
            <a:headEnd type="none" w="med" len="med"/>
            <a:tailEnd type="none" w="med" len="med"/>
          </a:ln>
        </p:spPr>
        <p:txBody>
          <a:bodyPr anchor="ctr"/>
          <a:p>
            <a:pPr algn="ctr"/>
            <a:endParaRPr>
              <a:solidFill>
                <a:srgbClr val="FFFFFF"/>
              </a:solidFill>
              <a:ea typeface="Arial" panose="020B0604020202020204" pitchFamily="34" charset="0"/>
              <a:sym typeface="Arial" panose="020B0604020202020204" pitchFamily="34" charset="0"/>
            </a:endParaRPr>
          </a:p>
        </p:txBody>
      </p:sp>
      <p:pic>
        <p:nvPicPr>
          <p:cNvPr id="8211" name="Picture 2" descr="E:\必备常用\20131215045729701_easyicon_net_256.png"/>
          <p:cNvPicPr>
            <a:picLocks noChangeAspect="1"/>
          </p:cNvPicPr>
          <p:nvPr/>
        </p:nvPicPr>
        <p:blipFill>
          <a:blip r:embed="rId2"/>
          <a:stretch>
            <a:fillRect/>
          </a:stretch>
        </p:blipFill>
        <p:spPr>
          <a:xfrm>
            <a:off x="2876550" y="2443163"/>
            <a:ext cx="1114425" cy="1114425"/>
          </a:xfrm>
          <a:prstGeom prst="rect">
            <a:avLst/>
          </a:prstGeom>
          <a:noFill/>
          <a:ln w="9525">
            <a:noFill/>
          </a:ln>
        </p:spPr>
      </p:pic>
      <p:sp>
        <p:nvSpPr>
          <p:cNvPr id="8212" name="矩形 2"/>
          <p:cNvSpPr/>
          <p:nvPr/>
        </p:nvSpPr>
        <p:spPr>
          <a:xfrm>
            <a:off x="4898073" y="948690"/>
            <a:ext cx="3786187" cy="2799715"/>
          </a:xfrm>
          <a:prstGeom prst="rect">
            <a:avLst/>
          </a:prstGeom>
          <a:noFill/>
          <a:ln w="9525">
            <a:noFill/>
          </a:ln>
        </p:spPr>
        <p:txBody>
          <a:bodyPr wrap="square">
            <a:spAutoFit/>
          </a:bodyPr>
          <a:p>
            <a:r>
              <a:rPr lang="en-US" altLang="x-none" sz="1750" dirty="0">
                <a:ln w="6600">
                  <a:solidFill>
                    <a:schemeClr val="accent2"/>
                  </a:solidFill>
                  <a:prstDash val="solid"/>
                </a:ln>
                <a:solidFill>
                  <a:srgbClr val="FFFFFF"/>
                </a:solidFill>
                <a:effectLst>
                  <a:outerShdw dist="38100" dir="2700000" algn="tl" rotWithShape="0">
                    <a:schemeClr val="accent2"/>
                  </a:outerShdw>
                </a:effectLst>
                <a:latin typeface="Arial" panose="020B0604020202020204" pitchFamily="34" charset="0"/>
                <a:ea typeface="Arial" panose="020B0604020202020204" pitchFamily="34" charset="0"/>
                <a:sym typeface="Arial" panose="020B0604020202020204" pitchFamily="34" charset="0"/>
              </a:rPr>
              <a:t>Often overlooked in the festive lineup, octal representation takes center stage as a clandestine language among Santa's elves. Within the intricate workings of the North Pole's workshop, octal emerges as a numerical enchantment, casting magical spells on festive permissions.</a:t>
            </a:r>
            <a:r>
              <a:rPr lang="en-US" altLang="x-none" dirty="0">
                <a:ln w="9525" cmpd="sng">
                  <a:solidFill>
                    <a:schemeClr val="accent1"/>
                  </a:solidFill>
                  <a:prstDash val="solid"/>
                </a:ln>
                <a:solidFill>
                  <a:srgbClr val="70AD47">
                    <a:tint val="1000"/>
                  </a:srgbClr>
                </a:solidFill>
                <a:effectLst>
                  <a:glow rad="38100">
                    <a:schemeClr val="accent1">
                      <a:alpha val="40000"/>
                    </a:schemeClr>
                  </a:glow>
                </a:effectLst>
                <a:latin typeface="Arial" panose="020B0604020202020204" pitchFamily="34" charset="0"/>
                <a:ea typeface="Arial" panose="020B0604020202020204" pitchFamily="34" charset="0"/>
                <a:sym typeface="Arial" panose="020B0604020202020204" pitchFamily="34" charset="0"/>
              </a:rPr>
              <a:t> </a:t>
            </a:r>
            <a:br>
              <a:rPr lang="zh-CN" altLang="en-US" dirty="0">
                <a:solidFill>
                  <a:schemeClr val="bg1"/>
                </a:solidFill>
                <a:latin typeface="Calibri" panose="020F0502020204030204" charset="0"/>
                <a:ea typeface="Arial" panose="020B0604020202020204" pitchFamily="34" charset="0"/>
                <a:cs typeface="Calibri" panose="020F0502020204030204" charset="0"/>
                <a:sym typeface="Calibri" panose="020F0502020204030204" charset="0"/>
              </a:rPr>
            </a:br>
            <a:endParaRPr lang="zh-CN" altLang="en-US" dirty="0">
              <a:solidFill>
                <a:schemeClr val="bg1"/>
              </a:solidFill>
              <a:latin typeface="Calibri" panose="020F0502020204030204" charset="0"/>
              <a:ea typeface="Arial" panose="020B0604020202020204" pitchFamily="34" charset="0"/>
              <a:sym typeface="Arial" panose="020B0604020202020204" pitchFamily="34" charset="0"/>
            </a:endParaRPr>
          </a:p>
        </p:txBody>
      </p:sp>
      <p:sp>
        <p:nvSpPr>
          <p:cNvPr id="8213" name="五角星 55"/>
          <p:cNvSpPr/>
          <p:nvPr/>
        </p:nvSpPr>
        <p:spPr>
          <a:xfrm>
            <a:off x="130175" y="277813"/>
            <a:ext cx="590550" cy="522287"/>
          </a:xfrm>
          <a:prstGeom prst="star5">
            <a:avLst/>
          </a:prstGeom>
          <a:noFill/>
          <a:ln w="25400" cap="flat" cmpd="sng">
            <a:solidFill>
              <a:schemeClr val="bg1"/>
            </a:solidFill>
            <a:prstDash val="sysDot"/>
            <a:bevel/>
            <a:headEnd type="none" w="med" len="med"/>
            <a:tailEnd type="none" w="med" len="med"/>
          </a:ln>
        </p:spPr>
        <p:txBody>
          <a:bodyPr anchor="ctr"/>
          <a:p>
            <a:pPr algn="ctr"/>
            <a:endParaRPr>
              <a:solidFill>
                <a:srgbClr val="FFFFFF"/>
              </a:solidFill>
              <a:ea typeface="Arial" panose="020B0604020202020204" pitchFamily="34" charset="0"/>
              <a:sym typeface="Arial" panose="020B0604020202020204" pitchFamily="34" charset="0"/>
            </a:endParaRPr>
          </a:p>
        </p:txBody>
      </p:sp>
      <p:pic>
        <p:nvPicPr>
          <p:cNvPr id="8214" name="Picture 3" descr="E:\必备常用\snowflake (1).png"/>
          <p:cNvPicPr>
            <a:picLocks noChangeAspect="1"/>
          </p:cNvPicPr>
          <p:nvPr/>
        </p:nvPicPr>
        <p:blipFill>
          <a:blip r:embed="rId3"/>
          <a:stretch>
            <a:fillRect/>
          </a:stretch>
        </p:blipFill>
        <p:spPr>
          <a:xfrm>
            <a:off x="2279650" y="2551113"/>
            <a:ext cx="493713" cy="493712"/>
          </a:xfrm>
          <a:prstGeom prst="rect">
            <a:avLst/>
          </a:prstGeom>
          <a:noFill/>
          <a:ln w="9525">
            <a:noFill/>
          </a:ln>
        </p:spPr>
      </p:pic>
      <p:pic>
        <p:nvPicPr>
          <p:cNvPr id="8215" name="Picture 3" descr="E:\必备常用\snowflake (1).png"/>
          <p:cNvPicPr>
            <a:picLocks noChangeAspect="1"/>
          </p:cNvPicPr>
          <p:nvPr/>
        </p:nvPicPr>
        <p:blipFill>
          <a:blip r:embed="rId3"/>
          <a:stretch>
            <a:fillRect/>
          </a:stretch>
        </p:blipFill>
        <p:spPr>
          <a:xfrm>
            <a:off x="5187950" y="3644900"/>
            <a:ext cx="495300" cy="495300"/>
          </a:xfrm>
          <a:prstGeom prst="rect">
            <a:avLst/>
          </a:prstGeom>
          <a:noFill/>
          <a:ln w="9525">
            <a:noFill/>
          </a:ln>
        </p:spPr>
      </p:pic>
      <p:pic>
        <p:nvPicPr>
          <p:cNvPr id="8216" name="Picture 3" descr="E:\必备常用\snowflake (1).png"/>
          <p:cNvPicPr>
            <a:picLocks noChangeAspect="1"/>
          </p:cNvPicPr>
          <p:nvPr/>
        </p:nvPicPr>
        <p:blipFill>
          <a:blip r:embed="rId3"/>
          <a:stretch>
            <a:fillRect/>
          </a:stretch>
        </p:blipFill>
        <p:spPr>
          <a:xfrm>
            <a:off x="8027988" y="3478213"/>
            <a:ext cx="769937" cy="769937"/>
          </a:xfrm>
          <a:prstGeom prst="rect">
            <a:avLst/>
          </a:prstGeom>
          <a:noFill/>
          <a:ln w="9525">
            <a:noFill/>
          </a:ln>
        </p:spPr>
      </p:pic>
      <p:pic>
        <p:nvPicPr>
          <p:cNvPr id="8217" name="Picture 3" descr="E:\必备常用\snowflake (1).png"/>
          <p:cNvPicPr>
            <a:picLocks noChangeAspect="1"/>
          </p:cNvPicPr>
          <p:nvPr/>
        </p:nvPicPr>
        <p:blipFill>
          <a:blip r:embed="rId3"/>
          <a:stretch>
            <a:fillRect/>
          </a:stretch>
        </p:blipFill>
        <p:spPr>
          <a:xfrm>
            <a:off x="4189413" y="3390900"/>
            <a:ext cx="493712" cy="493713"/>
          </a:xfrm>
          <a:prstGeom prst="rect">
            <a:avLst/>
          </a:prstGeom>
          <a:noFill/>
          <a:ln w="9525">
            <a:noFill/>
          </a:ln>
        </p:spPr>
      </p:pic>
      <p:pic>
        <p:nvPicPr>
          <p:cNvPr id="8218" name="Picture 3"/>
          <p:cNvPicPr>
            <a:picLocks noChangeAspect="1"/>
          </p:cNvPicPr>
          <p:nvPr/>
        </p:nvPicPr>
        <p:blipFill>
          <a:blip r:embed="rId4"/>
          <a:stretch>
            <a:fillRect/>
          </a:stretch>
        </p:blipFill>
        <p:spPr>
          <a:xfrm>
            <a:off x="2771775" y="411163"/>
            <a:ext cx="744538" cy="744537"/>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afterEffect">
                                  <p:stCondLst>
                                    <p:cond delay="0"/>
                                  </p:stCondLst>
                                  <p:childTnLst>
                                    <p:animEffect filter="fade">
                                      <p:cBhvr>
                                        <p:cTn id="6" dur="500" tmFilter="0, 0; .2, .5; .8, .5; 1, 0"/>
                                        <p:tgtEl>
                                          <p:spTgt spid="8213"/>
                                        </p:tgtEl>
                                      </p:cBhvr>
                                    </p:animEffect>
                                    <p:animScale>
                                      <p:cBhvr>
                                        <p:cTn id="7" dur="250" autoRev="1" fill="hold"/>
                                        <p:tgtEl>
                                          <p:spTgt spid="8213"/>
                                        </p:tgtEl>
                                      </p:cBhvr>
                                      <p:by x="105000" y="105000"/>
                                    </p:animScale>
                                  </p:childTnLst>
                                </p:cTn>
                              </p:par>
                              <p:par>
                                <p:cTn id="8" presetID="47" presetClass="entr" presetSubtype="0" fill="hold" nodeType="withEffect">
                                  <p:stCondLst>
                                    <p:cond delay="250"/>
                                  </p:stCondLst>
                                  <p:childTnLst>
                                    <p:set>
                                      <p:cBhvr>
                                        <p:cTn id="9" dur="1" fill="hold">
                                          <p:stCondLst>
                                            <p:cond delay="0"/>
                                          </p:stCondLst>
                                        </p:cTn>
                                        <p:tgtEl>
                                          <p:spTgt spid="8214"/>
                                        </p:tgtEl>
                                        <p:attrNameLst>
                                          <p:attrName>style.visibility</p:attrName>
                                        </p:attrNameLst>
                                      </p:cBhvr>
                                      <p:to>
                                        <p:strVal val="visible"/>
                                      </p:to>
                                    </p:set>
                                    <p:animEffect filter="fade">
                                      <p:cBhvr>
                                        <p:cTn id="10" dur="750"/>
                                        <p:tgtEl>
                                          <p:spTgt spid="8214"/>
                                        </p:tgtEl>
                                      </p:cBhvr>
                                    </p:animEffect>
                                    <p:anim calcmode="lin" valueType="num">
                                      <p:cBhvr>
                                        <p:cTn id="11" dur="750" fill="hold"/>
                                        <p:tgtEl>
                                          <p:spTgt spid="8214"/>
                                        </p:tgtEl>
                                        <p:attrNameLst>
                                          <p:attrName>ppt_x</p:attrName>
                                        </p:attrNameLst>
                                      </p:cBhvr>
                                      <p:tavLst>
                                        <p:tav tm="0">
                                          <p:val>
                                            <p:strVal val="#ppt_x"/>
                                          </p:val>
                                        </p:tav>
                                        <p:tav tm="100000">
                                          <p:val>
                                            <p:strVal val="#ppt_x"/>
                                          </p:val>
                                        </p:tav>
                                      </p:tavLst>
                                    </p:anim>
                                    <p:anim calcmode="lin" valueType="num">
                                      <p:cBhvr>
                                        <p:cTn id="12" dur="750" fill="hold"/>
                                        <p:tgtEl>
                                          <p:spTgt spid="8214"/>
                                        </p:tgtEl>
                                        <p:attrNameLst>
                                          <p:attrName>ppt_y</p:attrName>
                                        </p:attrNameLst>
                                      </p:cBhvr>
                                      <p:tavLst>
                                        <p:tav tm="0">
                                          <p:val>
                                            <p:strVal val="#ppt_y-.1"/>
                                          </p:val>
                                        </p:tav>
                                        <p:tav tm="100000">
                                          <p:val>
                                            <p:strVal val="#ppt_y"/>
                                          </p:val>
                                        </p:tav>
                                      </p:tavLst>
                                    </p:anim>
                                  </p:childTnLst>
                                </p:cTn>
                              </p:par>
                              <p:par>
                                <p:cTn id="13" presetID="47" presetClass="entr" presetSubtype="0" fill="hold" nodeType="withEffect">
                                  <p:stCondLst>
                                    <p:cond delay="500"/>
                                  </p:stCondLst>
                                  <p:childTnLst>
                                    <p:set>
                                      <p:cBhvr>
                                        <p:cTn id="14" dur="1" fill="hold">
                                          <p:stCondLst>
                                            <p:cond delay="0"/>
                                          </p:stCondLst>
                                        </p:cTn>
                                        <p:tgtEl>
                                          <p:spTgt spid="8215"/>
                                        </p:tgtEl>
                                        <p:attrNameLst>
                                          <p:attrName>style.visibility</p:attrName>
                                        </p:attrNameLst>
                                      </p:cBhvr>
                                      <p:to>
                                        <p:strVal val="visible"/>
                                      </p:to>
                                    </p:set>
                                    <p:animEffect filter="fade">
                                      <p:cBhvr>
                                        <p:cTn id="15" dur="750"/>
                                        <p:tgtEl>
                                          <p:spTgt spid="8215"/>
                                        </p:tgtEl>
                                      </p:cBhvr>
                                    </p:animEffect>
                                    <p:anim calcmode="lin" valueType="num">
                                      <p:cBhvr>
                                        <p:cTn id="16" dur="750" fill="hold"/>
                                        <p:tgtEl>
                                          <p:spTgt spid="8215"/>
                                        </p:tgtEl>
                                        <p:attrNameLst>
                                          <p:attrName>ppt_x</p:attrName>
                                        </p:attrNameLst>
                                      </p:cBhvr>
                                      <p:tavLst>
                                        <p:tav tm="0">
                                          <p:val>
                                            <p:strVal val="#ppt_x"/>
                                          </p:val>
                                        </p:tav>
                                        <p:tav tm="100000">
                                          <p:val>
                                            <p:strVal val="#ppt_x"/>
                                          </p:val>
                                        </p:tav>
                                      </p:tavLst>
                                    </p:anim>
                                    <p:anim calcmode="lin" valueType="num">
                                      <p:cBhvr>
                                        <p:cTn id="17" dur="750" fill="hold"/>
                                        <p:tgtEl>
                                          <p:spTgt spid="8215"/>
                                        </p:tgtEl>
                                        <p:attrNameLst>
                                          <p:attrName>ppt_y</p:attrName>
                                        </p:attrNameLst>
                                      </p:cBhvr>
                                      <p:tavLst>
                                        <p:tav tm="0">
                                          <p:val>
                                            <p:strVal val="#ppt_y-.1"/>
                                          </p:val>
                                        </p:tav>
                                        <p:tav tm="100000">
                                          <p:val>
                                            <p:strVal val="#ppt_y"/>
                                          </p:val>
                                        </p:tav>
                                      </p:tavLst>
                                    </p:anim>
                                  </p:childTnLst>
                                </p:cTn>
                              </p:par>
                              <p:par>
                                <p:cTn id="18" presetID="47" presetClass="entr" presetSubtype="0" fill="hold" nodeType="withEffect">
                                  <p:stCondLst>
                                    <p:cond delay="750"/>
                                  </p:stCondLst>
                                  <p:childTnLst>
                                    <p:set>
                                      <p:cBhvr>
                                        <p:cTn id="19" dur="1" fill="hold">
                                          <p:stCondLst>
                                            <p:cond delay="0"/>
                                          </p:stCondLst>
                                        </p:cTn>
                                        <p:tgtEl>
                                          <p:spTgt spid="8216"/>
                                        </p:tgtEl>
                                        <p:attrNameLst>
                                          <p:attrName>style.visibility</p:attrName>
                                        </p:attrNameLst>
                                      </p:cBhvr>
                                      <p:to>
                                        <p:strVal val="visible"/>
                                      </p:to>
                                    </p:set>
                                    <p:animEffect filter="fade">
                                      <p:cBhvr>
                                        <p:cTn id="20" dur="750"/>
                                        <p:tgtEl>
                                          <p:spTgt spid="8216"/>
                                        </p:tgtEl>
                                      </p:cBhvr>
                                    </p:animEffect>
                                    <p:anim calcmode="lin" valueType="num">
                                      <p:cBhvr>
                                        <p:cTn id="21" dur="750" fill="hold"/>
                                        <p:tgtEl>
                                          <p:spTgt spid="8216"/>
                                        </p:tgtEl>
                                        <p:attrNameLst>
                                          <p:attrName>ppt_x</p:attrName>
                                        </p:attrNameLst>
                                      </p:cBhvr>
                                      <p:tavLst>
                                        <p:tav tm="0">
                                          <p:val>
                                            <p:strVal val="#ppt_x"/>
                                          </p:val>
                                        </p:tav>
                                        <p:tav tm="100000">
                                          <p:val>
                                            <p:strVal val="#ppt_x"/>
                                          </p:val>
                                        </p:tav>
                                      </p:tavLst>
                                    </p:anim>
                                    <p:anim calcmode="lin" valueType="num">
                                      <p:cBhvr>
                                        <p:cTn id="22" dur="750" fill="hold"/>
                                        <p:tgtEl>
                                          <p:spTgt spid="8216"/>
                                        </p:tgtEl>
                                        <p:attrNameLst>
                                          <p:attrName>ppt_y</p:attrName>
                                        </p:attrNameLst>
                                      </p:cBhvr>
                                      <p:tavLst>
                                        <p:tav tm="0">
                                          <p:val>
                                            <p:strVal val="#ppt_y-.1"/>
                                          </p:val>
                                        </p:tav>
                                        <p:tav tm="100000">
                                          <p:val>
                                            <p:strVal val="#ppt_y"/>
                                          </p:val>
                                        </p:tav>
                                      </p:tavLst>
                                    </p:anim>
                                  </p:childTnLst>
                                </p:cTn>
                              </p:par>
                              <p:par>
                                <p:cTn id="23" presetID="47" presetClass="entr" presetSubtype="0" fill="hold" nodeType="withEffect">
                                  <p:stCondLst>
                                    <p:cond delay="1000"/>
                                  </p:stCondLst>
                                  <p:childTnLst>
                                    <p:set>
                                      <p:cBhvr>
                                        <p:cTn id="24" dur="1" fill="hold">
                                          <p:stCondLst>
                                            <p:cond delay="0"/>
                                          </p:stCondLst>
                                        </p:cTn>
                                        <p:tgtEl>
                                          <p:spTgt spid="8217"/>
                                        </p:tgtEl>
                                        <p:attrNameLst>
                                          <p:attrName>style.visibility</p:attrName>
                                        </p:attrNameLst>
                                      </p:cBhvr>
                                      <p:to>
                                        <p:strVal val="visible"/>
                                      </p:to>
                                    </p:set>
                                    <p:animEffect filter="fade">
                                      <p:cBhvr>
                                        <p:cTn id="25" dur="750"/>
                                        <p:tgtEl>
                                          <p:spTgt spid="8217"/>
                                        </p:tgtEl>
                                      </p:cBhvr>
                                    </p:animEffect>
                                    <p:anim calcmode="lin" valueType="num">
                                      <p:cBhvr>
                                        <p:cTn id="26" dur="750" fill="hold"/>
                                        <p:tgtEl>
                                          <p:spTgt spid="8217"/>
                                        </p:tgtEl>
                                        <p:attrNameLst>
                                          <p:attrName>ppt_x</p:attrName>
                                        </p:attrNameLst>
                                      </p:cBhvr>
                                      <p:tavLst>
                                        <p:tav tm="0">
                                          <p:val>
                                            <p:strVal val="#ppt_x"/>
                                          </p:val>
                                        </p:tav>
                                        <p:tav tm="100000">
                                          <p:val>
                                            <p:strVal val="#ppt_x"/>
                                          </p:val>
                                        </p:tav>
                                      </p:tavLst>
                                    </p:anim>
                                    <p:anim calcmode="lin" valueType="num">
                                      <p:cBhvr>
                                        <p:cTn id="27" dur="750" fill="hold"/>
                                        <p:tgtEl>
                                          <p:spTgt spid="8217"/>
                                        </p:tgtEl>
                                        <p:attrNameLst>
                                          <p:attrName>ppt_y</p:attrName>
                                        </p:attrNameLst>
                                      </p:cBhvr>
                                      <p:tavLst>
                                        <p:tav tm="0">
                                          <p:val>
                                            <p:strVal val="#ppt_y-.1"/>
                                          </p:val>
                                        </p:tav>
                                        <p:tav tm="100000">
                                          <p:val>
                                            <p:strVal val="#ppt_y"/>
                                          </p:val>
                                        </p:tav>
                                      </p:tavLst>
                                    </p:anim>
                                  </p:childTnLst>
                                </p:cTn>
                              </p:par>
                              <p:par>
                                <p:cTn id="28" presetID="47" presetClass="entr" presetSubtype="0" fill="hold" nodeType="withEffect">
                                  <p:stCondLst>
                                    <p:cond delay="1250"/>
                                  </p:stCondLst>
                                  <p:childTnLst>
                                    <p:set>
                                      <p:cBhvr>
                                        <p:cTn id="29" dur="1" fill="hold">
                                          <p:stCondLst>
                                            <p:cond delay="0"/>
                                          </p:stCondLst>
                                        </p:cTn>
                                        <p:tgtEl>
                                          <p:spTgt spid="8218"/>
                                        </p:tgtEl>
                                        <p:attrNameLst>
                                          <p:attrName>style.visibility</p:attrName>
                                        </p:attrNameLst>
                                      </p:cBhvr>
                                      <p:to>
                                        <p:strVal val="visible"/>
                                      </p:to>
                                    </p:set>
                                    <p:animEffect filter="fade">
                                      <p:cBhvr>
                                        <p:cTn id="30" dur="750"/>
                                        <p:tgtEl>
                                          <p:spTgt spid="8218"/>
                                        </p:tgtEl>
                                      </p:cBhvr>
                                    </p:animEffect>
                                    <p:anim calcmode="lin" valueType="num">
                                      <p:cBhvr>
                                        <p:cTn id="31" dur="750" fill="hold"/>
                                        <p:tgtEl>
                                          <p:spTgt spid="8218"/>
                                        </p:tgtEl>
                                        <p:attrNameLst>
                                          <p:attrName>ppt_x</p:attrName>
                                        </p:attrNameLst>
                                      </p:cBhvr>
                                      <p:tavLst>
                                        <p:tav tm="0">
                                          <p:val>
                                            <p:strVal val="#ppt_x"/>
                                          </p:val>
                                        </p:tav>
                                        <p:tav tm="100000">
                                          <p:val>
                                            <p:strVal val="#ppt_x"/>
                                          </p:val>
                                        </p:tav>
                                      </p:tavLst>
                                    </p:anim>
                                    <p:anim calcmode="lin" valueType="num">
                                      <p:cBhvr>
                                        <p:cTn id="32" dur="750" fill="hold"/>
                                        <p:tgtEl>
                                          <p:spTgt spid="82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13" grpId="0" bldLvl="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sz="3200">
                <a:ln w="6600">
                  <a:solidFill>
                    <a:schemeClr val="accent2"/>
                  </a:solidFill>
                  <a:prstDash val="solid"/>
                </a:ln>
                <a:solidFill>
                  <a:srgbClr val="FFFFFF"/>
                </a:solidFill>
                <a:effectLst>
                  <a:outerShdw dist="38100" dir="2700000" algn="tl" rotWithShape="0">
                    <a:schemeClr val="accent2"/>
                  </a:outerShdw>
                </a:effectLst>
              </a:rPr>
              <a:t>Octal Ornaments</a:t>
            </a:r>
            <a:endParaRPr lang="en-US" sz="3200">
              <a:ln w="6600">
                <a:solidFill>
                  <a:schemeClr val="accent2"/>
                </a:solidFill>
                <a:prstDash val="solid"/>
              </a:ln>
              <a:solidFill>
                <a:srgbClr val="FFFFFF"/>
              </a:solidFill>
              <a:effectLst>
                <a:outerShdw dist="38100" dir="2700000" algn="tl" rotWithShape="0">
                  <a:schemeClr val="accent2"/>
                </a:outerShdw>
              </a:effectLst>
            </a:endParaRPr>
          </a:p>
        </p:txBody>
      </p:sp>
      <p:sp>
        <p:nvSpPr>
          <p:cNvPr id="6" name="Text Placeholder 5"/>
          <p:cNvSpPr>
            <a:spLocks noGrp="1"/>
          </p:cNvSpPr>
          <p:nvPr>
            <p:ph type="body" idx="1"/>
          </p:nvPr>
        </p:nvSpPr>
        <p:spPr>
          <a:xfrm>
            <a:off x="890270" y="1334135"/>
            <a:ext cx="3655060" cy="1808480"/>
          </a:xfrm>
        </p:spPr>
        <p:txBody>
          <a:bodyPr/>
          <a:p>
            <a:r>
              <a:rPr lang="en-US" sz="1800"/>
              <a:t>The word octal is used to represent the numbers that have eight as the base. The octal numbers have many applications and importance such as it is used in computers and digital numbering systems.</a:t>
            </a:r>
            <a:endParaRPr lang="en-US" sz="1800"/>
          </a:p>
        </p:txBody>
      </p:sp>
      <p:sp>
        <p:nvSpPr>
          <p:cNvPr id="7" name="Text Box 6"/>
          <p:cNvSpPr txBox="1"/>
          <p:nvPr/>
        </p:nvSpPr>
        <p:spPr>
          <a:xfrm>
            <a:off x="890270" y="3291840"/>
            <a:ext cx="3484245" cy="245110"/>
          </a:xfrm>
          <a:prstGeom prst="rect">
            <a:avLst/>
          </a:prstGeom>
          <a:noFill/>
        </p:spPr>
        <p:txBody>
          <a:bodyPr wrap="square" rtlCol="0">
            <a:spAutoFit/>
          </a:bodyPr>
          <a:p>
            <a:r>
              <a:rPr lang="en-US" sz="1000">
                <a:hlinkClick r:id="rId1" tooltip="" action="ppaction://hlinkfile"/>
              </a:rPr>
              <a:t>https://www.cuemath.com/numbers/octal-number-system/</a:t>
            </a:r>
            <a:endParaRPr lang="en-US" sz="1000"/>
          </a:p>
        </p:txBody>
      </p:sp>
      <p:pic>
        <p:nvPicPr>
          <p:cNvPr id="10" name="Content Placeholder 9" descr="download (2)"/>
          <p:cNvPicPr>
            <a:picLocks noChangeAspect="1"/>
          </p:cNvPicPr>
          <p:nvPr>
            <p:ph sz="half" idx="2"/>
          </p:nvPr>
        </p:nvPicPr>
        <p:blipFill>
          <a:blip r:embed="rId2"/>
          <a:stretch>
            <a:fillRect/>
          </a:stretch>
        </p:blipFill>
        <p:spPr>
          <a:xfrm>
            <a:off x="5435600" y="1995805"/>
            <a:ext cx="2675255" cy="2458085"/>
          </a:xfrm>
          <a:prstGeom prst="rect">
            <a:avLst/>
          </a:prstGeom>
        </p:spPr>
      </p:pic>
      <p:pic>
        <p:nvPicPr>
          <p:cNvPr id="8206" name="Picture 2" descr="E:\必备常用\20131215045729701_easyicon_net_256.png"/>
          <p:cNvPicPr>
            <a:picLocks noChangeAspect="1"/>
          </p:cNvPicPr>
          <p:nvPr>
            <p:ph sz="quarter" idx="4"/>
          </p:nvPr>
        </p:nvPicPr>
        <p:blipFill>
          <a:blip r:embed="rId3"/>
          <a:stretch>
            <a:fillRect/>
          </a:stretch>
        </p:blipFill>
        <p:spPr>
          <a:xfrm>
            <a:off x="6660515" y="555625"/>
            <a:ext cx="1549400" cy="1549400"/>
          </a:xfrm>
          <a:prstGeom prst="rect">
            <a:avLst/>
          </a:prstGeom>
          <a:noFill/>
          <a:ln w="9525">
            <a:noFill/>
          </a:ln>
        </p:spPr>
      </p:pic>
      <p:pic>
        <p:nvPicPr>
          <p:cNvPr id="12" name="Picture 3" descr="E:\必备常用\snowflake (1).png"/>
          <p:cNvPicPr>
            <a:picLocks noChangeAspect="1"/>
          </p:cNvPicPr>
          <p:nvPr/>
        </p:nvPicPr>
        <p:blipFill>
          <a:blip r:embed="rId4"/>
          <a:stretch>
            <a:fillRect/>
          </a:stretch>
        </p:blipFill>
        <p:spPr>
          <a:xfrm rot="840000">
            <a:off x="10160" y="103505"/>
            <a:ext cx="1116330" cy="1112520"/>
          </a:xfrm>
          <a:prstGeom prst="rect">
            <a:avLst/>
          </a:prstGeom>
          <a:noFill/>
          <a:ln w="9525">
            <a:noFill/>
          </a:ln>
        </p:spPr>
      </p:pic>
      <p:pic>
        <p:nvPicPr>
          <p:cNvPr id="13" name="Picture 3" descr="E:\必备常用\snowflake (1).png"/>
          <p:cNvPicPr>
            <a:picLocks noChangeAspect="1"/>
          </p:cNvPicPr>
          <p:nvPr/>
        </p:nvPicPr>
        <p:blipFill>
          <a:blip r:embed="rId4"/>
          <a:stretch>
            <a:fillRect/>
          </a:stretch>
        </p:blipFill>
        <p:spPr>
          <a:xfrm rot="19440000">
            <a:off x="1070610" y="3658235"/>
            <a:ext cx="911860" cy="908685"/>
          </a:xfrm>
          <a:prstGeom prst="rect">
            <a:avLst/>
          </a:prstGeom>
          <a:noFill/>
          <a:ln w="9525">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500"/>
                                  </p:stCondLst>
                                  <p:childTnLst>
                                    <p:set>
                                      <p:cBhvr>
                                        <p:cTn id="6" dur="1" fill="hold">
                                          <p:stCondLst>
                                            <p:cond delay="0"/>
                                          </p:stCondLst>
                                        </p:cTn>
                                        <p:tgtEl>
                                          <p:spTgt spid="12"/>
                                        </p:tgtEl>
                                        <p:attrNameLst>
                                          <p:attrName>style.visibility</p:attrName>
                                        </p:attrNameLst>
                                      </p:cBhvr>
                                      <p:to>
                                        <p:strVal val="visible"/>
                                      </p:to>
                                    </p:set>
                                    <p:animEffect filter="fade">
                                      <p:cBhvr>
                                        <p:cTn id="7" dur="750"/>
                                        <p:tgtEl>
                                          <p:spTgt spid="12"/>
                                        </p:tgtEl>
                                      </p:cBhvr>
                                    </p:animEffect>
                                    <p:anim calcmode="lin" valueType="num">
                                      <p:cBhvr>
                                        <p:cTn id="8" dur="750" fill="hold"/>
                                        <p:tgtEl>
                                          <p:spTgt spid="12"/>
                                        </p:tgtEl>
                                        <p:attrNameLst>
                                          <p:attrName>ppt_x</p:attrName>
                                        </p:attrNameLst>
                                      </p:cBhvr>
                                      <p:tavLst>
                                        <p:tav tm="0">
                                          <p:val>
                                            <p:strVal val="#ppt_x"/>
                                          </p:val>
                                        </p:tav>
                                        <p:tav tm="100000">
                                          <p:val>
                                            <p:strVal val="#ppt_x"/>
                                          </p:val>
                                        </p:tav>
                                      </p:tavLst>
                                    </p:anim>
                                    <p:anim calcmode="lin" valueType="num">
                                      <p:cBhvr>
                                        <p:cTn id="9" dur="75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1500"/>
                            </p:stCondLst>
                            <p:childTnLst>
                              <p:par>
                                <p:cTn id="11" presetID="47" presetClass="entr" presetSubtype="0" fill="hold" nodeType="afterEffect">
                                  <p:stCondLst>
                                    <p:cond delay="500"/>
                                  </p:stCondLst>
                                  <p:childTnLst>
                                    <p:set>
                                      <p:cBhvr>
                                        <p:cTn id="12" dur="1" fill="hold">
                                          <p:stCondLst>
                                            <p:cond delay="0"/>
                                          </p:stCondLst>
                                        </p:cTn>
                                        <p:tgtEl>
                                          <p:spTgt spid="13"/>
                                        </p:tgtEl>
                                        <p:attrNameLst>
                                          <p:attrName>style.visibility</p:attrName>
                                        </p:attrNameLst>
                                      </p:cBhvr>
                                      <p:to>
                                        <p:strVal val="visible"/>
                                      </p:to>
                                    </p:set>
                                    <p:animEffect filter="fade">
                                      <p:cBhvr>
                                        <p:cTn id="13" dur="750"/>
                                        <p:tgtEl>
                                          <p:spTgt spid="13"/>
                                        </p:tgtEl>
                                      </p:cBhvr>
                                    </p:animEffect>
                                    <p:anim calcmode="lin" valueType="num">
                                      <p:cBhvr>
                                        <p:cTn id="14" dur="750" fill="hold"/>
                                        <p:tgtEl>
                                          <p:spTgt spid="13"/>
                                        </p:tgtEl>
                                        <p:attrNameLst>
                                          <p:attrName>ppt_x</p:attrName>
                                        </p:attrNameLst>
                                      </p:cBhvr>
                                      <p:tavLst>
                                        <p:tav tm="0">
                                          <p:val>
                                            <p:strVal val="#ppt_x"/>
                                          </p:val>
                                        </p:tav>
                                        <p:tav tm="100000">
                                          <p:val>
                                            <p:strVal val="#ppt_x"/>
                                          </p:val>
                                        </p:tav>
                                      </p:tavLst>
                                    </p:anim>
                                    <p:anim calcmode="lin" valueType="num">
                                      <p:cBhvr>
                                        <p:cTn id="15" dur="75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TextBox 72"/>
          <p:cNvSpPr/>
          <p:nvPr/>
        </p:nvSpPr>
        <p:spPr>
          <a:xfrm>
            <a:off x="395605" y="2611755"/>
            <a:ext cx="4181475" cy="1814830"/>
          </a:xfrm>
          <a:prstGeom prst="rect">
            <a:avLst/>
          </a:prstGeom>
          <a:noFill/>
          <a:ln w="9525">
            <a:noFill/>
          </a:ln>
        </p:spPr>
        <p:txBody>
          <a:bodyPr wrap="square">
            <a:spAutoFit/>
          </a:bodyPr>
          <a:p>
            <a:r>
              <a:rPr lang="en-US" altLang="x-none" sz="1600" dirty="0">
                <a:solidFill>
                  <a:srgbClr val="ECD078"/>
                </a:solidFill>
                <a:latin typeface="Arial" panose="020B0604020202020204" pitchFamily="34" charset="0"/>
                <a:ea typeface="Arial" panose="020B0604020202020204" pitchFamily="34" charset="0"/>
                <a:sym typeface="Arial" panose="020B0604020202020204" pitchFamily="34" charset="0"/>
              </a:rPr>
              <a:t>In the same festive light, Hexadecimal Holly invites us to explore the numerical winter wonderland with an alphabetic twist. The hexadecimal system, with its utilization of the alphabet from A to F, transforms into an intricate dance of symbolism and functionality. </a:t>
            </a:r>
            <a:endParaRPr lang="en-US" altLang="x-none" sz="1600" dirty="0">
              <a:solidFill>
                <a:srgbClr val="ECD078"/>
              </a:solidFill>
              <a:latin typeface="Arial" panose="020B0604020202020204" pitchFamily="34" charset="0"/>
              <a:ea typeface="Arial" panose="020B0604020202020204" pitchFamily="34" charset="0"/>
              <a:sym typeface="Arial" panose="020B0604020202020204" pitchFamily="34" charset="0"/>
            </a:endParaRPr>
          </a:p>
        </p:txBody>
      </p:sp>
      <p:sp>
        <p:nvSpPr>
          <p:cNvPr id="6147" name="矩形 73"/>
          <p:cNvSpPr/>
          <p:nvPr/>
        </p:nvSpPr>
        <p:spPr>
          <a:xfrm rot="5400000">
            <a:off x="4414838" y="400050"/>
            <a:ext cx="312737" cy="9144000"/>
          </a:xfrm>
          <a:prstGeom prst="rect">
            <a:avLst/>
          </a:prstGeom>
          <a:pattFill prst="wdDnDiag">
            <a:fgClr>
              <a:srgbClr val="494429"/>
            </a:fgClr>
            <a:bgClr>
              <a:srgbClr val="ED1B24"/>
            </a:bgClr>
          </a:pattFill>
          <a:ln w="25400">
            <a:noFill/>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6148" name="任意多边形 5"/>
          <p:cNvSpPr/>
          <p:nvPr/>
        </p:nvSpPr>
        <p:spPr>
          <a:xfrm>
            <a:off x="117475" y="558800"/>
            <a:ext cx="8274050" cy="4529138"/>
          </a:xfrm>
          <a:custGeom>
            <a:avLst/>
            <a:gdLst>
              <a:gd name="txL" fmla="*/ 0 w 8272631"/>
              <a:gd name="txT" fmla="*/ 0 h 4528969"/>
              <a:gd name="txR" fmla="*/ 8272631 w 8272631"/>
              <a:gd name="txB" fmla="*/ 4528969 h 4528969"/>
            </a:gdLst>
            <a:ahLst/>
            <a:cxnLst>
              <a:cxn ang="0">
                <a:pos x="849854" y="0"/>
              </a:cxn>
              <a:cxn ang="0">
                <a:pos x="849854" y="570155"/>
              </a:cxn>
              <a:cxn ang="0">
                <a:pos x="43031" y="580913"/>
              </a:cxn>
              <a:cxn ang="0">
                <a:pos x="0" y="4518211"/>
              </a:cxn>
              <a:cxn ang="0">
                <a:pos x="8272631" y="4528969"/>
              </a:cxn>
            </a:cxnLst>
            <a:rect l="txL" t="txT" r="txR" b="txB"/>
            <a:pathLst>
              <a:path w="8272631" h="4528969">
                <a:moveTo>
                  <a:pt x="849854" y="0"/>
                </a:moveTo>
                <a:lnTo>
                  <a:pt x="849854" y="570155"/>
                </a:lnTo>
                <a:lnTo>
                  <a:pt x="43031" y="580913"/>
                </a:lnTo>
                <a:lnTo>
                  <a:pt x="0" y="4518211"/>
                </a:lnTo>
                <a:lnTo>
                  <a:pt x="8272631" y="4528969"/>
                </a:lnTo>
              </a:path>
            </a:pathLst>
          </a:custGeom>
          <a:noFill/>
          <a:ln w="25400" cap="flat" cmpd="sng">
            <a:solidFill>
              <a:srgbClr val="ECD078"/>
            </a:solidFill>
            <a:prstDash val="sysDash"/>
            <a:bevel/>
            <a:headEnd type="none" w="med" len="med"/>
            <a:tailEnd type="none" w="med" len="med"/>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6149" name="矩形 6"/>
          <p:cNvSpPr/>
          <p:nvPr/>
        </p:nvSpPr>
        <p:spPr>
          <a:xfrm>
            <a:off x="900113" y="0"/>
            <a:ext cx="128587" cy="555625"/>
          </a:xfrm>
          <a:prstGeom prst="rect">
            <a:avLst/>
          </a:prstGeom>
          <a:solidFill>
            <a:srgbClr val="3B973D"/>
          </a:solidFill>
          <a:ln w="25400">
            <a:noFill/>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6150" name="矩形 7"/>
          <p:cNvSpPr/>
          <p:nvPr/>
        </p:nvSpPr>
        <p:spPr>
          <a:xfrm>
            <a:off x="1038225" y="0"/>
            <a:ext cx="155575" cy="771525"/>
          </a:xfrm>
          <a:prstGeom prst="rect">
            <a:avLst/>
          </a:prstGeom>
          <a:solidFill>
            <a:srgbClr val="ED1B24"/>
          </a:solidFill>
          <a:ln w="25400">
            <a:noFill/>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6151" name="矩形 8"/>
          <p:cNvSpPr/>
          <p:nvPr/>
        </p:nvSpPr>
        <p:spPr>
          <a:xfrm>
            <a:off x="8348663" y="4548188"/>
            <a:ext cx="128587" cy="555625"/>
          </a:xfrm>
          <a:prstGeom prst="rect">
            <a:avLst/>
          </a:prstGeom>
          <a:solidFill>
            <a:srgbClr val="3B973D"/>
          </a:solidFill>
          <a:ln w="25400">
            <a:noFill/>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6152" name="矩形 9"/>
          <p:cNvSpPr/>
          <p:nvPr/>
        </p:nvSpPr>
        <p:spPr>
          <a:xfrm>
            <a:off x="8443913" y="4332288"/>
            <a:ext cx="153987" cy="771525"/>
          </a:xfrm>
          <a:prstGeom prst="rect">
            <a:avLst/>
          </a:prstGeom>
          <a:solidFill>
            <a:srgbClr val="ED1B24"/>
          </a:solidFill>
          <a:ln w="25400">
            <a:noFill/>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6153" name="矩形 10"/>
          <p:cNvSpPr/>
          <p:nvPr/>
        </p:nvSpPr>
        <p:spPr>
          <a:xfrm>
            <a:off x="3132138" y="0"/>
            <a:ext cx="6011862" cy="277813"/>
          </a:xfrm>
          <a:prstGeom prst="rect">
            <a:avLst/>
          </a:prstGeom>
          <a:solidFill>
            <a:srgbClr val="3B973D"/>
          </a:solidFill>
          <a:ln w="25400">
            <a:noFill/>
          </a:ln>
        </p:spPr>
        <p:txBody>
          <a:bodyPr anchor="ctr"/>
          <a:p>
            <a:pPr algn="ctr"/>
            <a:endParaRPr>
              <a:solidFill>
                <a:srgbClr val="FFFFFF"/>
              </a:solidFill>
              <a:ea typeface="Arial" panose="020B0604020202020204" pitchFamily="34" charset="0"/>
              <a:sym typeface="Arial" panose="020B0604020202020204" pitchFamily="34" charset="0"/>
            </a:endParaRPr>
          </a:p>
        </p:txBody>
      </p:sp>
      <p:grpSp>
        <p:nvGrpSpPr>
          <p:cNvPr id="6154" name="组合 6153"/>
          <p:cNvGrpSpPr/>
          <p:nvPr/>
        </p:nvGrpSpPr>
        <p:grpSpPr>
          <a:xfrm>
            <a:off x="1392555" y="0"/>
            <a:ext cx="3286125" cy="1685290"/>
            <a:chOff x="0" y="0"/>
            <a:chExt cx="1849907" cy="1656184"/>
          </a:xfrm>
        </p:grpSpPr>
        <p:sp>
          <p:nvSpPr>
            <p:cNvPr id="6155" name="十六角星 70"/>
            <p:cNvSpPr/>
            <p:nvPr/>
          </p:nvSpPr>
          <p:spPr>
            <a:xfrm>
              <a:off x="0" y="0"/>
              <a:ext cx="1656184" cy="1656184"/>
            </a:xfrm>
            <a:prstGeom prst="star16">
              <a:avLst>
                <a:gd name="adj" fmla="val 41398"/>
              </a:avLst>
            </a:prstGeom>
            <a:solidFill>
              <a:srgbClr val="3B973D"/>
            </a:solidFill>
            <a:ln w="25400" cap="flat" cmpd="sng">
              <a:solidFill>
                <a:srgbClr val="ED1B24"/>
              </a:solidFill>
              <a:prstDash val="solid"/>
              <a:bevel/>
              <a:headEnd type="none" w="med" len="med"/>
              <a:tailEnd type="none" w="med" len="med"/>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6156" name="TextBox 71"/>
            <p:cNvSpPr/>
            <p:nvPr/>
          </p:nvSpPr>
          <p:spPr>
            <a:xfrm>
              <a:off x="168369" y="404345"/>
              <a:ext cx="1681538" cy="1057736"/>
            </a:xfrm>
            <a:prstGeom prst="rect">
              <a:avLst/>
            </a:prstGeom>
            <a:noFill/>
            <a:ln w="9525">
              <a:noFill/>
            </a:ln>
          </p:spPr>
          <p:txBody>
            <a:bodyPr wrap="square">
              <a:spAutoFit/>
            </a:bodyPr>
            <a:p>
              <a:r>
                <a:rPr lang="en-US" altLang="zh-CN" sz="3200" dirty="0">
                  <a:solidFill>
                    <a:srgbClr val="ECD078"/>
                  </a:solidFill>
                  <a:ea typeface="Arial" panose="020B0604020202020204" pitchFamily="34" charset="0"/>
                  <a:sym typeface="Arial" panose="020B0604020202020204" pitchFamily="34" charset="0"/>
                </a:rPr>
                <a:t>Hexadecimal Holly</a:t>
              </a:r>
              <a:endParaRPr lang="en-US" altLang="zh-CN" sz="3200" dirty="0">
                <a:solidFill>
                  <a:srgbClr val="ECD078"/>
                </a:solidFill>
                <a:ea typeface="Arial" panose="020B0604020202020204" pitchFamily="34" charset="0"/>
                <a:sym typeface="Arial" panose="020B0604020202020204" pitchFamily="34" charset="0"/>
              </a:endParaRPr>
            </a:p>
          </p:txBody>
        </p:sp>
      </p:grpSp>
      <p:pic>
        <p:nvPicPr>
          <p:cNvPr id="6157" name="Picture 3" descr="E:\必备常用\snowflake (1).png"/>
          <p:cNvPicPr>
            <a:picLocks noChangeAspect="1"/>
          </p:cNvPicPr>
          <p:nvPr/>
        </p:nvPicPr>
        <p:blipFill>
          <a:blip r:embed="rId1"/>
          <a:stretch>
            <a:fillRect/>
          </a:stretch>
        </p:blipFill>
        <p:spPr>
          <a:xfrm rot="21000000">
            <a:off x="4427538" y="4235450"/>
            <a:ext cx="493712" cy="495300"/>
          </a:xfrm>
          <a:prstGeom prst="rect">
            <a:avLst/>
          </a:prstGeom>
          <a:noFill/>
          <a:ln w="9525">
            <a:noFill/>
          </a:ln>
        </p:spPr>
      </p:pic>
      <p:pic>
        <p:nvPicPr>
          <p:cNvPr id="6158" name="Picture 3"/>
          <p:cNvPicPr>
            <a:picLocks noChangeAspect="1"/>
          </p:cNvPicPr>
          <p:nvPr/>
        </p:nvPicPr>
        <p:blipFill>
          <a:blip r:embed="rId2"/>
          <a:stretch>
            <a:fillRect/>
          </a:stretch>
        </p:blipFill>
        <p:spPr>
          <a:xfrm>
            <a:off x="282575" y="1447800"/>
            <a:ext cx="434975" cy="892175"/>
          </a:xfrm>
          <a:prstGeom prst="rect">
            <a:avLst/>
          </a:prstGeom>
          <a:noFill/>
          <a:ln w="9525">
            <a:noFill/>
          </a:ln>
        </p:spPr>
      </p:pic>
      <p:sp>
        <p:nvSpPr>
          <p:cNvPr id="6159" name="五角星 54"/>
          <p:cNvSpPr/>
          <p:nvPr/>
        </p:nvSpPr>
        <p:spPr>
          <a:xfrm>
            <a:off x="130175" y="277813"/>
            <a:ext cx="590550" cy="522287"/>
          </a:xfrm>
          <a:prstGeom prst="star5">
            <a:avLst/>
          </a:prstGeom>
          <a:noFill/>
          <a:ln w="25400" cap="flat" cmpd="sng">
            <a:solidFill>
              <a:schemeClr val="bg1"/>
            </a:solidFill>
            <a:prstDash val="sysDot"/>
            <a:bevel/>
            <a:headEnd type="none" w="med" len="med"/>
            <a:tailEnd type="none" w="med" len="med"/>
          </a:ln>
        </p:spPr>
        <p:txBody>
          <a:bodyPr anchor="ctr"/>
          <a:p>
            <a:pPr algn="ctr"/>
            <a:endParaRPr>
              <a:solidFill>
                <a:srgbClr val="FFFFFF"/>
              </a:solidFill>
              <a:ea typeface="Arial" panose="020B0604020202020204" pitchFamily="34" charset="0"/>
              <a:sym typeface="Arial" panose="020B0604020202020204" pitchFamily="34" charset="0"/>
            </a:endParaRPr>
          </a:p>
        </p:txBody>
      </p:sp>
      <p:pic>
        <p:nvPicPr>
          <p:cNvPr id="6160" name="Picture 3" descr="E:\必备常用\snowflake (1).png"/>
          <p:cNvPicPr>
            <a:picLocks noChangeAspect="1"/>
          </p:cNvPicPr>
          <p:nvPr/>
        </p:nvPicPr>
        <p:blipFill>
          <a:blip r:embed="rId1"/>
          <a:stretch>
            <a:fillRect/>
          </a:stretch>
        </p:blipFill>
        <p:spPr>
          <a:xfrm>
            <a:off x="563563" y="-595312"/>
            <a:ext cx="493712" cy="493712"/>
          </a:xfrm>
          <a:prstGeom prst="rect">
            <a:avLst/>
          </a:prstGeom>
          <a:noFill/>
          <a:ln w="9525">
            <a:noFill/>
          </a:ln>
        </p:spPr>
      </p:pic>
      <p:pic>
        <p:nvPicPr>
          <p:cNvPr id="6161" name="Picture 3"/>
          <p:cNvPicPr>
            <a:picLocks noChangeAspect="1"/>
          </p:cNvPicPr>
          <p:nvPr/>
        </p:nvPicPr>
        <p:blipFill>
          <a:blip r:embed="rId3"/>
          <a:stretch>
            <a:fillRect/>
          </a:stretch>
        </p:blipFill>
        <p:spPr>
          <a:xfrm rot="20280000">
            <a:off x="8226425" y="1169988"/>
            <a:ext cx="744538" cy="744537"/>
          </a:xfrm>
          <a:prstGeom prst="rect">
            <a:avLst/>
          </a:prstGeom>
          <a:noFill/>
          <a:ln w="9525">
            <a:noFill/>
          </a:ln>
        </p:spPr>
      </p:pic>
      <p:pic>
        <p:nvPicPr>
          <p:cNvPr id="6162" name="Picture 3"/>
          <p:cNvPicPr>
            <a:picLocks noChangeAspect="1"/>
          </p:cNvPicPr>
          <p:nvPr/>
        </p:nvPicPr>
        <p:blipFill>
          <a:blip r:embed="rId3"/>
          <a:stretch>
            <a:fillRect/>
          </a:stretch>
        </p:blipFill>
        <p:spPr>
          <a:xfrm rot="480000">
            <a:off x="2387600" y="1819275"/>
            <a:ext cx="744538" cy="744538"/>
          </a:xfrm>
          <a:prstGeom prst="rect">
            <a:avLst/>
          </a:prstGeom>
          <a:noFill/>
          <a:ln w="9525">
            <a:noFill/>
          </a:ln>
        </p:spPr>
      </p:pic>
      <p:pic>
        <p:nvPicPr>
          <p:cNvPr id="6163" name="Picture 2"/>
          <p:cNvPicPr>
            <a:picLocks noChangeAspect="1"/>
          </p:cNvPicPr>
          <p:nvPr/>
        </p:nvPicPr>
        <p:blipFill>
          <a:blip r:embed="rId4"/>
          <a:stretch>
            <a:fillRect/>
          </a:stretch>
        </p:blipFill>
        <p:spPr>
          <a:xfrm>
            <a:off x="4560888" y="950913"/>
            <a:ext cx="3767137" cy="3779837"/>
          </a:xfrm>
          <a:prstGeom prst="rect">
            <a:avLst/>
          </a:prstGeom>
          <a:noFill/>
          <a:ln w="9525">
            <a:noFill/>
          </a:ln>
        </p:spPr>
      </p:pic>
      <p:sp>
        <p:nvSpPr>
          <p:cNvPr id="2" name="灯片编号占位符 1"/>
          <p:cNvSpPr/>
          <p:nvPr>
            <p:ph type="sldNum" sz="quarter" idx="12"/>
          </p:nvPr>
        </p:nvSpPr>
        <p:spPr/>
        <p:txBody>
          <a:bodyPr/>
          <a:p>
            <a:pPr lvl="0"/>
            <a:fld id="{9A0DB2DC-4C9A-4742-B13C-FB6460FD3503}" type="slidenum">
              <a:rPr lang="zh-CN" altLang="en-US" dirty="0"/>
            </a:fld>
            <a:endParaRPr lang="zh-CN" altLang="en-US" dirty="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afterEffect">
                                  <p:stCondLst>
                                    <p:cond delay="0"/>
                                  </p:stCondLst>
                                  <p:childTnLst>
                                    <p:animEffect filter="fade">
                                      <p:cBhvr>
                                        <p:cTn id="6" dur="500" tmFilter="0, 0; .2, .5; .8, .5; 1, 0"/>
                                        <p:tgtEl>
                                          <p:spTgt spid="6159"/>
                                        </p:tgtEl>
                                      </p:cBhvr>
                                    </p:animEffect>
                                    <p:animScale>
                                      <p:cBhvr>
                                        <p:cTn id="7" dur="250" autoRev="1" fill="hold"/>
                                        <p:tgtEl>
                                          <p:spTgt spid="6159"/>
                                        </p:tgtEl>
                                      </p:cBhvr>
                                      <p:by x="105000" y="105000"/>
                                    </p:animScale>
                                  </p:childTnLst>
                                </p:cTn>
                              </p:par>
                              <p:par>
                                <p:cTn id="8" presetID="47" presetClass="entr" presetSubtype="0" fill="hold" nodeType="withEffect">
                                  <p:stCondLst>
                                    <p:cond delay="500"/>
                                  </p:stCondLst>
                                  <p:childTnLst>
                                    <p:set>
                                      <p:cBhvr>
                                        <p:cTn id="9" dur="1" fill="hold">
                                          <p:stCondLst>
                                            <p:cond delay="0"/>
                                          </p:stCondLst>
                                        </p:cTn>
                                        <p:tgtEl>
                                          <p:spTgt spid="6157"/>
                                        </p:tgtEl>
                                        <p:attrNameLst>
                                          <p:attrName>style.visibility</p:attrName>
                                        </p:attrNameLst>
                                      </p:cBhvr>
                                      <p:to>
                                        <p:strVal val="visible"/>
                                      </p:to>
                                    </p:set>
                                    <p:animEffect filter="fade">
                                      <p:cBhvr>
                                        <p:cTn id="10" dur="750"/>
                                        <p:tgtEl>
                                          <p:spTgt spid="6157"/>
                                        </p:tgtEl>
                                      </p:cBhvr>
                                    </p:animEffect>
                                    <p:anim calcmode="lin" valueType="num">
                                      <p:cBhvr>
                                        <p:cTn id="11" dur="750" fill="hold"/>
                                        <p:tgtEl>
                                          <p:spTgt spid="6157"/>
                                        </p:tgtEl>
                                        <p:attrNameLst>
                                          <p:attrName>ppt_x</p:attrName>
                                        </p:attrNameLst>
                                      </p:cBhvr>
                                      <p:tavLst>
                                        <p:tav tm="0">
                                          <p:val>
                                            <p:strVal val="#ppt_x"/>
                                          </p:val>
                                        </p:tav>
                                        <p:tav tm="100000">
                                          <p:val>
                                            <p:strVal val="#ppt_x"/>
                                          </p:val>
                                        </p:tav>
                                      </p:tavLst>
                                    </p:anim>
                                    <p:anim calcmode="lin" valueType="num">
                                      <p:cBhvr>
                                        <p:cTn id="12" dur="750" fill="hold"/>
                                        <p:tgtEl>
                                          <p:spTgt spid="6157"/>
                                        </p:tgtEl>
                                        <p:attrNameLst>
                                          <p:attrName>ppt_y</p:attrName>
                                        </p:attrNameLst>
                                      </p:cBhvr>
                                      <p:tavLst>
                                        <p:tav tm="0">
                                          <p:val>
                                            <p:strVal val="#ppt_y-.1"/>
                                          </p:val>
                                        </p:tav>
                                        <p:tav tm="100000">
                                          <p:val>
                                            <p:strVal val="#ppt_y"/>
                                          </p:val>
                                        </p:tav>
                                      </p:tavLst>
                                    </p:anim>
                                  </p:childTnLst>
                                </p:cTn>
                              </p:par>
                              <p:par>
                                <p:cTn id="13" presetID="47" presetClass="entr" presetSubtype="0" fill="hold" nodeType="withEffect">
                                  <p:stCondLst>
                                    <p:cond delay="750"/>
                                  </p:stCondLst>
                                  <p:childTnLst>
                                    <p:set>
                                      <p:cBhvr>
                                        <p:cTn id="14" dur="1" fill="hold">
                                          <p:stCondLst>
                                            <p:cond delay="0"/>
                                          </p:stCondLst>
                                        </p:cTn>
                                        <p:tgtEl>
                                          <p:spTgt spid="6160"/>
                                        </p:tgtEl>
                                        <p:attrNameLst>
                                          <p:attrName>style.visibility</p:attrName>
                                        </p:attrNameLst>
                                      </p:cBhvr>
                                      <p:to>
                                        <p:strVal val="visible"/>
                                      </p:to>
                                    </p:set>
                                    <p:animEffect filter="fade">
                                      <p:cBhvr>
                                        <p:cTn id="15" dur="750"/>
                                        <p:tgtEl>
                                          <p:spTgt spid="6160"/>
                                        </p:tgtEl>
                                      </p:cBhvr>
                                    </p:animEffect>
                                    <p:anim calcmode="lin" valueType="num">
                                      <p:cBhvr>
                                        <p:cTn id="16" dur="750" fill="hold"/>
                                        <p:tgtEl>
                                          <p:spTgt spid="6160"/>
                                        </p:tgtEl>
                                        <p:attrNameLst>
                                          <p:attrName>ppt_x</p:attrName>
                                        </p:attrNameLst>
                                      </p:cBhvr>
                                      <p:tavLst>
                                        <p:tav tm="0">
                                          <p:val>
                                            <p:strVal val="#ppt_x"/>
                                          </p:val>
                                        </p:tav>
                                        <p:tav tm="100000">
                                          <p:val>
                                            <p:strVal val="#ppt_x"/>
                                          </p:val>
                                        </p:tav>
                                      </p:tavLst>
                                    </p:anim>
                                    <p:anim calcmode="lin" valueType="num">
                                      <p:cBhvr>
                                        <p:cTn id="17" dur="750" fill="hold"/>
                                        <p:tgtEl>
                                          <p:spTgt spid="6160"/>
                                        </p:tgtEl>
                                        <p:attrNameLst>
                                          <p:attrName>ppt_y</p:attrName>
                                        </p:attrNameLst>
                                      </p:cBhvr>
                                      <p:tavLst>
                                        <p:tav tm="0">
                                          <p:val>
                                            <p:strVal val="#ppt_y-.1"/>
                                          </p:val>
                                        </p:tav>
                                        <p:tav tm="100000">
                                          <p:val>
                                            <p:strVal val="#ppt_y"/>
                                          </p:val>
                                        </p:tav>
                                      </p:tavLst>
                                    </p:anim>
                                  </p:childTnLst>
                                </p:cTn>
                              </p:par>
                              <p:par>
                                <p:cTn id="18" presetID="47" presetClass="entr" presetSubtype="0" fill="hold" nodeType="withEffect">
                                  <p:stCondLst>
                                    <p:cond delay="1000"/>
                                  </p:stCondLst>
                                  <p:childTnLst>
                                    <p:set>
                                      <p:cBhvr>
                                        <p:cTn id="19" dur="1" fill="hold">
                                          <p:stCondLst>
                                            <p:cond delay="0"/>
                                          </p:stCondLst>
                                        </p:cTn>
                                        <p:tgtEl>
                                          <p:spTgt spid="6161"/>
                                        </p:tgtEl>
                                        <p:attrNameLst>
                                          <p:attrName>style.visibility</p:attrName>
                                        </p:attrNameLst>
                                      </p:cBhvr>
                                      <p:to>
                                        <p:strVal val="visible"/>
                                      </p:to>
                                    </p:set>
                                    <p:animEffect filter="fade">
                                      <p:cBhvr>
                                        <p:cTn id="20" dur="750"/>
                                        <p:tgtEl>
                                          <p:spTgt spid="6161"/>
                                        </p:tgtEl>
                                      </p:cBhvr>
                                    </p:animEffect>
                                    <p:anim calcmode="lin" valueType="num">
                                      <p:cBhvr>
                                        <p:cTn id="21" dur="750" fill="hold"/>
                                        <p:tgtEl>
                                          <p:spTgt spid="6161"/>
                                        </p:tgtEl>
                                        <p:attrNameLst>
                                          <p:attrName>ppt_x</p:attrName>
                                        </p:attrNameLst>
                                      </p:cBhvr>
                                      <p:tavLst>
                                        <p:tav tm="0">
                                          <p:val>
                                            <p:strVal val="#ppt_x"/>
                                          </p:val>
                                        </p:tav>
                                        <p:tav tm="100000">
                                          <p:val>
                                            <p:strVal val="#ppt_x"/>
                                          </p:val>
                                        </p:tav>
                                      </p:tavLst>
                                    </p:anim>
                                    <p:anim calcmode="lin" valueType="num">
                                      <p:cBhvr>
                                        <p:cTn id="22" dur="750" fill="hold"/>
                                        <p:tgtEl>
                                          <p:spTgt spid="6161"/>
                                        </p:tgtEl>
                                        <p:attrNameLst>
                                          <p:attrName>ppt_y</p:attrName>
                                        </p:attrNameLst>
                                      </p:cBhvr>
                                      <p:tavLst>
                                        <p:tav tm="0">
                                          <p:val>
                                            <p:strVal val="#ppt_y-.1"/>
                                          </p:val>
                                        </p:tav>
                                        <p:tav tm="100000">
                                          <p:val>
                                            <p:strVal val="#ppt_y"/>
                                          </p:val>
                                        </p:tav>
                                      </p:tavLst>
                                    </p:anim>
                                  </p:childTnLst>
                                </p:cTn>
                              </p:par>
                              <p:par>
                                <p:cTn id="23" presetID="47" presetClass="entr" presetSubtype="0" fill="hold" nodeType="withEffect">
                                  <p:stCondLst>
                                    <p:cond delay="1250"/>
                                  </p:stCondLst>
                                  <p:childTnLst>
                                    <p:set>
                                      <p:cBhvr>
                                        <p:cTn id="24" dur="1" fill="hold">
                                          <p:stCondLst>
                                            <p:cond delay="0"/>
                                          </p:stCondLst>
                                        </p:cTn>
                                        <p:tgtEl>
                                          <p:spTgt spid="6162"/>
                                        </p:tgtEl>
                                        <p:attrNameLst>
                                          <p:attrName>style.visibility</p:attrName>
                                        </p:attrNameLst>
                                      </p:cBhvr>
                                      <p:to>
                                        <p:strVal val="visible"/>
                                      </p:to>
                                    </p:set>
                                    <p:animEffect filter="fade">
                                      <p:cBhvr>
                                        <p:cTn id="25" dur="750"/>
                                        <p:tgtEl>
                                          <p:spTgt spid="6162"/>
                                        </p:tgtEl>
                                      </p:cBhvr>
                                    </p:animEffect>
                                    <p:anim calcmode="lin" valueType="num">
                                      <p:cBhvr>
                                        <p:cTn id="26" dur="750" fill="hold"/>
                                        <p:tgtEl>
                                          <p:spTgt spid="6162"/>
                                        </p:tgtEl>
                                        <p:attrNameLst>
                                          <p:attrName>ppt_x</p:attrName>
                                        </p:attrNameLst>
                                      </p:cBhvr>
                                      <p:tavLst>
                                        <p:tav tm="0">
                                          <p:val>
                                            <p:strVal val="#ppt_x"/>
                                          </p:val>
                                        </p:tav>
                                        <p:tav tm="100000">
                                          <p:val>
                                            <p:strVal val="#ppt_x"/>
                                          </p:val>
                                        </p:tav>
                                      </p:tavLst>
                                    </p:anim>
                                    <p:anim calcmode="lin" valueType="num">
                                      <p:cBhvr>
                                        <p:cTn id="27" dur="750" fill="hold"/>
                                        <p:tgtEl>
                                          <p:spTgt spid="61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9"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ln w="6600">
                  <a:solidFill>
                    <a:schemeClr val="accent2"/>
                  </a:solidFill>
                  <a:prstDash val="solid"/>
                </a:ln>
                <a:solidFill>
                  <a:srgbClr val="FFFFFF"/>
                </a:solidFill>
                <a:effectLst>
                  <a:outerShdw dist="38100" dir="2700000" algn="tl" rotWithShape="0">
                    <a:schemeClr val="accent2"/>
                  </a:outerShdw>
                </a:effectLst>
              </a:rPr>
              <a:t>Hexadecimal Holly</a:t>
            </a:r>
            <a:endParaRPr lang="en-US">
              <a:ln w="6600">
                <a:solidFill>
                  <a:schemeClr val="accent2"/>
                </a:solidFill>
                <a:prstDash val="solid"/>
              </a:ln>
              <a:solidFill>
                <a:srgbClr val="FFFFFF"/>
              </a:solidFill>
              <a:effectLst>
                <a:outerShdw dist="38100" dir="2700000" algn="tl" rotWithShape="0">
                  <a:schemeClr val="accent2"/>
                </a:outerShdw>
              </a:effectLst>
            </a:endParaRPr>
          </a:p>
        </p:txBody>
      </p:sp>
      <p:sp>
        <p:nvSpPr>
          <p:cNvPr id="5" name="Text Placeholder 4"/>
          <p:cNvSpPr>
            <a:spLocks noGrp="1"/>
          </p:cNvSpPr>
          <p:nvPr>
            <p:ph type="body" idx="1"/>
          </p:nvPr>
        </p:nvSpPr>
        <p:spPr/>
        <p:txBody>
          <a:bodyPr>
            <a:normAutofit fontScale="90000" lnSpcReduction="20000"/>
          </a:bodyPr>
          <a:p>
            <a:r>
              <a:rPr lang="en-US">
                <a:hlinkClick r:id="rId1" tooltip="" action="ppaction://hlinkfile"/>
              </a:rPr>
              <a:t>https://byjus.com/maths/hexadecimal-number-system/</a:t>
            </a:r>
            <a:endParaRPr lang="en-US"/>
          </a:p>
        </p:txBody>
      </p:sp>
      <p:sp>
        <p:nvSpPr>
          <p:cNvPr id="6" name="Content Placeholder 5"/>
          <p:cNvSpPr>
            <a:spLocks noGrp="1"/>
          </p:cNvSpPr>
          <p:nvPr>
            <p:ph sz="half" idx="2"/>
          </p:nvPr>
        </p:nvSpPr>
        <p:spPr/>
        <p:txBody>
          <a:bodyPr>
            <a:normAutofit fontScale="60000"/>
          </a:bodyPr>
          <a:p>
            <a:r>
              <a:rPr lang="en-US"/>
              <a:t>The hexadecimal number system is a type of number system, that has a base value equal to 16. It is also pronounced sometimes as ‘hex’. Hexadecimal numbers are represented by only 16 symbols.</a:t>
            </a:r>
            <a:endParaRPr lang="en-US"/>
          </a:p>
        </p:txBody>
      </p:sp>
      <p:sp>
        <p:nvSpPr>
          <p:cNvPr id="9" name="Text Placeholder 8"/>
          <p:cNvSpPr/>
          <p:nvPr>
            <p:ph type="body" sz="quarter" idx="3"/>
          </p:nvPr>
        </p:nvSpPr>
        <p:spPr/>
        <p:txBody>
          <a:bodyPr>
            <a:normAutofit fontScale="90000" lnSpcReduction="20000"/>
          </a:bodyPr>
          <a:p>
            <a:r>
              <a:rPr lang="en-US">
                <a:hlinkClick r:id="rId2" tooltip="" action="ppaction://hlinkfile"/>
              </a:rPr>
              <a:t>https://en.wikipedia.org/wiki/Hexadecimal</a:t>
            </a:r>
            <a:endParaRPr lang="en-US"/>
          </a:p>
        </p:txBody>
      </p:sp>
      <p:pic>
        <p:nvPicPr>
          <p:cNvPr id="12" name="Content Placeholder 11" descr="download (1)"/>
          <p:cNvPicPr>
            <a:picLocks noChangeAspect="1"/>
          </p:cNvPicPr>
          <p:nvPr>
            <p:ph sz="quarter" idx="4"/>
          </p:nvPr>
        </p:nvPicPr>
        <p:blipFill>
          <a:blip r:embed="rId3"/>
          <a:stretch>
            <a:fillRect/>
          </a:stretch>
        </p:blipFill>
        <p:spPr>
          <a:xfrm>
            <a:off x="5364480" y="2018030"/>
            <a:ext cx="2689860" cy="2689860"/>
          </a:xfrm>
          <a:prstGeom prst="rect">
            <a:avLst/>
          </a:prstGeom>
        </p:spPr>
      </p:pic>
      <p:pic>
        <p:nvPicPr>
          <p:cNvPr id="13" name="Picture 3" descr="E:\必备常用\snowflake (1).png"/>
          <p:cNvPicPr>
            <a:picLocks noChangeAspect="1"/>
          </p:cNvPicPr>
          <p:nvPr/>
        </p:nvPicPr>
        <p:blipFill>
          <a:blip r:embed="rId4"/>
          <a:stretch>
            <a:fillRect/>
          </a:stretch>
        </p:blipFill>
        <p:spPr>
          <a:xfrm rot="840000">
            <a:off x="7642860" y="242570"/>
            <a:ext cx="1116330" cy="1112520"/>
          </a:xfrm>
          <a:prstGeom prst="rect">
            <a:avLst/>
          </a:prstGeom>
          <a:noFill/>
          <a:ln w="9525">
            <a:noFill/>
          </a:ln>
        </p:spPr>
      </p:pic>
      <p:pic>
        <p:nvPicPr>
          <p:cNvPr id="14" name="Picture 3" descr="E:\必备常用\snowflake (1).png"/>
          <p:cNvPicPr>
            <a:picLocks noChangeAspect="1"/>
          </p:cNvPicPr>
          <p:nvPr/>
        </p:nvPicPr>
        <p:blipFill>
          <a:blip r:embed="rId4"/>
          <a:stretch>
            <a:fillRect/>
          </a:stretch>
        </p:blipFill>
        <p:spPr>
          <a:xfrm rot="20880000">
            <a:off x="188595" y="4020820"/>
            <a:ext cx="868045" cy="865505"/>
          </a:xfrm>
          <a:prstGeom prst="rect">
            <a:avLst/>
          </a:prstGeom>
          <a:noFill/>
          <a:ln w="9525">
            <a:noFill/>
          </a:ln>
        </p:spPr>
      </p:pic>
      <p:pic>
        <p:nvPicPr>
          <p:cNvPr id="7176" name="Picture 3" descr="E:\必备常用\20131215045733919_easyicon_net_256.png"/>
          <p:cNvPicPr>
            <a:picLocks noChangeAspect="1"/>
          </p:cNvPicPr>
          <p:nvPr/>
        </p:nvPicPr>
        <p:blipFill>
          <a:blip r:embed="rId5"/>
          <a:stretch>
            <a:fillRect/>
          </a:stretch>
        </p:blipFill>
        <p:spPr>
          <a:xfrm rot="20520000">
            <a:off x="199390" y="175260"/>
            <a:ext cx="1254760" cy="1255395"/>
          </a:xfrm>
          <a:prstGeom prst="rect">
            <a:avLst/>
          </a:prstGeom>
          <a:noFill/>
          <a:ln w="9525">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500"/>
                                  </p:stCondLst>
                                  <p:childTnLst>
                                    <p:set>
                                      <p:cBhvr>
                                        <p:cTn id="6" dur="1" fill="hold">
                                          <p:stCondLst>
                                            <p:cond delay="0"/>
                                          </p:stCondLst>
                                        </p:cTn>
                                        <p:tgtEl>
                                          <p:spTgt spid="13"/>
                                        </p:tgtEl>
                                        <p:attrNameLst>
                                          <p:attrName>style.visibility</p:attrName>
                                        </p:attrNameLst>
                                      </p:cBhvr>
                                      <p:to>
                                        <p:strVal val="visible"/>
                                      </p:to>
                                    </p:set>
                                    <p:animEffect filter="fade">
                                      <p:cBhvr>
                                        <p:cTn id="7" dur="750"/>
                                        <p:tgtEl>
                                          <p:spTgt spid="13"/>
                                        </p:tgtEl>
                                      </p:cBhvr>
                                    </p:animEffect>
                                    <p:anim calcmode="lin" valueType="num">
                                      <p:cBhvr>
                                        <p:cTn id="8" dur="750" fill="hold"/>
                                        <p:tgtEl>
                                          <p:spTgt spid="13"/>
                                        </p:tgtEl>
                                        <p:attrNameLst>
                                          <p:attrName>ppt_x</p:attrName>
                                        </p:attrNameLst>
                                      </p:cBhvr>
                                      <p:tavLst>
                                        <p:tav tm="0">
                                          <p:val>
                                            <p:strVal val="#ppt_x"/>
                                          </p:val>
                                        </p:tav>
                                        <p:tav tm="100000">
                                          <p:val>
                                            <p:strVal val="#ppt_x"/>
                                          </p:val>
                                        </p:tav>
                                      </p:tavLst>
                                    </p:anim>
                                    <p:anim calcmode="lin" valueType="num">
                                      <p:cBhvr>
                                        <p:cTn id="9" dur="750" fill="hold"/>
                                        <p:tgtEl>
                                          <p:spTgt spid="13"/>
                                        </p:tgtEl>
                                        <p:attrNameLst>
                                          <p:attrName>ppt_y</p:attrName>
                                        </p:attrNameLst>
                                      </p:cBhvr>
                                      <p:tavLst>
                                        <p:tav tm="0">
                                          <p:val>
                                            <p:strVal val="#ppt_y-.1"/>
                                          </p:val>
                                        </p:tav>
                                        <p:tav tm="100000">
                                          <p:val>
                                            <p:strVal val="#ppt_y"/>
                                          </p:val>
                                        </p:tav>
                                      </p:tavLst>
                                    </p:anim>
                                  </p:childTnLst>
                                </p:cTn>
                              </p:par>
                            </p:childTnLst>
                          </p:cTn>
                        </p:par>
                        <p:par>
                          <p:cTn id="10" fill="hold">
                            <p:stCondLst>
                              <p:cond delay="1500"/>
                            </p:stCondLst>
                            <p:childTnLst>
                              <p:par>
                                <p:cTn id="11" presetID="47" presetClass="entr" presetSubtype="0" fill="hold" nodeType="afterEffect">
                                  <p:stCondLst>
                                    <p:cond delay="500"/>
                                  </p:stCondLst>
                                  <p:childTnLst>
                                    <p:set>
                                      <p:cBhvr>
                                        <p:cTn id="12" dur="1" fill="hold">
                                          <p:stCondLst>
                                            <p:cond delay="0"/>
                                          </p:stCondLst>
                                        </p:cTn>
                                        <p:tgtEl>
                                          <p:spTgt spid="14"/>
                                        </p:tgtEl>
                                        <p:attrNameLst>
                                          <p:attrName>style.visibility</p:attrName>
                                        </p:attrNameLst>
                                      </p:cBhvr>
                                      <p:to>
                                        <p:strVal val="visible"/>
                                      </p:to>
                                    </p:set>
                                    <p:animEffect filter="fade">
                                      <p:cBhvr>
                                        <p:cTn id="13" dur="750"/>
                                        <p:tgtEl>
                                          <p:spTgt spid="14"/>
                                        </p:tgtEl>
                                      </p:cBhvr>
                                    </p:animEffect>
                                    <p:anim calcmode="lin" valueType="num">
                                      <p:cBhvr>
                                        <p:cTn id="14" dur="750" fill="hold"/>
                                        <p:tgtEl>
                                          <p:spTgt spid="14"/>
                                        </p:tgtEl>
                                        <p:attrNameLst>
                                          <p:attrName>ppt_x</p:attrName>
                                        </p:attrNameLst>
                                      </p:cBhvr>
                                      <p:tavLst>
                                        <p:tav tm="0">
                                          <p:val>
                                            <p:strVal val="#ppt_x"/>
                                          </p:val>
                                        </p:tav>
                                        <p:tav tm="100000">
                                          <p:val>
                                            <p:strVal val="#ppt_x"/>
                                          </p:val>
                                        </p:tav>
                                      </p:tavLst>
                                    </p:anim>
                                    <p:anim calcmode="lin" valueType="num">
                                      <p:cBhvr>
                                        <p:cTn id="15" dur="75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矩形 21"/>
          <p:cNvSpPr/>
          <p:nvPr/>
        </p:nvSpPr>
        <p:spPr>
          <a:xfrm rot="5400000">
            <a:off x="4414838" y="400050"/>
            <a:ext cx="312737" cy="9144000"/>
          </a:xfrm>
          <a:prstGeom prst="rect">
            <a:avLst/>
          </a:prstGeom>
          <a:pattFill prst="wdDnDiag">
            <a:fgClr>
              <a:srgbClr val="494429"/>
            </a:fgClr>
            <a:bgClr>
              <a:srgbClr val="ED1B24"/>
            </a:bgClr>
          </a:pattFill>
          <a:ln w="25400">
            <a:noFill/>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7171" name="任意多边形 7"/>
          <p:cNvSpPr/>
          <p:nvPr/>
        </p:nvSpPr>
        <p:spPr>
          <a:xfrm>
            <a:off x="117475" y="558800"/>
            <a:ext cx="8810625" cy="4518025"/>
          </a:xfrm>
          <a:custGeom>
            <a:avLst/>
            <a:gdLst>
              <a:gd name="txL" fmla="*/ 0 w 8810514"/>
              <a:gd name="txT" fmla="*/ 0 h 4518211"/>
              <a:gd name="txR" fmla="*/ 8810514 w 8810514"/>
              <a:gd name="txB" fmla="*/ 4518211 h 4518211"/>
            </a:gdLst>
            <a:ahLst/>
            <a:cxnLst>
              <a:cxn ang="0">
                <a:pos x="849854" y="0"/>
              </a:cxn>
              <a:cxn ang="0">
                <a:pos x="849854" y="570155"/>
              </a:cxn>
              <a:cxn ang="0">
                <a:pos x="43031" y="580913"/>
              </a:cxn>
              <a:cxn ang="0">
                <a:pos x="0" y="4518211"/>
              </a:cxn>
              <a:cxn ang="0">
                <a:pos x="8810514" y="4507454"/>
              </a:cxn>
            </a:cxnLst>
            <a:rect l="txL" t="txT" r="txR" b="txB"/>
            <a:pathLst>
              <a:path w="8810514" h="4518211">
                <a:moveTo>
                  <a:pt x="849854" y="0"/>
                </a:moveTo>
                <a:lnTo>
                  <a:pt x="849854" y="570155"/>
                </a:lnTo>
                <a:lnTo>
                  <a:pt x="43031" y="580913"/>
                </a:lnTo>
                <a:lnTo>
                  <a:pt x="0" y="4518211"/>
                </a:lnTo>
                <a:lnTo>
                  <a:pt x="8810514" y="4507454"/>
                </a:lnTo>
              </a:path>
            </a:pathLst>
          </a:custGeom>
          <a:noFill/>
          <a:ln w="25400" cap="flat" cmpd="sng">
            <a:solidFill>
              <a:srgbClr val="ECD078"/>
            </a:solidFill>
            <a:prstDash val="sysDash"/>
            <a:bevel/>
            <a:headEnd type="none" w="med" len="med"/>
            <a:tailEnd type="none" w="med" len="med"/>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7172" name="矩形 8"/>
          <p:cNvSpPr/>
          <p:nvPr/>
        </p:nvSpPr>
        <p:spPr>
          <a:xfrm>
            <a:off x="900113" y="0"/>
            <a:ext cx="128587" cy="555625"/>
          </a:xfrm>
          <a:prstGeom prst="rect">
            <a:avLst/>
          </a:prstGeom>
          <a:solidFill>
            <a:srgbClr val="3B973D"/>
          </a:solidFill>
          <a:ln w="25400">
            <a:noFill/>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7173" name="矩形 9"/>
          <p:cNvSpPr/>
          <p:nvPr/>
        </p:nvSpPr>
        <p:spPr>
          <a:xfrm>
            <a:off x="1038225" y="0"/>
            <a:ext cx="155575" cy="771525"/>
          </a:xfrm>
          <a:prstGeom prst="rect">
            <a:avLst/>
          </a:prstGeom>
          <a:solidFill>
            <a:srgbClr val="ED1B24"/>
          </a:solidFill>
          <a:ln w="25400">
            <a:noFill/>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7174" name="矩形 10"/>
          <p:cNvSpPr/>
          <p:nvPr/>
        </p:nvSpPr>
        <p:spPr>
          <a:xfrm>
            <a:off x="8655050" y="4537075"/>
            <a:ext cx="130175" cy="555625"/>
          </a:xfrm>
          <a:prstGeom prst="rect">
            <a:avLst/>
          </a:prstGeom>
          <a:solidFill>
            <a:srgbClr val="ED1B24"/>
          </a:solidFill>
          <a:ln w="25400">
            <a:noFill/>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7175" name="矩形 11"/>
          <p:cNvSpPr/>
          <p:nvPr/>
        </p:nvSpPr>
        <p:spPr>
          <a:xfrm>
            <a:off x="8785225" y="4321175"/>
            <a:ext cx="153988" cy="771525"/>
          </a:xfrm>
          <a:prstGeom prst="rect">
            <a:avLst/>
          </a:prstGeom>
          <a:solidFill>
            <a:srgbClr val="3B973D"/>
          </a:solidFill>
          <a:ln w="25400">
            <a:noFill/>
          </a:ln>
        </p:spPr>
        <p:txBody>
          <a:bodyPr anchor="ctr"/>
          <a:p>
            <a:pPr algn="ctr"/>
            <a:endParaRPr>
              <a:solidFill>
                <a:srgbClr val="FFFFFF"/>
              </a:solidFill>
              <a:ea typeface="Arial" panose="020B0604020202020204" pitchFamily="34" charset="0"/>
              <a:sym typeface="Arial" panose="020B0604020202020204" pitchFamily="34" charset="0"/>
            </a:endParaRPr>
          </a:p>
        </p:txBody>
      </p:sp>
      <p:pic>
        <p:nvPicPr>
          <p:cNvPr id="7176" name="Picture 3" descr="E:\必备常用\20131215045733919_easyicon_net_256.png"/>
          <p:cNvPicPr>
            <a:picLocks noChangeAspect="1"/>
          </p:cNvPicPr>
          <p:nvPr/>
        </p:nvPicPr>
        <p:blipFill>
          <a:blip r:embed="rId1"/>
          <a:stretch>
            <a:fillRect/>
          </a:stretch>
        </p:blipFill>
        <p:spPr>
          <a:xfrm>
            <a:off x="7256463" y="555625"/>
            <a:ext cx="1528762" cy="1528763"/>
          </a:xfrm>
          <a:prstGeom prst="rect">
            <a:avLst/>
          </a:prstGeom>
          <a:noFill/>
          <a:ln w="9525">
            <a:noFill/>
          </a:ln>
        </p:spPr>
      </p:pic>
      <p:grpSp>
        <p:nvGrpSpPr>
          <p:cNvPr id="7177" name="组合 7176"/>
          <p:cNvGrpSpPr/>
          <p:nvPr/>
        </p:nvGrpSpPr>
        <p:grpSpPr>
          <a:xfrm>
            <a:off x="1228725" y="187325"/>
            <a:ext cx="4662806" cy="1686560"/>
            <a:chOff x="0" y="0"/>
            <a:chExt cx="3088992" cy="1606583"/>
          </a:xfrm>
        </p:grpSpPr>
        <p:sp>
          <p:nvSpPr>
            <p:cNvPr id="7178" name="十六角星 23"/>
            <p:cNvSpPr/>
            <p:nvPr/>
          </p:nvSpPr>
          <p:spPr>
            <a:xfrm>
              <a:off x="0" y="0"/>
              <a:ext cx="2459246" cy="1606583"/>
            </a:xfrm>
            <a:prstGeom prst="star16">
              <a:avLst>
                <a:gd name="adj" fmla="val 41398"/>
              </a:avLst>
            </a:prstGeom>
            <a:solidFill>
              <a:srgbClr val="3B973D"/>
            </a:solidFill>
            <a:ln w="25400" cap="flat" cmpd="sng">
              <a:solidFill>
                <a:srgbClr val="ED1B24"/>
              </a:solidFill>
              <a:prstDash val="solid"/>
              <a:bevel/>
              <a:headEnd type="none" w="med" len="med"/>
              <a:tailEnd type="none" w="med" len="med"/>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7179" name="TextBox 25"/>
            <p:cNvSpPr/>
            <p:nvPr/>
          </p:nvSpPr>
          <p:spPr>
            <a:xfrm>
              <a:off x="259134" y="410719"/>
              <a:ext cx="2829858" cy="907937"/>
            </a:xfrm>
            <a:prstGeom prst="rect">
              <a:avLst/>
            </a:prstGeom>
            <a:noFill/>
            <a:ln w="9525">
              <a:noFill/>
            </a:ln>
          </p:spPr>
          <p:txBody>
            <a:bodyPr wrap="square">
              <a:spAutoFit/>
            </a:bodyPr>
            <a:p>
              <a:r>
                <a:rPr lang="en-US" altLang="x-none" sz="2800" dirty="0">
                  <a:solidFill>
                    <a:srgbClr val="ECD078"/>
                  </a:solidFill>
                  <a:ea typeface="Arial" panose="020B0604020202020204" pitchFamily="34" charset="0"/>
                  <a:sym typeface="Arial" panose="020B0604020202020204" pitchFamily="34" charset="0"/>
                </a:rPr>
                <a:t>Cultural Christmas Carnival</a:t>
              </a:r>
              <a:endParaRPr lang="en-US" altLang="x-none" sz="2800" dirty="0">
                <a:solidFill>
                  <a:srgbClr val="ECD078"/>
                </a:solidFill>
                <a:ea typeface="Arial" panose="020B0604020202020204" pitchFamily="34" charset="0"/>
                <a:sym typeface="Arial" panose="020B0604020202020204" pitchFamily="34" charset="0"/>
              </a:endParaRPr>
            </a:p>
          </p:txBody>
        </p:sp>
      </p:grpSp>
      <p:sp>
        <p:nvSpPr>
          <p:cNvPr id="7180" name="矩形 12"/>
          <p:cNvSpPr/>
          <p:nvPr/>
        </p:nvSpPr>
        <p:spPr>
          <a:xfrm>
            <a:off x="3132138" y="0"/>
            <a:ext cx="6011862" cy="277813"/>
          </a:xfrm>
          <a:prstGeom prst="rect">
            <a:avLst/>
          </a:prstGeom>
          <a:solidFill>
            <a:srgbClr val="3B973D"/>
          </a:solidFill>
          <a:ln w="25400">
            <a:noFill/>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7181" name="矩形 1"/>
          <p:cNvSpPr/>
          <p:nvPr/>
        </p:nvSpPr>
        <p:spPr>
          <a:xfrm>
            <a:off x="1403985" y="2571750"/>
            <a:ext cx="5434330" cy="1568450"/>
          </a:xfrm>
          <a:prstGeom prst="rect">
            <a:avLst/>
          </a:prstGeom>
          <a:noFill/>
          <a:ln w="9525">
            <a:noFill/>
          </a:ln>
        </p:spPr>
        <p:txBody>
          <a:bodyPr wrap="square">
            <a:spAutoFit/>
          </a:bodyPr>
          <a:p>
            <a:r>
              <a:rPr lang="en-US" altLang="x-none" sz="2400" dirty="0">
                <a:solidFill>
                  <a:srgbClr val="ECD078"/>
                </a:solidFill>
                <a:latin typeface="Arial" panose="020B0604020202020204" pitchFamily="34" charset="0"/>
                <a:ea typeface="Arial" panose="020B0604020202020204" pitchFamily="34" charset="0"/>
                <a:sym typeface="Arial" panose="020B0604020202020204" pitchFamily="34" charset="0"/>
              </a:rPr>
              <a:t>Join the Cultural Christmas Carnival where the Mayans throw a base-20 snowball fight, counting on fingers and toes after a night of celestial festivities.</a:t>
            </a:r>
            <a:endParaRPr lang="en-US" altLang="x-none" sz="2400" dirty="0">
              <a:solidFill>
                <a:srgbClr val="ECD078"/>
              </a:solidFill>
              <a:latin typeface="Arial" panose="020B0604020202020204" pitchFamily="34" charset="0"/>
              <a:ea typeface="Arial" panose="020B0604020202020204" pitchFamily="34" charset="0"/>
              <a:sym typeface="Arial" panose="020B0604020202020204" pitchFamily="34" charset="0"/>
            </a:endParaRPr>
          </a:p>
        </p:txBody>
      </p:sp>
      <p:sp>
        <p:nvSpPr>
          <p:cNvPr id="7182" name="矩形 15"/>
          <p:cNvSpPr/>
          <p:nvPr/>
        </p:nvSpPr>
        <p:spPr>
          <a:xfrm rot="5400000">
            <a:off x="4037013" y="-627062"/>
            <a:ext cx="98425" cy="5788025"/>
          </a:xfrm>
          <a:prstGeom prst="rect">
            <a:avLst/>
          </a:prstGeom>
          <a:pattFill prst="wdUpDiag">
            <a:fgClr>
              <a:schemeClr val="bg1"/>
            </a:fgClr>
            <a:bgClr>
              <a:srgbClr val="ED1B24"/>
            </a:bgClr>
          </a:pattFill>
          <a:ln w="25400">
            <a:noFill/>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7183" name="矩形 16"/>
          <p:cNvSpPr/>
          <p:nvPr/>
        </p:nvSpPr>
        <p:spPr>
          <a:xfrm rot="5400000">
            <a:off x="4070350" y="1592263"/>
            <a:ext cx="100013" cy="5788025"/>
          </a:xfrm>
          <a:prstGeom prst="rect">
            <a:avLst/>
          </a:prstGeom>
          <a:pattFill prst="wdUpDiag">
            <a:fgClr>
              <a:schemeClr val="bg1"/>
            </a:fgClr>
            <a:bgClr>
              <a:srgbClr val="ED1B24"/>
            </a:bgClr>
          </a:pattFill>
          <a:ln w="25400">
            <a:noFill/>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7184" name="矩形 18"/>
          <p:cNvSpPr/>
          <p:nvPr/>
        </p:nvSpPr>
        <p:spPr>
          <a:xfrm flipH="1">
            <a:off x="6900863" y="2216150"/>
            <a:ext cx="114300" cy="2320925"/>
          </a:xfrm>
          <a:prstGeom prst="rect">
            <a:avLst/>
          </a:prstGeom>
          <a:pattFill prst="wdUpDiag">
            <a:fgClr>
              <a:schemeClr val="bg1"/>
            </a:fgClr>
            <a:bgClr>
              <a:srgbClr val="ED1B24"/>
            </a:bgClr>
          </a:pattFill>
          <a:ln w="25400">
            <a:noFill/>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7185" name="矩形 19"/>
          <p:cNvSpPr/>
          <p:nvPr/>
        </p:nvSpPr>
        <p:spPr>
          <a:xfrm rot="5400000">
            <a:off x="4019550" y="1592263"/>
            <a:ext cx="100013" cy="5788025"/>
          </a:xfrm>
          <a:prstGeom prst="rect">
            <a:avLst/>
          </a:prstGeom>
          <a:pattFill prst="wdUpDiag">
            <a:fgClr>
              <a:schemeClr val="bg1"/>
            </a:fgClr>
            <a:bgClr>
              <a:srgbClr val="ED1B24"/>
            </a:bgClr>
          </a:pattFill>
          <a:ln w="25400">
            <a:noFill/>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7186" name="矩形 24"/>
          <p:cNvSpPr/>
          <p:nvPr/>
        </p:nvSpPr>
        <p:spPr>
          <a:xfrm flipH="1">
            <a:off x="1163638" y="2216150"/>
            <a:ext cx="128587" cy="2238375"/>
          </a:xfrm>
          <a:prstGeom prst="rect">
            <a:avLst/>
          </a:prstGeom>
          <a:pattFill prst="wdUpDiag">
            <a:fgClr>
              <a:schemeClr val="bg1"/>
            </a:fgClr>
            <a:bgClr>
              <a:srgbClr val="ED1B24"/>
            </a:bgClr>
          </a:pattFill>
          <a:ln w="25400">
            <a:noFill/>
          </a:ln>
        </p:spPr>
        <p:txBody>
          <a:bodyPr anchor="ctr"/>
          <a:p>
            <a:pPr algn="ctr"/>
            <a:endParaRPr>
              <a:solidFill>
                <a:srgbClr val="FFFFFF"/>
              </a:solidFill>
              <a:ea typeface="Arial" panose="020B0604020202020204" pitchFamily="34" charset="0"/>
              <a:sym typeface="Arial" panose="020B0604020202020204" pitchFamily="34" charset="0"/>
            </a:endParaRPr>
          </a:p>
        </p:txBody>
      </p:sp>
      <p:pic>
        <p:nvPicPr>
          <p:cNvPr id="7187" name="Picture 3" descr="E:\必备常用\snowflake (1).png"/>
          <p:cNvPicPr>
            <a:picLocks noChangeAspect="1"/>
          </p:cNvPicPr>
          <p:nvPr/>
        </p:nvPicPr>
        <p:blipFill>
          <a:blip r:embed="rId2"/>
          <a:stretch>
            <a:fillRect/>
          </a:stretch>
        </p:blipFill>
        <p:spPr>
          <a:xfrm>
            <a:off x="198438" y="4076700"/>
            <a:ext cx="493712" cy="493713"/>
          </a:xfrm>
          <a:prstGeom prst="rect">
            <a:avLst/>
          </a:prstGeom>
          <a:noFill/>
          <a:ln w="9525">
            <a:noFill/>
          </a:ln>
        </p:spPr>
      </p:pic>
      <p:pic>
        <p:nvPicPr>
          <p:cNvPr id="7188" name="Picture 3" descr="E:\必备常用\snowflake (1).png"/>
          <p:cNvPicPr>
            <a:picLocks noChangeAspect="1"/>
          </p:cNvPicPr>
          <p:nvPr/>
        </p:nvPicPr>
        <p:blipFill>
          <a:blip r:embed="rId2"/>
          <a:stretch>
            <a:fillRect/>
          </a:stretch>
        </p:blipFill>
        <p:spPr>
          <a:xfrm>
            <a:off x="4029075" y="1571625"/>
            <a:ext cx="495300" cy="493713"/>
          </a:xfrm>
          <a:prstGeom prst="rect">
            <a:avLst/>
          </a:prstGeom>
          <a:noFill/>
          <a:ln w="9525">
            <a:noFill/>
          </a:ln>
        </p:spPr>
      </p:pic>
      <p:pic>
        <p:nvPicPr>
          <p:cNvPr id="7189" name="Picture 3" descr="E:\必备常用\snowflake (1).png"/>
          <p:cNvPicPr>
            <a:picLocks noChangeAspect="1"/>
          </p:cNvPicPr>
          <p:nvPr/>
        </p:nvPicPr>
        <p:blipFill>
          <a:blip r:embed="rId2"/>
          <a:stretch>
            <a:fillRect/>
          </a:stretch>
        </p:blipFill>
        <p:spPr>
          <a:xfrm>
            <a:off x="7608888" y="3817938"/>
            <a:ext cx="493712" cy="493712"/>
          </a:xfrm>
          <a:prstGeom prst="rect">
            <a:avLst/>
          </a:prstGeom>
          <a:noFill/>
          <a:ln w="9525">
            <a:noFill/>
          </a:ln>
        </p:spPr>
      </p:pic>
      <p:pic>
        <p:nvPicPr>
          <p:cNvPr id="7190" name="Picture 2" descr="E:\必备常用\20131217112254752_easyicon_net_96.png"/>
          <p:cNvPicPr>
            <a:picLocks noChangeAspect="1"/>
          </p:cNvPicPr>
          <p:nvPr/>
        </p:nvPicPr>
        <p:blipFill>
          <a:blip r:embed="rId3"/>
          <a:stretch>
            <a:fillRect/>
          </a:stretch>
        </p:blipFill>
        <p:spPr>
          <a:xfrm>
            <a:off x="900113" y="1738313"/>
            <a:ext cx="914400" cy="914400"/>
          </a:xfrm>
          <a:prstGeom prst="rect">
            <a:avLst/>
          </a:prstGeom>
          <a:noFill/>
          <a:ln w="9525">
            <a:noFill/>
          </a:ln>
        </p:spPr>
      </p:pic>
      <p:sp>
        <p:nvSpPr>
          <p:cNvPr id="7191" name="五角星 36"/>
          <p:cNvSpPr/>
          <p:nvPr/>
        </p:nvSpPr>
        <p:spPr>
          <a:xfrm>
            <a:off x="130175" y="277813"/>
            <a:ext cx="590550" cy="522287"/>
          </a:xfrm>
          <a:prstGeom prst="star5">
            <a:avLst/>
          </a:prstGeom>
          <a:noFill/>
          <a:ln w="25400" cap="flat" cmpd="sng">
            <a:solidFill>
              <a:schemeClr val="bg1"/>
            </a:solidFill>
            <a:prstDash val="sysDot"/>
            <a:bevel/>
            <a:headEnd type="none" w="med" len="med"/>
            <a:tailEnd type="none" w="med" len="med"/>
          </a:ln>
        </p:spPr>
        <p:txBody>
          <a:bodyPr anchor="ctr"/>
          <a:p>
            <a:pPr algn="ctr"/>
            <a:endParaRPr>
              <a:solidFill>
                <a:srgbClr val="FFFFFF"/>
              </a:solidFill>
              <a:ea typeface="Arial" panose="020B0604020202020204" pitchFamily="34" charset="0"/>
              <a:sym typeface="Arial" panose="020B0604020202020204" pitchFamily="34" charset="0"/>
            </a:endParaRPr>
          </a:p>
        </p:txBody>
      </p:sp>
      <p:pic>
        <p:nvPicPr>
          <p:cNvPr id="7192" name="Picture 3" descr="E:\必备常用\snowflake (1).png"/>
          <p:cNvPicPr>
            <a:picLocks noChangeAspect="1"/>
          </p:cNvPicPr>
          <p:nvPr/>
        </p:nvPicPr>
        <p:blipFill>
          <a:blip r:embed="rId2"/>
          <a:stretch>
            <a:fillRect/>
          </a:stretch>
        </p:blipFill>
        <p:spPr>
          <a:xfrm>
            <a:off x="114300" y="2195513"/>
            <a:ext cx="849313" cy="849312"/>
          </a:xfrm>
          <a:prstGeom prst="rect">
            <a:avLst/>
          </a:prstGeom>
          <a:noFill/>
          <a:ln w="9525">
            <a:noFill/>
          </a:ln>
        </p:spPr>
      </p:pic>
      <p:pic>
        <p:nvPicPr>
          <p:cNvPr id="7193" name="Picture 3"/>
          <p:cNvPicPr>
            <a:picLocks noChangeAspect="1"/>
          </p:cNvPicPr>
          <p:nvPr/>
        </p:nvPicPr>
        <p:blipFill>
          <a:blip r:embed="rId4"/>
          <a:stretch>
            <a:fillRect/>
          </a:stretch>
        </p:blipFill>
        <p:spPr>
          <a:xfrm>
            <a:off x="5765800" y="993775"/>
            <a:ext cx="744538" cy="744538"/>
          </a:xfrm>
          <a:prstGeom prst="rect">
            <a:avLst/>
          </a:prstGeom>
          <a:noFill/>
          <a:ln w="9525">
            <a:noFill/>
          </a:ln>
        </p:spPr>
      </p:pic>
      <p:sp>
        <p:nvSpPr>
          <p:cNvPr id="2" name="灯片编号占位符 1"/>
          <p:cNvSpPr/>
          <p:nvPr>
            <p:ph type="sldNum" sz="quarter" idx="12"/>
          </p:nvPr>
        </p:nvSpPr>
        <p:spPr/>
        <p:txBody>
          <a:bodyPr/>
          <a:p>
            <a:pPr lvl="0"/>
            <a:fld id="{9A0DB2DC-4C9A-4742-B13C-FB6460FD3503}" type="slidenum">
              <a:rPr lang="zh-CN" altLang="en-US" dirty="0"/>
            </a:fld>
            <a:endParaRPr lang="zh-CN" altLang="en-US" dirty="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afterEffect">
                                  <p:stCondLst>
                                    <p:cond delay="0"/>
                                  </p:stCondLst>
                                  <p:childTnLst>
                                    <p:animEffect filter="fade">
                                      <p:cBhvr>
                                        <p:cTn id="6" dur="500" tmFilter="0, 0; .2, .5; .8, .5; 1, 0"/>
                                        <p:tgtEl>
                                          <p:spTgt spid="7191"/>
                                        </p:tgtEl>
                                      </p:cBhvr>
                                    </p:animEffect>
                                    <p:animScale>
                                      <p:cBhvr>
                                        <p:cTn id="7" dur="250" autoRev="1" fill="hold"/>
                                        <p:tgtEl>
                                          <p:spTgt spid="7191"/>
                                        </p:tgtEl>
                                      </p:cBhvr>
                                      <p:by x="105000" y="105000"/>
                                    </p:animScale>
                                  </p:childTnLst>
                                </p:cTn>
                              </p:par>
                              <p:par>
                                <p:cTn id="8" presetID="47" presetClass="entr" presetSubtype="0" fill="hold" nodeType="withEffect">
                                  <p:stCondLst>
                                    <p:cond delay="0"/>
                                  </p:stCondLst>
                                  <p:childTnLst>
                                    <p:set>
                                      <p:cBhvr>
                                        <p:cTn id="9" dur="1" fill="hold">
                                          <p:stCondLst>
                                            <p:cond delay="0"/>
                                          </p:stCondLst>
                                        </p:cTn>
                                        <p:tgtEl>
                                          <p:spTgt spid="7188"/>
                                        </p:tgtEl>
                                        <p:attrNameLst>
                                          <p:attrName>style.visibility</p:attrName>
                                        </p:attrNameLst>
                                      </p:cBhvr>
                                      <p:to>
                                        <p:strVal val="visible"/>
                                      </p:to>
                                    </p:set>
                                    <p:animEffect filter="fade">
                                      <p:cBhvr>
                                        <p:cTn id="10" dur="750"/>
                                        <p:tgtEl>
                                          <p:spTgt spid="7188"/>
                                        </p:tgtEl>
                                      </p:cBhvr>
                                    </p:animEffect>
                                    <p:anim calcmode="lin" valueType="num">
                                      <p:cBhvr>
                                        <p:cTn id="11" dur="750" fill="hold"/>
                                        <p:tgtEl>
                                          <p:spTgt spid="7188"/>
                                        </p:tgtEl>
                                        <p:attrNameLst>
                                          <p:attrName>ppt_x</p:attrName>
                                        </p:attrNameLst>
                                      </p:cBhvr>
                                      <p:tavLst>
                                        <p:tav tm="0">
                                          <p:val>
                                            <p:strVal val="#ppt_x"/>
                                          </p:val>
                                        </p:tav>
                                        <p:tav tm="100000">
                                          <p:val>
                                            <p:strVal val="#ppt_x"/>
                                          </p:val>
                                        </p:tav>
                                      </p:tavLst>
                                    </p:anim>
                                    <p:anim calcmode="lin" valueType="num">
                                      <p:cBhvr>
                                        <p:cTn id="12" dur="750" fill="hold"/>
                                        <p:tgtEl>
                                          <p:spTgt spid="7188"/>
                                        </p:tgtEl>
                                        <p:attrNameLst>
                                          <p:attrName>ppt_y</p:attrName>
                                        </p:attrNameLst>
                                      </p:cBhvr>
                                      <p:tavLst>
                                        <p:tav tm="0">
                                          <p:val>
                                            <p:strVal val="#ppt_y-.1"/>
                                          </p:val>
                                        </p:tav>
                                        <p:tav tm="100000">
                                          <p:val>
                                            <p:strVal val="#ppt_y"/>
                                          </p:val>
                                        </p:tav>
                                      </p:tavLst>
                                    </p:anim>
                                  </p:childTnLst>
                                </p:cTn>
                              </p:par>
                              <p:par>
                                <p:cTn id="13" presetID="47" presetClass="entr" presetSubtype="0" fill="hold" nodeType="withEffect">
                                  <p:stCondLst>
                                    <p:cond delay="250"/>
                                  </p:stCondLst>
                                  <p:childTnLst>
                                    <p:set>
                                      <p:cBhvr>
                                        <p:cTn id="14" dur="1" fill="hold">
                                          <p:stCondLst>
                                            <p:cond delay="0"/>
                                          </p:stCondLst>
                                        </p:cTn>
                                        <p:tgtEl>
                                          <p:spTgt spid="7187"/>
                                        </p:tgtEl>
                                        <p:attrNameLst>
                                          <p:attrName>style.visibility</p:attrName>
                                        </p:attrNameLst>
                                      </p:cBhvr>
                                      <p:to>
                                        <p:strVal val="visible"/>
                                      </p:to>
                                    </p:set>
                                    <p:animEffect filter="fade">
                                      <p:cBhvr>
                                        <p:cTn id="15" dur="750"/>
                                        <p:tgtEl>
                                          <p:spTgt spid="7187"/>
                                        </p:tgtEl>
                                      </p:cBhvr>
                                    </p:animEffect>
                                    <p:anim calcmode="lin" valueType="num">
                                      <p:cBhvr>
                                        <p:cTn id="16" dur="750" fill="hold"/>
                                        <p:tgtEl>
                                          <p:spTgt spid="7187"/>
                                        </p:tgtEl>
                                        <p:attrNameLst>
                                          <p:attrName>ppt_x</p:attrName>
                                        </p:attrNameLst>
                                      </p:cBhvr>
                                      <p:tavLst>
                                        <p:tav tm="0">
                                          <p:val>
                                            <p:strVal val="#ppt_x"/>
                                          </p:val>
                                        </p:tav>
                                        <p:tav tm="100000">
                                          <p:val>
                                            <p:strVal val="#ppt_x"/>
                                          </p:val>
                                        </p:tav>
                                      </p:tavLst>
                                    </p:anim>
                                    <p:anim calcmode="lin" valueType="num">
                                      <p:cBhvr>
                                        <p:cTn id="17" dur="750" fill="hold"/>
                                        <p:tgtEl>
                                          <p:spTgt spid="7187"/>
                                        </p:tgtEl>
                                        <p:attrNameLst>
                                          <p:attrName>ppt_y</p:attrName>
                                        </p:attrNameLst>
                                      </p:cBhvr>
                                      <p:tavLst>
                                        <p:tav tm="0">
                                          <p:val>
                                            <p:strVal val="#ppt_y-.1"/>
                                          </p:val>
                                        </p:tav>
                                        <p:tav tm="100000">
                                          <p:val>
                                            <p:strVal val="#ppt_y"/>
                                          </p:val>
                                        </p:tav>
                                      </p:tavLst>
                                    </p:anim>
                                  </p:childTnLst>
                                </p:cTn>
                              </p:par>
                              <p:par>
                                <p:cTn id="18" presetID="47" presetClass="entr" presetSubtype="0" fill="hold" nodeType="withEffect">
                                  <p:stCondLst>
                                    <p:cond delay="500"/>
                                  </p:stCondLst>
                                  <p:childTnLst>
                                    <p:set>
                                      <p:cBhvr>
                                        <p:cTn id="19" dur="1" fill="hold">
                                          <p:stCondLst>
                                            <p:cond delay="0"/>
                                          </p:stCondLst>
                                        </p:cTn>
                                        <p:tgtEl>
                                          <p:spTgt spid="7189"/>
                                        </p:tgtEl>
                                        <p:attrNameLst>
                                          <p:attrName>style.visibility</p:attrName>
                                        </p:attrNameLst>
                                      </p:cBhvr>
                                      <p:to>
                                        <p:strVal val="visible"/>
                                      </p:to>
                                    </p:set>
                                    <p:animEffect filter="fade">
                                      <p:cBhvr>
                                        <p:cTn id="20" dur="750"/>
                                        <p:tgtEl>
                                          <p:spTgt spid="7189"/>
                                        </p:tgtEl>
                                      </p:cBhvr>
                                    </p:animEffect>
                                    <p:anim calcmode="lin" valueType="num">
                                      <p:cBhvr>
                                        <p:cTn id="21" dur="750" fill="hold"/>
                                        <p:tgtEl>
                                          <p:spTgt spid="7189"/>
                                        </p:tgtEl>
                                        <p:attrNameLst>
                                          <p:attrName>ppt_x</p:attrName>
                                        </p:attrNameLst>
                                      </p:cBhvr>
                                      <p:tavLst>
                                        <p:tav tm="0">
                                          <p:val>
                                            <p:strVal val="#ppt_x"/>
                                          </p:val>
                                        </p:tav>
                                        <p:tav tm="100000">
                                          <p:val>
                                            <p:strVal val="#ppt_x"/>
                                          </p:val>
                                        </p:tav>
                                      </p:tavLst>
                                    </p:anim>
                                    <p:anim calcmode="lin" valueType="num">
                                      <p:cBhvr>
                                        <p:cTn id="22" dur="750" fill="hold"/>
                                        <p:tgtEl>
                                          <p:spTgt spid="7189"/>
                                        </p:tgtEl>
                                        <p:attrNameLst>
                                          <p:attrName>ppt_y</p:attrName>
                                        </p:attrNameLst>
                                      </p:cBhvr>
                                      <p:tavLst>
                                        <p:tav tm="0">
                                          <p:val>
                                            <p:strVal val="#ppt_y-.1"/>
                                          </p:val>
                                        </p:tav>
                                        <p:tav tm="100000">
                                          <p:val>
                                            <p:strVal val="#ppt_y"/>
                                          </p:val>
                                        </p:tav>
                                      </p:tavLst>
                                    </p:anim>
                                  </p:childTnLst>
                                </p:cTn>
                              </p:par>
                              <p:par>
                                <p:cTn id="23" presetID="47" presetClass="entr" presetSubtype="0" fill="hold" nodeType="withEffect">
                                  <p:stCondLst>
                                    <p:cond delay="750"/>
                                  </p:stCondLst>
                                  <p:childTnLst>
                                    <p:set>
                                      <p:cBhvr>
                                        <p:cTn id="24" dur="1" fill="hold">
                                          <p:stCondLst>
                                            <p:cond delay="0"/>
                                          </p:stCondLst>
                                        </p:cTn>
                                        <p:tgtEl>
                                          <p:spTgt spid="7192"/>
                                        </p:tgtEl>
                                        <p:attrNameLst>
                                          <p:attrName>style.visibility</p:attrName>
                                        </p:attrNameLst>
                                      </p:cBhvr>
                                      <p:to>
                                        <p:strVal val="visible"/>
                                      </p:to>
                                    </p:set>
                                    <p:animEffect filter="fade">
                                      <p:cBhvr>
                                        <p:cTn id="25" dur="750"/>
                                        <p:tgtEl>
                                          <p:spTgt spid="7192"/>
                                        </p:tgtEl>
                                      </p:cBhvr>
                                    </p:animEffect>
                                    <p:anim calcmode="lin" valueType="num">
                                      <p:cBhvr>
                                        <p:cTn id="26" dur="750" fill="hold"/>
                                        <p:tgtEl>
                                          <p:spTgt spid="7192"/>
                                        </p:tgtEl>
                                        <p:attrNameLst>
                                          <p:attrName>ppt_x</p:attrName>
                                        </p:attrNameLst>
                                      </p:cBhvr>
                                      <p:tavLst>
                                        <p:tav tm="0">
                                          <p:val>
                                            <p:strVal val="#ppt_x"/>
                                          </p:val>
                                        </p:tav>
                                        <p:tav tm="100000">
                                          <p:val>
                                            <p:strVal val="#ppt_x"/>
                                          </p:val>
                                        </p:tav>
                                      </p:tavLst>
                                    </p:anim>
                                    <p:anim calcmode="lin" valueType="num">
                                      <p:cBhvr>
                                        <p:cTn id="27" dur="750" fill="hold"/>
                                        <p:tgtEl>
                                          <p:spTgt spid="7192"/>
                                        </p:tgtEl>
                                        <p:attrNameLst>
                                          <p:attrName>ppt_y</p:attrName>
                                        </p:attrNameLst>
                                      </p:cBhvr>
                                      <p:tavLst>
                                        <p:tav tm="0">
                                          <p:val>
                                            <p:strVal val="#ppt_y-.1"/>
                                          </p:val>
                                        </p:tav>
                                        <p:tav tm="100000">
                                          <p:val>
                                            <p:strVal val="#ppt_y"/>
                                          </p:val>
                                        </p:tav>
                                      </p:tavLst>
                                    </p:anim>
                                  </p:childTnLst>
                                </p:cTn>
                              </p:par>
                              <p:par>
                                <p:cTn id="28" presetID="47" presetClass="entr" presetSubtype="0" fill="hold" nodeType="withEffect">
                                  <p:stCondLst>
                                    <p:cond delay="1000"/>
                                  </p:stCondLst>
                                  <p:childTnLst>
                                    <p:set>
                                      <p:cBhvr>
                                        <p:cTn id="29" dur="1" fill="hold">
                                          <p:stCondLst>
                                            <p:cond delay="0"/>
                                          </p:stCondLst>
                                        </p:cTn>
                                        <p:tgtEl>
                                          <p:spTgt spid="7193"/>
                                        </p:tgtEl>
                                        <p:attrNameLst>
                                          <p:attrName>style.visibility</p:attrName>
                                        </p:attrNameLst>
                                      </p:cBhvr>
                                      <p:to>
                                        <p:strVal val="visible"/>
                                      </p:to>
                                    </p:set>
                                    <p:animEffect filter="fade">
                                      <p:cBhvr>
                                        <p:cTn id="30" dur="750"/>
                                        <p:tgtEl>
                                          <p:spTgt spid="7193"/>
                                        </p:tgtEl>
                                      </p:cBhvr>
                                    </p:animEffect>
                                    <p:anim calcmode="lin" valueType="num">
                                      <p:cBhvr>
                                        <p:cTn id="31" dur="750" fill="hold"/>
                                        <p:tgtEl>
                                          <p:spTgt spid="7193"/>
                                        </p:tgtEl>
                                        <p:attrNameLst>
                                          <p:attrName>ppt_x</p:attrName>
                                        </p:attrNameLst>
                                      </p:cBhvr>
                                      <p:tavLst>
                                        <p:tav tm="0">
                                          <p:val>
                                            <p:strVal val="#ppt_x"/>
                                          </p:val>
                                        </p:tav>
                                        <p:tav tm="100000">
                                          <p:val>
                                            <p:strVal val="#ppt_x"/>
                                          </p:val>
                                        </p:tav>
                                      </p:tavLst>
                                    </p:anim>
                                    <p:anim calcmode="lin" valueType="num">
                                      <p:cBhvr>
                                        <p:cTn id="32" dur="750" fill="hold"/>
                                        <p:tgtEl>
                                          <p:spTgt spid="719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1"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ltLang="x-none" dirty="0">
                <a:solidFill>
                  <a:srgbClr val="ECD078"/>
                </a:solidFill>
                <a:sym typeface="Arial" panose="020B0604020202020204" pitchFamily="34" charset="0"/>
              </a:rPr>
              <a:t>Cultural Christmas Carnival</a:t>
            </a:r>
            <a:endParaRPr lang="en-US"/>
          </a:p>
        </p:txBody>
      </p:sp>
      <p:sp>
        <p:nvSpPr>
          <p:cNvPr id="9" name="Content Placeholder 8"/>
          <p:cNvSpPr>
            <a:spLocks noGrp="1"/>
          </p:cNvSpPr>
          <p:nvPr>
            <p:ph sz="half" idx="1"/>
          </p:nvPr>
        </p:nvSpPr>
        <p:spPr/>
        <p:txBody>
          <a:bodyPr>
            <a:normAutofit fontScale="60000"/>
          </a:bodyPr>
          <a:p>
            <a:r>
              <a:rPr lang="en-US"/>
              <a:t>Mayan numerical prowess wasn't confined to calculation alone. Elaborate murals in Mayan archaeological sites depict intricate mathematical concepts. The glyphs and symbols showcase a deep understanding of numerical relationships, revealing the Mayans' passion for integrating math into their artistic expressions.</a:t>
            </a:r>
            <a:endParaRPr lang="en-US"/>
          </a:p>
        </p:txBody>
      </p:sp>
      <p:pic>
        <p:nvPicPr>
          <p:cNvPr id="11" name="Content Placeholder 10" descr="Maya-Hieroglyphic-Script"/>
          <p:cNvPicPr>
            <a:picLocks noChangeAspect="1"/>
          </p:cNvPicPr>
          <p:nvPr>
            <p:ph sz="half" idx="2"/>
          </p:nvPr>
        </p:nvPicPr>
        <p:blipFill>
          <a:blip r:embed="rId1"/>
          <a:stretch>
            <a:fillRect/>
          </a:stretch>
        </p:blipFill>
        <p:spPr>
          <a:xfrm>
            <a:off x="5004435" y="1419860"/>
            <a:ext cx="3632835" cy="2435225"/>
          </a:xfrm>
          <a:prstGeom prst="rect">
            <a:avLst/>
          </a:prstGeom>
        </p:spPr>
      </p:pic>
      <p:pic>
        <p:nvPicPr>
          <p:cNvPr id="12" name="Picture 3" descr="E:\必备常用\snowflake (1).png"/>
          <p:cNvPicPr>
            <a:picLocks noChangeAspect="1"/>
          </p:cNvPicPr>
          <p:nvPr/>
        </p:nvPicPr>
        <p:blipFill>
          <a:blip r:embed="rId2"/>
          <a:stretch>
            <a:fillRect/>
          </a:stretch>
        </p:blipFill>
        <p:spPr>
          <a:xfrm rot="840000">
            <a:off x="226060" y="118745"/>
            <a:ext cx="1116330" cy="1112520"/>
          </a:xfrm>
          <a:prstGeom prst="rect">
            <a:avLst/>
          </a:prstGeom>
          <a:noFill/>
          <a:ln w="9525">
            <a:noFill/>
          </a:ln>
        </p:spPr>
      </p:pic>
      <p:pic>
        <p:nvPicPr>
          <p:cNvPr id="13" name="Picture 3" descr="E:\必备常用\snowflake (1).png"/>
          <p:cNvPicPr>
            <a:picLocks noChangeAspect="1"/>
          </p:cNvPicPr>
          <p:nvPr/>
        </p:nvPicPr>
        <p:blipFill>
          <a:blip r:embed="rId2"/>
          <a:stretch>
            <a:fillRect/>
          </a:stretch>
        </p:blipFill>
        <p:spPr>
          <a:xfrm rot="840000">
            <a:off x="7243445" y="4018915"/>
            <a:ext cx="742315" cy="740410"/>
          </a:xfrm>
          <a:prstGeom prst="rect">
            <a:avLst/>
          </a:prstGeom>
          <a:noFill/>
          <a:ln w="9525">
            <a:noFill/>
          </a:ln>
        </p:spPr>
      </p:pic>
      <p:pic>
        <p:nvPicPr>
          <p:cNvPr id="5128" name="Picture 9" descr="E:\必备常用\xmas-09.png"/>
          <p:cNvPicPr>
            <a:picLocks noChangeAspect="1"/>
          </p:cNvPicPr>
          <p:nvPr/>
        </p:nvPicPr>
        <p:blipFill>
          <a:blip r:embed="rId3"/>
          <a:stretch>
            <a:fillRect/>
          </a:stretch>
        </p:blipFill>
        <p:spPr>
          <a:xfrm rot="21360000" flipH="1">
            <a:off x="4068445" y="2985135"/>
            <a:ext cx="2300605" cy="2190115"/>
          </a:xfrm>
          <a:prstGeom prst="rect">
            <a:avLst/>
          </a:prstGeom>
          <a:noFill/>
          <a:ln w="9525">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500"/>
                                  </p:stCondLst>
                                  <p:childTnLst>
                                    <p:set>
                                      <p:cBhvr>
                                        <p:cTn id="6" dur="1" fill="hold">
                                          <p:stCondLst>
                                            <p:cond delay="0"/>
                                          </p:stCondLst>
                                        </p:cTn>
                                        <p:tgtEl>
                                          <p:spTgt spid="12"/>
                                        </p:tgtEl>
                                        <p:attrNameLst>
                                          <p:attrName>style.visibility</p:attrName>
                                        </p:attrNameLst>
                                      </p:cBhvr>
                                      <p:to>
                                        <p:strVal val="visible"/>
                                      </p:to>
                                    </p:set>
                                    <p:animEffect filter="fade">
                                      <p:cBhvr>
                                        <p:cTn id="7" dur="750"/>
                                        <p:tgtEl>
                                          <p:spTgt spid="12"/>
                                        </p:tgtEl>
                                      </p:cBhvr>
                                    </p:animEffect>
                                    <p:anim calcmode="lin" valueType="num">
                                      <p:cBhvr>
                                        <p:cTn id="8" dur="750" fill="hold"/>
                                        <p:tgtEl>
                                          <p:spTgt spid="12"/>
                                        </p:tgtEl>
                                        <p:attrNameLst>
                                          <p:attrName>ppt_x</p:attrName>
                                        </p:attrNameLst>
                                      </p:cBhvr>
                                      <p:tavLst>
                                        <p:tav tm="0">
                                          <p:val>
                                            <p:strVal val="#ppt_x"/>
                                          </p:val>
                                        </p:tav>
                                        <p:tav tm="100000">
                                          <p:val>
                                            <p:strVal val="#ppt_x"/>
                                          </p:val>
                                        </p:tav>
                                      </p:tavLst>
                                    </p:anim>
                                    <p:anim calcmode="lin" valueType="num">
                                      <p:cBhvr>
                                        <p:cTn id="9" dur="750" fill="hold"/>
                                        <p:tgtEl>
                                          <p:spTgt spid="12"/>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500"/>
                                  </p:stCondLst>
                                  <p:childTnLst>
                                    <p:set>
                                      <p:cBhvr>
                                        <p:cTn id="11" dur="1" fill="hold">
                                          <p:stCondLst>
                                            <p:cond delay="0"/>
                                          </p:stCondLst>
                                        </p:cTn>
                                        <p:tgtEl>
                                          <p:spTgt spid="13"/>
                                        </p:tgtEl>
                                        <p:attrNameLst>
                                          <p:attrName>style.visibility</p:attrName>
                                        </p:attrNameLst>
                                      </p:cBhvr>
                                      <p:to>
                                        <p:strVal val="visible"/>
                                      </p:to>
                                    </p:set>
                                    <p:animEffect filter="fade">
                                      <p:cBhvr>
                                        <p:cTn id="12" dur="750"/>
                                        <p:tgtEl>
                                          <p:spTgt spid="13"/>
                                        </p:tgtEl>
                                      </p:cBhvr>
                                    </p:animEffect>
                                    <p:anim calcmode="lin" valueType="num">
                                      <p:cBhvr>
                                        <p:cTn id="13" dur="750" fill="hold"/>
                                        <p:tgtEl>
                                          <p:spTgt spid="13"/>
                                        </p:tgtEl>
                                        <p:attrNameLst>
                                          <p:attrName>ppt_x</p:attrName>
                                        </p:attrNameLst>
                                      </p:cBhvr>
                                      <p:tavLst>
                                        <p:tav tm="0">
                                          <p:val>
                                            <p:strVal val="#ppt_x"/>
                                          </p:val>
                                        </p:tav>
                                        <p:tav tm="100000">
                                          <p:val>
                                            <p:strVal val="#ppt_x"/>
                                          </p:val>
                                        </p:tav>
                                      </p:tavLst>
                                    </p:anim>
                                    <p:anim calcmode="lin" valueType="num">
                                      <p:cBhvr>
                                        <p:cTn id="14" dur="75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194" name="Picture 2"/>
          <p:cNvPicPr>
            <a:picLocks noChangeAspect="1"/>
          </p:cNvPicPr>
          <p:nvPr/>
        </p:nvPicPr>
        <p:blipFill>
          <a:blip r:embed="rId1"/>
          <a:stretch>
            <a:fillRect/>
          </a:stretch>
        </p:blipFill>
        <p:spPr>
          <a:xfrm>
            <a:off x="3759200" y="84455"/>
            <a:ext cx="5546725" cy="4333875"/>
          </a:xfrm>
          <a:prstGeom prst="rect">
            <a:avLst/>
          </a:prstGeom>
          <a:noFill/>
          <a:ln w="9525">
            <a:noFill/>
          </a:ln>
        </p:spPr>
      </p:pic>
      <p:sp>
        <p:nvSpPr>
          <p:cNvPr id="8195" name="矩形 30"/>
          <p:cNvSpPr/>
          <p:nvPr/>
        </p:nvSpPr>
        <p:spPr>
          <a:xfrm rot="5400000">
            <a:off x="4414838" y="400050"/>
            <a:ext cx="312737" cy="9144000"/>
          </a:xfrm>
          <a:prstGeom prst="rect">
            <a:avLst/>
          </a:prstGeom>
          <a:pattFill prst="wdDnDiag">
            <a:fgClr>
              <a:srgbClr val="494429"/>
            </a:fgClr>
            <a:bgClr>
              <a:srgbClr val="ED1B24"/>
            </a:bgClr>
          </a:pattFill>
          <a:ln w="25400">
            <a:noFill/>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8196" name="任意多边形 7"/>
          <p:cNvSpPr/>
          <p:nvPr/>
        </p:nvSpPr>
        <p:spPr>
          <a:xfrm>
            <a:off x="117475" y="558800"/>
            <a:ext cx="8810625" cy="4518025"/>
          </a:xfrm>
          <a:custGeom>
            <a:avLst/>
            <a:gdLst>
              <a:gd name="txL" fmla="*/ 0 w 8810514"/>
              <a:gd name="txT" fmla="*/ 0 h 4518211"/>
              <a:gd name="txR" fmla="*/ 8810514 w 8810514"/>
              <a:gd name="txB" fmla="*/ 4518211 h 4518211"/>
            </a:gdLst>
            <a:ahLst/>
            <a:cxnLst>
              <a:cxn ang="0">
                <a:pos x="849854" y="0"/>
              </a:cxn>
              <a:cxn ang="0">
                <a:pos x="849854" y="570155"/>
              </a:cxn>
              <a:cxn ang="0">
                <a:pos x="43031" y="580913"/>
              </a:cxn>
              <a:cxn ang="0">
                <a:pos x="0" y="4518211"/>
              </a:cxn>
              <a:cxn ang="0">
                <a:pos x="8810514" y="4507454"/>
              </a:cxn>
            </a:cxnLst>
            <a:rect l="txL" t="txT" r="txR" b="txB"/>
            <a:pathLst>
              <a:path w="8810514" h="4518211">
                <a:moveTo>
                  <a:pt x="849854" y="0"/>
                </a:moveTo>
                <a:lnTo>
                  <a:pt x="849854" y="570155"/>
                </a:lnTo>
                <a:lnTo>
                  <a:pt x="43031" y="580913"/>
                </a:lnTo>
                <a:lnTo>
                  <a:pt x="0" y="4518211"/>
                </a:lnTo>
                <a:lnTo>
                  <a:pt x="8810514" y="4507454"/>
                </a:lnTo>
              </a:path>
            </a:pathLst>
          </a:custGeom>
          <a:noFill/>
          <a:ln w="25400" cap="flat" cmpd="sng">
            <a:solidFill>
              <a:srgbClr val="ECD078"/>
            </a:solidFill>
            <a:prstDash val="sysDash"/>
            <a:bevel/>
            <a:headEnd type="none" w="med" len="med"/>
            <a:tailEnd type="none" w="med" len="med"/>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8197" name="矩形 8"/>
          <p:cNvSpPr/>
          <p:nvPr/>
        </p:nvSpPr>
        <p:spPr>
          <a:xfrm>
            <a:off x="900113" y="0"/>
            <a:ext cx="128587" cy="555625"/>
          </a:xfrm>
          <a:prstGeom prst="rect">
            <a:avLst/>
          </a:prstGeom>
          <a:solidFill>
            <a:srgbClr val="3B973D"/>
          </a:solidFill>
          <a:ln w="25400">
            <a:noFill/>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8198" name="矩形 9"/>
          <p:cNvSpPr/>
          <p:nvPr/>
        </p:nvSpPr>
        <p:spPr>
          <a:xfrm>
            <a:off x="1038225" y="0"/>
            <a:ext cx="155575" cy="771525"/>
          </a:xfrm>
          <a:prstGeom prst="rect">
            <a:avLst/>
          </a:prstGeom>
          <a:solidFill>
            <a:srgbClr val="ED1B24"/>
          </a:solidFill>
          <a:ln w="25400">
            <a:noFill/>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8199" name="矩形 10"/>
          <p:cNvSpPr/>
          <p:nvPr/>
        </p:nvSpPr>
        <p:spPr>
          <a:xfrm>
            <a:off x="8655050" y="4537075"/>
            <a:ext cx="130175" cy="555625"/>
          </a:xfrm>
          <a:prstGeom prst="rect">
            <a:avLst/>
          </a:prstGeom>
          <a:solidFill>
            <a:srgbClr val="3B973D"/>
          </a:solidFill>
          <a:ln w="25400">
            <a:noFill/>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8200" name="矩形 11"/>
          <p:cNvSpPr/>
          <p:nvPr/>
        </p:nvSpPr>
        <p:spPr>
          <a:xfrm>
            <a:off x="8785225" y="4321175"/>
            <a:ext cx="153988" cy="771525"/>
          </a:xfrm>
          <a:prstGeom prst="rect">
            <a:avLst/>
          </a:prstGeom>
          <a:solidFill>
            <a:srgbClr val="ED1B24"/>
          </a:solidFill>
          <a:ln w="25400">
            <a:noFill/>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8201" name="矩形 1"/>
          <p:cNvSpPr/>
          <p:nvPr/>
        </p:nvSpPr>
        <p:spPr>
          <a:xfrm>
            <a:off x="179388" y="2500313"/>
            <a:ext cx="936625" cy="319087"/>
          </a:xfrm>
          <a:prstGeom prst="rect">
            <a:avLst/>
          </a:prstGeom>
          <a:solidFill>
            <a:srgbClr val="ECD078"/>
          </a:solidFill>
          <a:ln w="25400" cap="flat" cmpd="sng">
            <a:solidFill>
              <a:srgbClr val="ECD078"/>
            </a:solidFill>
            <a:prstDash val="solid"/>
            <a:bevel/>
            <a:headEnd type="none" w="med" len="med"/>
            <a:tailEnd type="none" w="med" len="med"/>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8202" name="矩形 26"/>
          <p:cNvSpPr/>
          <p:nvPr/>
        </p:nvSpPr>
        <p:spPr>
          <a:xfrm>
            <a:off x="1116013" y="2841625"/>
            <a:ext cx="936625" cy="319088"/>
          </a:xfrm>
          <a:prstGeom prst="rect">
            <a:avLst/>
          </a:prstGeom>
          <a:solidFill>
            <a:srgbClr val="ECD078"/>
          </a:solidFill>
          <a:ln w="25400" cap="flat" cmpd="sng">
            <a:solidFill>
              <a:srgbClr val="ECD078"/>
            </a:solidFill>
            <a:prstDash val="solid"/>
            <a:bevel/>
            <a:headEnd type="none" w="med" len="med"/>
            <a:tailEnd type="none" w="med" len="med"/>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8203" name="矩形 27"/>
          <p:cNvSpPr/>
          <p:nvPr/>
        </p:nvSpPr>
        <p:spPr>
          <a:xfrm>
            <a:off x="2058988" y="3160713"/>
            <a:ext cx="936625" cy="319087"/>
          </a:xfrm>
          <a:prstGeom prst="rect">
            <a:avLst/>
          </a:prstGeom>
          <a:solidFill>
            <a:srgbClr val="ECD078"/>
          </a:solidFill>
          <a:ln w="25400" cap="flat" cmpd="sng">
            <a:solidFill>
              <a:srgbClr val="ECD078"/>
            </a:solidFill>
            <a:prstDash val="solid"/>
            <a:bevel/>
            <a:headEnd type="none" w="med" len="med"/>
            <a:tailEnd type="none" w="med" len="med"/>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8204" name="矩形 28"/>
          <p:cNvSpPr/>
          <p:nvPr/>
        </p:nvSpPr>
        <p:spPr>
          <a:xfrm>
            <a:off x="3011488" y="3478213"/>
            <a:ext cx="936625" cy="319087"/>
          </a:xfrm>
          <a:prstGeom prst="rect">
            <a:avLst/>
          </a:prstGeom>
          <a:solidFill>
            <a:srgbClr val="ECD078"/>
          </a:solidFill>
          <a:ln w="25400" cap="flat" cmpd="sng">
            <a:solidFill>
              <a:srgbClr val="ECD078"/>
            </a:solidFill>
            <a:prstDash val="solid"/>
            <a:bevel/>
            <a:headEnd type="none" w="med" len="med"/>
            <a:tailEnd type="none" w="med" len="med"/>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8205" name="直接连接符 3"/>
          <p:cNvSpPr/>
          <p:nvPr/>
        </p:nvSpPr>
        <p:spPr>
          <a:xfrm>
            <a:off x="4838700" y="4119563"/>
            <a:ext cx="4275138" cy="0"/>
          </a:xfrm>
          <a:prstGeom prst="line">
            <a:avLst/>
          </a:prstGeom>
          <a:ln w="9525" cap="flat" cmpd="sng">
            <a:solidFill>
              <a:srgbClr val="ECD078"/>
            </a:solidFill>
            <a:prstDash val="solid"/>
            <a:bevel/>
            <a:headEnd type="none" w="med" len="med"/>
            <a:tailEnd type="none" w="med" len="med"/>
          </a:ln>
        </p:spPr>
      </p:sp>
      <p:pic>
        <p:nvPicPr>
          <p:cNvPr id="8206" name="Picture 2" descr="E:\必备常用\20131215045729701_easyicon_net_256.png"/>
          <p:cNvPicPr>
            <a:picLocks noChangeAspect="1"/>
          </p:cNvPicPr>
          <p:nvPr/>
        </p:nvPicPr>
        <p:blipFill>
          <a:blip r:embed="rId2"/>
          <a:stretch>
            <a:fillRect/>
          </a:stretch>
        </p:blipFill>
        <p:spPr>
          <a:xfrm>
            <a:off x="1027113" y="1771650"/>
            <a:ext cx="1114425" cy="1114425"/>
          </a:xfrm>
          <a:prstGeom prst="rect">
            <a:avLst/>
          </a:prstGeom>
          <a:noFill/>
          <a:ln w="9525">
            <a:noFill/>
          </a:ln>
        </p:spPr>
      </p:pic>
      <p:grpSp>
        <p:nvGrpSpPr>
          <p:cNvPr id="8207" name="组合 8206"/>
          <p:cNvGrpSpPr/>
          <p:nvPr/>
        </p:nvGrpSpPr>
        <p:grpSpPr>
          <a:xfrm>
            <a:off x="899795" y="13335"/>
            <a:ext cx="2859405" cy="1964055"/>
            <a:chOff x="0" y="281831"/>
            <a:chExt cx="1544377" cy="1490092"/>
          </a:xfrm>
        </p:grpSpPr>
        <p:sp>
          <p:nvSpPr>
            <p:cNvPr id="8208" name="十六角星 32"/>
            <p:cNvSpPr/>
            <p:nvPr/>
          </p:nvSpPr>
          <p:spPr>
            <a:xfrm>
              <a:off x="0" y="281831"/>
              <a:ext cx="1544377" cy="1490092"/>
            </a:xfrm>
            <a:prstGeom prst="star16">
              <a:avLst>
                <a:gd name="adj" fmla="val 41398"/>
              </a:avLst>
            </a:prstGeom>
            <a:solidFill>
              <a:srgbClr val="3B973D"/>
            </a:solidFill>
            <a:ln w="25400" cap="flat" cmpd="sng">
              <a:solidFill>
                <a:srgbClr val="ED1B24"/>
              </a:solidFill>
              <a:prstDash val="solid"/>
              <a:bevel/>
              <a:headEnd type="none" w="med" len="med"/>
              <a:tailEnd type="none" w="med" len="med"/>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8209" name="TextBox 33"/>
            <p:cNvSpPr/>
            <p:nvPr/>
          </p:nvSpPr>
          <p:spPr>
            <a:xfrm>
              <a:off x="166217" y="747734"/>
              <a:ext cx="1370888" cy="723126"/>
            </a:xfrm>
            <a:prstGeom prst="rect">
              <a:avLst/>
            </a:prstGeom>
            <a:noFill/>
            <a:ln w="9525">
              <a:noFill/>
            </a:ln>
          </p:spPr>
          <p:txBody>
            <a:bodyPr wrap="square">
              <a:spAutoFit/>
            </a:bodyPr>
            <a:p>
              <a:r>
                <a:rPr lang="en-US" altLang="x-none" sz="2800" dirty="0">
                  <a:solidFill>
                    <a:srgbClr val="ECD078"/>
                  </a:solidFill>
                  <a:ea typeface="Arial" panose="020B0604020202020204" pitchFamily="34" charset="0"/>
                  <a:sym typeface="Arial" panose="020B0604020202020204" pitchFamily="34" charset="0"/>
                </a:rPr>
                <a:t>The Numerical North Pole</a:t>
              </a:r>
              <a:endParaRPr lang="en-US" altLang="x-none" sz="2800" dirty="0">
                <a:solidFill>
                  <a:srgbClr val="ECD078"/>
                </a:solidFill>
                <a:ea typeface="Arial" panose="020B0604020202020204" pitchFamily="34" charset="0"/>
                <a:sym typeface="Arial" panose="020B0604020202020204" pitchFamily="34" charset="0"/>
              </a:endParaRPr>
            </a:p>
          </p:txBody>
        </p:sp>
      </p:grpSp>
      <p:sp>
        <p:nvSpPr>
          <p:cNvPr id="8210" name="矩形 69"/>
          <p:cNvSpPr/>
          <p:nvPr/>
        </p:nvSpPr>
        <p:spPr>
          <a:xfrm>
            <a:off x="3967163" y="3810000"/>
            <a:ext cx="936625" cy="319088"/>
          </a:xfrm>
          <a:prstGeom prst="rect">
            <a:avLst/>
          </a:prstGeom>
          <a:solidFill>
            <a:srgbClr val="ECD078"/>
          </a:solidFill>
          <a:ln w="25400" cap="flat" cmpd="sng">
            <a:solidFill>
              <a:srgbClr val="ECD078"/>
            </a:solidFill>
            <a:prstDash val="solid"/>
            <a:bevel/>
            <a:headEnd type="none" w="med" len="med"/>
            <a:tailEnd type="none" w="med" len="med"/>
          </a:ln>
        </p:spPr>
        <p:txBody>
          <a:bodyPr anchor="ctr"/>
          <a:p>
            <a:pPr algn="ctr"/>
            <a:endParaRPr>
              <a:solidFill>
                <a:srgbClr val="FFFFFF"/>
              </a:solidFill>
              <a:ea typeface="Arial" panose="020B0604020202020204" pitchFamily="34" charset="0"/>
              <a:sym typeface="Arial" panose="020B0604020202020204" pitchFamily="34" charset="0"/>
            </a:endParaRPr>
          </a:p>
        </p:txBody>
      </p:sp>
      <p:pic>
        <p:nvPicPr>
          <p:cNvPr id="8211" name="Picture 2" descr="E:\必备常用\20131215045729701_easyicon_net_256.png"/>
          <p:cNvPicPr>
            <a:picLocks noChangeAspect="1"/>
          </p:cNvPicPr>
          <p:nvPr/>
        </p:nvPicPr>
        <p:blipFill>
          <a:blip r:embed="rId2"/>
          <a:stretch>
            <a:fillRect/>
          </a:stretch>
        </p:blipFill>
        <p:spPr>
          <a:xfrm>
            <a:off x="2876550" y="2443163"/>
            <a:ext cx="1114425" cy="1114425"/>
          </a:xfrm>
          <a:prstGeom prst="rect">
            <a:avLst/>
          </a:prstGeom>
          <a:noFill/>
          <a:ln w="9525">
            <a:noFill/>
          </a:ln>
        </p:spPr>
      </p:pic>
      <p:sp>
        <p:nvSpPr>
          <p:cNvPr id="8212" name="矩形 2"/>
          <p:cNvSpPr/>
          <p:nvPr/>
        </p:nvSpPr>
        <p:spPr>
          <a:xfrm>
            <a:off x="4924425" y="948690"/>
            <a:ext cx="3759835" cy="2861310"/>
          </a:xfrm>
          <a:prstGeom prst="rect">
            <a:avLst/>
          </a:prstGeom>
          <a:noFill/>
          <a:ln w="9525">
            <a:noFill/>
          </a:ln>
        </p:spPr>
        <p:txBody>
          <a:bodyPr wrap="square">
            <a:spAutoFit/>
          </a:bodyPr>
          <a:p>
            <a:r>
              <a:rPr lang="en-US" altLang="x-none" dirty="0">
                <a:ln w="6600">
                  <a:solidFill>
                    <a:schemeClr val="accent2"/>
                  </a:solidFill>
                  <a:prstDash val="solid"/>
                </a:ln>
                <a:solidFill>
                  <a:srgbClr val="FFFFFF"/>
                </a:solidFill>
                <a:effectLst>
                  <a:outerShdw dist="38100" dir="2700000" algn="tl" rotWithShape="0">
                    <a:schemeClr val="accent2"/>
                  </a:outerShdw>
                </a:effectLst>
                <a:latin typeface="Arial" panose="020B0604020202020204" pitchFamily="34" charset="0"/>
                <a:ea typeface="Arial" panose="020B0604020202020204" pitchFamily="34" charset="0"/>
                <a:sym typeface="Arial" panose="020B0604020202020204" pitchFamily="34" charset="0"/>
              </a:rPr>
              <a:t>As an interlude, explore the whimsical side of numerical phenomena at the North Pole—a realm where Santa's elves engage in factorial mathematics, hot cocoa cups pose marshmallow counting challenges, and every snowflake becomes a unique numerical masterpiece.</a:t>
            </a:r>
            <a:br>
              <a:rPr lang="zh-CN" altLang="en-US" dirty="0">
                <a:solidFill>
                  <a:schemeClr val="bg1"/>
                </a:solidFill>
                <a:latin typeface="Calibri" panose="020F0502020204030204" charset="0"/>
                <a:ea typeface="Arial" panose="020B0604020202020204" pitchFamily="34" charset="0"/>
                <a:cs typeface="Calibri" panose="020F0502020204030204" charset="0"/>
                <a:sym typeface="Calibri" panose="020F0502020204030204" charset="0"/>
              </a:rPr>
            </a:br>
            <a:endParaRPr lang="zh-CN" altLang="en-US" dirty="0">
              <a:solidFill>
                <a:schemeClr val="bg1"/>
              </a:solidFill>
              <a:latin typeface="Calibri" panose="020F0502020204030204" charset="0"/>
              <a:ea typeface="Arial" panose="020B0604020202020204" pitchFamily="34" charset="0"/>
              <a:sym typeface="Arial" panose="020B0604020202020204" pitchFamily="34" charset="0"/>
            </a:endParaRPr>
          </a:p>
        </p:txBody>
      </p:sp>
      <p:sp>
        <p:nvSpPr>
          <p:cNvPr id="8213" name="五角星 55"/>
          <p:cNvSpPr/>
          <p:nvPr/>
        </p:nvSpPr>
        <p:spPr>
          <a:xfrm>
            <a:off x="130175" y="277813"/>
            <a:ext cx="590550" cy="522287"/>
          </a:xfrm>
          <a:prstGeom prst="star5">
            <a:avLst/>
          </a:prstGeom>
          <a:noFill/>
          <a:ln w="25400" cap="flat" cmpd="sng">
            <a:solidFill>
              <a:schemeClr val="bg1"/>
            </a:solidFill>
            <a:prstDash val="sysDot"/>
            <a:bevel/>
            <a:headEnd type="none" w="med" len="med"/>
            <a:tailEnd type="none" w="med" len="med"/>
          </a:ln>
        </p:spPr>
        <p:txBody>
          <a:bodyPr anchor="ctr"/>
          <a:p>
            <a:pPr algn="ctr"/>
            <a:endParaRPr>
              <a:solidFill>
                <a:srgbClr val="FFFFFF"/>
              </a:solidFill>
              <a:ea typeface="Arial" panose="020B0604020202020204" pitchFamily="34" charset="0"/>
              <a:sym typeface="Arial" panose="020B0604020202020204" pitchFamily="34" charset="0"/>
            </a:endParaRPr>
          </a:p>
        </p:txBody>
      </p:sp>
      <p:pic>
        <p:nvPicPr>
          <p:cNvPr id="8214" name="Picture 3" descr="E:\必备常用\snowflake (1).png"/>
          <p:cNvPicPr>
            <a:picLocks noChangeAspect="1"/>
          </p:cNvPicPr>
          <p:nvPr/>
        </p:nvPicPr>
        <p:blipFill>
          <a:blip r:embed="rId3"/>
          <a:stretch>
            <a:fillRect/>
          </a:stretch>
        </p:blipFill>
        <p:spPr>
          <a:xfrm>
            <a:off x="2279650" y="2551113"/>
            <a:ext cx="493713" cy="493712"/>
          </a:xfrm>
          <a:prstGeom prst="rect">
            <a:avLst/>
          </a:prstGeom>
          <a:noFill/>
          <a:ln w="9525">
            <a:noFill/>
          </a:ln>
        </p:spPr>
      </p:pic>
      <p:pic>
        <p:nvPicPr>
          <p:cNvPr id="8215" name="Picture 3" descr="E:\必备常用\snowflake (1).png"/>
          <p:cNvPicPr>
            <a:picLocks noChangeAspect="1"/>
          </p:cNvPicPr>
          <p:nvPr/>
        </p:nvPicPr>
        <p:blipFill>
          <a:blip r:embed="rId3"/>
          <a:stretch>
            <a:fillRect/>
          </a:stretch>
        </p:blipFill>
        <p:spPr>
          <a:xfrm>
            <a:off x="5187950" y="3644900"/>
            <a:ext cx="495300" cy="495300"/>
          </a:xfrm>
          <a:prstGeom prst="rect">
            <a:avLst/>
          </a:prstGeom>
          <a:noFill/>
          <a:ln w="9525">
            <a:noFill/>
          </a:ln>
        </p:spPr>
      </p:pic>
      <p:pic>
        <p:nvPicPr>
          <p:cNvPr id="8216" name="Picture 3" descr="E:\必备常用\snowflake (1).png"/>
          <p:cNvPicPr>
            <a:picLocks noChangeAspect="1"/>
          </p:cNvPicPr>
          <p:nvPr/>
        </p:nvPicPr>
        <p:blipFill>
          <a:blip r:embed="rId3"/>
          <a:stretch>
            <a:fillRect/>
          </a:stretch>
        </p:blipFill>
        <p:spPr>
          <a:xfrm>
            <a:off x="8027988" y="3478213"/>
            <a:ext cx="769937" cy="769937"/>
          </a:xfrm>
          <a:prstGeom prst="rect">
            <a:avLst/>
          </a:prstGeom>
          <a:noFill/>
          <a:ln w="9525">
            <a:noFill/>
          </a:ln>
        </p:spPr>
      </p:pic>
      <p:pic>
        <p:nvPicPr>
          <p:cNvPr id="8217" name="Picture 3" descr="E:\必备常用\snowflake (1).png"/>
          <p:cNvPicPr>
            <a:picLocks noChangeAspect="1"/>
          </p:cNvPicPr>
          <p:nvPr/>
        </p:nvPicPr>
        <p:blipFill>
          <a:blip r:embed="rId3"/>
          <a:stretch>
            <a:fillRect/>
          </a:stretch>
        </p:blipFill>
        <p:spPr>
          <a:xfrm>
            <a:off x="4189413" y="3390900"/>
            <a:ext cx="493712" cy="493713"/>
          </a:xfrm>
          <a:prstGeom prst="rect">
            <a:avLst/>
          </a:prstGeom>
          <a:noFill/>
          <a:ln w="9525">
            <a:noFill/>
          </a:ln>
        </p:spPr>
      </p:pic>
      <p:pic>
        <p:nvPicPr>
          <p:cNvPr id="8218" name="Picture 3"/>
          <p:cNvPicPr>
            <a:picLocks noChangeAspect="1"/>
          </p:cNvPicPr>
          <p:nvPr/>
        </p:nvPicPr>
        <p:blipFill>
          <a:blip r:embed="rId4"/>
          <a:stretch>
            <a:fillRect/>
          </a:stretch>
        </p:blipFill>
        <p:spPr>
          <a:xfrm rot="420000">
            <a:off x="3636010" y="307023"/>
            <a:ext cx="744538" cy="744537"/>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afterEffect">
                                  <p:stCondLst>
                                    <p:cond delay="0"/>
                                  </p:stCondLst>
                                  <p:childTnLst>
                                    <p:animEffect filter="fade">
                                      <p:cBhvr>
                                        <p:cTn id="6" dur="500" tmFilter="0, 0; .2, .5; .8, .5; 1, 0"/>
                                        <p:tgtEl>
                                          <p:spTgt spid="8213"/>
                                        </p:tgtEl>
                                      </p:cBhvr>
                                    </p:animEffect>
                                    <p:animScale>
                                      <p:cBhvr>
                                        <p:cTn id="7" dur="250" autoRev="1" fill="hold"/>
                                        <p:tgtEl>
                                          <p:spTgt spid="8213"/>
                                        </p:tgtEl>
                                      </p:cBhvr>
                                      <p:by x="105000" y="105000"/>
                                    </p:animScale>
                                  </p:childTnLst>
                                </p:cTn>
                              </p:par>
                              <p:par>
                                <p:cTn id="8" presetID="47" presetClass="entr" presetSubtype="0" fill="hold" nodeType="withEffect">
                                  <p:stCondLst>
                                    <p:cond delay="250"/>
                                  </p:stCondLst>
                                  <p:childTnLst>
                                    <p:set>
                                      <p:cBhvr>
                                        <p:cTn id="9" dur="1" fill="hold">
                                          <p:stCondLst>
                                            <p:cond delay="0"/>
                                          </p:stCondLst>
                                        </p:cTn>
                                        <p:tgtEl>
                                          <p:spTgt spid="8214"/>
                                        </p:tgtEl>
                                        <p:attrNameLst>
                                          <p:attrName>style.visibility</p:attrName>
                                        </p:attrNameLst>
                                      </p:cBhvr>
                                      <p:to>
                                        <p:strVal val="visible"/>
                                      </p:to>
                                    </p:set>
                                    <p:animEffect filter="fade">
                                      <p:cBhvr>
                                        <p:cTn id="10" dur="750"/>
                                        <p:tgtEl>
                                          <p:spTgt spid="8214"/>
                                        </p:tgtEl>
                                      </p:cBhvr>
                                    </p:animEffect>
                                    <p:anim calcmode="lin" valueType="num">
                                      <p:cBhvr>
                                        <p:cTn id="11" dur="750" fill="hold"/>
                                        <p:tgtEl>
                                          <p:spTgt spid="8214"/>
                                        </p:tgtEl>
                                        <p:attrNameLst>
                                          <p:attrName>ppt_x</p:attrName>
                                        </p:attrNameLst>
                                      </p:cBhvr>
                                      <p:tavLst>
                                        <p:tav tm="0">
                                          <p:val>
                                            <p:strVal val="#ppt_x"/>
                                          </p:val>
                                        </p:tav>
                                        <p:tav tm="100000">
                                          <p:val>
                                            <p:strVal val="#ppt_x"/>
                                          </p:val>
                                        </p:tav>
                                      </p:tavLst>
                                    </p:anim>
                                    <p:anim calcmode="lin" valueType="num">
                                      <p:cBhvr>
                                        <p:cTn id="12" dur="750" fill="hold"/>
                                        <p:tgtEl>
                                          <p:spTgt spid="8214"/>
                                        </p:tgtEl>
                                        <p:attrNameLst>
                                          <p:attrName>ppt_y</p:attrName>
                                        </p:attrNameLst>
                                      </p:cBhvr>
                                      <p:tavLst>
                                        <p:tav tm="0">
                                          <p:val>
                                            <p:strVal val="#ppt_y-.1"/>
                                          </p:val>
                                        </p:tav>
                                        <p:tav tm="100000">
                                          <p:val>
                                            <p:strVal val="#ppt_y"/>
                                          </p:val>
                                        </p:tav>
                                      </p:tavLst>
                                    </p:anim>
                                  </p:childTnLst>
                                </p:cTn>
                              </p:par>
                              <p:par>
                                <p:cTn id="13" presetID="47" presetClass="entr" presetSubtype="0" fill="hold" nodeType="withEffect">
                                  <p:stCondLst>
                                    <p:cond delay="500"/>
                                  </p:stCondLst>
                                  <p:childTnLst>
                                    <p:set>
                                      <p:cBhvr>
                                        <p:cTn id="14" dur="1" fill="hold">
                                          <p:stCondLst>
                                            <p:cond delay="0"/>
                                          </p:stCondLst>
                                        </p:cTn>
                                        <p:tgtEl>
                                          <p:spTgt spid="8215"/>
                                        </p:tgtEl>
                                        <p:attrNameLst>
                                          <p:attrName>style.visibility</p:attrName>
                                        </p:attrNameLst>
                                      </p:cBhvr>
                                      <p:to>
                                        <p:strVal val="visible"/>
                                      </p:to>
                                    </p:set>
                                    <p:animEffect filter="fade">
                                      <p:cBhvr>
                                        <p:cTn id="15" dur="750"/>
                                        <p:tgtEl>
                                          <p:spTgt spid="8215"/>
                                        </p:tgtEl>
                                      </p:cBhvr>
                                    </p:animEffect>
                                    <p:anim calcmode="lin" valueType="num">
                                      <p:cBhvr>
                                        <p:cTn id="16" dur="750" fill="hold"/>
                                        <p:tgtEl>
                                          <p:spTgt spid="8215"/>
                                        </p:tgtEl>
                                        <p:attrNameLst>
                                          <p:attrName>ppt_x</p:attrName>
                                        </p:attrNameLst>
                                      </p:cBhvr>
                                      <p:tavLst>
                                        <p:tav tm="0">
                                          <p:val>
                                            <p:strVal val="#ppt_x"/>
                                          </p:val>
                                        </p:tav>
                                        <p:tav tm="100000">
                                          <p:val>
                                            <p:strVal val="#ppt_x"/>
                                          </p:val>
                                        </p:tav>
                                      </p:tavLst>
                                    </p:anim>
                                    <p:anim calcmode="lin" valueType="num">
                                      <p:cBhvr>
                                        <p:cTn id="17" dur="750" fill="hold"/>
                                        <p:tgtEl>
                                          <p:spTgt spid="8215"/>
                                        </p:tgtEl>
                                        <p:attrNameLst>
                                          <p:attrName>ppt_y</p:attrName>
                                        </p:attrNameLst>
                                      </p:cBhvr>
                                      <p:tavLst>
                                        <p:tav tm="0">
                                          <p:val>
                                            <p:strVal val="#ppt_y-.1"/>
                                          </p:val>
                                        </p:tav>
                                        <p:tav tm="100000">
                                          <p:val>
                                            <p:strVal val="#ppt_y"/>
                                          </p:val>
                                        </p:tav>
                                      </p:tavLst>
                                    </p:anim>
                                  </p:childTnLst>
                                </p:cTn>
                              </p:par>
                              <p:par>
                                <p:cTn id="18" presetID="47" presetClass="entr" presetSubtype="0" fill="hold" nodeType="withEffect">
                                  <p:stCondLst>
                                    <p:cond delay="750"/>
                                  </p:stCondLst>
                                  <p:childTnLst>
                                    <p:set>
                                      <p:cBhvr>
                                        <p:cTn id="19" dur="1" fill="hold">
                                          <p:stCondLst>
                                            <p:cond delay="0"/>
                                          </p:stCondLst>
                                        </p:cTn>
                                        <p:tgtEl>
                                          <p:spTgt spid="8216"/>
                                        </p:tgtEl>
                                        <p:attrNameLst>
                                          <p:attrName>style.visibility</p:attrName>
                                        </p:attrNameLst>
                                      </p:cBhvr>
                                      <p:to>
                                        <p:strVal val="visible"/>
                                      </p:to>
                                    </p:set>
                                    <p:animEffect filter="fade">
                                      <p:cBhvr>
                                        <p:cTn id="20" dur="750"/>
                                        <p:tgtEl>
                                          <p:spTgt spid="8216"/>
                                        </p:tgtEl>
                                      </p:cBhvr>
                                    </p:animEffect>
                                    <p:anim calcmode="lin" valueType="num">
                                      <p:cBhvr>
                                        <p:cTn id="21" dur="750" fill="hold"/>
                                        <p:tgtEl>
                                          <p:spTgt spid="8216"/>
                                        </p:tgtEl>
                                        <p:attrNameLst>
                                          <p:attrName>ppt_x</p:attrName>
                                        </p:attrNameLst>
                                      </p:cBhvr>
                                      <p:tavLst>
                                        <p:tav tm="0">
                                          <p:val>
                                            <p:strVal val="#ppt_x"/>
                                          </p:val>
                                        </p:tav>
                                        <p:tav tm="100000">
                                          <p:val>
                                            <p:strVal val="#ppt_x"/>
                                          </p:val>
                                        </p:tav>
                                      </p:tavLst>
                                    </p:anim>
                                    <p:anim calcmode="lin" valueType="num">
                                      <p:cBhvr>
                                        <p:cTn id="22" dur="750" fill="hold"/>
                                        <p:tgtEl>
                                          <p:spTgt spid="8216"/>
                                        </p:tgtEl>
                                        <p:attrNameLst>
                                          <p:attrName>ppt_y</p:attrName>
                                        </p:attrNameLst>
                                      </p:cBhvr>
                                      <p:tavLst>
                                        <p:tav tm="0">
                                          <p:val>
                                            <p:strVal val="#ppt_y-.1"/>
                                          </p:val>
                                        </p:tav>
                                        <p:tav tm="100000">
                                          <p:val>
                                            <p:strVal val="#ppt_y"/>
                                          </p:val>
                                        </p:tav>
                                      </p:tavLst>
                                    </p:anim>
                                  </p:childTnLst>
                                </p:cTn>
                              </p:par>
                              <p:par>
                                <p:cTn id="23" presetID="47" presetClass="entr" presetSubtype="0" fill="hold" nodeType="withEffect">
                                  <p:stCondLst>
                                    <p:cond delay="1000"/>
                                  </p:stCondLst>
                                  <p:childTnLst>
                                    <p:set>
                                      <p:cBhvr>
                                        <p:cTn id="24" dur="1" fill="hold">
                                          <p:stCondLst>
                                            <p:cond delay="0"/>
                                          </p:stCondLst>
                                        </p:cTn>
                                        <p:tgtEl>
                                          <p:spTgt spid="8217"/>
                                        </p:tgtEl>
                                        <p:attrNameLst>
                                          <p:attrName>style.visibility</p:attrName>
                                        </p:attrNameLst>
                                      </p:cBhvr>
                                      <p:to>
                                        <p:strVal val="visible"/>
                                      </p:to>
                                    </p:set>
                                    <p:animEffect filter="fade">
                                      <p:cBhvr>
                                        <p:cTn id="25" dur="750"/>
                                        <p:tgtEl>
                                          <p:spTgt spid="8217"/>
                                        </p:tgtEl>
                                      </p:cBhvr>
                                    </p:animEffect>
                                    <p:anim calcmode="lin" valueType="num">
                                      <p:cBhvr>
                                        <p:cTn id="26" dur="750" fill="hold"/>
                                        <p:tgtEl>
                                          <p:spTgt spid="8217"/>
                                        </p:tgtEl>
                                        <p:attrNameLst>
                                          <p:attrName>ppt_x</p:attrName>
                                        </p:attrNameLst>
                                      </p:cBhvr>
                                      <p:tavLst>
                                        <p:tav tm="0">
                                          <p:val>
                                            <p:strVal val="#ppt_x"/>
                                          </p:val>
                                        </p:tav>
                                        <p:tav tm="100000">
                                          <p:val>
                                            <p:strVal val="#ppt_x"/>
                                          </p:val>
                                        </p:tav>
                                      </p:tavLst>
                                    </p:anim>
                                    <p:anim calcmode="lin" valueType="num">
                                      <p:cBhvr>
                                        <p:cTn id="27" dur="750" fill="hold"/>
                                        <p:tgtEl>
                                          <p:spTgt spid="8217"/>
                                        </p:tgtEl>
                                        <p:attrNameLst>
                                          <p:attrName>ppt_y</p:attrName>
                                        </p:attrNameLst>
                                      </p:cBhvr>
                                      <p:tavLst>
                                        <p:tav tm="0">
                                          <p:val>
                                            <p:strVal val="#ppt_y-.1"/>
                                          </p:val>
                                        </p:tav>
                                        <p:tav tm="100000">
                                          <p:val>
                                            <p:strVal val="#ppt_y"/>
                                          </p:val>
                                        </p:tav>
                                      </p:tavLst>
                                    </p:anim>
                                  </p:childTnLst>
                                </p:cTn>
                              </p:par>
                              <p:par>
                                <p:cTn id="28" presetID="47" presetClass="entr" presetSubtype="0" fill="hold" nodeType="withEffect">
                                  <p:stCondLst>
                                    <p:cond delay="1250"/>
                                  </p:stCondLst>
                                  <p:childTnLst>
                                    <p:set>
                                      <p:cBhvr>
                                        <p:cTn id="29" dur="1" fill="hold">
                                          <p:stCondLst>
                                            <p:cond delay="0"/>
                                          </p:stCondLst>
                                        </p:cTn>
                                        <p:tgtEl>
                                          <p:spTgt spid="8218"/>
                                        </p:tgtEl>
                                        <p:attrNameLst>
                                          <p:attrName>style.visibility</p:attrName>
                                        </p:attrNameLst>
                                      </p:cBhvr>
                                      <p:to>
                                        <p:strVal val="visible"/>
                                      </p:to>
                                    </p:set>
                                    <p:animEffect filter="fade">
                                      <p:cBhvr>
                                        <p:cTn id="30" dur="750"/>
                                        <p:tgtEl>
                                          <p:spTgt spid="8218"/>
                                        </p:tgtEl>
                                      </p:cBhvr>
                                    </p:animEffect>
                                    <p:anim calcmode="lin" valueType="num">
                                      <p:cBhvr>
                                        <p:cTn id="31" dur="750" fill="hold"/>
                                        <p:tgtEl>
                                          <p:spTgt spid="8218"/>
                                        </p:tgtEl>
                                        <p:attrNameLst>
                                          <p:attrName>ppt_x</p:attrName>
                                        </p:attrNameLst>
                                      </p:cBhvr>
                                      <p:tavLst>
                                        <p:tav tm="0">
                                          <p:val>
                                            <p:strVal val="#ppt_x"/>
                                          </p:val>
                                        </p:tav>
                                        <p:tav tm="100000">
                                          <p:val>
                                            <p:strVal val="#ppt_x"/>
                                          </p:val>
                                        </p:tav>
                                      </p:tavLst>
                                    </p:anim>
                                    <p:anim calcmode="lin" valueType="num">
                                      <p:cBhvr>
                                        <p:cTn id="32" dur="750" fill="hold"/>
                                        <p:tgtEl>
                                          <p:spTgt spid="82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13"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ln w="6600">
                  <a:solidFill>
                    <a:schemeClr val="accent2"/>
                  </a:solidFill>
                  <a:prstDash val="solid"/>
                </a:ln>
                <a:solidFill>
                  <a:srgbClr val="FFFFFF"/>
                </a:solidFill>
                <a:effectLst>
                  <a:outerShdw dist="38100" dir="2700000" algn="tl" rotWithShape="0">
                    <a:schemeClr val="accent2"/>
                  </a:outerShdw>
                </a:effectLst>
              </a:rPr>
              <a:t>Fun facts</a:t>
            </a:r>
            <a:endParaRPr lang="en-US">
              <a:ln w="6600">
                <a:solidFill>
                  <a:schemeClr val="accent2"/>
                </a:solidFill>
                <a:prstDash val="solid"/>
              </a:ln>
              <a:solidFill>
                <a:srgbClr val="FFFFFF"/>
              </a:solidFill>
              <a:effectLst>
                <a:outerShdw dist="38100" dir="2700000" algn="tl" rotWithShape="0">
                  <a:schemeClr val="accent2"/>
                </a:outerShdw>
              </a:effectLst>
            </a:endParaRPr>
          </a:p>
        </p:txBody>
      </p:sp>
      <p:sp>
        <p:nvSpPr>
          <p:cNvPr id="8" name="Content Placeholder 7"/>
          <p:cNvSpPr>
            <a:spLocks noGrp="1"/>
          </p:cNvSpPr>
          <p:nvPr>
            <p:ph sz="half" idx="2"/>
          </p:nvPr>
        </p:nvSpPr>
        <p:spPr>
          <a:xfrm>
            <a:off x="4788535" y="1203960"/>
            <a:ext cx="3655060" cy="2369185"/>
          </a:xfrm>
        </p:spPr>
        <p:txBody>
          <a:bodyPr>
            <a:normAutofit fontScale="50000"/>
          </a:bodyPr>
          <a:p>
            <a:pPr marL="0" indent="0">
              <a:buNone/>
            </a:pPr>
            <a:r>
              <a:rPr lang="en-US">
                <a:ln/>
                <a:solidFill>
                  <a:schemeClr val="tx1"/>
                </a:solidFill>
                <a:effectLst>
                  <a:outerShdw blurRad="38100" dist="19050" dir="2700000" algn="tl" rotWithShape="0">
                    <a:schemeClr val="dk1">
                      <a:alpha val="40000"/>
                    </a:schemeClr>
                  </a:outerShdw>
                </a:effectLst>
              </a:rPr>
              <a:t>Binary code, the language of computers, finds its roots in ancient Chinese philosophy. The principles of yin and yang, representing the duality of existence, inspired the binary system's use of 0s and 1s. This philosophical dance laid the groundwork for the digital age.</a:t>
            </a:r>
            <a:endParaRPr lang="en-US">
              <a:ln/>
              <a:solidFill>
                <a:schemeClr val="tx1"/>
              </a:solidFill>
              <a:effectLst>
                <a:outerShdw blurRad="38100" dist="19050" dir="2700000" algn="tl" rotWithShape="0">
                  <a:schemeClr val="dk1">
                    <a:alpha val="40000"/>
                  </a:schemeClr>
                </a:outerShdw>
              </a:effectLst>
            </a:endParaRPr>
          </a:p>
        </p:txBody>
      </p:sp>
      <p:sp>
        <p:nvSpPr>
          <p:cNvPr id="9" name="Text Placeholder 8"/>
          <p:cNvSpPr>
            <a:spLocks noGrp="1"/>
          </p:cNvSpPr>
          <p:nvPr>
            <p:ph type="body" idx="1"/>
          </p:nvPr>
        </p:nvSpPr>
        <p:spPr>
          <a:xfrm>
            <a:off x="629920" y="1059815"/>
            <a:ext cx="3655060" cy="2160270"/>
          </a:xfrm>
        </p:spPr>
        <p:txBody>
          <a:bodyPr>
            <a:normAutofit fontScale="70000"/>
          </a:bodyPr>
          <a:p>
            <a:r>
              <a:rPr lang="en-US">
                <a:ln/>
                <a:solidFill>
                  <a:schemeClr val="tx1"/>
                </a:solidFill>
                <a:effectLst>
                  <a:outerShdw blurRad="38100" dist="19050" dir="2700000" algn="tl" rotWithShape="0">
                    <a:schemeClr val="dk1">
                      <a:alpha val="40000"/>
                    </a:schemeClr>
                  </a:outerShdw>
                </a:effectLst>
              </a:rPr>
              <a:t>The golden ratio, an irrational number approximately equal to 1.618, appears in diverse aspects of art and architecture. From the Parthenon in Greece to the Mona Lisa's proportions, this numerical harmony captivates the human eye, revealing the universal appeal of mathematical ratios in aesthetics.</a:t>
            </a:r>
            <a:endParaRPr lang="en-US">
              <a:ln/>
              <a:solidFill>
                <a:schemeClr val="tx1"/>
              </a:solidFill>
              <a:effectLst>
                <a:outerShdw blurRad="38100" dist="19050" dir="2700000" algn="tl" rotWithShape="0">
                  <a:schemeClr val="dk1">
                    <a:alpha val="40000"/>
                  </a:schemeClr>
                </a:outerShdw>
              </a:effectLst>
            </a:endParaRPr>
          </a:p>
        </p:txBody>
      </p:sp>
      <p:pic>
        <p:nvPicPr>
          <p:cNvPr id="10" name="Picture 9" descr="download (3)"/>
          <p:cNvPicPr>
            <a:picLocks noChangeAspect="1"/>
          </p:cNvPicPr>
          <p:nvPr/>
        </p:nvPicPr>
        <p:blipFill>
          <a:blip r:embed="rId1"/>
          <a:stretch>
            <a:fillRect/>
          </a:stretch>
        </p:blipFill>
        <p:spPr>
          <a:xfrm>
            <a:off x="6444615" y="3219450"/>
            <a:ext cx="2386330" cy="1588135"/>
          </a:xfrm>
          <a:prstGeom prst="rect">
            <a:avLst/>
          </a:prstGeom>
        </p:spPr>
      </p:pic>
      <p:pic>
        <p:nvPicPr>
          <p:cNvPr id="12" name="Content Placeholder 11" descr="download (4)"/>
          <p:cNvPicPr>
            <a:picLocks noChangeAspect="1"/>
          </p:cNvPicPr>
          <p:nvPr>
            <p:ph sz="quarter" idx="4"/>
          </p:nvPr>
        </p:nvPicPr>
        <p:blipFill>
          <a:blip r:embed="rId2"/>
          <a:stretch>
            <a:fillRect/>
          </a:stretch>
        </p:blipFill>
        <p:spPr>
          <a:xfrm>
            <a:off x="179705" y="3186430"/>
            <a:ext cx="2436495" cy="1621155"/>
          </a:xfrm>
          <a:prstGeom prst="rect">
            <a:avLst/>
          </a:prstGeom>
        </p:spPr>
      </p:pic>
      <p:pic>
        <p:nvPicPr>
          <p:cNvPr id="14" name="Picture 13" descr="download (2)"/>
          <p:cNvPicPr>
            <a:picLocks noChangeAspect="1"/>
          </p:cNvPicPr>
          <p:nvPr/>
        </p:nvPicPr>
        <p:blipFill>
          <a:blip r:embed="rId3"/>
          <a:stretch>
            <a:fillRect/>
          </a:stretch>
        </p:blipFill>
        <p:spPr>
          <a:xfrm>
            <a:off x="3666490" y="3106420"/>
            <a:ext cx="1814195" cy="1814195"/>
          </a:xfrm>
          <a:prstGeom prst="rect">
            <a:avLst/>
          </a:prstGeom>
        </p:spPr>
      </p:pic>
      <p:pic>
        <p:nvPicPr>
          <p:cNvPr id="15" name="Picture 3" descr="E:\必备常用\snowflake (1).png"/>
          <p:cNvPicPr>
            <a:picLocks noChangeAspect="1"/>
          </p:cNvPicPr>
          <p:nvPr/>
        </p:nvPicPr>
        <p:blipFill>
          <a:blip r:embed="rId4"/>
          <a:stretch>
            <a:fillRect/>
          </a:stretch>
        </p:blipFill>
        <p:spPr>
          <a:xfrm rot="21120000">
            <a:off x="7642860" y="242570"/>
            <a:ext cx="1116330" cy="1112520"/>
          </a:xfrm>
          <a:prstGeom prst="rect">
            <a:avLst/>
          </a:prstGeom>
          <a:noFill/>
          <a:ln w="9525">
            <a:noFill/>
          </a:ln>
        </p:spPr>
      </p:pic>
      <p:pic>
        <p:nvPicPr>
          <p:cNvPr id="16" name="Picture 3" descr="E:\必备常用\snowflake (1).png"/>
          <p:cNvPicPr>
            <a:picLocks noChangeAspect="1"/>
          </p:cNvPicPr>
          <p:nvPr/>
        </p:nvPicPr>
        <p:blipFill>
          <a:blip r:embed="rId4"/>
          <a:stretch>
            <a:fillRect/>
          </a:stretch>
        </p:blipFill>
        <p:spPr>
          <a:xfrm rot="840000">
            <a:off x="-11430" y="562610"/>
            <a:ext cx="911225" cy="908685"/>
          </a:xfrm>
          <a:prstGeom prst="rect">
            <a:avLst/>
          </a:prstGeom>
          <a:noFill/>
          <a:ln w="9525">
            <a:noFill/>
          </a:ln>
        </p:spPr>
      </p:pic>
      <p:pic>
        <p:nvPicPr>
          <p:cNvPr id="8206" name="Picture 2" descr="E:\必备常用\20131215045729701_easyicon_net_256.png"/>
          <p:cNvPicPr>
            <a:picLocks noChangeAspect="1"/>
          </p:cNvPicPr>
          <p:nvPr/>
        </p:nvPicPr>
        <p:blipFill>
          <a:blip r:embed="rId5"/>
          <a:stretch>
            <a:fillRect/>
          </a:stretch>
        </p:blipFill>
        <p:spPr>
          <a:xfrm>
            <a:off x="8028305" y="2422525"/>
            <a:ext cx="821055" cy="821055"/>
          </a:xfrm>
          <a:prstGeom prst="rect">
            <a:avLst/>
          </a:prstGeom>
          <a:noFill/>
          <a:ln w="9525">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500"/>
                                  </p:stCondLst>
                                  <p:childTnLst>
                                    <p:set>
                                      <p:cBhvr>
                                        <p:cTn id="6" dur="1" fill="hold">
                                          <p:stCondLst>
                                            <p:cond delay="0"/>
                                          </p:stCondLst>
                                        </p:cTn>
                                        <p:tgtEl>
                                          <p:spTgt spid="15"/>
                                        </p:tgtEl>
                                        <p:attrNameLst>
                                          <p:attrName>style.visibility</p:attrName>
                                        </p:attrNameLst>
                                      </p:cBhvr>
                                      <p:to>
                                        <p:strVal val="visible"/>
                                      </p:to>
                                    </p:set>
                                    <p:animEffect filter="fade">
                                      <p:cBhvr>
                                        <p:cTn id="7" dur="750"/>
                                        <p:tgtEl>
                                          <p:spTgt spid="15"/>
                                        </p:tgtEl>
                                      </p:cBhvr>
                                    </p:animEffect>
                                    <p:anim calcmode="lin" valueType="num">
                                      <p:cBhvr>
                                        <p:cTn id="8" dur="750" fill="hold"/>
                                        <p:tgtEl>
                                          <p:spTgt spid="15"/>
                                        </p:tgtEl>
                                        <p:attrNameLst>
                                          <p:attrName>ppt_x</p:attrName>
                                        </p:attrNameLst>
                                      </p:cBhvr>
                                      <p:tavLst>
                                        <p:tav tm="0">
                                          <p:val>
                                            <p:strVal val="#ppt_x"/>
                                          </p:val>
                                        </p:tav>
                                        <p:tav tm="100000">
                                          <p:val>
                                            <p:strVal val="#ppt_x"/>
                                          </p:val>
                                        </p:tav>
                                      </p:tavLst>
                                    </p:anim>
                                    <p:anim calcmode="lin" valueType="num">
                                      <p:cBhvr>
                                        <p:cTn id="9" dur="750" fill="hold"/>
                                        <p:tgtEl>
                                          <p:spTgt spid="15"/>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500"/>
                                  </p:stCondLst>
                                  <p:childTnLst>
                                    <p:set>
                                      <p:cBhvr>
                                        <p:cTn id="11" dur="1" fill="hold">
                                          <p:stCondLst>
                                            <p:cond delay="0"/>
                                          </p:stCondLst>
                                        </p:cTn>
                                        <p:tgtEl>
                                          <p:spTgt spid="16"/>
                                        </p:tgtEl>
                                        <p:attrNameLst>
                                          <p:attrName>style.visibility</p:attrName>
                                        </p:attrNameLst>
                                      </p:cBhvr>
                                      <p:to>
                                        <p:strVal val="visible"/>
                                      </p:to>
                                    </p:set>
                                    <p:animEffect filter="fade">
                                      <p:cBhvr>
                                        <p:cTn id="12" dur="750"/>
                                        <p:tgtEl>
                                          <p:spTgt spid="16"/>
                                        </p:tgtEl>
                                      </p:cBhvr>
                                    </p:animEffect>
                                    <p:anim calcmode="lin" valueType="num">
                                      <p:cBhvr>
                                        <p:cTn id="13" dur="750" fill="hold"/>
                                        <p:tgtEl>
                                          <p:spTgt spid="16"/>
                                        </p:tgtEl>
                                        <p:attrNameLst>
                                          <p:attrName>ppt_x</p:attrName>
                                        </p:attrNameLst>
                                      </p:cBhvr>
                                      <p:tavLst>
                                        <p:tav tm="0">
                                          <p:val>
                                            <p:strVal val="#ppt_x"/>
                                          </p:val>
                                        </p:tav>
                                        <p:tav tm="100000">
                                          <p:val>
                                            <p:strVal val="#ppt_x"/>
                                          </p:val>
                                        </p:tav>
                                      </p:tavLst>
                                    </p:anim>
                                    <p:anim calcmode="lin" valueType="num">
                                      <p:cBhvr>
                                        <p:cTn id="14" dur="75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矩形 21"/>
          <p:cNvSpPr/>
          <p:nvPr/>
        </p:nvSpPr>
        <p:spPr>
          <a:xfrm rot="5400000">
            <a:off x="4414838" y="400050"/>
            <a:ext cx="312737" cy="9144000"/>
          </a:xfrm>
          <a:prstGeom prst="rect">
            <a:avLst/>
          </a:prstGeom>
          <a:pattFill prst="wdDnDiag">
            <a:fgClr>
              <a:srgbClr val="494429"/>
            </a:fgClr>
            <a:bgClr>
              <a:srgbClr val="ED1B24"/>
            </a:bgClr>
          </a:pattFill>
          <a:ln w="25400">
            <a:noFill/>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5123" name="任意多边形 7"/>
          <p:cNvSpPr/>
          <p:nvPr/>
        </p:nvSpPr>
        <p:spPr>
          <a:xfrm>
            <a:off x="117475" y="558800"/>
            <a:ext cx="8810625" cy="4518025"/>
          </a:xfrm>
          <a:custGeom>
            <a:avLst/>
            <a:gdLst>
              <a:gd name="txL" fmla="*/ 0 w 8810514"/>
              <a:gd name="txT" fmla="*/ 0 h 4518211"/>
              <a:gd name="txR" fmla="*/ 8810514 w 8810514"/>
              <a:gd name="txB" fmla="*/ 4518211 h 4518211"/>
            </a:gdLst>
            <a:ahLst/>
            <a:cxnLst>
              <a:cxn ang="0">
                <a:pos x="849854" y="0"/>
              </a:cxn>
              <a:cxn ang="0">
                <a:pos x="849854" y="570155"/>
              </a:cxn>
              <a:cxn ang="0">
                <a:pos x="43031" y="580913"/>
              </a:cxn>
              <a:cxn ang="0">
                <a:pos x="0" y="4518211"/>
              </a:cxn>
              <a:cxn ang="0">
                <a:pos x="8810514" y="4507454"/>
              </a:cxn>
            </a:cxnLst>
            <a:rect l="txL" t="txT" r="txR" b="txB"/>
            <a:pathLst>
              <a:path w="8810514" h="4518211">
                <a:moveTo>
                  <a:pt x="849854" y="0"/>
                </a:moveTo>
                <a:lnTo>
                  <a:pt x="849854" y="570155"/>
                </a:lnTo>
                <a:lnTo>
                  <a:pt x="43031" y="580913"/>
                </a:lnTo>
                <a:lnTo>
                  <a:pt x="0" y="4518211"/>
                </a:lnTo>
                <a:lnTo>
                  <a:pt x="8810514" y="4507454"/>
                </a:lnTo>
              </a:path>
            </a:pathLst>
          </a:custGeom>
          <a:noFill/>
          <a:ln w="25400" cap="flat" cmpd="sng">
            <a:solidFill>
              <a:srgbClr val="ECD078"/>
            </a:solidFill>
            <a:prstDash val="sysDash"/>
            <a:bevel/>
            <a:headEnd type="none" w="med" len="med"/>
            <a:tailEnd type="none" w="med" len="med"/>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5124" name="矩形 10"/>
          <p:cNvSpPr/>
          <p:nvPr/>
        </p:nvSpPr>
        <p:spPr>
          <a:xfrm>
            <a:off x="8655050" y="4537075"/>
            <a:ext cx="130175" cy="555625"/>
          </a:xfrm>
          <a:prstGeom prst="rect">
            <a:avLst/>
          </a:prstGeom>
          <a:solidFill>
            <a:srgbClr val="ED1B24"/>
          </a:solidFill>
          <a:ln w="25400">
            <a:noFill/>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5125" name="矩形 11"/>
          <p:cNvSpPr/>
          <p:nvPr/>
        </p:nvSpPr>
        <p:spPr>
          <a:xfrm>
            <a:off x="8785225" y="4321175"/>
            <a:ext cx="153988" cy="771525"/>
          </a:xfrm>
          <a:prstGeom prst="rect">
            <a:avLst/>
          </a:prstGeom>
          <a:solidFill>
            <a:srgbClr val="3B973D"/>
          </a:solidFill>
          <a:ln w="25400">
            <a:noFill/>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5126" name="矩形 20"/>
          <p:cNvSpPr/>
          <p:nvPr/>
        </p:nvSpPr>
        <p:spPr>
          <a:xfrm>
            <a:off x="3132138" y="0"/>
            <a:ext cx="6011862" cy="277813"/>
          </a:xfrm>
          <a:prstGeom prst="rect">
            <a:avLst/>
          </a:prstGeom>
          <a:solidFill>
            <a:srgbClr val="3B973D"/>
          </a:solidFill>
          <a:ln w="25400">
            <a:noFill/>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5127" name="圆角矩形 33"/>
          <p:cNvSpPr/>
          <p:nvPr/>
        </p:nvSpPr>
        <p:spPr>
          <a:xfrm>
            <a:off x="3132138" y="1635125"/>
            <a:ext cx="5729287" cy="2716213"/>
          </a:xfrm>
          <a:prstGeom prst="roundRect">
            <a:avLst>
              <a:gd name="adj" fmla="val 8926"/>
            </a:avLst>
          </a:prstGeom>
          <a:solidFill>
            <a:srgbClr val="ECD078"/>
          </a:solidFill>
          <a:ln w="25400" cap="flat" cmpd="sng">
            <a:solidFill>
              <a:srgbClr val="C02942"/>
            </a:solidFill>
            <a:prstDash val="solid"/>
            <a:bevel/>
            <a:headEnd type="none" w="med" len="med"/>
            <a:tailEnd type="none" w="med" len="med"/>
          </a:ln>
        </p:spPr>
        <p:txBody>
          <a:bodyPr anchor="ctr"/>
          <a:p>
            <a:endParaRPr>
              <a:solidFill>
                <a:srgbClr val="C02942"/>
              </a:solidFill>
              <a:ea typeface="Arial" panose="020B0604020202020204" pitchFamily="34" charset="0"/>
              <a:sym typeface="Arial" panose="020B0604020202020204" pitchFamily="34" charset="0"/>
            </a:endParaRPr>
          </a:p>
        </p:txBody>
      </p:sp>
      <p:pic>
        <p:nvPicPr>
          <p:cNvPr id="5128" name="Picture 9" descr="E:\必备常用\xmas-09.png"/>
          <p:cNvPicPr>
            <a:picLocks noChangeAspect="1"/>
          </p:cNvPicPr>
          <p:nvPr/>
        </p:nvPicPr>
        <p:blipFill>
          <a:blip r:embed="rId1"/>
          <a:stretch>
            <a:fillRect/>
          </a:stretch>
        </p:blipFill>
        <p:spPr>
          <a:xfrm flipH="1">
            <a:off x="346075" y="2752725"/>
            <a:ext cx="2544763" cy="2422525"/>
          </a:xfrm>
          <a:prstGeom prst="rect">
            <a:avLst/>
          </a:prstGeom>
          <a:noFill/>
          <a:ln w="9525">
            <a:noFill/>
          </a:ln>
        </p:spPr>
      </p:pic>
      <p:grpSp>
        <p:nvGrpSpPr>
          <p:cNvPr id="5129" name="组合 5128"/>
          <p:cNvGrpSpPr/>
          <p:nvPr/>
        </p:nvGrpSpPr>
        <p:grpSpPr>
          <a:xfrm>
            <a:off x="1025525" y="-13969"/>
            <a:ext cx="2642234" cy="1867535"/>
            <a:chOff x="171811" y="60438"/>
            <a:chExt cx="1489384" cy="1433442"/>
          </a:xfrm>
        </p:grpSpPr>
        <p:sp>
          <p:nvSpPr>
            <p:cNvPr id="5130" name="十六角星 1"/>
            <p:cNvSpPr/>
            <p:nvPr/>
          </p:nvSpPr>
          <p:spPr>
            <a:xfrm>
              <a:off x="171811" y="60438"/>
              <a:ext cx="1489384" cy="1433442"/>
            </a:xfrm>
            <a:prstGeom prst="star16">
              <a:avLst>
                <a:gd name="adj" fmla="val 41398"/>
              </a:avLst>
            </a:prstGeom>
            <a:solidFill>
              <a:srgbClr val="3B973D"/>
            </a:solidFill>
            <a:ln w="25400" cap="flat" cmpd="sng">
              <a:solidFill>
                <a:srgbClr val="ED1B24"/>
              </a:solidFill>
              <a:prstDash val="solid"/>
              <a:bevel/>
              <a:headEnd type="none" w="med" len="med"/>
              <a:tailEnd type="none" w="med" len="med"/>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5131" name="TextBox 22"/>
            <p:cNvSpPr/>
            <p:nvPr/>
          </p:nvSpPr>
          <p:spPr>
            <a:xfrm>
              <a:off x="263406" y="521848"/>
              <a:ext cx="1317138" cy="447920"/>
            </a:xfrm>
            <a:prstGeom prst="rect">
              <a:avLst/>
            </a:prstGeom>
            <a:noFill/>
            <a:ln w="9525">
              <a:noFill/>
            </a:ln>
          </p:spPr>
          <p:txBody>
            <a:bodyPr wrap="square">
              <a:spAutoFit/>
            </a:bodyPr>
            <a:p>
              <a:r>
                <a:rPr lang="en-US" altLang="zh-CN" sz="3200" dirty="0">
                  <a:solidFill>
                    <a:srgbClr val="ECD078"/>
                  </a:solidFill>
                  <a:ea typeface="Arial" panose="020B0604020202020204" pitchFamily="34" charset="0"/>
                  <a:sym typeface="Arial" panose="020B0604020202020204" pitchFamily="34" charset="0"/>
                </a:rPr>
                <a:t>Conclusion</a:t>
              </a:r>
              <a:endParaRPr lang="en-US" altLang="zh-CN" sz="3200" dirty="0">
                <a:solidFill>
                  <a:srgbClr val="ECD078"/>
                </a:solidFill>
                <a:ea typeface="Arial" panose="020B0604020202020204" pitchFamily="34" charset="0"/>
                <a:sym typeface="Arial" panose="020B0604020202020204" pitchFamily="34" charset="0"/>
              </a:endParaRPr>
            </a:p>
          </p:txBody>
        </p:sp>
      </p:grpSp>
      <p:sp>
        <p:nvSpPr>
          <p:cNvPr id="5132" name="TextBox 14"/>
          <p:cNvSpPr/>
          <p:nvPr/>
        </p:nvSpPr>
        <p:spPr>
          <a:xfrm>
            <a:off x="3320415" y="1760220"/>
            <a:ext cx="4451350" cy="4863465"/>
          </a:xfrm>
          <a:prstGeom prst="rect">
            <a:avLst/>
          </a:prstGeom>
          <a:noFill/>
          <a:ln w="9525">
            <a:noFill/>
          </a:ln>
        </p:spPr>
        <p:txBody>
          <a:bodyPr wrap="square">
            <a:noAutofit/>
          </a:bodyPr>
          <a:p>
            <a:r>
              <a:rPr lang="en-US" altLang="x-none" sz="2000" dirty="0">
                <a:solidFill>
                  <a:srgbClr val="ED1B24"/>
                </a:solidFill>
                <a:latin typeface="Arial" panose="020B0604020202020204" pitchFamily="34" charset="0"/>
                <a:ea typeface="Arial" panose="020B0604020202020204" pitchFamily="34" charset="0"/>
                <a:sym typeface="Arial" panose="020B0604020202020204" pitchFamily="34" charset="0"/>
              </a:rPr>
              <a:t>In the gentle descent of snowflakes, conclude this academic expedition through Jingle Digits.Embrace the profundity of numbers, dance through the numerical wonderland, and allow the festive digits to guide you into the heart of a season enriched by mathematical merriment. </a:t>
            </a:r>
            <a:endParaRPr lang="en-US" sz="2000"/>
          </a:p>
          <a:p>
            <a:endParaRPr lang="en-US" altLang="x-none" sz="2000" dirty="0">
              <a:solidFill>
                <a:srgbClr val="ED1B24"/>
              </a:solidFill>
              <a:latin typeface="Arial" panose="020B0604020202020204" pitchFamily="34" charset="0"/>
              <a:ea typeface="Arial" panose="020B0604020202020204" pitchFamily="34" charset="0"/>
              <a:sym typeface="Arial" panose="020B0604020202020204" pitchFamily="34" charset="0"/>
            </a:endParaRPr>
          </a:p>
        </p:txBody>
      </p:sp>
      <p:pic>
        <p:nvPicPr>
          <p:cNvPr id="5133" name="图片 15"/>
          <p:cNvPicPr>
            <a:picLocks noChangeAspect="1"/>
          </p:cNvPicPr>
          <p:nvPr/>
        </p:nvPicPr>
        <p:blipFill>
          <a:blip r:embed="rId2"/>
          <a:stretch>
            <a:fillRect/>
          </a:stretch>
        </p:blipFill>
        <p:spPr>
          <a:xfrm>
            <a:off x="7693025" y="1527175"/>
            <a:ext cx="1147763" cy="1147763"/>
          </a:xfrm>
          <a:prstGeom prst="rect">
            <a:avLst/>
          </a:prstGeom>
          <a:noFill/>
          <a:ln w="9525">
            <a:noFill/>
          </a:ln>
        </p:spPr>
      </p:pic>
      <p:sp>
        <p:nvSpPr>
          <p:cNvPr id="5134" name="矩形 23"/>
          <p:cNvSpPr/>
          <p:nvPr/>
        </p:nvSpPr>
        <p:spPr>
          <a:xfrm>
            <a:off x="933450" y="0"/>
            <a:ext cx="130175" cy="555625"/>
          </a:xfrm>
          <a:prstGeom prst="rect">
            <a:avLst/>
          </a:prstGeom>
          <a:solidFill>
            <a:srgbClr val="3B973D"/>
          </a:solidFill>
          <a:ln w="25400">
            <a:noFill/>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5135" name="矩形 24"/>
          <p:cNvSpPr/>
          <p:nvPr/>
        </p:nvSpPr>
        <p:spPr>
          <a:xfrm>
            <a:off x="1073150" y="0"/>
            <a:ext cx="155575" cy="771525"/>
          </a:xfrm>
          <a:prstGeom prst="rect">
            <a:avLst/>
          </a:prstGeom>
          <a:solidFill>
            <a:srgbClr val="ED1B24"/>
          </a:solidFill>
          <a:ln w="25400">
            <a:noFill/>
          </a:ln>
        </p:spPr>
        <p:txBody>
          <a:bodyPr anchor="ctr"/>
          <a:p>
            <a:pPr algn="ctr"/>
            <a:endParaRPr>
              <a:solidFill>
                <a:srgbClr val="FFFFFF"/>
              </a:solidFill>
              <a:ea typeface="Arial" panose="020B0604020202020204" pitchFamily="34" charset="0"/>
              <a:sym typeface="Arial" panose="020B0604020202020204" pitchFamily="34" charset="0"/>
            </a:endParaRPr>
          </a:p>
        </p:txBody>
      </p:sp>
      <p:pic>
        <p:nvPicPr>
          <p:cNvPr id="5136" name="Picture 3" descr="E:\必备常用\snowflake (1).png"/>
          <p:cNvPicPr>
            <a:picLocks noChangeAspect="1"/>
          </p:cNvPicPr>
          <p:nvPr/>
        </p:nvPicPr>
        <p:blipFill>
          <a:blip r:embed="rId3"/>
          <a:stretch>
            <a:fillRect/>
          </a:stretch>
        </p:blipFill>
        <p:spPr>
          <a:xfrm>
            <a:off x="227013" y="3313113"/>
            <a:ext cx="493712" cy="493712"/>
          </a:xfrm>
          <a:prstGeom prst="rect">
            <a:avLst/>
          </a:prstGeom>
          <a:noFill/>
          <a:ln w="9525">
            <a:noFill/>
          </a:ln>
        </p:spPr>
      </p:pic>
      <p:sp>
        <p:nvSpPr>
          <p:cNvPr id="5137" name="五角星 30"/>
          <p:cNvSpPr/>
          <p:nvPr/>
        </p:nvSpPr>
        <p:spPr>
          <a:xfrm>
            <a:off x="130175" y="277813"/>
            <a:ext cx="590550" cy="522287"/>
          </a:xfrm>
          <a:prstGeom prst="star5">
            <a:avLst/>
          </a:prstGeom>
          <a:noFill/>
          <a:ln w="25400" cap="flat" cmpd="sng">
            <a:solidFill>
              <a:schemeClr val="bg1"/>
            </a:solidFill>
            <a:prstDash val="sysDot"/>
            <a:bevel/>
            <a:headEnd type="none" w="med" len="med"/>
            <a:tailEnd type="none" w="med" len="med"/>
          </a:ln>
        </p:spPr>
        <p:txBody>
          <a:bodyPr anchor="ctr"/>
          <a:p>
            <a:pPr algn="ctr"/>
            <a:endParaRPr>
              <a:solidFill>
                <a:srgbClr val="FFFFFF"/>
              </a:solidFill>
              <a:ea typeface="Arial" panose="020B0604020202020204" pitchFamily="34" charset="0"/>
              <a:sym typeface="Arial" panose="020B0604020202020204" pitchFamily="34" charset="0"/>
            </a:endParaRPr>
          </a:p>
        </p:txBody>
      </p:sp>
      <p:pic>
        <p:nvPicPr>
          <p:cNvPr id="5138" name="Picture 3"/>
          <p:cNvPicPr>
            <a:picLocks noChangeAspect="1"/>
          </p:cNvPicPr>
          <p:nvPr/>
        </p:nvPicPr>
        <p:blipFill>
          <a:blip r:embed="rId4"/>
          <a:stretch>
            <a:fillRect/>
          </a:stretch>
        </p:blipFill>
        <p:spPr>
          <a:xfrm>
            <a:off x="720725" y="1946275"/>
            <a:ext cx="744538" cy="744538"/>
          </a:xfrm>
          <a:prstGeom prst="rect">
            <a:avLst/>
          </a:prstGeom>
          <a:noFill/>
          <a:ln w="9525">
            <a:noFill/>
          </a:ln>
        </p:spPr>
      </p:pic>
      <p:pic>
        <p:nvPicPr>
          <p:cNvPr id="5139" name="Picture 3"/>
          <p:cNvPicPr>
            <a:picLocks noChangeAspect="1"/>
          </p:cNvPicPr>
          <p:nvPr/>
        </p:nvPicPr>
        <p:blipFill>
          <a:blip r:embed="rId4"/>
          <a:stretch>
            <a:fillRect/>
          </a:stretch>
        </p:blipFill>
        <p:spPr>
          <a:xfrm>
            <a:off x="4151313" y="771525"/>
            <a:ext cx="744537" cy="744538"/>
          </a:xfrm>
          <a:prstGeom prst="rect">
            <a:avLst/>
          </a:prstGeom>
          <a:noFill/>
          <a:ln w="9525">
            <a:noFill/>
          </a:ln>
        </p:spPr>
      </p:pic>
      <p:pic>
        <p:nvPicPr>
          <p:cNvPr id="5140" name="Picture 3"/>
          <p:cNvPicPr>
            <a:picLocks noChangeAspect="1"/>
          </p:cNvPicPr>
          <p:nvPr/>
        </p:nvPicPr>
        <p:blipFill>
          <a:blip r:embed="rId4"/>
          <a:stretch>
            <a:fillRect/>
          </a:stretch>
        </p:blipFill>
        <p:spPr>
          <a:xfrm>
            <a:off x="2266950" y="2940050"/>
            <a:ext cx="744538" cy="744538"/>
          </a:xfrm>
          <a:prstGeom prst="rect">
            <a:avLst/>
          </a:prstGeom>
          <a:noFill/>
          <a:ln w="9525">
            <a:noFill/>
          </a:ln>
        </p:spPr>
      </p:pic>
      <p:pic>
        <p:nvPicPr>
          <p:cNvPr id="5141" name="Picture 3"/>
          <p:cNvPicPr>
            <a:picLocks noChangeAspect="1"/>
          </p:cNvPicPr>
          <p:nvPr/>
        </p:nvPicPr>
        <p:blipFill>
          <a:blip r:embed="rId4"/>
          <a:stretch>
            <a:fillRect/>
          </a:stretch>
        </p:blipFill>
        <p:spPr>
          <a:xfrm>
            <a:off x="7121525" y="965200"/>
            <a:ext cx="744538" cy="744538"/>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afterEffect">
                                  <p:stCondLst>
                                    <p:cond delay="0"/>
                                  </p:stCondLst>
                                  <p:childTnLst>
                                    <p:animEffect filter="fade">
                                      <p:cBhvr>
                                        <p:cTn id="6" dur="500" tmFilter="0, 0; .2, .5; .8, .5; 1, 0"/>
                                        <p:tgtEl>
                                          <p:spTgt spid="5137"/>
                                        </p:tgtEl>
                                      </p:cBhvr>
                                    </p:animEffect>
                                    <p:animScale>
                                      <p:cBhvr>
                                        <p:cTn id="7" dur="250" autoRev="1" fill="hold"/>
                                        <p:tgtEl>
                                          <p:spTgt spid="5137"/>
                                        </p:tgtEl>
                                      </p:cBhvr>
                                      <p:by x="105000" y="105000"/>
                                    </p:animScale>
                                  </p:childTnLst>
                                </p:cTn>
                              </p:par>
                              <p:par>
                                <p:cTn id="8" presetID="47" presetClass="entr" presetSubtype="0" fill="hold" nodeType="withEffect">
                                  <p:stCondLst>
                                    <p:cond delay="1000"/>
                                  </p:stCondLst>
                                  <p:childTnLst>
                                    <p:set>
                                      <p:cBhvr>
                                        <p:cTn id="9" dur="1" fill="hold">
                                          <p:stCondLst>
                                            <p:cond delay="0"/>
                                          </p:stCondLst>
                                        </p:cTn>
                                        <p:tgtEl>
                                          <p:spTgt spid="5136"/>
                                        </p:tgtEl>
                                        <p:attrNameLst>
                                          <p:attrName>style.visibility</p:attrName>
                                        </p:attrNameLst>
                                      </p:cBhvr>
                                      <p:to>
                                        <p:strVal val="visible"/>
                                      </p:to>
                                    </p:set>
                                    <p:animEffect filter="fade">
                                      <p:cBhvr>
                                        <p:cTn id="10" dur="750"/>
                                        <p:tgtEl>
                                          <p:spTgt spid="5136"/>
                                        </p:tgtEl>
                                      </p:cBhvr>
                                    </p:animEffect>
                                    <p:anim calcmode="lin" valueType="num">
                                      <p:cBhvr>
                                        <p:cTn id="11" dur="750" fill="hold"/>
                                        <p:tgtEl>
                                          <p:spTgt spid="5136"/>
                                        </p:tgtEl>
                                        <p:attrNameLst>
                                          <p:attrName>ppt_x</p:attrName>
                                        </p:attrNameLst>
                                      </p:cBhvr>
                                      <p:tavLst>
                                        <p:tav tm="0">
                                          <p:val>
                                            <p:strVal val="#ppt_x"/>
                                          </p:val>
                                        </p:tav>
                                        <p:tav tm="100000">
                                          <p:val>
                                            <p:strVal val="#ppt_x"/>
                                          </p:val>
                                        </p:tav>
                                      </p:tavLst>
                                    </p:anim>
                                    <p:anim calcmode="lin" valueType="num">
                                      <p:cBhvr>
                                        <p:cTn id="12" dur="750" fill="hold"/>
                                        <p:tgtEl>
                                          <p:spTgt spid="5136"/>
                                        </p:tgtEl>
                                        <p:attrNameLst>
                                          <p:attrName>ppt_y</p:attrName>
                                        </p:attrNameLst>
                                      </p:cBhvr>
                                      <p:tavLst>
                                        <p:tav tm="0">
                                          <p:val>
                                            <p:strVal val="#ppt_y-.1"/>
                                          </p:val>
                                        </p:tav>
                                        <p:tav tm="100000">
                                          <p:val>
                                            <p:strVal val="#ppt_y"/>
                                          </p:val>
                                        </p:tav>
                                      </p:tavLst>
                                    </p:anim>
                                  </p:childTnLst>
                                </p:cTn>
                              </p:par>
                              <p:par>
                                <p:cTn id="13" presetID="47" presetClass="entr" presetSubtype="0" fill="hold" nodeType="withEffect">
                                  <p:stCondLst>
                                    <p:cond delay="1250"/>
                                  </p:stCondLst>
                                  <p:childTnLst>
                                    <p:set>
                                      <p:cBhvr>
                                        <p:cTn id="14" dur="1" fill="hold">
                                          <p:stCondLst>
                                            <p:cond delay="0"/>
                                          </p:stCondLst>
                                        </p:cTn>
                                        <p:tgtEl>
                                          <p:spTgt spid="5138"/>
                                        </p:tgtEl>
                                        <p:attrNameLst>
                                          <p:attrName>style.visibility</p:attrName>
                                        </p:attrNameLst>
                                      </p:cBhvr>
                                      <p:to>
                                        <p:strVal val="visible"/>
                                      </p:to>
                                    </p:set>
                                    <p:animEffect filter="fade">
                                      <p:cBhvr>
                                        <p:cTn id="15" dur="750"/>
                                        <p:tgtEl>
                                          <p:spTgt spid="5138"/>
                                        </p:tgtEl>
                                      </p:cBhvr>
                                    </p:animEffect>
                                    <p:anim calcmode="lin" valueType="num">
                                      <p:cBhvr>
                                        <p:cTn id="16" dur="750" fill="hold"/>
                                        <p:tgtEl>
                                          <p:spTgt spid="5138"/>
                                        </p:tgtEl>
                                        <p:attrNameLst>
                                          <p:attrName>ppt_x</p:attrName>
                                        </p:attrNameLst>
                                      </p:cBhvr>
                                      <p:tavLst>
                                        <p:tav tm="0">
                                          <p:val>
                                            <p:strVal val="#ppt_x"/>
                                          </p:val>
                                        </p:tav>
                                        <p:tav tm="100000">
                                          <p:val>
                                            <p:strVal val="#ppt_x"/>
                                          </p:val>
                                        </p:tav>
                                      </p:tavLst>
                                    </p:anim>
                                    <p:anim calcmode="lin" valueType="num">
                                      <p:cBhvr>
                                        <p:cTn id="17" dur="750" fill="hold"/>
                                        <p:tgtEl>
                                          <p:spTgt spid="5138"/>
                                        </p:tgtEl>
                                        <p:attrNameLst>
                                          <p:attrName>ppt_y</p:attrName>
                                        </p:attrNameLst>
                                      </p:cBhvr>
                                      <p:tavLst>
                                        <p:tav tm="0">
                                          <p:val>
                                            <p:strVal val="#ppt_y-.1"/>
                                          </p:val>
                                        </p:tav>
                                        <p:tav tm="100000">
                                          <p:val>
                                            <p:strVal val="#ppt_y"/>
                                          </p:val>
                                        </p:tav>
                                      </p:tavLst>
                                    </p:anim>
                                  </p:childTnLst>
                                </p:cTn>
                              </p:par>
                              <p:par>
                                <p:cTn id="18" presetID="47" presetClass="entr" presetSubtype="0" fill="hold" nodeType="withEffect">
                                  <p:stCondLst>
                                    <p:cond delay="1500"/>
                                  </p:stCondLst>
                                  <p:childTnLst>
                                    <p:set>
                                      <p:cBhvr>
                                        <p:cTn id="19" dur="1" fill="hold">
                                          <p:stCondLst>
                                            <p:cond delay="0"/>
                                          </p:stCondLst>
                                        </p:cTn>
                                        <p:tgtEl>
                                          <p:spTgt spid="5139"/>
                                        </p:tgtEl>
                                        <p:attrNameLst>
                                          <p:attrName>style.visibility</p:attrName>
                                        </p:attrNameLst>
                                      </p:cBhvr>
                                      <p:to>
                                        <p:strVal val="visible"/>
                                      </p:to>
                                    </p:set>
                                    <p:animEffect filter="fade">
                                      <p:cBhvr>
                                        <p:cTn id="20" dur="750"/>
                                        <p:tgtEl>
                                          <p:spTgt spid="5139"/>
                                        </p:tgtEl>
                                      </p:cBhvr>
                                    </p:animEffect>
                                    <p:anim calcmode="lin" valueType="num">
                                      <p:cBhvr>
                                        <p:cTn id="21" dur="750" fill="hold"/>
                                        <p:tgtEl>
                                          <p:spTgt spid="5139"/>
                                        </p:tgtEl>
                                        <p:attrNameLst>
                                          <p:attrName>ppt_x</p:attrName>
                                        </p:attrNameLst>
                                      </p:cBhvr>
                                      <p:tavLst>
                                        <p:tav tm="0">
                                          <p:val>
                                            <p:strVal val="#ppt_x"/>
                                          </p:val>
                                        </p:tav>
                                        <p:tav tm="100000">
                                          <p:val>
                                            <p:strVal val="#ppt_x"/>
                                          </p:val>
                                        </p:tav>
                                      </p:tavLst>
                                    </p:anim>
                                    <p:anim calcmode="lin" valueType="num">
                                      <p:cBhvr>
                                        <p:cTn id="22" dur="750" fill="hold"/>
                                        <p:tgtEl>
                                          <p:spTgt spid="5139"/>
                                        </p:tgtEl>
                                        <p:attrNameLst>
                                          <p:attrName>ppt_y</p:attrName>
                                        </p:attrNameLst>
                                      </p:cBhvr>
                                      <p:tavLst>
                                        <p:tav tm="0">
                                          <p:val>
                                            <p:strVal val="#ppt_y-.1"/>
                                          </p:val>
                                        </p:tav>
                                        <p:tav tm="100000">
                                          <p:val>
                                            <p:strVal val="#ppt_y"/>
                                          </p:val>
                                        </p:tav>
                                      </p:tavLst>
                                    </p:anim>
                                  </p:childTnLst>
                                </p:cTn>
                              </p:par>
                              <p:par>
                                <p:cTn id="23" presetID="47" presetClass="entr" presetSubtype="0" fill="hold" nodeType="withEffect">
                                  <p:stCondLst>
                                    <p:cond delay="1750"/>
                                  </p:stCondLst>
                                  <p:childTnLst>
                                    <p:set>
                                      <p:cBhvr>
                                        <p:cTn id="24" dur="1" fill="hold">
                                          <p:stCondLst>
                                            <p:cond delay="0"/>
                                          </p:stCondLst>
                                        </p:cTn>
                                        <p:tgtEl>
                                          <p:spTgt spid="5140"/>
                                        </p:tgtEl>
                                        <p:attrNameLst>
                                          <p:attrName>style.visibility</p:attrName>
                                        </p:attrNameLst>
                                      </p:cBhvr>
                                      <p:to>
                                        <p:strVal val="visible"/>
                                      </p:to>
                                    </p:set>
                                    <p:animEffect filter="fade">
                                      <p:cBhvr>
                                        <p:cTn id="25" dur="750"/>
                                        <p:tgtEl>
                                          <p:spTgt spid="5140"/>
                                        </p:tgtEl>
                                      </p:cBhvr>
                                    </p:animEffect>
                                    <p:anim calcmode="lin" valueType="num">
                                      <p:cBhvr>
                                        <p:cTn id="26" dur="750" fill="hold"/>
                                        <p:tgtEl>
                                          <p:spTgt spid="5140"/>
                                        </p:tgtEl>
                                        <p:attrNameLst>
                                          <p:attrName>ppt_x</p:attrName>
                                        </p:attrNameLst>
                                      </p:cBhvr>
                                      <p:tavLst>
                                        <p:tav tm="0">
                                          <p:val>
                                            <p:strVal val="#ppt_x"/>
                                          </p:val>
                                        </p:tav>
                                        <p:tav tm="100000">
                                          <p:val>
                                            <p:strVal val="#ppt_x"/>
                                          </p:val>
                                        </p:tav>
                                      </p:tavLst>
                                    </p:anim>
                                    <p:anim calcmode="lin" valueType="num">
                                      <p:cBhvr>
                                        <p:cTn id="27" dur="750" fill="hold"/>
                                        <p:tgtEl>
                                          <p:spTgt spid="5140"/>
                                        </p:tgtEl>
                                        <p:attrNameLst>
                                          <p:attrName>ppt_y</p:attrName>
                                        </p:attrNameLst>
                                      </p:cBhvr>
                                      <p:tavLst>
                                        <p:tav tm="0">
                                          <p:val>
                                            <p:strVal val="#ppt_y-.1"/>
                                          </p:val>
                                        </p:tav>
                                        <p:tav tm="100000">
                                          <p:val>
                                            <p:strVal val="#ppt_y"/>
                                          </p:val>
                                        </p:tav>
                                      </p:tavLst>
                                    </p:anim>
                                  </p:childTnLst>
                                </p:cTn>
                              </p:par>
                              <p:par>
                                <p:cTn id="28" presetID="47" presetClass="entr" presetSubtype="0" fill="hold" nodeType="withEffect">
                                  <p:stCondLst>
                                    <p:cond delay="2000"/>
                                  </p:stCondLst>
                                  <p:childTnLst>
                                    <p:set>
                                      <p:cBhvr>
                                        <p:cTn id="29" dur="1" fill="hold">
                                          <p:stCondLst>
                                            <p:cond delay="0"/>
                                          </p:stCondLst>
                                        </p:cTn>
                                        <p:tgtEl>
                                          <p:spTgt spid="5141"/>
                                        </p:tgtEl>
                                        <p:attrNameLst>
                                          <p:attrName>style.visibility</p:attrName>
                                        </p:attrNameLst>
                                      </p:cBhvr>
                                      <p:to>
                                        <p:strVal val="visible"/>
                                      </p:to>
                                    </p:set>
                                    <p:animEffect filter="fade">
                                      <p:cBhvr>
                                        <p:cTn id="30" dur="750"/>
                                        <p:tgtEl>
                                          <p:spTgt spid="5141"/>
                                        </p:tgtEl>
                                      </p:cBhvr>
                                    </p:animEffect>
                                    <p:anim calcmode="lin" valueType="num">
                                      <p:cBhvr>
                                        <p:cTn id="31" dur="750" fill="hold"/>
                                        <p:tgtEl>
                                          <p:spTgt spid="5141"/>
                                        </p:tgtEl>
                                        <p:attrNameLst>
                                          <p:attrName>ppt_x</p:attrName>
                                        </p:attrNameLst>
                                      </p:cBhvr>
                                      <p:tavLst>
                                        <p:tav tm="0">
                                          <p:val>
                                            <p:strVal val="#ppt_x"/>
                                          </p:val>
                                        </p:tav>
                                        <p:tav tm="100000">
                                          <p:val>
                                            <p:strVal val="#ppt_x"/>
                                          </p:val>
                                        </p:tav>
                                      </p:tavLst>
                                    </p:anim>
                                    <p:anim calcmode="lin" valueType="num">
                                      <p:cBhvr>
                                        <p:cTn id="32" dur="750" fill="hold"/>
                                        <p:tgtEl>
                                          <p:spTgt spid="51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7"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矩形 41"/>
          <p:cNvSpPr/>
          <p:nvPr/>
        </p:nvSpPr>
        <p:spPr>
          <a:xfrm rot="5400000">
            <a:off x="4414838" y="400050"/>
            <a:ext cx="312737" cy="9144000"/>
          </a:xfrm>
          <a:prstGeom prst="rect">
            <a:avLst/>
          </a:prstGeom>
          <a:pattFill prst="wdDnDiag">
            <a:fgClr>
              <a:srgbClr val="494429"/>
            </a:fgClr>
            <a:bgClr>
              <a:srgbClr val="ED1B24"/>
            </a:bgClr>
          </a:pattFill>
          <a:ln w="25400">
            <a:noFill/>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9219" name="任意多边形 7"/>
          <p:cNvSpPr/>
          <p:nvPr/>
        </p:nvSpPr>
        <p:spPr>
          <a:xfrm>
            <a:off x="117475" y="558800"/>
            <a:ext cx="8810625" cy="4518025"/>
          </a:xfrm>
          <a:custGeom>
            <a:avLst/>
            <a:gdLst>
              <a:gd name="txL" fmla="*/ 0 w 8810514"/>
              <a:gd name="txT" fmla="*/ 0 h 4518211"/>
              <a:gd name="txR" fmla="*/ 8810514 w 8810514"/>
              <a:gd name="txB" fmla="*/ 4518211 h 4518211"/>
            </a:gdLst>
            <a:ahLst/>
            <a:cxnLst>
              <a:cxn ang="0">
                <a:pos x="849854" y="0"/>
              </a:cxn>
              <a:cxn ang="0">
                <a:pos x="849854" y="570155"/>
              </a:cxn>
              <a:cxn ang="0">
                <a:pos x="43031" y="580913"/>
              </a:cxn>
              <a:cxn ang="0">
                <a:pos x="0" y="4518211"/>
              </a:cxn>
              <a:cxn ang="0">
                <a:pos x="8810514" y="4507454"/>
              </a:cxn>
            </a:cxnLst>
            <a:rect l="txL" t="txT" r="txR" b="txB"/>
            <a:pathLst>
              <a:path w="8810514" h="4518211">
                <a:moveTo>
                  <a:pt x="849854" y="0"/>
                </a:moveTo>
                <a:lnTo>
                  <a:pt x="849854" y="570155"/>
                </a:lnTo>
                <a:lnTo>
                  <a:pt x="43031" y="580913"/>
                </a:lnTo>
                <a:lnTo>
                  <a:pt x="0" y="4518211"/>
                </a:lnTo>
                <a:lnTo>
                  <a:pt x="8810514" y="4507454"/>
                </a:lnTo>
              </a:path>
            </a:pathLst>
          </a:custGeom>
          <a:noFill/>
          <a:ln w="25400" cap="flat" cmpd="sng">
            <a:solidFill>
              <a:srgbClr val="ECD078"/>
            </a:solidFill>
            <a:prstDash val="sysDash"/>
            <a:bevel/>
            <a:headEnd type="none" w="med" len="med"/>
            <a:tailEnd type="none" w="med" len="med"/>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9220" name="矩形 8"/>
          <p:cNvSpPr/>
          <p:nvPr/>
        </p:nvSpPr>
        <p:spPr>
          <a:xfrm>
            <a:off x="900113" y="0"/>
            <a:ext cx="128587" cy="555625"/>
          </a:xfrm>
          <a:prstGeom prst="rect">
            <a:avLst/>
          </a:prstGeom>
          <a:solidFill>
            <a:srgbClr val="ED1B24"/>
          </a:solidFill>
          <a:ln w="25400">
            <a:noFill/>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9221" name="矩形 9"/>
          <p:cNvSpPr/>
          <p:nvPr/>
        </p:nvSpPr>
        <p:spPr>
          <a:xfrm>
            <a:off x="1038225" y="0"/>
            <a:ext cx="155575" cy="771525"/>
          </a:xfrm>
          <a:prstGeom prst="rect">
            <a:avLst/>
          </a:prstGeom>
          <a:solidFill>
            <a:srgbClr val="3B973D"/>
          </a:solidFill>
          <a:ln w="25400">
            <a:noFill/>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9222" name="矩形 10"/>
          <p:cNvSpPr/>
          <p:nvPr/>
        </p:nvSpPr>
        <p:spPr>
          <a:xfrm>
            <a:off x="8655050" y="4537075"/>
            <a:ext cx="130175" cy="555625"/>
          </a:xfrm>
          <a:prstGeom prst="rect">
            <a:avLst/>
          </a:prstGeom>
          <a:solidFill>
            <a:srgbClr val="ED1B24"/>
          </a:solidFill>
          <a:ln w="25400">
            <a:noFill/>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9223" name="矩形 11"/>
          <p:cNvSpPr/>
          <p:nvPr/>
        </p:nvSpPr>
        <p:spPr>
          <a:xfrm>
            <a:off x="8785225" y="4321175"/>
            <a:ext cx="153988" cy="771525"/>
          </a:xfrm>
          <a:prstGeom prst="rect">
            <a:avLst/>
          </a:prstGeom>
          <a:solidFill>
            <a:srgbClr val="3B973D"/>
          </a:solidFill>
          <a:ln w="25400">
            <a:noFill/>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9224" name="矩形 20" hidden="1"/>
          <p:cNvSpPr/>
          <p:nvPr/>
        </p:nvSpPr>
        <p:spPr>
          <a:xfrm>
            <a:off x="3132138" y="0"/>
            <a:ext cx="6011862" cy="277813"/>
          </a:xfrm>
          <a:prstGeom prst="rect">
            <a:avLst/>
          </a:prstGeom>
          <a:solidFill>
            <a:srgbClr val="541737"/>
          </a:solidFill>
          <a:ln w="25400" cap="flat" cmpd="sng">
            <a:solidFill>
              <a:srgbClr val="54242D"/>
            </a:solidFill>
            <a:prstDash val="solid"/>
            <a:bevel/>
            <a:headEnd type="none" w="med" len="med"/>
            <a:tailEnd type="none" w="med" len="med"/>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9225" name="直接连接符 16"/>
          <p:cNvSpPr/>
          <p:nvPr/>
        </p:nvSpPr>
        <p:spPr>
          <a:xfrm>
            <a:off x="3357563" y="558800"/>
            <a:ext cx="1587" cy="4148138"/>
          </a:xfrm>
          <a:prstGeom prst="line">
            <a:avLst/>
          </a:prstGeom>
          <a:ln w="9525" cap="flat" cmpd="sng">
            <a:solidFill>
              <a:srgbClr val="ECD078">
                <a:alpha val="31999"/>
              </a:srgbClr>
            </a:solidFill>
            <a:prstDash val="dash"/>
            <a:bevel/>
            <a:headEnd type="none" w="med" len="med"/>
            <a:tailEnd type="none" w="med" len="med"/>
          </a:ln>
        </p:spPr>
      </p:sp>
      <p:sp>
        <p:nvSpPr>
          <p:cNvPr id="9226" name="矩形 23"/>
          <p:cNvSpPr/>
          <p:nvPr/>
        </p:nvSpPr>
        <p:spPr>
          <a:xfrm>
            <a:off x="720725" y="3438525"/>
            <a:ext cx="2632075" cy="1558925"/>
          </a:xfrm>
          <a:prstGeom prst="rect">
            <a:avLst/>
          </a:prstGeom>
          <a:blipFill rotWithShape="1">
            <a:blip r:embed="rId1"/>
            <a:stretch>
              <a:fillRect/>
            </a:stretch>
          </a:blipFill>
          <a:ln w="25400" cap="flat" cmpd="sng">
            <a:solidFill>
              <a:schemeClr val="bg1"/>
            </a:solidFill>
            <a:prstDash val="solid"/>
            <a:bevel/>
            <a:headEnd type="none" w="med" len="med"/>
            <a:tailEnd type="none" w="med" len="med"/>
          </a:ln>
        </p:spPr>
        <p:txBody>
          <a:bodyPr anchor="ctr"/>
          <a:p>
            <a:endParaRPr>
              <a:solidFill>
                <a:srgbClr val="FFFFFF"/>
              </a:solidFill>
              <a:ea typeface="Arial" panose="020B0604020202020204" pitchFamily="34" charset="0"/>
              <a:sym typeface="Arial" panose="020B0604020202020204" pitchFamily="34" charset="0"/>
            </a:endParaRPr>
          </a:p>
        </p:txBody>
      </p:sp>
      <p:sp>
        <p:nvSpPr>
          <p:cNvPr id="9227" name="直接连接符 21"/>
          <p:cNvSpPr/>
          <p:nvPr/>
        </p:nvSpPr>
        <p:spPr>
          <a:xfrm>
            <a:off x="209550" y="4011613"/>
            <a:ext cx="8729663" cy="1587"/>
          </a:xfrm>
          <a:prstGeom prst="line">
            <a:avLst/>
          </a:prstGeom>
          <a:ln w="9525" cap="flat" cmpd="sng">
            <a:solidFill>
              <a:srgbClr val="C02942">
                <a:alpha val="20999"/>
              </a:srgbClr>
            </a:solidFill>
            <a:prstDash val="dash"/>
            <a:bevel/>
            <a:headEnd type="none" w="med" len="med"/>
            <a:tailEnd type="none" w="med" len="med"/>
          </a:ln>
        </p:spPr>
      </p:sp>
      <p:grpSp>
        <p:nvGrpSpPr>
          <p:cNvPr id="9228" name="组合 9227"/>
          <p:cNvGrpSpPr/>
          <p:nvPr/>
        </p:nvGrpSpPr>
        <p:grpSpPr>
          <a:xfrm>
            <a:off x="1489075" y="36513"/>
            <a:ext cx="1695450" cy="1819275"/>
            <a:chOff x="0" y="0"/>
            <a:chExt cx="1696498" cy="1819119"/>
          </a:xfrm>
        </p:grpSpPr>
        <p:sp>
          <p:nvSpPr>
            <p:cNvPr id="9229" name="弧形 17"/>
            <p:cNvSpPr/>
            <p:nvPr/>
          </p:nvSpPr>
          <p:spPr>
            <a:xfrm rot="1609388">
              <a:off x="0" y="0"/>
              <a:ext cx="914400" cy="914400"/>
            </a:xfrm>
            <a:custGeom>
              <a:avLst/>
              <a:gdLst>
                <a:gd name="txL" fmla="*/ 0 w 914400"/>
                <a:gd name="txT" fmla="*/ 0 h 914400"/>
                <a:gd name="txR" fmla="*/ 914400 w 914400"/>
                <a:gd name="txB" fmla="*/ 914400 h 914400"/>
              </a:gdLst>
              <a:ahLst/>
              <a:cxnLst/>
              <a:rect l="txL" t="txT" r="txR" b="txB"/>
              <a:pathLst>
                <a:path w="914400" h="914400" stroke="0">
                  <a:moveTo>
                    <a:pt x="305910" y="25756"/>
                  </a:moveTo>
                  <a:arcTo wR="457200" hR="457200" stAng="-6559418" swAng="6559418"/>
                  <a:lnTo>
                    <a:pt x="457200" y="457200"/>
                  </a:lnTo>
                  <a:close/>
                </a:path>
                <a:path w="914400" h="914400" fill="none">
                  <a:moveTo>
                    <a:pt x="305910" y="25756"/>
                  </a:moveTo>
                  <a:arcTo wR="457200" hR="457200" stAng="-6559418" swAng="6559418"/>
                </a:path>
              </a:pathLst>
            </a:custGeom>
            <a:noFill/>
            <a:ln w="9525" cap="flat" cmpd="sng">
              <a:solidFill>
                <a:srgbClr val="ED1B24"/>
              </a:solidFill>
              <a:prstDash val="solid"/>
              <a:bevel/>
              <a:headEnd type="none" w="med" len="med"/>
              <a:tailEnd type="none" w="med" len="med"/>
            </a:ln>
          </p:spPr>
          <p:txBody>
            <a:bodyPr anchor="ctr"/>
            <a:p>
              <a:pPr algn="ctr"/>
              <a:endParaRPr>
                <a:ea typeface="Arial" panose="020B0604020202020204" pitchFamily="34" charset="0"/>
                <a:sym typeface="Arial" panose="020B0604020202020204" pitchFamily="34" charset="0"/>
              </a:endParaRPr>
            </a:p>
          </p:txBody>
        </p:sp>
        <p:pic>
          <p:nvPicPr>
            <p:cNvPr id="9230" name="Picture 3" descr="E:\必备常用\20131215045735407_easyicon_net_256.png"/>
            <p:cNvPicPr>
              <a:picLocks noChangeAspect="1"/>
            </p:cNvPicPr>
            <p:nvPr/>
          </p:nvPicPr>
          <p:blipFill>
            <a:blip r:embed="rId2"/>
            <a:stretch>
              <a:fillRect/>
            </a:stretch>
          </p:blipFill>
          <p:spPr>
            <a:xfrm flipH="1">
              <a:off x="256411" y="159353"/>
              <a:ext cx="1440087" cy="1659766"/>
            </a:xfrm>
            <a:prstGeom prst="rect">
              <a:avLst/>
            </a:prstGeom>
            <a:noFill/>
            <a:ln w="9525">
              <a:noFill/>
            </a:ln>
          </p:spPr>
        </p:pic>
      </p:grpSp>
      <p:grpSp>
        <p:nvGrpSpPr>
          <p:cNvPr id="9231" name="组合 9230"/>
          <p:cNvGrpSpPr/>
          <p:nvPr/>
        </p:nvGrpSpPr>
        <p:grpSpPr>
          <a:xfrm>
            <a:off x="858838" y="0"/>
            <a:ext cx="1406525" cy="1577975"/>
            <a:chOff x="0" y="0"/>
            <a:chExt cx="1696498" cy="1819119"/>
          </a:xfrm>
        </p:grpSpPr>
        <p:sp>
          <p:nvSpPr>
            <p:cNvPr id="9232" name="弧形 29"/>
            <p:cNvSpPr/>
            <p:nvPr/>
          </p:nvSpPr>
          <p:spPr>
            <a:xfrm rot="1609388">
              <a:off x="0" y="0"/>
              <a:ext cx="914400" cy="914400"/>
            </a:xfrm>
            <a:custGeom>
              <a:avLst/>
              <a:gdLst>
                <a:gd name="txL" fmla="*/ 0 w 914400"/>
                <a:gd name="txT" fmla="*/ 0 h 914400"/>
                <a:gd name="txR" fmla="*/ 914400 w 914400"/>
                <a:gd name="txB" fmla="*/ 914400 h 914400"/>
              </a:gdLst>
              <a:ahLst/>
              <a:cxnLst/>
              <a:rect l="txL" t="txT" r="txR" b="txB"/>
              <a:pathLst>
                <a:path w="914400" h="914400" stroke="0">
                  <a:moveTo>
                    <a:pt x="305910" y="25756"/>
                  </a:moveTo>
                  <a:arcTo wR="457200" hR="457200" stAng="-6559418" swAng="6559418"/>
                  <a:lnTo>
                    <a:pt x="457200" y="457200"/>
                  </a:lnTo>
                  <a:close/>
                </a:path>
                <a:path w="914400" h="914400" fill="none">
                  <a:moveTo>
                    <a:pt x="305910" y="25756"/>
                  </a:moveTo>
                  <a:arcTo wR="457200" hR="457200" stAng="-6559418" swAng="6559418"/>
                </a:path>
              </a:pathLst>
            </a:custGeom>
            <a:noFill/>
            <a:ln w="9525" cap="flat" cmpd="sng">
              <a:solidFill>
                <a:srgbClr val="3B973D"/>
              </a:solidFill>
              <a:prstDash val="solid"/>
              <a:bevel/>
              <a:headEnd type="none" w="med" len="med"/>
              <a:tailEnd type="none" w="med" len="med"/>
            </a:ln>
          </p:spPr>
          <p:txBody>
            <a:bodyPr anchor="ctr"/>
            <a:p>
              <a:pPr algn="ctr"/>
              <a:endParaRPr>
                <a:ea typeface="Arial" panose="020B0604020202020204" pitchFamily="34" charset="0"/>
                <a:sym typeface="Arial" panose="020B0604020202020204" pitchFamily="34" charset="0"/>
              </a:endParaRPr>
            </a:p>
          </p:txBody>
        </p:sp>
        <p:pic>
          <p:nvPicPr>
            <p:cNvPr id="9233" name="Picture 3" descr="E:\必备常用\20131215045735407_easyicon_net_256.png"/>
            <p:cNvPicPr>
              <a:picLocks noChangeAspect="1"/>
            </p:cNvPicPr>
            <p:nvPr/>
          </p:nvPicPr>
          <p:blipFill>
            <a:blip r:embed="rId2"/>
            <a:stretch>
              <a:fillRect/>
            </a:stretch>
          </p:blipFill>
          <p:spPr>
            <a:xfrm flipH="1">
              <a:off x="256411" y="159353"/>
              <a:ext cx="1440087" cy="1659766"/>
            </a:xfrm>
            <a:prstGeom prst="rect">
              <a:avLst/>
            </a:prstGeom>
            <a:noFill/>
            <a:ln w="9525">
              <a:noFill/>
            </a:ln>
          </p:spPr>
        </p:pic>
      </p:grpSp>
      <p:sp>
        <p:nvSpPr>
          <p:cNvPr id="9234" name="矩形 22"/>
          <p:cNvSpPr/>
          <p:nvPr/>
        </p:nvSpPr>
        <p:spPr>
          <a:xfrm>
            <a:off x="3357563" y="1025525"/>
            <a:ext cx="2725737" cy="1608138"/>
          </a:xfrm>
          <a:prstGeom prst="rect">
            <a:avLst/>
          </a:prstGeom>
          <a:blipFill rotWithShape="1">
            <a:blip r:embed="rId3"/>
            <a:stretch>
              <a:fillRect/>
            </a:stretch>
          </a:blipFill>
          <a:ln w="25400" cap="flat" cmpd="sng">
            <a:solidFill>
              <a:srgbClr val="3B973D"/>
            </a:solidFill>
            <a:prstDash val="solid"/>
            <a:bevel/>
            <a:headEnd type="none" w="med" len="med"/>
            <a:tailEnd type="none" w="med" len="med"/>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9235" name="矩形 32"/>
          <p:cNvSpPr/>
          <p:nvPr/>
        </p:nvSpPr>
        <p:spPr>
          <a:xfrm>
            <a:off x="6083300" y="2633663"/>
            <a:ext cx="2778125" cy="1608137"/>
          </a:xfrm>
          <a:prstGeom prst="rect">
            <a:avLst/>
          </a:prstGeom>
          <a:blipFill rotWithShape="1">
            <a:blip r:embed="rId4"/>
            <a:stretch>
              <a:fillRect/>
            </a:stretch>
          </a:blipFill>
          <a:ln w="25400" cap="flat" cmpd="sng">
            <a:solidFill>
              <a:schemeClr val="bg1"/>
            </a:solidFill>
            <a:prstDash val="solid"/>
            <a:bevel/>
            <a:headEnd type="none" w="med" len="med"/>
            <a:tailEnd type="none" w="med" len="med"/>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9236" name="矩形 26"/>
          <p:cNvSpPr/>
          <p:nvPr/>
        </p:nvSpPr>
        <p:spPr>
          <a:xfrm>
            <a:off x="6083300" y="1025525"/>
            <a:ext cx="1512888" cy="1608138"/>
          </a:xfrm>
          <a:prstGeom prst="rect">
            <a:avLst/>
          </a:prstGeom>
          <a:blipFill rotWithShape="1">
            <a:blip r:embed="rId5"/>
            <a:stretch>
              <a:fillRect/>
            </a:stretch>
          </a:blipFill>
          <a:ln w="25400" cap="flat" cmpd="sng">
            <a:solidFill>
              <a:srgbClr val="ED1B24"/>
            </a:solidFill>
            <a:prstDash val="solid"/>
            <a:bevel/>
            <a:headEnd type="none" w="med" len="med"/>
            <a:tailEnd type="none" w="med" len="med"/>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9237" name="矩形 27"/>
          <p:cNvSpPr/>
          <p:nvPr/>
        </p:nvSpPr>
        <p:spPr>
          <a:xfrm>
            <a:off x="3357563" y="2633663"/>
            <a:ext cx="2725737" cy="1608137"/>
          </a:xfrm>
          <a:prstGeom prst="rect">
            <a:avLst/>
          </a:prstGeom>
          <a:solidFill>
            <a:srgbClr val="ED1B24"/>
          </a:solidFill>
          <a:ln w="25400" cap="flat" cmpd="sng">
            <a:solidFill>
              <a:srgbClr val="3B973D"/>
            </a:solidFill>
            <a:prstDash val="solid"/>
            <a:bevel/>
            <a:headEnd type="none" w="med" len="med"/>
            <a:tailEnd type="none" w="med" len="med"/>
          </a:ln>
        </p:spPr>
        <p:txBody>
          <a:bodyPr anchor="ctr"/>
          <a:p>
            <a:r>
              <a:rPr lang="en-US" altLang="x-none" sz="3200" b="1" dirty="0">
                <a:solidFill>
                  <a:srgbClr val="FFFFFF"/>
                </a:solidFill>
                <a:latin typeface="Calibri" panose="020F0502020204030204" charset="0"/>
                <a:ea typeface="Arial" panose="020B0604020202020204" pitchFamily="34" charset="0"/>
                <a:cs typeface="Calibri" panose="020F0502020204030204" charset="0"/>
                <a:sym typeface="Calibri" panose="020F0502020204030204" charset="0"/>
              </a:rPr>
              <a:t>   </a:t>
            </a:r>
            <a:endParaRPr lang="zh-CN" altLang="en-US" sz="3200" b="1" dirty="0">
              <a:solidFill>
                <a:srgbClr val="FFFFFF"/>
              </a:solidFill>
              <a:ea typeface="Arial" panose="020B0604020202020204" pitchFamily="34" charset="0"/>
              <a:sym typeface="Arial" panose="020B0604020202020204" pitchFamily="34" charset="0"/>
            </a:endParaRPr>
          </a:p>
        </p:txBody>
      </p:sp>
      <p:sp>
        <p:nvSpPr>
          <p:cNvPr id="9238" name="矩形 31"/>
          <p:cNvSpPr/>
          <p:nvPr/>
        </p:nvSpPr>
        <p:spPr>
          <a:xfrm>
            <a:off x="4032250" y="2940050"/>
            <a:ext cx="1376363" cy="584200"/>
          </a:xfrm>
          <a:prstGeom prst="rect">
            <a:avLst/>
          </a:prstGeom>
          <a:noFill/>
          <a:ln w="9525">
            <a:noFill/>
          </a:ln>
        </p:spPr>
        <p:txBody>
          <a:bodyPr wrap="none">
            <a:spAutoFit/>
          </a:bodyPr>
          <a:p>
            <a:r>
              <a:rPr lang="en-US" altLang="x-none" sz="3200" dirty="0">
                <a:solidFill>
                  <a:srgbClr val="ECD078"/>
                </a:solidFill>
                <a:latin typeface="Calibri" panose="020F0502020204030204" charset="0"/>
                <a:ea typeface="Arial" panose="020B0604020202020204" pitchFamily="34" charset="0"/>
                <a:cs typeface="Calibri" panose="020F0502020204030204" charset="0"/>
                <a:sym typeface="Calibri" panose="020F0502020204030204" charset="0"/>
              </a:rPr>
              <a:t>MERRY</a:t>
            </a:r>
            <a:endParaRPr lang="zh-CN" altLang="en-US" sz="3200" dirty="0">
              <a:solidFill>
                <a:srgbClr val="ECD078"/>
              </a:solidFill>
              <a:latin typeface="Calibri" panose="020F0502020204030204" charset="0"/>
              <a:ea typeface="Arial" panose="020B0604020202020204" pitchFamily="34" charset="0"/>
              <a:sym typeface="Arial" panose="020B0604020202020204" pitchFamily="34" charset="0"/>
            </a:endParaRPr>
          </a:p>
        </p:txBody>
      </p:sp>
      <p:sp>
        <p:nvSpPr>
          <p:cNvPr id="9241" name="矩形 37"/>
          <p:cNvSpPr/>
          <p:nvPr/>
        </p:nvSpPr>
        <p:spPr>
          <a:xfrm>
            <a:off x="3622675" y="3529013"/>
            <a:ext cx="2197100" cy="585787"/>
          </a:xfrm>
          <a:prstGeom prst="rect">
            <a:avLst/>
          </a:prstGeom>
          <a:noFill/>
          <a:ln w="9525">
            <a:noFill/>
          </a:ln>
        </p:spPr>
        <p:txBody>
          <a:bodyPr wrap="none">
            <a:spAutoFit/>
          </a:bodyPr>
          <a:p>
            <a:r>
              <a:rPr lang="en-US" altLang="x-none" sz="3200" b="1" dirty="0">
                <a:solidFill>
                  <a:srgbClr val="FFFFFF"/>
                </a:solidFill>
                <a:latin typeface="Calibri" panose="020F0502020204030204" charset="0"/>
                <a:ea typeface="Arial" panose="020B0604020202020204" pitchFamily="34" charset="0"/>
                <a:cs typeface="Calibri" panose="020F0502020204030204" charset="0"/>
                <a:sym typeface="Calibri" panose="020F0502020204030204" charset="0"/>
              </a:rPr>
              <a:t>CHRISTMAS</a:t>
            </a:r>
            <a:endParaRPr lang="zh-CN" altLang="en-US" sz="3200" b="1" dirty="0">
              <a:solidFill>
                <a:srgbClr val="FFFFFF"/>
              </a:solidFill>
              <a:latin typeface="Calibri" panose="020F0502020204030204" charset="0"/>
              <a:ea typeface="Arial" panose="020B0604020202020204" pitchFamily="34" charset="0"/>
              <a:sym typeface="Arial" panose="020B0604020202020204" pitchFamily="34" charset="0"/>
            </a:endParaRPr>
          </a:p>
        </p:txBody>
      </p:sp>
      <p:pic>
        <p:nvPicPr>
          <p:cNvPr id="9242" name="Picture 3" descr="E:\必备常用\snowflake (1).png"/>
          <p:cNvPicPr>
            <a:picLocks noChangeAspect="1"/>
          </p:cNvPicPr>
          <p:nvPr/>
        </p:nvPicPr>
        <p:blipFill>
          <a:blip r:embed="rId6"/>
          <a:stretch>
            <a:fillRect/>
          </a:stretch>
        </p:blipFill>
        <p:spPr>
          <a:xfrm>
            <a:off x="7835900" y="3386138"/>
            <a:ext cx="495300" cy="493712"/>
          </a:xfrm>
          <a:prstGeom prst="rect">
            <a:avLst/>
          </a:prstGeom>
          <a:noFill/>
          <a:ln w="9525">
            <a:noFill/>
          </a:ln>
        </p:spPr>
      </p:pic>
      <p:pic>
        <p:nvPicPr>
          <p:cNvPr id="9243" name="Picture 3" descr="E:\必备常用\snowflake (1).png"/>
          <p:cNvPicPr>
            <a:picLocks noChangeAspect="1"/>
          </p:cNvPicPr>
          <p:nvPr/>
        </p:nvPicPr>
        <p:blipFill>
          <a:blip r:embed="rId6"/>
          <a:stretch>
            <a:fillRect/>
          </a:stretch>
        </p:blipFill>
        <p:spPr>
          <a:xfrm>
            <a:off x="2379663" y="2738438"/>
            <a:ext cx="493712" cy="493712"/>
          </a:xfrm>
          <a:prstGeom prst="rect">
            <a:avLst/>
          </a:prstGeom>
          <a:noFill/>
          <a:ln w="9525">
            <a:noFill/>
          </a:ln>
        </p:spPr>
      </p:pic>
      <p:sp>
        <p:nvSpPr>
          <p:cNvPr id="9244" name="矩形 44"/>
          <p:cNvSpPr/>
          <p:nvPr/>
        </p:nvSpPr>
        <p:spPr>
          <a:xfrm>
            <a:off x="3101975" y="0"/>
            <a:ext cx="6013450" cy="277813"/>
          </a:xfrm>
          <a:prstGeom prst="rect">
            <a:avLst/>
          </a:prstGeom>
          <a:solidFill>
            <a:srgbClr val="3B973D"/>
          </a:solidFill>
          <a:ln w="25400">
            <a:noFill/>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9245" name="五角星 45"/>
          <p:cNvSpPr/>
          <p:nvPr/>
        </p:nvSpPr>
        <p:spPr>
          <a:xfrm>
            <a:off x="130175" y="277813"/>
            <a:ext cx="590550" cy="522287"/>
          </a:xfrm>
          <a:prstGeom prst="star5">
            <a:avLst/>
          </a:prstGeom>
          <a:noFill/>
          <a:ln w="25400" cap="flat" cmpd="sng">
            <a:solidFill>
              <a:schemeClr val="bg1"/>
            </a:solidFill>
            <a:prstDash val="sysDot"/>
            <a:bevel/>
            <a:headEnd type="none" w="med" len="med"/>
            <a:tailEnd type="none" w="med" len="med"/>
          </a:ln>
        </p:spPr>
        <p:txBody>
          <a:bodyPr anchor="ctr"/>
          <a:p>
            <a:pPr algn="ctr"/>
            <a:endParaRPr>
              <a:solidFill>
                <a:srgbClr val="FFFFFF"/>
              </a:solidFill>
              <a:ea typeface="Arial" panose="020B0604020202020204" pitchFamily="34" charset="0"/>
              <a:sym typeface="Arial" panose="020B0604020202020204" pitchFamily="34" charset="0"/>
            </a:endParaRPr>
          </a:p>
        </p:txBody>
      </p:sp>
      <p:pic>
        <p:nvPicPr>
          <p:cNvPr id="9246" name="Picture 3" descr="E:\必备常用\snowflake (1).png"/>
          <p:cNvPicPr>
            <a:picLocks noChangeAspect="1"/>
          </p:cNvPicPr>
          <p:nvPr/>
        </p:nvPicPr>
        <p:blipFill>
          <a:blip r:embed="rId6"/>
          <a:stretch>
            <a:fillRect/>
          </a:stretch>
        </p:blipFill>
        <p:spPr>
          <a:xfrm>
            <a:off x="1511300" y="1828800"/>
            <a:ext cx="868363" cy="869950"/>
          </a:xfrm>
          <a:prstGeom prst="rect">
            <a:avLst/>
          </a:prstGeom>
          <a:noFill/>
          <a:ln w="9525">
            <a:noFill/>
          </a:ln>
        </p:spPr>
      </p:pic>
      <p:pic>
        <p:nvPicPr>
          <p:cNvPr id="9247" name="Picture 3"/>
          <p:cNvPicPr>
            <a:picLocks noChangeAspect="1"/>
          </p:cNvPicPr>
          <p:nvPr/>
        </p:nvPicPr>
        <p:blipFill>
          <a:blip r:embed="rId7"/>
          <a:stretch>
            <a:fillRect/>
          </a:stretch>
        </p:blipFill>
        <p:spPr>
          <a:xfrm>
            <a:off x="374650" y="2713038"/>
            <a:ext cx="742950" cy="744537"/>
          </a:xfrm>
          <a:prstGeom prst="rect">
            <a:avLst/>
          </a:prstGeom>
          <a:noFill/>
          <a:ln w="9525">
            <a:noFill/>
          </a:ln>
        </p:spPr>
      </p:pic>
      <p:pic>
        <p:nvPicPr>
          <p:cNvPr id="8206" name="Picture 2" descr="E:\必备常用\20131215045729701_easyicon_net_256.png"/>
          <p:cNvPicPr>
            <a:picLocks noChangeAspect="1"/>
          </p:cNvPicPr>
          <p:nvPr/>
        </p:nvPicPr>
        <p:blipFill>
          <a:blip r:embed="rId8"/>
          <a:stretch>
            <a:fillRect/>
          </a:stretch>
        </p:blipFill>
        <p:spPr>
          <a:xfrm>
            <a:off x="7739698" y="1567815"/>
            <a:ext cx="1114425" cy="1114425"/>
          </a:xfrm>
          <a:prstGeom prst="rect">
            <a:avLst/>
          </a:prstGeom>
          <a:noFill/>
          <a:ln w="9525">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afterEffect">
                                  <p:stCondLst>
                                    <p:cond delay="0"/>
                                  </p:stCondLst>
                                  <p:childTnLst>
                                    <p:animEffect filter="fade">
                                      <p:cBhvr>
                                        <p:cTn id="6" dur="500" tmFilter="0, 0; .2, .5; .8, .5; 1, 0"/>
                                        <p:tgtEl>
                                          <p:spTgt spid="9245"/>
                                        </p:tgtEl>
                                      </p:cBhvr>
                                    </p:animEffect>
                                    <p:animScale>
                                      <p:cBhvr>
                                        <p:cTn id="7" dur="250" autoRev="1" fill="hold"/>
                                        <p:tgtEl>
                                          <p:spTgt spid="9245"/>
                                        </p:tgtEl>
                                      </p:cBhvr>
                                      <p:by x="105000" y="105000"/>
                                    </p:animScale>
                                  </p:childTnLst>
                                </p:cTn>
                              </p:par>
                              <p:par>
                                <p:cTn id="8" presetID="47" presetClass="entr" presetSubtype="0" fill="hold" nodeType="withEffect">
                                  <p:stCondLst>
                                    <p:cond delay="0"/>
                                  </p:stCondLst>
                                  <p:childTnLst>
                                    <p:set>
                                      <p:cBhvr>
                                        <p:cTn id="9" dur="1" fill="hold">
                                          <p:stCondLst>
                                            <p:cond delay="0"/>
                                          </p:stCondLst>
                                        </p:cTn>
                                        <p:tgtEl>
                                          <p:spTgt spid="9243"/>
                                        </p:tgtEl>
                                        <p:attrNameLst>
                                          <p:attrName>style.visibility</p:attrName>
                                        </p:attrNameLst>
                                      </p:cBhvr>
                                      <p:to>
                                        <p:strVal val="visible"/>
                                      </p:to>
                                    </p:set>
                                    <p:animEffect filter="fade">
                                      <p:cBhvr>
                                        <p:cTn id="10" dur="750"/>
                                        <p:tgtEl>
                                          <p:spTgt spid="9243"/>
                                        </p:tgtEl>
                                      </p:cBhvr>
                                    </p:animEffect>
                                    <p:anim calcmode="lin" valueType="num">
                                      <p:cBhvr>
                                        <p:cTn id="11" dur="750" fill="hold"/>
                                        <p:tgtEl>
                                          <p:spTgt spid="9243"/>
                                        </p:tgtEl>
                                        <p:attrNameLst>
                                          <p:attrName>ppt_x</p:attrName>
                                        </p:attrNameLst>
                                      </p:cBhvr>
                                      <p:tavLst>
                                        <p:tav tm="0">
                                          <p:val>
                                            <p:strVal val="#ppt_x"/>
                                          </p:val>
                                        </p:tav>
                                        <p:tav tm="100000">
                                          <p:val>
                                            <p:strVal val="#ppt_x"/>
                                          </p:val>
                                        </p:tav>
                                      </p:tavLst>
                                    </p:anim>
                                    <p:anim calcmode="lin" valueType="num">
                                      <p:cBhvr>
                                        <p:cTn id="12" dur="750" fill="hold"/>
                                        <p:tgtEl>
                                          <p:spTgt spid="9243"/>
                                        </p:tgtEl>
                                        <p:attrNameLst>
                                          <p:attrName>ppt_y</p:attrName>
                                        </p:attrNameLst>
                                      </p:cBhvr>
                                      <p:tavLst>
                                        <p:tav tm="0">
                                          <p:val>
                                            <p:strVal val="#ppt_y-.1"/>
                                          </p:val>
                                        </p:tav>
                                        <p:tav tm="100000">
                                          <p:val>
                                            <p:strVal val="#ppt_y"/>
                                          </p:val>
                                        </p:tav>
                                      </p:tavLst>
                                    </p:anim>
                                  </p:childTnLst>
                                </p:cTn>
                              </p:par>
                              <p:par>
                                <p:cTn id="13" presetID="47" presetClass="entr" presetSubtype="0" fill="hold" nodeType="withEffect">
                                  <p:stCondLst>
                                    <p:cond delay="250"/>
                                  </p:stCondLst>
                                  <p:childTnLst>
                                    <p:set>
                                      <p:cBhvr>
                                        <p:cTn id="14" dur="1" fill="hold">
                                          <p:stCondLst>
                                            <p:cond delay="0"/>
                                          </p:stCondLst>
                                        </p:cTn>
                                        <p:tgtEl>
                                          <p:spTgt spid="9246"/>
                                        </p:tgtEl>
                                        <p:attrNameLst>
                                          <p:attrName>style.visibility</p:attrName>
                                        </p:attrNameLst>
                                      </p:cBhvr>
                                      <p:to>
                                        <p:strVal val="visible"/>
                                      </p:to>
                                    </p:set>
                                    <p:animEffect filter="fade">
                                      <p:cBhvr>
                                        <p:cTn id="15" dur="750"/>
                                        <p:tgtEl>
                                          <p:spTgt spid="9246"/>
                                        </p:tgtEl>
                                      </p:cBhvr>
                                    </p:animEffect>
                                    <p:anim calcmode="lin" valueType="num">
                                      <p:cBhvr>
                                        <p:cTn id="16" dur="750" fill="hold"/>
                                        <p:tgtEl>
                                          <p:spTgt spid="9246"/>
                                        </p:tgtEl>
                                        <p:attrNameLst>
                                          <p:attrName>ppt_x</p:attrName>
                                        </p:attrNameLst>
                                      </p:cBhvr>
                                      <p:tavLst>
                                        <p:tav tm="0">
                                          <p:val>
                                            <p:strVal val="#ppt_x"/>
                                          </p:val>
                                        </p:tav>
                                        <p:tav tm="100000">
                                          <p:val>
                                            <p:strVal val="#ppt_x"/>
                                          </p:val>
                                        </p:tav>
                                      </p:tavLst>
                                    </p:anim>
                                    <p:anim calcmode="lin" valueType="num">
                                      <p:cBhvr>
                                        <p:cTn id="17" dur="750" fill="hold"/>
                                        <p:tgtEl>
                                          <p:spTgt spid="9246"/>
                                        </p:tgtEl>
                                        <p:attrNameLst>
                                          <p:attrName>ppt_y</p:attrName>
                                        </p:attrNameLst>
                                      </p:cBhvr>
                                      <p:tavLst>
                                        <p:tav tm="0">
                                          <p:val>
                                            <p:strVal val="#ppt_y-.1"/>
                                          </p:val>
                                        </p:tav>
                                        <p:tav tm="100000">
                                          <p:val>
                                            <p:strVal val="#ppt_y"/>
                                          </p:val>
                                        </p:tav>
                                      </p:tavLst>
                                    </p:anim>
                                  </p:childTnLst>
                                </p:cTn>
                              </p:par>
                              <p:par>
                                <p:cTn id="18" presetID="47" presetClass="entr" presetSubtype="0" fill="hold" nodeType="withEffect">
                                  <p:stCondLst>
                                    <p:cond delay="500"/>
                                  </p:stCondLst>
                                  <p:childTnLst>
                                    <p:set>
                                      <p:cBhvr>
                                        <p:cTn id="19" dur="1" fill="hold">
                                          <p:stCondLst>
                                            <p:cond delay="0"/>
                                          </p:stCondLst>
                                        </p:cTn>
                                        <p:tgtEl>
                                          <p:spTgt spid="9247"/>
                                        </p:tgtEl>
                                        <p:attrNameLst>
                                          <p:attrName>style.visibility</p:attrName>
                                        </p:attrNameLst>
                                      </p:cBhvr>
                                      <p:to>
                                        <p:strVal val="visible"/>
                                      </p:to>
                                    </p:set>
                                    <p:animEffect filter="fade">
                                      <p:cBhvr>
                                        <p:cTn id="20" dur="750"/>
                                        <p:tgtEl>
                                          <p:spTgt spid="9247"/>
                                        </p:tgtEl>
                                      </p:cBhvr>
                                    </p:animEffect>
                                    <p:anim calcmode="lin" valueType="num">
                                      <p:cBhvr>
                                        <p:cTn id="21" dur="750" fill="hold"/>
                                        <p:tgtEl>
                                          <p:spTgt spid="9247"/>
                                        </p:tgtEl>
                                        <p:attrNameLst>
                                          <p:attrName>ppt_x</p:attrName>
                                        </p:attrNameLst>
                                      </p:cBhvr>
                                      <p:tavLst>
                                        <p:tav tm="0">
                                          <p:val>
                                            <p:strVal val="#ppt_x"/>
                                          </p:val>
                                        </p:tav>
                                        <p:tav tm="100000">
                                          <p:val>
                                            <p:strVal val="#ppt_x"/>
                                          </p:val>
                                        </p:tav>
                                      </p:tavLst>
                                    </p:anim>
                                    <p:anim calcmode="lin" valueType="num">
                                      <p:cBhvr>
                                        <p:cTn id="22" dur="750" fill="hold"/>
                                        <p:tgtEl>
                                          <p:spTgt spid="92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5" grpId="0" bldLvl="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矩形 33"/>
          <p:cNvSpPr/>
          <p:nvPr/>
        </p:nvSpPr>
        <p:spPr>
          <a:xfrm rot="5400000">
            <a:off x="4414838" y="400050"/>
            <a:ext cx="312737" cy="9144000"/>
          </a:xfrm>
          <a:prstGeom prst="rect">
            <a:avLst/>
          </a:prstGeom>
          <a:pattFill prst="wdDnDiag">
            <a:fgClr>
              <a:srgbClr val="494429"/>
            </a:fgClr>
            <a:bgClr>
              <a:srgbClr val="ED1B24"/>
            </a:bgClr>
          </a:pattFill>
          <a:ln w="25400">
            <a:noFill/>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4099" name="直接连接符 4"/>
          <p:cNvSpPr/>
          <p:nvPr/>
        </p:nvSpPr>
        <p:spPr>
          <a:xfrm>
            <a:off x="0" y="2427288"/>
            <a:ext cx="9144000" cy="1587"/>
          </a:xfrm>
          <a:prstGeom prst="line">
            <a:avLst/>
          </a:prstGeom>
          <a:ln w="57150" cap="flat" cmpd="sng">
            <a:solidFill>
              <a:srgbClr val="ECD078"/>
            </a:solidFill>
            <a:prstDash val="solid"/>
            <a:bevel/>
            <a:headEnd type="none" w="med" len="med"/>
            <a:tailEnd type="none" w="med" len="med"/>
          </a:ln>
        </p:spPr>
      </p:sp>
      <p:sp>
        <p:nvSpPr>
          <p:cNvPr id="4100" name="椭圆 6"/>
          <p:cNvSpPr/>
          <p:nvPr/>
        </p:nvSpPr>
        <p:spPr>
          <a:xfrm>
            <a:off x="1476375" y="2211388"/>
            <a:ext cx="431800" cy="431800"/>
          </a:xfrm>
          <a:prstGeom prst="ellipse">
            <a:avLst/>
          </a:prstGeom>
          <a:solidFill>
            <a:srgbClr val="D95B43"/>
          </a:solidFill>
          <a:ln w="38100" cap="flat" cmpd="sng">
            <a:solidFill>
              <a:srgbClr val="ECD078"/>
            </a:solidFill>
            <a:prstDash val="solid"/>
            <a:bevel/>
            <a:headEnd type="none" w="med" len="med"/>
            <a:tailEnd type="none" w="med" len="med"/>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4101" name="椭圆 7"/>
          <p:cNvSpPr/>
          <p:nvPr/>
        </p:nvSpPr>
        <p:spPr>
          <a:xfrm>
            <a:off x="3492500" y="2219325"/>
            <a:ext cx="431800" cy="431800"/>
          </a:xfrm>
          <a:prstGeom prst="ellipse">
            <a:avLst/>
          </a:prstGeom>
          <a:solidFill>
            <a:srgbClr val="D95B43"/>
          </a:solidFill>
          <a:ln w="38100" cap="flat" cmpd="sng">
            <a:solidFill>
              <a:srgbClr val="ECD078"/>
            </a:solidFill>
            <a:prstDash val="solid"/>
            <a:bevel/>
            <a:headEnd type="none" w="med" len="med"/>
            <a:tailEnd type="none" w="med" len="med"/>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4102" name="椭圆 8"/>
          <p:cNvSpPr/>
          <p:nvPr/>
        </p:nvSpPr>
        <p:spPr>
          <a:xfrm>
            <a:off x="5364163" y="2211388"/>
            <a:ext cx="431800" cy="431800"/>
          </a:xfrm>
          <a:prstGeom prst="ellipse">
            <a:avLst/>
          </a:prstGeom>
          <a:solidFill>
            <a:srgbClr val="D95B43"/>
          </a:solidFill>
          <a:ln w="38100" cap="flat" cmpd="sng">
            <a:solidFill>
              <a:srgbClr val="ECD078"/>
            </a:solidFill>
            <a:prstDash val="solid"/>
            <a:bevel/>
            <a:headEnd type="none" w="med" len="med"/>
            <a:tailEnd type="none" w="med" len="med"/>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4103" name="椭圆 9"/>
          <p:cNvSpPr/>
          <p:nvPr/>
        </p:nvSpPr>
        <p:spPr>
          <a:xfrm>
            <a:off x="7523163" y="2219325"/>
            <a:ext cx="431800" cy="431800"/>
          </a:xfrm>
          <a:prstGeom prst="ellipse">
            <a:avLst/>
          </a:prstGeom>
          <a:solidFill>
            <a:srgbClr val="D95B43"/>
          </a:solidFill>
          <a:ln w="38100" cap="flat" cmpd="sng">
            <a:solidFill>
              <a:srgbClr val="ECD078"/>
            </a:solidFill>
            <a:prstDash val="solid"/>
            <a:bevel/>
            <a:headEnd type="none" w="med" len="med"/>
            <a:tailEnd type="none" w="med" len="med"/>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4104" name="矩形 10"/>
          <p:cNvSpPr/>
          <p:nvPr/>
        </p:nvSpPr>
        <p:spPr>
          <a:xfrm>
            <a:off x="900113" y="0"/>
            <a:ext cx="128587" cy="555625"/>
          </a:xfrm>
          <a:prstGeom prst="rect">
            <a:avLst/>
          </a:prstGeom>
          <a:solidFill>
            <a:srgbClr val="3B973D"/>
          </a:solidFill>
          <a:ln w="25400">
            <a:noFill/>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4105" name="矩形 11"/>
          <p:cNvSpPr/>
          <p:nvPr/>
        </p:nvSpPr>
        <p:spPr>
          <a:xfrm>
            <a:off x="1038225" y="0"/>
            <a:ext cx="155575" cy="771525"/>
          </a:xfrm>
          <a:prstGeom prst="rect">
            <a:avLst/>
          </a:prstGeom>
          <a:solidFill>
            <a:srgbClr val="ED1B24"/>
          </a:solidFill>
          <a:ln w="25400">
            <a:noFill/>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4106" name="任意多边形 12"/>
          <p:cNvSpPr/>
          <p:nvPr/>
        </p:nvSpPr>
        <p:spPr>
          <a:xfrm>
            <a:off x="117475" y="558800"/>
            <a:ext cx="8274050" cy="4529138"/>
          </a:xfrm>
          <a:custGeom>
            <a:avLst/>
            <a:gdLst>
              <a:gd name="txL" fmla="*/ 0 w 8272631"/>
              <a:gd name="txT" fmla="*/ 0 h 4528969"/>
              <a:gd name="txR" fmla="*/ 8272631 w 8272631"/>
              <a:gd name="txB" fmla="*/ 4528969 h 4528969"/>
            </a:gdLst>
            <a:ahLst/>
            <a:cxnLst>
              <a:cxn ang="0">
                <a:pos x="849854" y="0"/>
              </a:cxn>
              <a:cxn ang="0">
                <a:pos x="849854" y="570155"/>
              </a:cxn>
              <a:cxn ang="0">
                <a:pos x="43031" y="580913"/>
              </a:cxn>
              <a:cxn ang="0">
                <a:pos x="0" y="4518211"/>
              </a:cxn>
              <a:cxn ang="0">
                <a:pos x="8272631" y="4528969"/>
              </a:cxn>
            </a:cxnLst>
            <a:rect l="txL" t="txT" r="txR" b="txB"/>
            <a:pathLst>
              <a:path w="8272631" h="4528969">
                <a:moveTo>
                  <a:pt x="849854" y="0"/>
                </a:moveTo>
                <a:lnTo>
                  <a:pt x="849854" y="570155"/>
                </a:lnTo>
                <a:lnTo>
                  <a:pt x="43031" y="580913"/>
                </a:lnTo>
                <a:lnTo>
                  <a:pt x="0" y="4518211"/>
                </a:lnTo>
                <a:lnTo>
                  <a:pt x="8272631" y="4528969"/>
                </a:lnTo>
              </a:path>
            </a:pathLst>
          </a:custGeom>
          <a:noFill/>
          <a:ln w="25400" cap="flat" cmpd="sng">
            <a:solidFill>
              <a:srgbClr val="ECD078"/>
            </a:solidFill>
            <a:prstDash val="sysDash"/>
            <a:bevel/>
            <a:headEnd type="none" w="med" len="med"/>
            <a:tailEnd type="none" w="med" len="med"/>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4107" name="矩形 13"/>
          <p:cNvSpPr/>
          <p:nvPr/>
        </p:nvSpPr>
        <p:spPr>
          <a:xfrm>
            <a:off x="8348663" y="4548188"/>
            <a:ext cx="128587" cy="555625"/>
          </a:xfrm>
          <a:prstGeom prst="rect">
            <a:avLst/>
          </a:prstGeom>
          <a:solidFill>
            <a:srgbClr val="3B973D"/>
          </a:solidFill>
          <a:ln w="25400">
            <a:noFill/>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4108" name="矩形 14"/>
          <p:cNvSpPr/>
          <p:nvPr/>
        </p:nvSpPr>
        <p:spPr>
          <a:xfrm>
            <a:off x="8443913" y="4332288"/>
            <a:ext cx="153987" cy="771525"/>
          </a:xfrm>
          <a:prstGeom prst="rect">
            <a:avLst/>
          </a:prstGeom>
          <a:solidFill>
            <a:srgbClr val="ED1B24"/>
          </a:solidFill>
          <a:ln w="25400">
            <a:noFill/>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4109" name="TextBox 17"/>
          <p:cNvSpPr/>
          <p:nvPr/>
        </p:nvSpPr>
        <p:spPr>
          <a:xfrm>
            <a:off x="2921000" y="2894013"/>
            <a:ext cx="1635125" cy="769937"/>
          </a:xfrm>
          <a:prstGeom prst="rect">
            <a:avLst/>
          </a:prstGeom>
          <a:noFill/>
          <a:ln w="9525">
            <a:noFill/>
          </a:ln>
        </p:spPr>
        <p:txBody>
          <a:bodyPr wrap="none">
            <a:spAutoFit/>
          </a:bodyPr>
          <a:p>
            <a:r>
              <a:rPr lang="en-US" altLang="x-none" sz="4400" dirty="0">
                <a:solidFill>
                  <a:srgbClr val="ECD078"/>
                </a:solidFill>
                <a:ea typeface="Arial" panose="020B0604020202020204" pitchFamily="34" charset="0"/>
                <a:sym typeface="Arial" panose="020B0604020202020204" pitchFamily="34" charset="0"/>
              </a:rPr>
              <a:t>part2</a:t>
            </a:r>
            <a:endParaRPr lang="zh-CN" altLang="en-US" sz="4400" dirty="0">
              <a:solidFill>
                <a:srgbClr val="ECD078"/>
              </a:solidFill>
              <a:ea typeface="Arial" panose="020B0604020202020204" pitchFamily="34" charset="0"/>
              <a:sym typeface="Arial" panose="020B0604020202020204" pitchFamily="34" charset="0"/>
            </a:endParaRPr>
          </a:p>
        </p:txBody>
      </p:sp>
      <p:sp>
        <p:nvSpPr>
          <p:cNvPr id="4110" name="TextBox 18"/>
          <p:cNvSpPr/>
          <p:nvPr/>
        </p:nvSpPr>
        <p:spPr>
          <a:xfrm>
            <a:off x="4851400" y="1387475"/>
            <a:ext cx="1635125" cy="768350"/>
          </a:xfrm>
          <a:prstGeom prst="rect">
            <a:avLst/>
          </a:prstGeom>
          <a:noFill/>
          <a:ln w="9525">
            <a:noFill/>
          </a:ln>
        </p:spPr>
        <p:txBody>
          <a:bodyPr wrap="none">
            <a:spAutoFit/>
          </a:bodyPr>
          <a:p>
            <a:r>
              <a:rPr lang="en-US" altLang="x-none" sz="4400" dirty="0">
                <a:solidFill>
                  <a:srgbClr val="ECD078"/>
                </a:solidFill>
                <a:ea typeface="Arial" panose="020B0604020202020204" pitchFamily="34" charset="0"/>
                <a:sym typeface="Arial" panose="020B0604020202020204" pitchFamily="34" charset="0"/>
              </a:rPr>
              <a:t>part3</a:t>
            </a:r>
            <a:endParaRPr lang="zh-CN" altLang="en-US" sz="4400" dirty="0">
              <a:solidFill>
                <a:srgbClr val="ECD078"/>
              </a:solidFill>
              <a:ea typeface="Arial" panose="020B0604020202020204" pitchFamily="34" charset="0"/>
              <a:sym typeface="Arial" panose="020B0604020202020204" pitchFamily="34" charset="0"/>
            </a:endParaRPr>
          </a:p>
        </p:txBody>
      </p:sp>
      <p:sp>
        <p:nvSpPr>
          <p:cNvPr id="4111" name="TextBox 19"/>
          <p:cNvSpPr/>
          <p:nvPr/>
        </p:nvSpPr>
        <p:spPr>
          <a:xfrm>
            <a:off x="7137400" y="3046413"/>
            <a:ext cx="1635125" cy="769937"/>
          </a:xfrm>
          <a:prstGeom prst="rect">
            <a:avLst/>
          </a:prstGeom>
          <a:noFill/>
          <a:ln w="9525">
            <a:noFill/>
          </a:ln>
        </p:spPr>
        <p:txBody>
          <a:bodyPr wrap="none">
            <a:spAutoFit/>
          </a:bodyPr>
          <a:p>
            <a:r>
              <a:rPr lang="en-US" altLang="x-none" sz="4400" dirty="0">
                <a:solidFill>
                  <a:srgbClr val="ECD078"/>
                </a:solidFill>
                <a:ea typeface="Arial" panose="020B0604020202020204" pitchFamily="34" charset="0"/>
                <a:sym typeface="Arial" panose="020B0604020202020204" pitchFamily="34" charset="0"/>
              </a:rPr>
              <a:t>part4</a:t>
            </a:r>
            <a:endParaRPr lang="zh-CN" altLang="en-US" sz="4400" dirty="0">
              <a:solidFill>
                <a:srgbClr val="ECD078"/>
              </a:solidFill>
              <a:ea typeface="Arial" panose="020B0604020202020204" pitchFamily="34" charset="0"/>
              <a:sym typeface="Arial" panose="020B0604020202020204" pitchFamily="34" charset="0"/>
            </a:endParaRPr>
          </a:p>
        </p:txBody>
      </p:sp>
      <p:sp>
        <p:nvSpPr>
          <p:cNvPr id="4112" name="TextBox 20"/>
          <p:cNvSpPr/>
          <p:nvPr/>
        </p:nvSpPr>
        <p:spPr>
          <a:xfrm>
            <a:off x="963613" y="1277938"/>
            <a:ext cx="1635125" cy="769937"/>
          </a:xfrm>
          <a:prstGeom prst="rect">
            <a:avLst/>
          </a:prstGeom>
          <a:noFill/>
          <a:ln w="9525">
            <a:noFill/>
          </a:ln>
        </p:spPr>
        <p:txBody>
          <a:bodyPr wrap="none">
            <a:spAutoFit/>
          </a:bodyPr>
          <a:p>
            <a:r>
              <a:rPr lang="en-US" altLang="x-none" sz="4400" dirty="0">
                <a:solidFill>
                  <a:srgbClr val="ECD078"/>
                </a:solidFill>
                <a:ea typeface="Arial" panose="020B0604020202020204" pitchFamily="34" charset="0"/>
                <a:sym typeface="Arial" panose="020B0604020202020204" pitchFamily="34" charset="0"/>
              </a:rPr>
              <a:t>part1</a:t>
            </a:r>
            <a:endParaRPr lang="zh-CN" altLang="en-US" sz="4400" dirty="0">
              <a:solidFill>
                <a:srgbClr val="ECD078"/>
              </a:solidFill>
              <a:ea typeface="Arial" panose="020B0604020202020204" pitchFamily="34" charset="0"/>
              <a:sym typeface="Arial" panose="020B0604020202020204" pitchFamily="34" charset="0"/>
            </a:endParaRPr>
          </a:p>
        </p:txBody>
      </p:sp>
      <p:sp>
        <p:nvSpPr>
          <p:cNvPr id="4113" name="TextBox 16"/>
          <p:cNvSpPr/>
          <p:nvPr/>
        </p:nvSpPr>
        <p:spPr>
          <a:xfrm>
            <a:off x="827088" y="2824163"/>
            <a:ext cx="2160587" cy="521970"/>
          </a:xfrm>
          <a:prstGeom prst="rect">
            <a:avLst/>
          </a:prstGeom>
          <a:noFill/>
          <a:ln w="9525">
            <a:noFill/>
          </a:ln>
        </p:spPr>
        <p:txBody>
          <a:bodyPr wrap="square">
            <a:spAutoFit/>
          </a:bodyPr>
          <a:p>
            <a:r>
              <a:rPr lang="en-US" altLang="zh-CN" sz="2800" dirty="0">
                <a:solidFill>
                  <a:schemeClr val="bg1"/>
                </a:solidFill>
                <a:latin typeface="Calibri" panose="020F0502020204030204" charset="0"/>
                <a:ea typeface="Arial" panose="020B0604020202020204" pitchFamily="34" charset="0"/>
                <a:sym typeface="Arial" panose="020B0604020202020204" pitchFamily="34" charset="0"/>
              </a:rPr>
              <a:t>Introduction</a:t>
            </a:r>
            <a:r>
              <a:rPr lang="en-US" altLang="zh-CN" dirty="0">
                <a:solidFill>
                  <a:schemeClr val="bg1"/>
                </a:solidFill>
                <a:latin typeface="Calibri" panose="020F0502020204030204" charset="0"/>
                <a:ea typeface="Arial" panose="020B0604020202020204" pitchFamily="34" charset="0"/>
                <a:sym typeface="Arial" panose="020B0604020202020204" pitchFamily="34" charset="0"/>
              </a:rPr>
              <a:t> </a:t>
            </a:r>
            <a:endParaRPr lang="en-US" altLang="zh-CN" dirty="0">
              <a:solidFill>
                <a:schemeClr val="bg1"/>
              </a:solidFill>
              <a:latin typeface="Calibri" panose="020F0502020204030204" charset="0"/>
              <a:ea typeface="Arial" panose="020B0604020202020204" pitchFamily="34" charset="0"/>
              <a:sym typeface="Arial" panose="020B0604020202020204" pitchFamily="34" charset="0"/>
            </a:endParaRPr>
          </a:p>
        </p:txBody>
      </p:sp>
      <p:sp>
        <p:nvSpPr>
          <p:cNvPr id="4114" name="TextBox 22"/>
          <p:cNvSpPr/>
          <p:nvPr/>
        </p:nvSpPr>
        <p:spPr>
          <a:xfrm>
            <a:off x="2844165" y="1131570"/>
            <a:ext cx="1889125" cy="521970"/>
          </a:xfrm>
          <a:prstGeom prst="rect">
            <a:avLst/>
          </a:prstGeom>
          <a:noFill/>
          <a:ln w="9525">
            <a:noFill/>
          </a:ln>
        </p:spPr>
        <p:txBody>
          <a:bodyPr wrap="square">
            <a:spAutoFit/>
          </a:bodyPr>
          <a:p>
            <a:r>
              <a:rPr lang="en-US" altLang="zh-CN" sz="2800" dirty="0">
                <a:solidFill>
                  <a:schemeClr val="bg1"/>
                </a:solidFill>
                <a:latin typeface="Calibri" panose="020F0502020204030204" charset="0"/>
                <a:ea typeface="Arial" panose="020B0604020202020204" pitchFamily="34" charset="0"/>
                <a:sym typeface="Arial" panose="020B0604020202020204" pitchFamily="34" charset="0"/>
              </a:rPr>
              <a:t>Binary Bells</a:t>
            </a:r>
            <a:r>
              <a:rPr lang="en-US" altLang="zh-CN" dirty="0">
                <a:solidFill>
                  <a:schemeClr val="bg1"/>
                </a:solidFill>
                <a:latin typeface="Calibri" panose="020F0502020204030204" charset="0"/>
                <a:ea typeface="Arial" panose="020B0604020202020204" pitchFamily="34" charset="0"/>
                <a:sym typeface="Arial" panose="020B0604020202020204" pitchFamily="34" charset="0"/>
              </a:rPr>
              <a:t> </a:t>
            </a:r>
            <a:endParaRPr lang="en-US" altLang="zh-CN" dirty="0">
              <a:solidFill>
                <a:schemeClr val="bg1"/>
              </a:solidFill>
              <a:latin typeface="Calibri" panose="020F0502020204030204" charset="0"/>
              <a:ea typeface="Arial" panose="020B0604020202020204" pitchFamily="34" charset="0"/>
              <a:sym typeface="Arial" panose="020B0604020202020204" pitchFamily="34" charset="0"/>
            </a:endParaRPr>
          </a:p>
        </p:txBody>
      </p:sp>
      <p:sp>
        <p:nvSpPr>
          <p:cNvPr id="4115" name="TextBox 23"/>
          <p:cNvSpPr/>
          <p:nvPr/>
        </p:nvSpPr>
        <p:spPr>
          <a:xfrm>
            <a:off x="5070475" y="2786063"/>
            <a:ext cx="1662113" cy="953135"/>
          </a:xfrm>
          <a:prstGeom prst="rect">
            <a:avLst/>
          </a:prstGeom>
          <a:noFill/>
          <a:ln w="9525">
            <a:noFill/>
          </a:ln>
        </p:spPr>
        <p:txBody>
          <a:bodyPr wrap="square">
            <a:spAutoFit/>
          </a:bodyPr>
          <a:p>
            <a:r>
              <a:rPr lang="en-US" altLang="x-none" sz="2800" dirty="0">
                <a:solidFill>
                  <a:schemeClr val="bg1"/>
                </a:solidFill>
                <a:latin typeface="Calibri" panose="020F0502020204030204" charset="0"/>
                <a:ea typeface="Arial" panose="020B0604020202020204" pitchFamily="34" charset="0"/>
                <a:cs typeface="Calibri" panose="020F0502020204030204" charset="0"/>
                <a:sym typeface="Calibri" panose="020F0502020204030204" charset="0"/>
              </a:rPr>
              <a:t>Decimal Delight</a:t>
            </a:r>
            <a:endParaRPr lang="en-US" altLang="x-none" sz="2800" dirty="0">
              <a:solidFill>
                <a:schemeClr val="bg1"/>
              </a:solidFill>
              <a:latin typeface="Calibri" panose="020F0502020204030204" charset="0"/>
              <a:ea typeface="Arial" panose="020B0604020202020204" pitchFamily="34" charset="0"/>
              <a:cs typeface="Calibri" panose="020F0502020204030204" charset="0"/>
              <a:sym typeface="Calibri" panose="020F0502020204030204" charset="0"/>
            </a:endParaRPr>
          </a:p>
        </p:txBody>
      </p:sp>
      <p:sp>
        <p:nvSpPr>
          <p:cNvPr id="4116" name="TextBox 24"/>
          <p:cNvSpPr/>
          <p:nvPr/>
        </p:nvSpPr>
        <p:spPr>
          <a:xfrm>
            <a:off x="7142480" y="1009015"/>
            <a:ext cx="1927860" cy="953135"/>
          </a:xfrm>
          <a:prstGeom prst="rect">
            <a:avLst/>
          </a:prstGeom>
          <a:noFill/>
          <a:ln w="9525">
            <a:noFill/>
          </a:ln>
        </p:spPr>
        <p:txBody>
          <a:bodyPr wrap="square">
            <a:spAutoFit/>
          </a:bodyPr>
          <a:p>
            <a:r>
              <a:rPr lang="en-US" altLang="x-none" sz="2800" dirty="0">
                <a:solidFill>
                  <a:schemeClr val="bg1"/>
                </a:solidFill>
                <a:latin typeface="Calibri" panose="020F0502020204030204" charset="0"/>
                <a:ea typeface="Arial" panose="020B0604020202020204" pitchFamily="34" charset="0"/>
                <a:cs typeface="Calibri" panose="020F0502020204030204" charset="0"/>
                <a:sym typeface="Calibri" panose="020F0502020204030204" charset="0"/>
              </a:rPr>
              <a:t>Octal Ornaments</a:t>
            </a:r>
            <a:r>
              <a:rPr lang="en-US" altLang="x-none" dirty="0">
                <a:solidFill>
                  <a:schemeClr val="bg1"/>
                </a:solidFill>
                <a:latin typeface="Calibri" panose="020F0502020204030204" charset="0"/>
                <a:ea typeface="Arial" panose="020B0604020202020204" pitchFamily="34" charset="0"/>
                <a:cs typeface="Calibri" panose="020F0502020204030204" charset="0"/>
                <a:sym typeface="Calibri" panose="020F0502020204030204" charset="0"/>
              </a:rPr>
              <a:t>  </a:t>
            </a:r>
            <a:endParaRPr lang="zh-CN" altLang="en-US" dirty="0">
              <a:solidFill>
                <a:schemeClr val="bg1"/>
              </a:solidFill>
              <a:latin typeface="Calibri" panose="020F0502020204030204" charset="0"/>
              <a:ea typeface="Arial" panose="020B0604020202020204" pitchFamily="34" charset="0"/>
              <a:sym typeface="Arial" panose="020B0604020202020204" pitchFamily="34" charset="0"/>
            </a:endParaRPr>
          </a:p>
        </p:txBody>
      </p:sp>
      <p:pic>
        <p:nvPicPr>
          <p:cNvPr id="4117" name="Picture 3" descr="E:\必备常用\snowflake (1).png"/>
          <p:cNvPicPr>
            <a:picLocks noChangeAspect="1"/>
          </p:cNvPicPr>
          <p:nvPr/>
        </p:nvPicPr>
        <p:blipFill>
          <a:blip r:embed="rId1"/>
          <a:stretch>
            <a:fillRect/>
          </a:stretch>
        </p:blipFill>
        <p:spPr>
          <a:xfrm>
            <a:off x="2425700" y="385763"/>
            <a:ext cx="495300" cy="493712"/>
          </a:xfrm>
          <a:prstGeom prst="rect">
            <a:avLst/>
          </a:prstGeom>
          <a:noFill/>
          <a:ln w="9525">
            <a:noFill/>
          </a:ln>
        </p:spPr>
      </p:pic>
      <p:pic>
        <p:nvPicPr>
          <p:cNvPr id="4118" name="Picture 3" descr="E:\必备常用\snowflake (1).png"/>
          <p:cNvPicPr>
            <a:picLocks noChangeAspect="1"/>
          </p:cNvPicPr>
          <p:nvPr/>
        </p:nvPicPr>
        <p:blipFill>
          <a:blip r:embed="rId1"/>
          <a:stretch>
            <a:fillRect/>
          </a:stretch>
        </p:blipFill>
        <p:spPr>
          <a:xfrm>
            <a:off x="431800" y="1277938"/>
            <a:ext cx="495300" cy="493712"/>
          </a:xfrm>
          <a:prstGeom prst="rect">
            <a:avLst/>
          </a:prstGeom>
          <a:noFill/>
          <a:ln w="9525">
            <a:noFill/>
          </a:ln>
        </p:spPr>
      </p:pic>
      <p:pic>
        <p:nvPicPr>
          <p:cNvPr id="4119" name="Picture 3" descr="E:\必备常用\snowflake (1).png"/>
          <p:cNvPicPr>
            <a:picLocks noChangeAspect="1"/>
          </p:cNvPicPr>
          <p:nvPr/>
        </p:nvPicPr>
        <p:blipFill>
          <a:blip r:embed="rId1"/>
          <a:stretch>
            <a:fillRect/>
          </a:stretch>
        </p:blipFill>
        <p:spPr>
          <a:xfrm>
            <a:off x="7043738" y="4414838"/>
            <a:ext cx="493712" cy="493712"/>
          </a:xfrm>
          <a:prstGeom prst="rect">
            <a:avLst/>
          </a:prstGeom>
          <a:noFill/>
          <a:ln w="9525">
            <a:noFill/>
          </a:ln>
        </p:spPr>
      </p:pic>
      <p:sp>
        <p:nvSpPr>
          <p:cNvPr id="4120" name="五角星 39"/>
          <p:cNvSpPr/>
          <p:nvPr/>
        </p:nvSpPr>
        <p:spPr>
          <a:xfrm>
            <a:off x="130175" y="277813"/>
            <a:ext cx="590550" cy="522287"/>
          </a:xfrm>
          <a:prstGeom prst="star5">
            <a:avLst/>
          </a:prstGeom>
          <a:noFill/>
          <a:ln w="25400" cap="flat" cmpd="sng">
            <a:solidFill>
              <a:schemeClr val="bg1"/>
            </a:solidFill>
            <a:prstDash val="sysDot"/>
            <a:bevel/>
            <a:headEnd type="none" w="med" len="med"/>
            <a:tailEnd type="none" w="med" len="med"/>
          </a:ln>
        </p:spPr>
        <p:txBody>
          <a:bodyPr anchor="ctr"/>
          <a:p>
            <a:pPr algn="ctr"/>
            <a:endParaRPr>
              <a:solidFill>
                <a:srgbClr val="FFFFFF"/>
              </a:solidFill>
              <a:ea typeface="Arial" panose="020B0604020202020204" pitchFamily="34" charset="0"/>
              <a:sym typeface="Arial" panose="020B0604020202020204" pitchFamily="34" charset="0"/>
            </a:endParaRPr>
          </a:p>
        </p:txBody>
      </p:sp>
      <p:pic>
        <p:nvPicPr>
          <p:cNvPr id="4121" name="Picture 3" descr="E:\必备常用\snowflake (1).png"/>
          <p:cNvPicPr>
            <a:picLocks noChangeAspect="1"/>
          </p:cNvPicPr>
          <p:nvPr/>
        </p:nvPicPr>
        <p:blipFill>
          <a:blip r:embed="rId1"/>
          <a:stretch>
            <a:fillRect/>
          </a:stretch>
        </p:blipFill>
        <p:spPr>
          <a:xfrm>
            <a:off x="3995738" y="3640138"/>
            <a:ext cx="954087" cy="952500"/>
          </a:xfrm>
          <a:prstGeom prst="rect">
            <a:avLst/>
          </a:prstGeom>
          <a:noFill/>
          <a:ln w="9525">
            <a:noFill/>
          </a:ln>
        </p:spPr>
      </p:pic>
      <p:pic>
        <p:nvPicPr>
          <p:cNvPr id="4122" name="Picture 3" descr="E:\必备常用\snowflake (1).png"/>
          <p:cNvPicPr>
            <a:picLocks noChangeAspect="1"/>
          </p:cNvPicPr>
          <p:nvPr/>
        </p:nvPicPr>
        <p:blipFill>
          <a:blip r:embed="rId1"/>
          <a:stretch>
            <a:fillRect/>
          </a:stretch>
        </p:blipFill>
        <p:spPr>
          <a:xfrm>
            <a:off x="6073775" y="633413"/>
            <a:ext cx="954088" cy="952500"/>
          </a:xfrm>
          <a:prstGeom prst="rect">
            <a:avLst/>
          </a:prstGeom>
          <a:noFill/>
          <a:ln w="9525">
            <a:noFill/>
          </a:ln>
        </p:spPr>
      </p:pic>
      <p:pic>
        <p:nvPicPr>
          <p:cNvPr id="4123" name="Picture 3" descr="E:\必备常用\snowflake (1).png"/>
          <p:cNvPicPr>
            <a:picLocks noChangeAspect="1"/>
          </p:cNvPicPr>
          <p:nvPr/>
        </p:nvPicPr>
        <p:blipFill>
          <a:blip r:embed="rId1"/>
          <a:stretch>
            <a:fillRect/>
          </a:stretch>
        </p:blipFill>
        <p:spPr>
          <a:xfrm>
            <a:off x="1535113" y="4168775"/>
            <a:ext cx="493712" cy="493713"/>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afterEffect">
                                  <p:stCondLst>
                                    <p:cond delay="0"/>
                                  </p:stCondLst>
                                  <p:childTnLst>
                                    <p:animEffect filter="fade">
                                      <p:cBhvr>
                                        <p:cTn id="6" dur="500" tmFilter="0, 0; .2, .5; .8, .5; 1, 0"/>
                                        <p:tgtEl>
                                          <p:spTgt spid="4120"/>
                                        </p:tgtEl>
                                      </p:cBhvr>
                                    </p:animEffect>
                                    <p:animScale>
                                      <p:cBhvr>
                                        <p:cTn id="7" dur="250" autoRev="1" fill="hold"/>
                                        <p:tgtEl>
                                          <p:spTgt spid="4120"/>
                                        </p:tgtEl>
                                      </p:cBhvr>
                                      <p:by x="105000" y="105000"/>
                                    </p:animScale>
                                  </p:childTnLst>
                                </p:cTn>
                              </p:par>
                              <p:par>
                                <p:cTn id="8" presetID="47" presetClass="entr" presetSubtype="0" fill="hold" nodeType="withEffect">
                                  <p:stCondLst>
                                    <p:cond delay="250"/>
                                  </p:stCondLst>
                                  <p:childTnLst>
                                    <p:set>
                                      <p:cBhvr>
                                        <p:cTn id="9" dur="1" fill="hold">
                                          <p:stCondLst>
                                            <p:cond delay="0"/>
                                          </p:stCondLst>
                                        </p:cTn>
                                        <p:tgtEl>
                                          <p:spTgt spid="4117"/>
                                        </p:tgtEl>
                                        <p:attrNameLst>
                                          <p:attrName>style.visibility</p:attrName>
                                        </p:attrNameLst>
                                      </p:cBhvr>
                                      <p:to>
                                        <p:strVal val="visible"/>
                                      </p:to>
                                    </p:set>
                                    <p:animEffect filter="fade">
                                      <p:cBhvr>
                                        <p:cTn id="10" dur="750"/>
                                        <p:tgtEl>
                                          <p:spTgt spid="4117"/>
                                        </p:tgtEl>
                                      </p:cBhvr>
                                    </p:animEffect>
                                    <p:anim calcmode="lin" valueType="num">
                                      <p:cBhvr>
                                        <p:cTn id="11" dur="750" fill="hold"/>
                                        <p:tgtEl>
                                          <p:spTgt spid="4117"/>
                                        </p:tgtEl>
                                        <p:attrNameLst>
                                          <p:attrName>ppt_x</p:attrName>
                                        </p:attrNameLst>
                                      </p:cBhvr>
                                      <p:tavLst>
                                        <p:tav tm="0">
                                          <p:val>
                                            <p:strVal val="#ppt_x"/>
                                          </p:val>
                                        </p:tav>
                                        <p:tav tm="100000">
                                          <p:val>
                                            <p:strVal val="#ppt_x"/>
                                          </p:val>
                                        </p:tav>
                                      </p:tavLst>
                                    </p:anim>
                                    <p:anim calcmode="lin" valueType="num">
                                      <p:cBhvr>
                                        <p:cTn id="12" dur="750" fill="hold"/>
                                        <p:tgtEl>
                                          <p:spTgt spid="4117"/>
                                        </p:tgtEl>
                                        <p:attrNameLst>
                                          <p:attrName>ppt_y</p:attrName>
                                        </p:attrNameLst>
                                      </p:cBhvr>
                                      <p:tavLst>
                                        <p:tav tm="0">
                                          <p:val>
                                            <p:strVal val="#ppt_y-.1"/>
                                          </p:val>
                                        </p:tav>
                                        <p:tav tm="100000">
                                          <p:val>
                                            <p:strVal val="#ppt_y"/>
                                          </p:val>
                                        </p:tav>
                                      </p:tavLst>
                                    </p:anim>
                                  </p:childTnLst>
                                </p:cTn>
                              </p:par>
                              <p:par>
                                <p:cTn id="13" presetID="47" presetClass="entr" presetSubtype="0" fill="hold" nodeType="withEffect">
                                  <p:stCondLst>
                                    <p:cond delay="500"/>
                                  </p:stCondLst>
                                  <p:childTnLst>
                                    <p:set>
                                      <p:cBhvr>
                                        <p:cTn id="14" dur="1" fill="hold">
                                          <p:stCondLst>
                                            <p:cond delay="0"/>
                                          </p:stCondLst>
                                        </p:cTn>
                                        <p:tgtEl>
                                          <p:spTgt spid="4118"/>
                                        </p:tgtEl>
                                        <p:attrNameLst>
                                          <p:attrName>style.visibility</p:attrName>
                                        </p:attrNameLst>
                                      </p:cBhvr>
                                      <p:to>
                                        <p:strVal val="visible"/>
                                      </p:to>
                                    </p:set>
                                    <p:animEffect filter="fade">
                                      <p:cBhvr>
                                        <p:cTn id="15" dur="750"/>
                                        <p:tgtEl>
                                          <p:spTgt spid="4118"/>
                                        </p:tgtEl>
                                      </p:cBhvr>
                                    </p:animEffect>
                                    <p:anim calcmode="lin" valueType="num">
                                      <p:cBhvr>
                                        <p:cTn id="16" dur="750" fill="hold"/>
                                        <p:tgtEl>
                                          <p:spTgt spid="4118"/>
                                        </p:tgtEl>
                                        <p:attrNameLst>
                                          <p:attrName>ppt_x</p:attrName>
                                        </p:attrNameLst>
                                      </p:cBhvr>
                                      <p:tavLst>
                                        <p:tav tm="0">
                                          <p:val>
                                            <p:strVal val="#ppt_x"/>
                                          </p:val>
                                        </p:tav>
                                        <p:tav tm="100000">
                                          <p:val>
                                            <p:strVal val="#ppt_x"/>
                                          </p:val>
                                        </p:tav>
                                      </p:tavLst>
                                    </p:anim>
                                    <p:anim calcmode="lin" valueType="num">
                                      <p:cBhvr>
                                        <p:cTn id="17" dur="750" fill="hold"/>
                                        <p:tgtEl>
                                          <p:spTgt spid="4118"/>
                                        </p:tgtEl>
                                        <p:attrNameLst>
                                          <p:attrName>ppt_y</p:attrName>
                                        </p:attrNameLst>
                                      </p:cBhvr>
                                      <p:tavLst>
                                        <p:tav tm="0">
                                          <p:val>
                                            <p:strVal val="#ppt_y-.1"/>
                                          </p:val>
                                        </p:tav>
                                        <p:tav tm="100000">
                                          <p:val>
                                            <p:strVal val="#ppt_y"/>
                                          </p:val>
                                        </p:tav>
                                      </p:tavLst>
                                    </p:anim>
                                  </p:childTnLst>
                                </p:cTn>
                              </p:par>
                              <p:par>
                                <p:cTn id="18" presetID="47" presetClass="entr" presetSubtype="0" fill="hold" nodeType="withEffect">
                                  <p:stCondLst>
                                    <p:cond delay="750"/>
                                  </p:stCondLst>
                                  <p:childTnLst>
                                    <p:set>
                                      <p:cBhvr>
                                        <p:cTn id="19" dur="1" fill="hold">
                                          <p:stCondLst>
                                            <p:cond delay="0"/>
                                          </p:stCondLst>
                                        </p:cTn>
                                        <p:tgtEl>
                                          <p:spTgt spid="4119"/>
                                        </p:tgtEl>
                                        <p:attrNameLst>
                                          <p:attrName>style.visibility</p:attrName>
                                        </p:attrNameLst>
                                      </p:cBhvr>
                                      <p:to>
                                        <p:strVal val="visible"/>
                                      </p:to>
                                    </p:set>
                                    <p:animEffect filter="fade">
                                      <p:cBhvr>
                                        <p:cTn id="20" dur="750"/>
                                        <p:tgtEl>
                                          <p:spTgt spid="4119"/>
                                        </p:tgtEl>
                                      </p:cBhvr>
                                    </p:animEffect>
                                    <p:anim calcmode="lin" valueType="num">
                                      <p:cBhvr>
                                        <p:cTn id="21" dur="750" fill="hold"/>
                                        <p:tgtEl>
                                          <p:spTgt spid="4119"/>
                                        </p:tgtEl>
                                        <p:attrNameLst>
                                          <p:attrName>ppt_x</p:attrName>
                                        </p:attrNameLst>
                                      </p:cBhvr>
                                      <p:tavLst>
                                        <p:tav tm="0">
                                          <p:val>
                                            <p:strVal val="#ppt_x"/>
                                          </p:val>
                                        </p:tav>
                                        <p:tav tm="100000">
                                          <p:val>
                                            <p:strVal val="#ppt_x"/>
                                          </p:val>
                                        </p:tav>
                                      </p:tavLst>
                                    </p:anim>
                                    <p:anim calcmode="lin" valueType="num">
                                      <p:cBhvr>
                                        <p:cTn id="22" dur="750" fill="hold"/>
                                        <p:tgtEl>
                                          <p:spTgt spid="4119"/>
                                        </p:tgtEl>
                                        <p:attrNameLst>
                                          <p:attrName>ppt_y</p:attrName>
                                        </p:attrNameLst>
                                      </p:cBhvr>
                                      <p:tavLst>
                                        <p:tav tm="0">
                                          <p:val>
                                            <p:strVal val="#ppt_y-.1"/>
                                          </p:val>
                                        </p:tav>
                                        <p:tav tm="100000">
                                          <p:val>
                                            <p:strVal val="#ppt_y"/>
                                          </p:val>
                                        </p:tav>
                                      </p:tavLst>
                                    </p:anim>
                                  </p:childTnLst>
                                </p:cTn>
                              </p:par>
                              <p:par>
                                <p:cTn id="23" presetID="47" presetClass="entr" presetSubtype="0" fill="hold" nodeType="withEffect">
                                  <p:stCondLst>
                                    <p:cond delay="1000"/>
                                  </p:stCondLst>
                                  <p:childTnLst>
                                    <p:set>
                                      <p:cBhvr>
                                        <p:cTn id="24" dur="1" fill="hold">
                                          <p:stCondLst>
                                            <p:cond delay="0"/>
                                          </p:stCondLst>
                                        </p:cTn>
                                        <p:tgtEl>
                                          <p:spTgt spid="4121"/>
                                        </p:tgtEl>
                                        <p:attrNameLst>
                                          <p:attrName>style.visibility</p:attrName>
                                        </p:attrNameLst>
                                      </p:cBhvr>
                                      <p:to>
                                        <p:strVal val="visible"/>
                                      </p:to>
                                    </p:set>
                                    <p:animEffect filter="fade">
                                      <p:cBhvr>
                                        <p:cTn id="25" dur="750"/>
                                        <p:tgtEl>
                                          <p:spTgt spid="4121"/>
                                        </p:tgtEl>
                                      </p:cBhvr>
                                    </p:animEffect>
                                    <p:anim calcmode="lin" valueType="num">
                                      <p:cBhvr>
                                        <p:cTn id="26" dur="750" fill="hold"/>
                                        <p:tgtEl>
                                          <p:spTgt spid="4121"/>
                                        </p:tgtEl>
                                        <p:attrNameLst>
                                          <p:attrName>ppt_x</p:attrName>
                                        </p:attrNameLst>
                                      </p:cBhvr>
                                      <p:tavLst>
                                        <p:tav tm="0">
                                          <p:val>
                                            <p:strVal val="#ppt_x"/>
                                          </p:val>
                                        </p:tav>
                                        <p:tav tm="100000">
                                          <p:val>
                                            <p:strVal val="#ppt_x"/>
                                          </p:val>
                                        </p:tav>
                                      </p:tavLst>
                                    </p:anim>
                                    <p:anim calcmode="lin" valueType="num">
                                      <p:cBhvr>
                                        <p:cTn id="27" dur="750" fill="hold"/>
                                        <p:tgtEl>
                                          <p:spTgt spid="4121"/>
                                        </p:tgtEl>
                                        <p:attrNameLst>
                                          <p:attrName>ppt_y</p:attrName>
                                        </p:attrNameLst>
                                      </p:cBhvr>
                                      <p:tavLst>
                                        <p:tav tm="0">
                                          <p:val>
                                            <p:strVal val="#ppt_y-.1"/>
                                          </p:val>
                                        </p:tav>
                                        <p:tav tm="100000">
                                          <p:val>
                                            <p:strVal val="#ppt_y"/>
                                          </p:val>
                                        </p:tav>
                                      </p:tavLst>
                                    </p:anim>
                                  </p:childTnLst>
                                </p:cTn>
                              </p:par>
                              <p:par>
                                <p:cTn id="28" presetID="47" presetClass="entr" presetSubtype="0" fill="hold" nodeType="withEffect">
                                  <p:stCondLst>
                                    <p:cond delay="1250"/>
                                  </p:stCondLst>
                                  <p:childTnLst>
                                    <p:set>
                                      <p:cBhvr>
                                        <p:cTn id="29" dur="1" fill="hold">
                                          <p:stCondLst>
                                            <p:cond delay="0"/>
                                          </p:stCondLst>
                                        </p:cTn>
                                        <p:tgtEl>
                                          <p:spTgt spid="4122"/>
                                        </p:tgtEl>
                                        <p:attrNameLst>
                                          <p:attrName>style.visibility</p:attrName>
                                        </p:attrNameLst>
                                      </p:cBhvr>
                                      <p:to>
                                        <p:strVal val="visible"/>
                                      </p:to>
                                    </p:set>
                                    <p:animEffect filter="fade">
                                      <p:cBhvr>
                                        <p:cTn id="30" dur="750"/>
                                        <p:tgtEl>
                                          <p:spTgt spid="4122"/>
                                        </p:tgtEl>
                                      </p:cBhvr>
                                    </p:animEffect>
                                    <p:anim calcmode="lin" valueType="num">
                                      <p:cBhvr>
                                        <p:cTn id="31" dur="750" fill="hold"/>
                                        <p:tgtEl>
                                          <p:spTgt spid="4122"/>
                                        </p:tgtEl>
                                        <p:attrNameLst>
                                          <p:attrName>ppt_x</p:attrName>
                                        </p:attrNameLst>
                                      </p:cBhvr>
                                      <p:tavLst>
                                        <p:tav tm="0">
                                          <p:val>
                                            <p:strVal val="#ppt_x"/>
                                          </p:val>
                                        </p:tav>
                                        <p:tav tm="100000">
                                          <p:val>
                                            <p:strVal val="#ppt_x"/>
                                          </p:val>
                                        </p:tav>
                                      </p:tavLst>
                                    </p:anim>
                                    <p:anim calcmode="lin" valueType="num">
                                      <p:cBhvr>
                                        <p:cTn id="32" dur="750" fill="hold"/>
                                        <p:tgtEl>
                                          <p:spTgt spid="4122"/>
                                        </p:tgtEl>
                                        <p:attrNameLst>
                                          <p:attrName>ppt_y</p:attrName>
                                        </p:attrNameLst>
                                      </p:cBhvr>
                                      <p:tavLst>
                                        <p:tav tm="0">
                                          <p:val>
                                            <p:strVal val="#ppt_y-.1"/>
                                          </p:val>
                                        </p:tav>
                                        <p:tav tm="100000">
                                          <p:val>
                                            <p:strVal val="#ppt_y"/>
                                          </p:val>
                                        </p:tav>
                                      </p:tavLst>
                                    </p:anim>
                                  </p:childTnLst>
                                </p:cTn>
                              </p:par>
                              <p:par>
                                <p:cTn id="33" presetID="47" presetClass="entr" presetSubtype="0" fill="hold" nodeType="withEffect">
                                  <p:stCondLst>
                                    <p:cond delay="1500"/>
                                  </p:stCondLst>
                                  <p:childTnLst>
                                    <p:set>
                                      <p:cBhvr>
                                        <p:cTn id="34" dur="1" fill="hold">
                                          <p:stCondLst>
                                            <p:cond delay="0"/>
                                          </p:stCondLst>
                                        </p:cTn>
                                        <p:tgtEl>
                                          <p:spTgt spid="4123"/>
                                        </p:tgtEl>
                                        <p:attrNameLst>
                                          <p:attrName>style.visibility</p:attrName>
                                        </p:attrNameLst>
                                      </p:cBhvr>
                                      <p:to>
                                        <p:strVal val="visible"/>
                                      </p:to>
                                    </p:set>
                                    <p:animEffect filter="fade">
                                      <p:cBhvr>
                                        <p:cTn id="35" dur="750"/>
                                        <p:tgtEl>
                                          <p:spTgt spid="4123"/>
                                        </p:tgtEl>
                                      </p:cBhvr>
                                    </p:animEffect>
                                    <p:anim calcmode="lin" valueType="num">
                                      <p:cBhvr>
                                        <p:cTn id="36" dur="750" fill="hold"/>
                                        <p:tgtEl>
                                          <p:spTgt spid="4123"/>
                                        </p:tgtEl>
                                        <p:attrNameLst>
                                          <p:attrName>ppt_x</p:attrName>
                                        </p:attrNameLst>
                                      </p:cBhvr>
                                      <p:tavLst>
                                        <p:tav tm="0">
                                          <p:val>
                                            <p:strVal val="#ppt_x"/>
                                          </p:val>
                                        </p:tav>
                                        <p:tav tm="100000">
                                          <p:val>
                                            <p:strVal val="#ppt_x"/>
                                          </p:val>
                                        </p:tav>
                                      </p:tavLst>
                                    </p:anim>
                                    <p:anim calcmode="lin" valueType="num">
                                      <p:cBhvr>
                                        <p:cTn id="37" dur="750" fill="hold"/>
                                        <p:tgtEl>
                                          <p:spTgt spid="4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0" grpId="0" bldLvl="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19507269956c4e1dbcf6bae0160da4d9"/>
          <p:cNvPicPr>
            <a:picLocks noChangeAspect="1"/>
          </p:cNvPicPr>
          <p:nvPr>
            <p:ph idx="1"/>
          </p:nvPr>
        </p:nvPicPr>
        <p:blipFill>
          <a:blip r:embed="rId1"/>
          <a:stretch>
            <a:fillRect/>
          </a:stretch>
        </p:blipFill>
        <p:spPr>
          <a:xfrm>
            <a:off x="756285" y="555625"/>
            <a:ext cx="7850505" cy="382968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tumblr_04c7ef23c37afc5e59036e2b81a914ae_c8dca3e9_400"/>
          <p:cNvPicPr>
            <a:picLocks noChangeAspect="1"/>
          </p:cNvPicPr>
          <p:nvPr/>
        </p:nvPicPr>
        <p:blipFill>
          <a:blip r:embed="rId1"/>
          <a:stretch>
            <a:fillRect/>
          </a:stretch>
        </p:blipFill>
        <p:spPr>
          <a:xfrm>
            <a:off x="1711325" y="411480"/>
            <a:ext cx="5720715" cy="42900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doors dir="ver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矩形 33"/>
          <p:cNvSpPr/>
          <p:nvPr/>
        </p:nvSpPr>
        <p:spPr>
          <a:xfrm rot="5400000">
            <a:off x="4414838" y="400050"/>
            <a:ext cx="312737" cy="9144000"/>
          </a:xfrm>
          <a:prstGeom prst="rect">
            <a:avLst/>
          </a:prstGeom>
          <a:pattFill prst="wdDnDiag">
            <a:fgClr>
              <a:srgbClr val="494429"/>
            </a:fgClr>
            <a:bgClr>
              <a:srgbClr val="ED1B24"/>
            </a:bgClr>
          </a:pattFill>
          <a:ln w="25400">
            <a:noFill/>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4099" name="直接连接符 4"/>
          <p:cNvSpPr/>
          <p:nvPr/>
        </p:nvSpPr>
        <p:spPr>
          <a:xfrm>
            <a:off x="0" y="2427288"/>
            <a:ext cx="9144000" cy="1587"/>
          </a:xfrm>
          <a:prstGeom prst="line">
            <a:avLst/>
          </a:prstGeom>
          <a:ln w="57150" cap="flat" cmpd="sng">
            <a:solidFill>
              <a:srgbClr val="ECD078"/>
            </a:solidFill>
            <a:prstDash val="solid"/>
            <a:bevel/>
            <a:headEnd type="none" w="med" len="med"/>
            <a:tailEnd type="none" w="med" len="med"/>
          </a:ln>
        </p:spPr>
      </p:sp>
      <p:sp>
        <p:nvSpPr>
          <p:cNvPr id="4100" name="椭圆 6"/>
          <p:cNvSpPr/>
          <p:nvPr/>
        </p:nvSpPr>
        <p:spPr>
          <a:xfrm>
            <a:off x="1476375" y="2211388"/>
            <a:ext cx="431800" cy="431800"/>
          </a:xfrm>
          <a:prstGeom prst="ellipse">
            <a:avLst/>
          </a:prstGeom>
          <a:solidFill>
            <a:srgbClr val="D95B43"/>
          </a:solidFill>
          <a:ln w="38100" cap="flat" cmpd="sng">
            <a:solidFill>
              <a:srgbClr val="ECD078"/>
            </a:solidFill>
            <a:prstDash val="solid"/>
            <a:bevel/>
            <a:headEnd type="none" w="med" len="med"/>
            <a:tailEnd type="none" w="med" len="med"/>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4101" name="椭圆 7"/>
          <p:cNvSpPr/>
          <p:nvPr/>
        </p:nvSpPr>
        <p:spPr>
          <a:xfrm>
            <a:off x="3492500" y="2219325"/>
            <a:ext cx="431800" cy="431800"/>
          </a:xfrm>
          <a:prstGeom prst="ellipse">
            <a:avLst/>
          </a:prstGeom>
          <a:solidFill>
            <a:srgbClr val="D95B43"/>
          </a:solidFill>
          <a:ln w="38100" cap="flat" cmpd="sng">
            <a:solidFill>
              <a:srgbClr val="ECD078"/>
            </a:solidFill>
            <a:prstDash val="solid"/>
            <a:bevel/>
            <a:headEnd type="none" w="med" len="med"/>
            <a:tailEnd type="none" w="med" len="med"/>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4102" name="椭圆 8"/>
          <p:cNvSpPr/>
          <p:nvPr/>
        </p:nvSpPr>
        <p:spPr>
          <a:xfrm>
            <a:off x="5364163" y="2211388"/>
            <a:ext cx="431800" cy="431800"/>
          </a:xfrm>
          <a:prstGeom prst="ellipse">
            <a:avLst/>
          </a:prstGeom>
          <a:solidFill>
            <a:srgbClr val="D95B43"/>
          </a:solidFill>
          <a:ln w="38100" cap="flat" cmpd="sng">
            <a:solidFill>
              <a:srgbClr val="ECD078"/>
            </a:solidFill>
            <a:prstDash val="solid"/>
            <a:bevel/>
            <a:headEnd type="none" w="med" len="med"/>
            <a:tailEnd type="none" w="med" len="med"/>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4103" name="椭圆 9"/>
          <p:cNvSpPr/>
          <p:nvPr/>
        </p:nvSpPr>
        <p:spPr>
          <a:xfrm>
            <a:off x="7523163" y="2219325"/>
            <a:ext cx="431800" cy="431800"/>
          </a:xfrm>
          <a:prstGeom prst="ellipse">
            <a:avLst/>
          </a:prstGeom>
          <a:solidFill>
            <a:srgbClr val="D95B43"/>
          </a:solidFill>
          <a:ln w="38100" cap="flat" cmpd="sng">
            <a:solidFill>
              <a:srgbClr val="ECD078"/>
            </a:solidFill>
            <a:prstDash val="solid"/>
            <a:bevel/>
            <a:headEnd type="none" w="med" len="med"/>
            <a:tailEnd type="none" w="med" len="med"/>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4104" name="矩形 10"/>
          <p:cNvSpPr/>
          <p:nvPr/>
        </p:nvSpPr>
        <p:spPr>
          <a:xfrm>
            <a:off x="900113" y="0"/>
            <a:ext cx="128587" cy="555625"/>
          </a:xfrm>
          <a:prstGeom prst="rect">
            <a:avLst/>
          </a:prstGeom>
          <a:solidFill>
            <a:srgbClr val="3B973D"/>
          </a:solidFill>
          <a:ln w="25400">
            <a:noFill/>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4105" name="矩形 11"/>
          <p:cNvSpPr/>
          <p:nvPr/>
        </p:nvSpPr>
        <p:spPr>
          <a:xfrm>
            <a:off x="1038225" y="0"/>
            <a:ext cx="155575" cy="771525"/>
          </a:xfrm>
          <a:prstGeom prst="rect">
            <a:avLst/>
          </a:prstGeom>
          <a:solidFill>
            <a:srgbClr val="ED1B24"/>
          </a:solidFill>
          <a:ln w="25400">
            <a:noFill/>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4106" name="任意多边形 12"/>
          <p:cNvSpPr/>
          <p:nvPr/>
        </p:nvSpPr>
        <p:spPr>
          <a:xfrm>
            <a:off x="117475" y="558800"/>
            <a:ext cx="8274050" cy="4529138"/>
          </a:xfrm>
          <a:custGeom>
            <a:avLst/>
            <a:gdLst>
              <a:gd name="txL" fmla="*/ 0 w 8272631"/>
              <a:gd name="txT" fmla="*/ 0 h 4528969"/>
              <a:gd name="txR" fmla="*/ 8272631 w 8272631"/>
              <a:gd name="txB" fmla="*/ 4528969 h 4528969"/>
            </a:gdLst>
            <a:ahLst/>
            <a:cxnLst>
              <a:cxn ang="0">
                <a:pos x="849854" y="0"/>
              </a:cxn>
              <a:cxn ang="0">
                <a:pos x="849854" y="570155"/>
              </a:cxn>
              <a:cxn ang="0">
                <a:pos x="43031" y="580913"/>
              </a:cxn>
              <a:cxn ang="0">
                <a:pos x="0" y="4518211"/>
              </a:cxn>
              <a:cxn ang="0">
                <a:pos x="8272631" y="4528969"/>
              </a:cxn>
            </a:cxnLst>
            <a:rect l="txL" t="txT" r="txR" b="txB"/>
            <a:pathLst>
              <a:path w="8272631" h="4528969">
                <a:moveTo>
                  <a:pt x="849854" y="0"/>
                </a:moveTo>
                <a:lnTo>
                  <a:pt x="849854" y="570155"/>
                </a:lnTo>
                <a:lnTo>
                  <a:pt x="43031" y="580913"/>
                </a:lnTo>
                <a:lnTo>
                  <a:pt x="0" y="4518211"/>
                </a:lnTo>
                <a:lnTo>
                  <a:pt x="8272631" y="4528969"/>
                </a:lnTo>
              </a:path>
            </a:pathLst>
          </a:custGeom>
          <a:noFill/>
          <a:ln w="25400" cap="flat" cmpd="sng">
            <a:solidFill>
              <a:srgbClr val="ECD078"/>
            </a:solidFill>
            <a:prstDash val="sysDash"/>
            <a:bevel/>
            <a:headEnd type="none" w="med" len="med"/>
            <a:tailEnd type="none" w="med" len="med"/>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4107" name="矩形 13"/>
          <p:cNvSpPr/>
          <p:nvPr/>
        </p:nvSpPr>
        <p:spPr>
          <a:xfrm>
            <a:off x="8348663" y="4548188"/>
            <a:ext cx="128587" cy="555625"/>
          </a:xfrm>
          <a:prstGeom prst="rect">
            <a:avLst/>
          </a:prstGeom>
          <a:solidFill>
            <a:srgbClr val="3B973D"/>
          </a:solidFill>
          <a:ln w="25400">
            <a:noFill/>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4108" name="矩形 14"/>
          <p:cNvSpPr/>
          <p:nvPr/>
        </p:nvSpPr>
        <p:spPr>
          <a:xfrm>
            <a:off x="8443913" y="4332288"/>
            <a:ext cx="153987" cy="771525"/>
          </a:xfrm>
          <a:prstGeom prst="rect">
            <a:avLst/>
          </a:prstGeom>
          <a:solidFill>
            <a:srgbClr val="ED1B24"/>
          </a:solidFill>
          <a:ln w="25400">
            <a:noFill/>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4109" name="TextBox 17"/>
          <p:cNvSpPr/>
          <p:nvPr/>
        </p:nvSpPr>
        <p:spPr>
          <a:xfrm>
            <a:off x="2921000" y="2894013"/>
            <a:ext cx="1455420" cy="768350"/>
          </a:xfrm>
          <a:prstGeom prst="rect">
            <a:avLst/>
          </a:prstGeom>
          <a:noFill/>
          <a:ln w="9525">
            <a:noFill/>
          </a:ln>
        </p:spPr>
        <p:txBody>
          <a:bodyPr wrap="none">
            <a:spAutoFit/>
          </a:bodyPr>
          <a:p>
            <a:r>
              <a:rPr lang="en-US" altLang="x-none" sz="4400" dirty="0">
                <a:solidFill>
                  <a:srgbClr val="ECD078"/>
                </a:solidFill>
                <a:ea typeface="Arial" panose="020B0604020202020204" pitchFamily="34" charset="0"/>
                <a:sym typeface="Arial" panose="020B0604020202020204" pitchFamily="34" charset="0"/>
              </a:rPr>
              <a:t>part6</a:t>
            </a:r>
            <a:endParaRPr lang="zh-CN" altLang="en-US" sz="4400" dirty="0">
              <a:solidFill>
                <a:srgbClr val="ECD078"/>
              </a:solidFill>
              <a:ea typeface="Arial" panose="020B0604020202020204" pitchFamily="34" charset="0"/>
              <a:sym typeface="Arial" panose="020B0604020202020204" pitchFamily="34" charset="0"/>
            </a:endParaRPr>
          </a:p>
        </p:txBody>
      </p:sp>
      <p:sp>
        <p:nvSpPr>
          <p:cNvPr id="4110" name="TextBox 18"/>
          <p:cNvSpPr/>
          <p:nvPr/>
        </p:nvSpPr>
        <p:spPr>
          <a:xfrm>
            <a:off x="4851400" y="1387475"/>
            <a:ext cx="1455420" cy="768350"/>
          </a:xfrm>
          <a:prstGeom prst="rect">
            <a:avLst/>
          </a:prstGeom>
          <a:noFill/>
          <a:ln w="9525">
            <a:noFill/>
          </a:ln>
        </p:spPr>
        <p:txBody>
          <a:bodyPr wrap="none">
            <a:spAutoFit/>
          </a:bodyPr>
          <a:p>
            <a:r>
              <a:rPr lang="en-US" altLang="x-none" sz="4400" dirty="0">
                <a:solidFill>
                  <a:srgbClr val="ECD078"/>
                </a:solidFill>
                <a:ea typeface="Arial" panose="020B0604020202020204" pitchFamily="34" charset="0"/>
                <a:sym typeface="Arial" panose="020B0604020202020204" pitchFamily="34" charset="0"/>
              </a:rPr>
              <a:t>part7</a:t>
            </a:r>
            <a:endParaRPr lang="zh-CN" altLang="en-US" sz="4400" dirty="0">
              <a:solidFill>
                <a:srgbClr val="ECD078"/>
              </a:solidFill>
              <a:ea typeface="Arial" panose="020B0604020202020204" pitchFamily="34" charset="0"/>
              <a:sym typeface="Arial" panose="020B0604020202020204" pitchFamily="34" charset="0"/>
            </a:endParaRPr>
          </a:p>
        </p:txBody>
      </p:sp>
      <p:sp>
        <p:nvSpPr>
          <p:cNvPr id="4111" name="TextBox 19"/>
          <p:cNvSpPr/>
          <p:nvPr/>
        </p:nvSpPr>
        <p:spPr>
          <a:xfrm>
            <a:off x="7137400" y="3046413"/>
            <a:ext cx="1455420" cy="768350"/>
          </a:xfrm>
          <a:prstGeom prst="rect">
            <a:avLst/>
          </a:prstGeom>
          <a:noFill/>
          <a:ln w="9525">
            <a:noFill/>
          </a:ln>
        </p:spPr>
        <p:txBody>
          <a:bodyPr wrap="none">
            <a:spAutoFit/>
          </a:bodyPr>
          <a:p>
            <a:r>
              <a:rPr lang="en-US" altLang="x-none" sz="4400" dirty="0">
                <a:solidFill>
                  <a:srgbClr val="ECD078"/>
                </a:solidFill>
                <a:ea typeface="Arial" panose="020B0604020202020204" pitchFamily="34" charset="0"/>
                <a:sym typeface="Arial" panose="020B0604020202020204" pitchFamily="34" charset="0"/>
              </a:rPr>
              <a:t>part8</a:t>
            </a:r>
            <a:endParaRPr lang="zh-CN" altLang="en-US" sz="4400" dirty="0">
              <a:solidFill>
                <a:srgbClr val="ECD078"/>
              </a:solidFill>
              <a:ea typeface="Arial" panose="020B0604020202020204" pitchFamily="34" charset="0"/>
              <a:sym typeface="Arial" panose="020B0604020202020204" pitchFamily="34" charset="0"/>
            </a:endParaRPr>
          </a:p>
        </p:txBody>
      </p:sp>
      <p:sp>
        <p:nvSpPr>
          <p:cNvPr id="4112" name="TextBox 20"/>
          <p:cNvSpPr/>
          <p:nvPr/>
        </p:nvSpPr>
        <p:spPr>
          <a:xfrm>
            <a:off x="963613" y="1277938"/>
            <a:ext cx="1455420" cy="768350"/>
          </a:xfrm>
          <a:prstGeom prst="rect">
            <a:avLst/>
          </a:prstGeom>
          <a:noFill/>
          <a:ln w="9525">
            <a:noFill/>
          </a:ln>
        </p:spPr>
        <p:txBody>
          <a:bodyPr wrap="none">
            <a:spAutoFit/>
          </a:bodyPr>
          <a:p>
            <a:r>
              <a:rPr lang="en-US" altLang="x-none" sz="4400" dirty="0">
                <a:solidFill>
                  <a:srgbClr val="ECD078"/>
                </a:solidFill>
                <a:ea typeface="Arial" panose="020B0604020202020204" pitchFamily="34" charset="0"/>
                <a:sym typeface="Arial" panose="020B0604020202020204" pitchFamily="34" charset="0"/>
              </a:rPr>
              <a:t>part5</a:t>
            </a:r>
            <a:endParaRPr lang="zh-CN" altLang="en-US" sz="4400" dirty="0">
              <a:solidFill>
                <a:srgbClr val="ECD078"/>
              </a:solidFill>
              <a:ea typeface="Arial" panose="020B0604020202020204" pitchFamily="34" charset="0"/>
              <a:sym typeface="Arial" panose="020B0604020202020204" pitchFamily="34" charset="0"/>
            </a:endParaRPr>
          </a:p>
        </p:txBody>
      </p:sp>
      <p:sp>
        <p:nvSpPr>
          <p:cNvPr id="4113" name="TextBox 16"/>
          <p:cNvSpPr/>
          <p:nvPr/>
        </p:nvSpPr>
        <p:spPr>
          <a:xfrm>
            <a:off x="2862263" y="699453"/>
            <a:ext cx="2160587" cy="1383665"/>
          </a:xfrm>
          <a:prstGeom prst="rect">
            <a:avLst/>
          </a:prstGeom>
          <a:noFill/>
          <a:ln w="9525">
            <a:noFill/>
          </a:ln>
        </p:spPr>
        <p:txBody>
          <a:bodyPr wrap="square">
            <a:spAutoFit/>
          </a:bodyPr>
          <a:p>
            <a:r>
              <a:rPr lang="en-US" altLang="zh-CN" sz="2800" dirty="0">
                <a:solidFill>
                  <a:schemeClr val="bg1"/>
                </a:solidFill>
                <a:latin typeface="Calibri" panose="020F0502020204030204" charset="0"/>
                <a:ea typeface="Arial" panose="020B0604020202020204" pitchFamily="34" charset="0"/>
                <a:sym typeface="Arial" panose="020B0604020202020204" pitchFamily="34" charset="0"/>
              </a:rPr>
              <a:t>Cultural Christmas Carnival</a:t>
            </a:r>
            <a:endParaRPr lang="en-US" altLang="zh-CN" sz="2800" dirty="0">
              <a:solidFill>
                <a:schemeClr val="bg1"/>
              </a:solidFill>
              <a:latin typeface="Calibri" panose="020F0502020204030204" charset="0"/>
              <a:ea typeface="Arial" panose="020B0604020202020204" pitchFamily="34" charset="0"/>
              <a:sym typeface="Arial" panose="020B0604020202020204" pitchFamily="34" charset="0"/>
            </a:endParaRPr>
          </a:p>
        </p:txBody>
      </p:sp>
      <p:sp>
        <p:nvSpPr>
          <p:cNvPr id="4114" name="TextBox 22"/>
          <p:cNvSpPr/>
          <p:nvPr/>
        </p:nvSpPr>
        <p:spPr>
          <a:xfrm>
            <a:off x="762000" y="2860040"/>
            <a:ext cx="2054225" cy="953135"/>
          </a:xfrm>
          <a:prstGeom prst="rect">
            <a:avLst/>
          </a:prstGeom>
          <a:noFill/>
          <a:ln w="9525">
            <a:noFill/>
          </a:ln>
        </p:spPr>
        <p:txBody>
          <a:bodyPr wrap="square">
            <a:spAutoFit/>
          </a:bodyPr>
          <a:p>
            <a:r>
              <a:rPr lang="en-US" altLang="x-none" sz="2800" dirty="0">
                <a:solidFill>
                  <a:schemeClr val="bg1"/>
                </a:solidFill>
                <a:latin typeface="Calibri" panose="020F0502020204030204" charset="0"/>
                <a:ea typeface="Arial" panose="020B0604020202020204" pitchFamily="34" charset="0"/>
                <a:cs typeface="Calibri" panose="020F0502020204030204" charset="0"/>
                <a:sym typeface="Calibri" panose="020F0502020204030204" charset="0"/>
              </a:rPr>
              <a:t>Hexadecimal Holly </a:t>
            </a:r>
            <a:endParaRPr lang="en-US" altLang="zh-CN" sz="2800" dirty="0">
              <a:solidFill>
                <a:schemeClr val="bg1"/>
              </a:solidFill>
              <a:latin typeface="Calibri" panose="020F0502020204030204" charset="0"/>
              <a:ea typeface="Arial" panose="020B0604020202020204" pitchFamily="34" charset="0"/>
              <a:sym typeface="Arial" panose="020B0604020202020204" pitchFamily="34" charset="0"/>
            </a:endParaRPr>
          </a:p>
        </p:txBody>
      </p:sp>
      <p:sp>
        <p:nvSpPr>
          <p:cNvPr id="4115" name="TextBox 23"/>
          <p:cNvSpPr/>
          <p:nvPr/>
        </p:nvSpPr>
        <p:spPr>
          <a:xfrm>
            <a:off x="5070475" y="2786380"/>
            <a:ext cx="2063115" cy="1383665"/>
          </a:xfrm>
          <a:prstGeom prst="rect">
            <a:avLst/>
          </a:prstGeom>
          <a:noFill/>
          <a:ln w="9525">
            <a:noFill/>
          </a:ln>
        </p:spPr>
        <p:txBody>
          <a:bodyPr wrap="square">
            <a:spAutoFit/>
          </a:bodyPr>
          <a:p>
            <a:r>
              <a:rPr lang="en-US" altLang="x-none" sz="2800" dirty="0">
                <a:solidFill>
                  <a:schemeClr val="bg1"/>
                </a:solidFill>
                <a:latin typeface="Calibri" panose="020F0502020204030204" charset="0"/>
                <a:ea typeface="Arial" panose="020B0604020202020204" pitchFamily="34" charset="0"/>
                <a:cs typeface="Calibri" panose="020F0502020204030204" charset="0"/>
                <a:sym typeface="Calibri" panose="020F0502020204030204" charset="0"/>
              </a:rPr>
              <a:t>The Numerical North Pole</a:t>
            </a:r>
            <a:endParaRPr lang="en-US" altLang="x-none" sz="2800" dirty="0">
              <a:solidFill>
                <a:schemeClr val="bg1"/>
              </a:solidFill>
              <a:latin typeface="Calibri" panose="020F0502020204030204" charset="0"/>
              <a:ea typeface="Arial" panose="020B0604020202020204" pitchFamily="34" charset="0"/>
              <a:cs typeface="Calibri" panose="020F0502020204030204" charset="0"/>
              <a:sym typeface="Calibri" panose="020F0502020204030204" charset="0"/>
            </a:endParaRPr>
          </a:p>
        </p:txBody>
      </p:sp>
      <p:sp>
        <p:nvSpPr>
          <p:cNvPr id="4116" name="TextBox 24"/>
          <p:cNvSpPr/>
          <p:nvPr/>
        </p:nvSpPr>
        <p:spPr>
          <a:xfrm>
            <a:off x="6855460" y="1387475"/>
            <a:ext cx="2018665" cy="521970"/>
          </a:xfrm>
          <a:prstGeom prst="rect">
            <a:avLst/>
          </a:prstGeom>
          <a:noFill/>
          <a:ln w="9525">
            <a:noFill/>
          </a:ln>
        </p:spPr>
        <p:txBody>
          <a:bodyPr wrap="square">
            <a:spAutoFit/>
          </a:bodyPr>
          <a:p>
            <a:r>
              <a:rPr lang="en-US" altLang="zh-CN" sz="2800" dirty="0">
                <a:solidFill>
                  <a:schemeClr val="bg1"/>
                </a:solidFill>
                <a:latin typeface="Calibri" panose="020F0502020204030204" charset="0"/>
                <a:ea typeface="Arial" panose="020B0604020202020204" pitchFamily="34" charset="0"/>
                <a:sym typeface="Arial" panose="020B0604020202020204" pitchFamily="34" charset="0"/>
              </a:rPr>
              <a:t>Conclusions</a:t>
            </a:r>
            <a:endParaRPr lang="en-US" altLang="zh-CN" sz="2800" dirty="0">
              <a:solidFill>
                <a:schemeClr val="bg1"/>
              </a:solidFill>
              <a:latin typeface="Calibri" panose="020F0502020204030204" charset="0"/>
              <a:ea typeface="Arial" panose="020B0604020202020204" pitchFamily="34" charset="0"/>
              <a:sym typeface="Arial" panose="020B0604020202020204" pitchFamily="34" charset="0"/>
            </a:endParaRPr>
          </a:p>
        </p:txBody>
      </p:sp>
      <p:pic>
        <p:nvPicPr>
          <p:cNvPr id="4117" name="Picture 3" descr="E:\必备常用\snowflake (1).png"/>
          <p:cNvPicPr>
            <a:picLocks noChangeAspect="1"/>
          </p:cNvPicPr>
          <p:nvPr/>
        </p:nvPicPr>
        <p:blipFill>
          <a:blip r:embed="rId1"/>
          <a:stretch>
            <a:fillRect/>
          </a:stretch>
        </p:blipFill>
        <p:spPr>
          <a:xfrm>
            <a:off x="2425700" y="385763"/>
            <a:ext cx="495300" cy="493712"/>
          </a:xfrm>
          <a:prstGeom prst="rect">
            <a:avLst/>
          </a:prstGeom>
          <a:noFill/>
          <a:ln w="9525">
            <a:noFill/>
          </a:ln>
        </p:spPr>
      </p:pic>
      <p:pic>
        <p:nvPicPr>
          <p:cNvPr id="4118" name="Picture 3" descr="E:\必备常用\snowflake (1).png"/>
          <p:cNvPicPr>
            <a:picLocks noChangeAspect="1"/>
          </p:cNvPicPr>
          <p:nvPr/>
        </p:nvPicPr>
        <p:blipFill>
          <a:blip r:embed="rId1"/>
          <a:stretch>
            <a:fillRect/>
          </a:stretch>
        </p:blipFill>
        <p:spPr>
          <a:xfrm>
            <a:off x="431800" y="1277938"/>
            <a:ext cx="495300" cy="493712"/>
          </a:xfrm>
          <a:prstGeom prst="rect">
            <a:avLst/>
          </a:prstGeom>
          <a:noFill/>
          <a:ln w="9525">
            <a:noFill/>
          </a:ln>
        </p:spPr>
      </p:pic>
      <p:pic>
        <p:nvPicPr>
          <p:cNvPr id="4119" name="Picture 3" descr="E:\必备常用\snowflake (1).png"/>
          <p:cNvPicPr>
            <a:picLocks noChangeAspect="1"/>
          </p:cNvPicPr>
          <p:nvPr/>
        </p:nvPicPr>
        <p:blipFill>
          <a:blip r:embed="rId1"/>
          <a:stretch>
            <a:fillRect/>
          </a:stretch>
        </p:blipFill>
        <p:spPr>
          <a:xfrm>
            <a:off x="7043738" y="4414838"/>
            <a:ext cx="493712" cy="493712"/>
          </a:xfrm>
          <a:prstGeom prst="rect">
            <a:avLst/>
          </a:prstGeom>
          <a:noFill/>
          <a:ln w="9525">
            <a:noFill/>
          </a:ln>
        </p:spPr>
      </p:pic>
      <p:sp>
        <p:nvSpPr>
          <p:cNvPr id="4120" name="五角星 39"/>
          <p:cNvSpPr/>
          <p:nvPr/>
        </p:nvSpPr>
        <p:spPr>
          <a:xfrm>
            <a:off x="130175" y="277813"/>
            <a:ext cx="590550" cy="522287"/>
          </a:xfrm>
          <a:prstGeom prst="star5">
            <a:avLst/>
          </a:prstGeom>
          <a:noFill/>
          <a:ln w="25400" cap="flat" cmpd="sng">
            <a:solidFill>
              <a:schemeClr val="bg1"/>
            </a:solidFill>
            <a:prstDash val="sysDot"/>
            <a:bevel/>
            <a:headEnd type="none" w="med" len="med"/>
            <a:tailEnd type="none" w="med" len="med"/>
          </a:ln>
        </p:spPr>
        <p:txBody>
          <a:bodyPr anchor="ctr"/>
          <a:p>
            <a:pPr algn="ctr"/>
            <a:endParaRPr>
              <a:solidFill>
                <a:srgbClr val="FFFFFF"/>
              </a:solidFill>
              <a:ea typeface="Arial" panose="020B0604020202020204" pitchFamily="34" charset="0"/>
              <a:sym typeface="Arial" panose="020B0604020202020204" pitchFamily="34" charset="0"/>
            </a:endParaRPr>
          </a:p>
        </p:txBody>
      </p:sp>
      <p:pic>
        <p:nvPicPr>
          <p:cNvPr id="4121" name="Picture 3" descr="E:\必备常用\snowflake (1).png"/>
          <p:cNvPicPr>
            <a:picLocks noChangeAspect="1"/>
          </p:cNvPicPr>
          <p:nvPr/>
        </p:nvPicPr>
        <p:blipFill>
          <a:blip r:embed="rId1"/>
          <a:stretch>
            <a:fillRect/>
          </a:stretch>
        </p:blipFill>
        <p:spPr>
          <a:xfrm>
            <a:off x="3995738" y="3640138"/>
            <a:ext cx="954087" cy="952500"/>
          </a:xfrm>
          <a:prstGeom prst="rect">
            <a:avLst/>
          </a:prstGeom>
          <a:noFill/>
          <a:ln w="9525">
            <a:noFill/>
          </a:ln>
        </p:spPr>
      </p:pic>
      <p:pic>
        <p:nvPicPr>
          <p:cNvPr id="4122" name="Picture 3" descr="E:\必备常用\snowflake (1).png"/>
          <p:cNvPicPr>
            <a:picLocks noChangeAspect="1"/>
          </p:cNvPicPr>
          <p:nvPr/>
        </p:nvPicPr>
        <p:blipFill>
          <a:blip r:embed="rId1"/>
          <a:stretch>
            <a:fillRect/>
          </a:stretch>
        </p:blipFill>
        <p:spPr>
          <a:xfrm>
            <a:off x="6073775" y="633413"/>
            <a:ext cx="954088" cy="952500"/>
          </a:xfrm>
          <a:prstGeom prst="rect">
            <a:avLst/>
          </a:prstGeom>
          <a:noFill/>
          <a:ln w="9525">
            <a:noFill/>
          </a:ln>
        </p:spPr>
      </p:pic>
      <p:pic>
        <p:nvPicPr>
          <p:cNvPr id="4123" name="Picture 3" descr="E:\必备常用\snowflake (1).png"/>
          <p:cNvPicPr>
            <a:picLocks noChangeAspect="1"/>
          </p:cNvPicPr>
          <p:nvPr/>
        </p:nvPicPr>
        <p:blipFill>
          <a:blip r:embed="rId1"/>
          <a:stretch>
            <a:fillRect/>
          </a:stretch>
        </p:blipFill>
        <p:spPr>
          <a:xfrm>
            <a:off x="1535113" y="4168775"/>
            <a:ext cx="493712" cy="493713"/>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afterEffect">
                                  <p:stCondLst>
                                    <p:cond delay="0"/>
                                  </p:stCondLst>
                                  <p:childTnLst>
                                    <p:animEffect filter="fade">
                                      <p:cBhvr>
                                        <p:cTn id="6" dur="500" tmFilter="0, 0; .2, .5; .8, .5; 1, 0"/>
                                        <p:tgtEl>
                                          <p:spTgt spid="4120"/>
                                        </p:tgtEl>
                                      </p:cBhvr>
                                    </p:animEffect>
                                    <p:animScale>
                                      <p:cBhvr>
                                        <p:cTn id="7" dur="250" autoRev="1" fill="hold"/>
                                        <p:tgtEl>
                                          <p:spTgt spid="4120"/>
                                        </p:tgtEl>
                                      </p:cBhvr>
                                      <p:by x="105000" y="105000"/>
                                    </p:animScale>
                                  </p:childTnLst>
                                </p:cTn>
                              </p:par>
                              <p:par>
                                <p:cTn id="8" presetID="47" presetClass="entr" presetSubtype="0" fill="hold" nodeType="withEffect">
                                  <p:stCondLst>
                                    <p:cond delay="250"/>
                                  </p:stCondLst>
                                  <p:childTnLst>
                                    <p:set>
                                      <p:cBhvr>
                                        <p:cTn id="9" dur="1" fill="hold">
                                          <p:stCondLst>
                                            <p:cond delay="0"/>
                                          </p:stCondLst>
                                        </p:cTn>
                                        <p:tgtEl>
                                          <p:spTgt spid="4117"/>
                                        </p:tgtEl>
                                        <p:attrNameLst>
                                          <p:attrName>style.visibility</p:attrName>
                                        </p:attrNameLst>
                                      </p:cBhvr>
                                      <p:to>
                                        <p:strVal val="visible"/>
                                      </p:to>
                                    </p:set>
                                    <p:animEffect filter="fade">
                                      <p:cBhvr>
                                        <p:cTn id="10" dur="750"/>
                                        <p:tgtEl>
                                          <p:spTgt spid="4117"/>
                                        </p:tgtEl>
                                      </p:cBhvr>
                                    </p:animEffect>
                                    <p:anim calcmode="lin" valueType="num">
                                      <p:cBhvr>
                                        <p:cTn id="11" dur="750" fill="hold"/>
                                        <p:tgtEl>
                                          <p:spTgt spid="4117"/>
                                        </p:tgtEl>
                                        <p:attrNameLst>
                                          <p:attrName>ppt_x</p:attrName>
                                        </p:attrNameLst>
                                      </p:cBhvr>
                                      <p:tavLst>
                                        <p:tav tm="0">
                                          <p:val>
                                            <p:strVal val="#ppt_x"/>
                                          </p:val>
                                        </p:tav>
                                        <p:tav tm="100000">
                                          <p:val>
                                            <p:strVal val="#ppt_x"/>
                                          </p:val>
                                        </p:tav>
                                      </p:tavLst>
                                    </p:anim>
                                    <p:anim calcmode="lin" valueType="num">
                                      <p:cBhvr>
                                        <p:cTn id="12" dur="750" fill="hold"/>
                                        <p:tgtEl>
                                          <p:spTgt spid="4117"/>
                                        </p:tgtEl>
                                        <p:attrNameLst>
                                          <p:attrName>ppt_y</p:attrName>
                                        </p:attrNameLst>
                                      </p:cBhvr>
                                      <p:tavLst>
                                        <p:tav tm="0">
                                          <p:val>
                                            <p:strVal val="#ppt_y-.1"/>
                                          </p:val>
                                        </p:tav>
                                        <p:tav tm="100000">
                                          <p:val>
                                            <p:strVal val="#ppt_y"/>
                                          </p:val>
                                        </p:tav>
                                      </p:tavLst>
                                    </p:anim>
                                  </p:childTnLst>
                                </p:cTn>
                              </p:par>
                              <p:par>
                                <p:cTn id="13" presetID="47" presetClass="entr" presetSubtype="0" fill="hold" nodeType="withEffect">
                                  <p:stCondLst>
                                    <p:cond delay="500"/>
                                  </p:stCondLst>
                                  <p:childTnLst>
                                    <p:set>
                                      <p:cBhvr>
                                        <p:cTn id="14" dur="1" fill="hold">
                                          <p:stCondLst>
                                            <p:cond delay="0"/>
                                          </p:stCondLst>
                                        </p:cTn>
                                        <p:tgtEl>
                                          <p:spTgt spid="4118"/>
                                        </p:tgtEl>
                                        <p:attrNameLst>
                                          <p:attrName>style.visibility</p:attrName>
                                        </p:attrNameLst>
                                      </p:cBhvr>
                                      <p:to>
                                        <p:strVal val="visible"/>
                                      </p:to>
                                    </p:set>
                                    <p:animEffect filter="fade">
                                      <p:cBhvr>
                                        <p:cTn id="15" dur="750"/>
                                        <p:tgtEl>
                                          <p:spTgt spid="4118"/>
                                        </p:tgtEl>
                                      </p:cBhvr>
                                    </p:animEffect>
                                    <p:anim calcmode="lin" valueType="num">
                                      <p:cBhvr>
                                        <p:cTn id="16" dur="750" fill="hold"/>
                                        <p:tgtEl>
                                          <p:spTgt spid="4118"/>
                                        </p:tgtEl>
                                        <p:attrNameLst>
                                          <p:attrName>ppt_x</p:attrName>
                                        </p:attrNameLst>
                                      </p:cBhvr>
                                      <p:tavLst>
                                        <p:tav tm="0">
                                          <p:val>
                                            <p:strVal val="#ppt_x"/>
                                          </p:val>
                                        </p:tav>
                                        <p:tav tm="100000">
                                          <p:val>
                                            <p:strVal val="#ppt_x"/>
                                          </p:val>
                                        </p:tav>
                                      </p:tavLst>
                                    </p:anim>
                                    <p:anim calcmode="lin" valueType="num">
                                      <p:cBhvr>
                                        <p:cTn id="17" dur="750" fill="hold"/>
                                        <p:tgtEl>
                                          <p:spTgt spid="4118"/>
                                        </p:tgtEl>
                                        <p:attrNameLst>
                                          <p:attrName>ppt_y</p:attrName>
                                        </p:attrNameLst>
                                      </p:cBhvr>
                                      <p:tavLst>
                                        <p:tav tm="0">
                                          <p:val>
                                            <p:strVal val="#ppt_y-.1"/>
                                          </p:val>
                                        </p:tav>
                                        <p:tav tm="100000">
                                          <p:val>
                                            <p:strVal val="#ppt_y"/>
                                          </p:val>
                                        </p:tav>
                                      </p:tavLst>
                                    </p:anim>
                                  </p:childTnLst>
                                </p:cTn>
                              </p:par>
                              <p:par>
                                <p:cTn id="18" presetID="47" presetClass="entr" presetSubtype="0" fill="hold" nodeType="withEffect">
                                  <p:stCondLst>
                                    <p:cond delay="750"/>
                                  </p:stCondLst>
                                  <p:childTnLst>
                                    <p:set>
                                      <p:cBhvr>
                                        <p:cTn id="19" dur="1" fill="hold">
                                          <p:stCondLst>
                                            <p:cond delay="0"/>
                                          </p:stCondLst>
                                        </p:cTn>
                                        <p:tgtEl>
                                          <p:spTgt spid="4119"/>
                                        </p:tgtEl>
                                        <p:attrNameLst>
                                          <p:attrName>style.visibility</p:attrName>
                                        </p:attrNameLst>
                                      </p:cBhvr>
                                      <p:to>
                                        <p:strVal val="visible"/>
                                      </p:to>
                                    </p:set>
                                    <p:animEffect filter="fade">
                                      <p:cBhvr>
                                        <p:cTn id="20" dur="750"/>
                                        <p:tgtEl>
                                          <p:spTgt spid="4119"/>
                                        </p:tgtEl>
                                      </p:cBhvr>
                                    </p:animEffect>
                                    <p:anim calcmode="lin" valueType="num">
                                      <p:cBhvr>
                                        <p:cTn id="21" dur="750" fill="hold"/>
                                        <p:tgtEl>
                                          <p:spTgt spid="4119"/>
                                        </p:tgtEl>
                                        <p:attrNameLst>
                                          <p:attrName>ppt_x</p:attrName>
                                        </p:attrNameLst>
                                      </p:cBhvr>
                                      <p:tavLst>
                                        <p:tav tm="0">
                                          <p:val>
                                            <p:strVal val="#ppt_x"/>
                                          </p:val>
                                        </p:tav>
                                        <p:tav tm="100000">
                                          <p:val>
                                            <p:strVal val="#ppt_x"/>
                                          </p:val>
                                        </p:tav>
                                      </p:tavLst>
                                    </p:anim>
                                    <p:anim calcmode="lin" valueType="num">
                                      <p:cBhvr>
                                        <p:cTn id="22" dur="750" fill="hold"/>
                                        <p:tgtEl>
                                          <p:spTgt spid="4119"/>
                                        </p:tgtEl>
                                        <p:attrNameLst>
                                          <p:attrName>ppt_y</p:attrName>
                                        </p:attrNameLst>
                                      </p:cBhvr>
                                      <p:tavLst>
                                        <p:tav tm="0">
                                          <p:val>
                                            <p:strVal val="#ppt_y-.1"/>
                                          </p:val>
                                        </p:tav>
                                        <p:tav tm="100000">
                                          <p:val>
                                            <p:strVal val="#ppt_y"/>
                                          </p:val>
                                        </p:tav>
                                      </p:tavLst>
                                    </p:anim>
                                  </p:childTnLst>
                                </p:cTn>
                              </p:par>
                              <p:par>
                                <p:cTn id="23" presetID="47" presetClass="entr" presetSubtype="0" fill="hold" nodeType="withEffect">
                                  <p:stCondLst>
                                    <p:cond delay="1000"/>
                                  </p:stCondLst>
                                  <p:childTnLst>
                                    <p:set>
                                      <p:cBhvr>
                                        <p:cTn id="24" dur="1" fill="hold">
                                          <p:stCondLst>
                                            <p:cond delay="0"/>
                                          </p:stCondLst>
                                        </p:cTn>
                                        <p:tgtEl>
                                          <p:spTgt spid="4121"/>
                                        </p:tgtEl>
                                        <p:attrNameLst>
                                          <p:attrName>style.visibility</p:attrName>
                                        </p:attrNameLst>
                                      </p:cBhvr>
                                      <p:to>
                                        <p:strVal val="visible"/>
                                      </p:to>
                                    </p:set>
                                    <p:animEffect filter="fade">
                                      <p:cBhvr>
                                        <p:cTn id="25" dur="750"/>
                                        <p:tgtEl>
                                          <p:spTgt spid="4121"/>
                                        </p:tgtEl>
                                      </p:cBhvr>
                                    </p:animEffect>
                                    <p:anim calcmode="lin" valueType="num">
                                      <p:cBhvr>
                                        <p:cTn id="26" dur="750" fill="hold"/>
                                        <p:tgtEl>
                                          <p:spTgt spid="4121"/>
                                        </p:tgtEl>
                                        <p:attrNameLst>
                                          <p:attrName>ppt_x</p:attrName>
                                        </p:attrNameLst>
                                      </p:cBhvr>
                                      <p:tavLst>
                                        <p:tav tm="0">
                                          <p:val>
                                            <p:strVal val="#ppt_x"/>
                                          </p:val>
                                        </p:tav>
                                        <p:tav tm="100000">
                                          <p:val>
                                            <p:strVal val="#ppt_x"/>
                                          </p:val>
                                        </p:tav>
                                      </p:tavLst>
                                    </p:anim>
                                    <p:anim calcmode="lin" valueType="num">
                                      <p:cBhvr>
                                        <p:cTn id="27" dur="750" fill="hold"/>
                                        <p:tgtEl>
                                          <p:spTgt spid="4121"/>
                                        </p:tgtEl>
                                        <p:attrNameLst>
                                          <p:attrName>ppt_y</p:attrName>
                                        </p:attrNameLst>
                                      </p:cBhvr>
                                      <p:tavLst>
                                        <p:tav tm="0">
                                          <p:val>
                                            <p:strVal val="#ppt_y-.1"/>
                                          </p:val>
                                        </p:tav>
                                        <p:tav tm="100000">
                                          <p:val>
                                            <p:strVal val="#ppt_y"/>
                                          </p:val>
                                        </p:tav>
                                      </p:tavLst>
                                    </p:anim>
                                  </p:childTnLst>
                                </p:cTn>
                              </p:par>
                              <p:par>
                                <p:cTn id="28" presetID="47" presetClass="entr" presetSubtype="0" fill="hold" nodeType="withEffect">
                                  <p:stCondLst>
                                    <p:cond delay="1250"/>
                                  </p:stCondLst>
                                  <p:childTnLst>
                                    <p:set>
                                      <p:cBhvr>
                                        <p:cTn id="29" dur="1" fill="hold">
                                          <p:stCondLst>
                                            <p:cond delay="0"/>
                                          </p:stCondLst>
                                        </p:cTn>
                                        <p:tgtEl>
                                          <p:spTgt spid="4122"/>
                                        </p:tgtEl>
                                        <p:attrNameLst>
                                          <p:attrName>style.visibility</p:attrName>
                                        </p:attrNameLst>
                                      </p:cBhvr>
                                      <p:to>
                                        <p:strVal val="visible"/>
                                      </p:to>
                                    </p:set>
                                    <p:animEffect filter="fade">
                                      <p:cBhvr>
                                        <p:cTn id="30" dur="750"/>
                                        <p:tgtEl>
                                          <p:spTgt spid="4122"/>
                                        </p:tgtEl>
                                      </p:cBhvr>
                                    </p:animEffect>
                                    <p:anim calcmode="lin" valueType="num">
                                      <p:cBhvr>
                                        <p:cTn id="31" dur="750" fill="hold"/>
                                        <p:tgtEl>
                                          <p:spTgt spid="4122"/>
                                        </p:tgtEl>
                                        <p:attrNameLst>
                                          <p:attrName>ppt_x</p:attrName>
                                        </p:attrNameLst>
                                      </p:cBhvr>
                                      <p:tavLst>
                                        <p:tav tm="0">
                                          <p:val>
                                            <p:strVal val="#ppt_x"/>
                                          </p:val>
                                        </p:tav>
                                        <p:tav tm="100000">
                                          <p:val>
                                            <p:strVal val="#ppt_x"/>
                                          </p:val>
                                        </p:tav>
                                      </p:tavLst>
                                    </p:anim>
                                    <p:anim calcmode="lin" valueType="num">
                                      <p:cBhvr>
                                        <p:cTn id="32" dur="750" fill="hold"/>
                                        <p:tgtEl>
                                          <p:spTgt spid="4122"/>
                                        </p:tgtEl>
                                        <p:attrNameLst>
                                          <p:attrName>ppt_y</p:attrName>
                                        </p:attrNameLst>
                                      </p:cBhvr>
                                      <p:tavLst>
                                        <p:tav tm="0">
                                          <p:val>
                                            <p:strVal val="#ppt_y-.1"/>
                                          </p:val>
                                        </p:tav>
                                        <p:tav tm="100000">
                                          <p:val>
                                            <p:strVal val="#ppt_y"/>
                                          </p:val>
                                        </p:tav>
                                      </p:tavLst>
                                    </p:anim>
                                  </p:childTnLst>
                                </p:cTn>
                              </p:par>
                              <p:par>
                                <p:cTn id="33" presetID="47" presetClass="entr" presetSubtype="0" fill="hold" nodeType="withEffect">
                                  <p:stCondLst>
                                    <p:cond delay="1500"/>
                                  </p:stCondLst>
                                  <p:childTnLst>
                                    <p:set>
                                      <p:cBhvr>
                                        <p:cTn id="34" dur="1" fill="hold">
                                          <p:stCondLst>
                                            <p:cond delay="0"/>
                                          </p:stCondLst>
                                        </p:cTn>
                                        <p:tgtEl>
                                          <p:spTgt spid="4123"/>
                                        </p:tgtEl>
                                        <p:attrNameLst>
                                          <p:attrName>style.visibility</p:attrName>
                                        </p:attrNameLst>
                                      </p:cBhvr>
                                      <p:to>
                                        <p:strVal val="visible"/>
                                      </p:to>
                                    </p:set>
                                    <p:animEffect filter="fade">
                                      <p:cBhvr>
                                        <p:cTn id="35" dur="750"/>
                                        <p:tgtEl>
                                          <p:spTgt spid="4123"/>
                                        </p:tgtEl>
                                      </p:cBhvr>
                                    </p:animEffect>
                                    <p:anim calcmode="lin" valueType="num">
                                      <p:cBhvr>
                                        <p:cTn id="36" dur="750" fill="hold"/>
                                        <p:tgtEl>
                                          <p:spTgt spid="4123"/>
                                        </p:tgtEl>
                                        <p:attrNameLst>
                                          <p:attrName>ppt_x</p:attrName>
                                        </p:attrNameLst>
                                      </p:cBhvr>
                                      <p:tavLst>
                                        <p:tav tm="0">
                                          <p:val>
                                            <p:strVal val="#ppt_x"/>
                                          </p:val>
                                        </p:tav>
                                        <p:tav tm="100000">
                                          <p:val>
                                            <p:strVal val="#ppt_x"/>
                                          </p:val>
                                        </p:tav>
                                      </p:tavLst>
                                    </p:anim>
                                    <p:anim calcmode="lin" valueType="num">
                                      <p:cBhvr>
                                        <p:cTn id="37" dur="750" fill="hold"/>
                                        <p:tgtEl>
                                          <p:spTgt spid="41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0"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矩形 21"/>
          <p:cNvSpPr/>
          <p:nvPr/>
        </p:nvSpPr>
        <p:spPr>
          <a:xfrm rot="5400000">
            <a:off x="4414838" y="400050"/>
            <a:ext cx="312737" cy="9144000"/>
          </a:xfrm>
          <a:prstGeom prst="rect">
            <a:avLst/>
          </a:prstGeom>
          <a:pattFill prst="wdDnDiag">
            <a:fgClr>
              <a:srgbClr val="494429"/>
            </a:fgClr>
            <a:bgClr>
              <a:srgbClr val="ED1B24"/>
            </a:bgClr>
          </a:pattFill>
          <a:ln w="25400">
            <a:noFill/>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5123" name="任意多边形 7"/>
          <p:cNvSpPr/>
          <p:nvPr/>
        </p:nvSpPr>
        <p:spPr>
          <a:xfrm>
            <a:off x="117475" y="558800"/>
            <a:ext cx="8810625" cy="4518025"/>
          </a:xfrm>
          <a:custGeom>
            <a:avLst/>
            <a:gdLst>
              <a:gd name="txL" fmla="*/ 0 w 8810514"/>
              <a:gd name="txT" fmla="*/ 0 h 4518211"/>
              <a:gd name="txR" fmla="*/ 8810514 w 8810514"/>
              <a:gd name="txB" fmla="*/ 4518211 h 4518211"/>
            </a:gdLst>
            <a:ahLst/>
            <a:cxnLst>
              <a:cxn ang="0">
                <a:pos x="849854" y="0"/>
              </a:cxn>
              <a:cxn ang="0">
                <a:pos x="849854" y="570155"/>
              </a:cxn>
              <a:cxn ang="0">
                <a:pos x="43031" y="580913"/>
              </a:cxn>
              <a:cxn ang="0">
                <a:pos x="0" y="4518211"/>
              </a:cxn>
              <a:cxn ang="0">
                <a:pos x="8810514" y="4507454"/>
              </a:cxn>
            </a:cxnLst>
            <a:rect l="txL" t="txT" r="txR" b="txB"/>
            <a:pathLst>
              <a:path w="8810514" h="4518211">
                <a:moveTo>
                  <a:pt x="849854" y="0"/>
                </a:moveTo>
                <a:lnTo>
                  <a:pt x="849854" y="570155"/>
                </a:lnTo>
                <a:lnTo>
                  <a:pt x="43031" y="580913"/>
                </a:lnTo>
                <a:lnTo>
                  <a:pt x="0" y="4518211"/>
                </a:lnTo>
                <a:lnTo>
                  <a:pt x="8810514" y="4507454"/>
                </a:lnTo>
              </a:path>
            </a:pathLst>
          </a:custGeom>
          <a:noFill/>
          <a:ln w="25400" cap="flat" cmpd="sng">
            <a:solidFill>
              <a:srgbClr val="ECD078"/>
            </a:solidFill>
            <a:prstDash val="sysDash"/>
            <a:bevel/>
            <a:headEnd type="none" w="med" len="med"/>
            <a:tailEnd type="none" w="med" len="med"/>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5124" name="矩形 10"/>
          <p:cNvSpPr/>
          <p:nvPr/>
        </p:nvSpPr>
        <p:spPr>
          <a:xfrm>
            <a:off x="8655050" y="4537075"/>
            <a:ext cx="130175" cy="555625"/>
          </a:xfrm>
          <a:prstGeom prst="rect">
            <a:avLst/>
          </a:prstGeom>
          <a:solidFill>
            <a:srgbClr val="ED1B24"/>
          </a:solidFill>
          <a:ln w="25400">
            <a:noFill/>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5125" name="矩形 11"/>
          <p:cNvSpPr/>
          <p:nvPr/>
        </p:nvSpPr>
        <p:spPr>
          <a:xfrm>
            <a:off x="8785225" y="4321175"/>
            <a:ext cx="153988" cy="771525"/>
          </a:xfrm>
          <a:prstGeom prst="rect">
            <a:avLst/>
          </a:prstGeom>
          <a:solidFill>
            <a:srgbClr val="3B973D"/>
          </a:solidFill>
          <a:ln w="25400">
            <a:noFill/>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5126" name="矩形 20"/>
          <p:cNvSpPr/>
          <p:nvPr/>
        </p:nvSpPr>
        <p:spPr>
          <a:xfrm>
            <a:off x="3132138" y="0"/>
            <a:ext cx="6011862" cy="277813"/>
          </a:xfrm>
          <a:prstGeom prst="rect">
            <a:avLst/>
          </a:prstGeom>
          <a:solidFill>
            <a:srgbClr val="3B973D"/>
          </a:solidFill>
          <a:ln w="25400">
            <a:noFill/>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5127" name="圆角矩形 33"/>
          <p:cNvSpPr/>
          <p:nvPr/>
        </p:nvSpPr>
        <p:spPr>
          <a:xfrm>
            <a:off x="3132138" y="1635125"/>
            <a:ext cx="5729287" cy="2716213"/>
          </a:xfrm>
          <a:prstGeom prst="roundRect">
            <a:avLst>
              <a:gd name="adj" fmla="val 8926"/>
            </a:avLst>
          </a:prstGeom>
          <a:solidFill>
            <a:srgbClr val="ECD078"/>
          </a:solidFill>
          <a:ln w="25400" cap="flat" cmpd="sng">
            <a:solidFill>
              <a:srgbClr val="C02942"/>
            </a:solidFill>
            <a:prstDash val="solid"/>
            <a:bevel/>
            <a:headEnd type="none" w="med" len="med"/>
            <a:tailEnd type="none" w="med" len="med"/>
          </a:ln>
        </p:spPr>
        <p:txBody>
          <a:bodyPr anchor="ctr"/>
          <a:p>
            <a:endParaRPr>
              <a:solidFill>
                <a:srgbClr val="C02942"/>
              </a:solidFill>
              <a:ea typeface="Arial" panose="020B0604020202020204" pitchFamily="34" charset="0"/>
              <a:sym typeface="Arial" panose="020B0604020202020204" pitchFamily="34" charset="0"/>
            </a:endParaRPr>
          </a:p>
        </p:txBody>
      </p:sp>
      <p:pic>
        <p:nvPicPr>
          <p:cNvPr id="5128" name="Picture 9" descr="E:\必备常用\xmas-09.png"/>
          <p:cNvPicPr>
            <a:picLocks noChangeAspect="1"/>
          </p:cNvPicPr>
          <p:nvPr/>
        </p:nvPicPr>
        <p:blipFill>
          <a:blip r:embed="rId1"/>
          <a:stretch>
            <a:fillRect/>
          </a:stretch>
        </p:blipFill>
        <p:spPr>
          <a:xfrm flipH="1">
            <a:off x="346075" y="2752725"/>
            <a:ext cx="2544763" cy="2422525"/>
          </a:xfrm>
          <a:prstGeom prst="rect">
            <a:avLst/>
          </a:prstGeom>
          <a:noFill/>
          <a:ln w="9525">
            <a:noFill/>
          </a:ln>
        </p:spPr>
      </p:pic>
      <p:grpSp>
        <p:nvGrpSpPr>
          <p:cNvPr id="5129" name="组合 5128"/>
          <p:cNvGrpSpPr/>
          <p:nvPr/>
        </p:nvGrpSpPr>
        <p:grpSpPr>
          <a:xfrm>
            <a:off x="1025525" y="-13969"/>
            <a:ext cx="2642234" cy="1867535"/>
            <a:chOff x="171811" y="60438"/>
            <a:chExt cx="1489384" cy="1433442"/>
          </a:xfrm>
        </p:grpSpPr>
        <p:sp>
          <p:nvSpPr>
            <p:cNvPr id="5130" name="十六角星 1"/>
            <p:cNvSpPr/>
            <p:nvPr/>
          </p:nvSpPr>
          <p:spPr>
            <a:xfrm>
              <a:off x="171811" y="60438"/>
              <a:ext cx="1489384" cy="1433442"/>
            </a:xfrm>
            <a:prstGeom prst="star16">
              <a:avLst>
                <a:gd name="adj" fmla="val 41398"/>
              </a:avLst>
            </a:prstGeom>
            <a:solidFill>
              <a:srgbClr val="3B973D"/>
            </a:solidFill>
            <a:ln w="25400" cap="flat" cmpd="sng">
              <a:solidFill>
                <a:srgbClr val="ED1B24"/>
              </a:solidFill>
              <a:prstDash val="solid"/>
              <a:bevel/>
              <a:headEnd type="none" w="med" len="med"/>
              <a:tailEnd type="none" w="med" len="med"/>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5131" name="TextBox 22"/>
            <p:cNvSpPr/>
            <p:nvPr/>
          </p:nvSpPr>
          <p:spPr>
            <a:xfrm>
              <a:off x="263406" y="521848"/>
              <a:ext cx="1317138" cy="447920"/>
            </a:xfrm>
            <a:prstGeom prst="rect">
              <a:avLst/>
            </a:prstGeom>
            <a:noFill/>
            <a:ln w="9525">
              <a:noFill/>
            </a:ln>
          </p:spPr>
          <p:txBody>
            <a:bodyPr wrap="square">
              <a:spAutoFit/>
            </a:bodyPr>
            <a:p>
              <a:r>
                <a:rPr lang="en-US" altLang="zh-CN" sz="3200" dirty="0">
                  <a:solidFill>
                    <a:srgbClr val="ECD078"/>
                  </a:solidFill>
                  <a:ea typeface="Arial" panose="020B0604020202020204" pitchFamily="34" charset="0"/>
                  <a:sym typeface="Arial" panose="020B0604020202020204" pitchFamily="34" charset="0"/>
                </a:rPr>
                <a:t>introduction</a:t>
              </a:r>
              <a:endParaRPr lang="en-US" altLang="zh-CN" sz="3200" dirty="0">
                <a:solidFill>
                  <a:srgbClr val="ECD078"/>
                </a:solidFill>
                <a:ea typeface="Arial" panose="020B0604020202020204" pitchFamily="34" charset="0"/>
                <a:sym typeface="Arial" panose="020B0604020202020204" pitchFamily="34" charset="0"/>
              </a:endParaRPr>
            </a:p>
          </p:txBody>
        </p:sp>
      </p:grpSp>
      <p:sp>
        <p:nvSpPr>
          <p:cNvPr id="5132" name="TextBox 14"/>
          <p:cNvSpPr/>
          <p:nvPr/>
        </p:nvSpPr>
        <p:spPr>
          <a:xfrm>
            <a:off x="3551555" y="2100580"/>
            <a:ext cx="4204335" cy="2306955"/>
          </a:xfrm>
          <a:prstGeom prst="rect">
            <a:avLst/>
          </a:prstGeom>
          <a:noFill/>
          <a:ln w="9525">
            <a:noFill/>
          </a:ln>
        </p:spPr>
        <p:txBody>
          <a:bodyPr wrap="square">
            <a:spAutoFit/>
          </a:bodyPr>
          <a:p>
            <a:r>
              <a:rPr lang="en-US" altLang="x-none" sz="2400" dirty="0">
                <a:solidFill>
                  <a:srgbClr val="ED1B24"/>
                </a:solidFill>
                <a:latin typeface="Arial" panose="020B0604020202020204" pitchFamily="34" charset="0"/>
                <a:ea typeface="Arial" panose="020B0604020202020204" pitchFamily="34" charset="0"/>
                <a:sym typeface="Arial" panose="020B0604020202020204" pitchFamily="34" charset="0"/>
              </a:rPr>
              <a:t>Step into the magical wonderland of NumeralJingle, the ultimate Christmas-themed numerical extravaganza! </a:t>
            </a:r>
            <a:endParaRPr lang="en-US" sz="2400"/>
          </a:p>
          <a:p>
            <a:endParaRPr lang="en-US" altLang="x-none" sz="2400" dirty="0">
              <a:solidFill>
                <a:srgbClr val="ED1B24"/>
              </a:solidFill>
              <a:latin typeface="Arial" panose="020B0604020202020204" pitchFamily="34" charset="0"/>
              <a:ea typeface="Arial" panose="020B0604020202020204" pitchFamily="34" charset="0"/>
              <a:sym typeface="Arial" panose="020B0604020202020204" pitchFamily="34" charset="0"/>
            </a:endParaRPr>
          </a:p>
        </p:txBody>
      </p:sp>
      <p:pic>
        <p:nvPicPr>
          <p:cNvPr id="5133" name="图片 15"/>
          <p:cNvPicPr>
            <a:picLocks noChangeAspect="1"/>
          </p:cNvPicPr>
          <p:nvPr/>
        </p:nvPicPr>
        <p:blipFill>
          <a:blip r:embed="rId2"/>
          <a:stretch>
            <a:fillRect/>
          </a:stretch>
        </p:blipFill>
        <p:spPr>
          <a:xfrm>
            <a:off x="7693025" y="1527175"/>
            <a:ext cx="1147763" cy="1147763"/>
          </a:xfrm>
          <a:prstGeom prst="rect">
            <a:avLst/>
          </a:prstGeom>
          <a:noFill/>
          <a:ln w="9525">
            <a:noFill/>
          </a:ln>
        </p:spPr>
      </p:pic>
      <p:sp>
        <p:nvSpPr>
          <p:cNvPr id="5134" name="矩形 23"/>
          <p:cNvSpPr/>
          <p:nvPr/>
        </p:nvSpPr>
        <p:spPr>
          <a:xfrm>
            <a:off x="933450" y="0"/>
            <a:ext cx="130175" cy="555625"/>
          </a:xfrm>
          <a:prstGeom prst="rect">
            <a:avLst/>
          </a:prstGeom>
          <a:solidFill>
            <a:srgbClr val="3B973D"/>
          </a:solidFill>
          <a:ln w="25400">
            <a:noFill/>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5135" name="矩形 24"/>
          <p:cNvSpPr/>
          <p:nvPr/>
        </p:nvSpPr>
        <p:spPr>
          <a:xfrm>
            <a:off x="1073150" y="0"/>
            <a:ext cx="155575" cy="771525"/>
          </a:xfrm>
          <a:prstGeom prst="rect">
            <a:avLst/>
          </a:prstGeom>
          <a:solidFill>
            <a:srgbClr val="ED1B24"/>
          </a:solidFill>
          <a:ln w="25400">
            <a:noFill/>
          </a:ln>
        </p:spPr>
        <p:txBody>
          <a:bodyPr anchor="ctr"/>
          <a:p>
            <a:pPr algn="ctr"/>
            <a:endParaRPr>
              <a:solidFill>
                <a:srgbClr val="FFFFFF"/>
              </a:solidFill>
              <a:ea typeface="Arial" panose="020B0604020202020204" pitchFamily="34" charset="0"/>
              <a:sym typeface="Arial" panose="020B0604020202020204" pitchFamily="34" charset="0"/>
            </a:endParaRPr>
          </a:p>
        </p:txBody>
      </p:sp>
      <p:pic>
        <p:nvPicPr>
          <p:cNvPr id="5136" name="Picture 3" descr="E:\必备常用\snowflake (1).png"/>
          <p:cNvPicPr>
            <a:picLocks noChangeAspect="1"/>
          </p:cNvPicPr>
          <p:nvPr/>
        </p:nvPicPr>
        <p:blipFill>
          <a:blip r:embed="rId3"/>
          <a:stretch>
            <a:fillRect/>
          </a:stretch>
        </p:blipFill>
        <p:spPr>
          <a:xfrm>
            <a:off x="227013" y="3313113"/>
            <a:ext cx="493712" cy="493712"/>
          </a:xfrm>
          <a:prstGeom prst="rect">
            <a:avLst/>
          </a:prstGeom>
          <a:noFill/>
          <a:ln w="9525">
            <a:noFill/>
          </a:ln>
        </p:spPr>
      </p:pic>
      <p:sp>
        <p:nvSpPr>
          <p:cNvPr id="5137" name="五角星 30"/>
          <p:cNvSpPr/>
          <p:nvPr/>
        </p:nvSpPr>
        <p:spPr>
          <a:xfrm>
            <a:off x="130175" y="277813"/>
            <a:ext cx="590550" cy="522287"/>
          </a:xfrm>
          <a:prstGeom prst="star5">
            <a:avLst/>
          </a:prstGeom>
          <a:noFill/>
          <a:ln w="25400" cap="flat" cmpd="sng">
            <a:solidFill>
              <a:schemeClr val="bg1"/>
            </a:solidFill>
            <a:prstDash val="sysDot"/>
            <a:bevel/>
            <a:headEnd type="none" w="med" len="med"/>
            <a:tailEnd type="none" w="med" len="med"/>
          </a:ln>
        </p:spPr>
        <p:txBody>
          <a:bodyPr anchor="ctr"/>
          <a:p>
            <a:pPr algn="ctr"/>
            <a:endParaRPr>
              <a:solidFill>
                <a:srgbClr val="FFFFFF"/>
              </a:solidFill>
              <a:ea typeface="Arial" panose="020B0604020202020204" pitchFamily="34" charset="0"/>
              <a:sym typeface="Arial" panose="020B0604020202020204" pitchFamily="34" charset="0"/>
            </a:endParaRPr>
          </a:p>
        </p:txBody>
      </p:sp>
      <p:pic>
        <p:nvPicPr>
          <p:cNvPr id="5138" name="Picture 3"/>
          <p:cNvPicPr>
            <a:picLocks noChangeAspect="1"/>
          </p:cNvPicPr>
          <p:nvPr/>
        </p:nvPicPr>
        <p:blipFill>
          <a:blip r:embed="rId4"/>
          <a:stretch>
            <a:fillRect/>
          </a:stretch>
        </p:blipFill>
        <p:spPr>
          <a:xfrm>
            <a:off x="720725" y="1946275"/>
            <a:ext cx="744538" cy="744538"/>
          </a:xfrm>
          <a:prstGeom prst="rect">
            <a:avLst/>
          </a:prstGeom>
          <a:noFill/>
          <a:ln w="9525">
            <a:noFill/>
          </a:ln>
        </p:spPr>
      </p:pic>
      <p:pic>
        <p:nvPicPr>
          <p:cNvPr id="5139" name="Picture 3"/>
          <p:cNvPicPr>
            <a:picLocks noChangeAspect="1"/>
          </p:cNvPicPr>
          <p:nvPr/>
        </p:nvPicPr>
        <p:blipFill>
          <a:blip r:embed="rId4"/>
          <a:stretch>
            <a:fillRect/>
          </a:stretch>
        </p:blipFill>
        <p:spPr>
          <a:xfrm>
            <a:off x="4151313" y="771525"/>
            <a:ext cx="744537" cy="744538"/>
          </a:xfrm>
          <a:prstGeom prst="rect">
            <a:avLst/>
          </a:prstGeom>
          <a:noFill/>
          <a:ln w="9525">
            <a:noFill/>
          </a:ln>
        </p:spPr>
      </p:pic>
      <p:pic>
        <p:nvPicPr>
          <p:cNvPr id="5140" name="Picture 3"/>
          <p:cNvPicPr>
            <a:picLocks noChangeAspect="1"/>
          </p:cNvPicPr>
          <p:nvPr/>
        </p:nvPicPr>
        <p:blipFill>
          <a:blip r:embed="rId4"/>
          <a:stretch>
            <a:fillRect/>
          </a:stretch>
        </p:blipFill>
        <p:spPr>
          <a:xfrm>
            <a:off x="2266950" y="2940050"/>
            <a:ext cx="744538" cy="744538"/>
          </a:xfrm>
          <a:prstGeom prst="rect">
            <a:avLst/>
          </a:prstGeom>
          <a:noFill/>
          <a:ln w="9525">
            <a:noFill/>
          </a:ln>
        </p:spPr>
      </p:pic>
      <p:pic>
        <p:nvPicPr>
          <p:cNvPr id="5141" name="Picture 3"/>
          <p:cNvPicPr>
            <a:picLocks noChangeAspect="1"/>
          </p:cNvPicPr>
          <p:nvPr/>
        </p:nvPicPr>
        <p:blipFill>
          <a:blip r:embed="rId4"/>
          <a:stretch>
            <a:fillRect/>
          </a:stretch>
        </p:blipFill>
        <p:spPr>
          <a:xfrm>
            <a:off x="7121525" y="965200"/>
            <a:ext cx="744538" cy="744538"/>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afterEffect">
                                  <p:stCondLst>
                                    <p:cond delay="0"/>
                                  </p:stCondLst>
                                  <p:childTnLst>
                                    <p:animEffect filter="fade">
                                      <p:cBhvr>
                                        <p:cTn id="6" dur="500" tmFilter="0, 0; .2, .5; .8, .5; 1, 0"/>
                                        <p:tgtEl>
                                          <p:spTgt spid="5137"/>
                                        </p:tgtEl>
                                      </p:cBhvr>
                                    </p:animEffect>
                                    <p:animScale>
                                      <p:cBhvr>
                                        <p:cTn id="7" dur="250" autoRev="1" fill="hold"/>
                                        <p:tgtEl>
                                          <p:spTgt spid="5137"/>
                                        </p:tgtEl>
                                      </p:cBhvr>
                                      <p:by x="105000" y="105000"/>
                                    </p:animScale>
                                  </p:childTnLst>
                                </p:cTn>
                              </p:par>
                              <p:par>
                                <p:cTn id="8" presetID="47" presetClass="entr" presetSubtype="0" fill="hold" nodeType="withEffect">
                                  <p:stCondLst>
                                    <p:cond delay="1000"/>
                                  </p:stCondLst>
                                  <p:childTnLst>
                                    <p:set>
                                      <p:cBhvr>
                                        <p:cTn id="9" dur="1" fill="hold">
                                          <p:stCondLst>
                                            <p:cond delay="0"/>
                                          </p:stCondLst>
                                        </p:cTn>
                                        <p:tgtEl>
                                          <p:spTgt spid="5136"/>
                                        </p:tgtEl>
                                        <p:attrNameLst>
                                          <p:attrName>style.visibility</p:attrName>
                                        </p:attrNameLst>
                                      </p:cBhvr>
                                      <p:to>
                                        <p:strVal val="visible"/>
                                      </p:to>
                                    </p:set>
                                    <p:animEffect filter="fade">
                                      <p:cBhvr>
                                        <p:cTn id="10" dur="750"/>
                                        <p:tgtEl>
                                          <p:spTgt spid="5136"/>
                                        </p:tgtEl>
                                      </p:cBhvr>
                                    </p:animEffect>
                                    <p:anim calcmode="lin" valueType="num">
                                      <p:cBhvr>
                                        <p:cTn id="11" dur="750" fill="hold"/>
                                        <p:tgtEl>
                                          <p:spTgt spid="5136"/>
                                        </p:tgtEl>
                                        <p:attrNameLst>
                                          <p:attrName>ppt_x</p:attrName>
                                        </p:attrNameLst>
                                      </p:cBhvr>
                                      <p:tavLst>
                                        <p:tav tm="0">
                                          <p:val>
                                            <p:strVal val="#ppt_x"/>
                                          </p:val>
                                        </p:tav>
                                        <p:tav tm="100000">
                                          <p:val>
                                            <p:strVal val="#ppt_x"/>
                                          </p:val>
                                        </p:tav>
                                      </p:tavLst>
                                    </p:anim>
                                    <p:anim calcmode="lin" valueType="num">
                                      <p:cBhvr>
                                        <p:cTn id="12" dur="750" fill="hold"/>
                                        <p:tgtEl>
                                          <p:spTgt spid="5136"/>
                                        </p:tgtEl>
                                        <p:attrNameLst>
                                          <p:attrName>ppt_y</p:attrName>
                                        </p:attrNameLst>
                                      </p:cBhvr>
                                      <p:tavLst>
                                        <p:tav tm="0">
                                          <p:val>
                                            <p:strVal val="#ppt_y-.1"/>
                                          </p:val>
                                        </p:tav>
                                        <p:tav tm="100000">
                                          <p:val>
                                            <p:strVal val="#ppt_y"/>
                                          </p:val>
                                        </p:tav>
                                      </p:tavLst>
                                    </p:anim>
                                  </p:childTnLst>
                                </p:cTn>
                              </p:par>
                              <p:par>
                                <p:cTn id="13" presetID="47" presetClass="entr" presetSubtype="0" fill="hold" nodeType="withEffect">
                                  <p:stCondLst>
                                    <p:cond delay="1250"/>
                                  </p:stCondLst>
                                  <p:childTnLst>
                                    <p:set>
                                      <p:cBhvr>
                                        <p:cTn id="14" dur="1" fill="hold">
                                          <p:stCondLst>
                                            <p:cond delay="0"/>
                                          </p:stCondLst>
                                        </p:cTn>
                                        <p:tgtEl>
                                          <p:spTgt spid="5138"/>
                                        </p:tgtEl>
                                        <p:attrNameLst>
                                          <p:attrName>style.visibility</p:attrName>
                                        </p:attrNameLst>
                                      </p:cBhvr>
                                      <p:to>
                                        <p:strVal val="visible"/>
                                      </p:to>
                                    </p:set>
                                    <p:animEffect filter="fade">
                                      <p:cBhvr>
                                        <p:cTn id="15" dur="750"/>
                                        <p:tgtEl>
                                          <p:spTgt spid="5138"/>
                                        </p:tgtEl>
                                      </p:cBhvr>
                                    </p:animEffect>
                                    <p:anim calcmode="lin" valueType="num">
                                      <p:cBhvr>
                                        <p:cTn id="16" dur="750" fill="hold"/>
                                        <p:tgtEl>
                                          <p:spTgt spid="5138"/>
                                        </p:tgtEl>
                                        <p:attrNameLst>
                                          <p:attrName>ppt_x</p:attrName>
                                        </p:attrNameLst>
                                      </p:cBhvr>
                                      <p:tavLst>
                                        <p:tav tm="0">
                                          <p:val>
                                            <p:strVal val="#ppt_x"/>
                                          </p:val>
                                        </p:tav>
                                        <p:tav tm="100000">
                                          <p:val>
                                            <p:strVal val="#ppt_x"/>
                                          </p:val>
                                        </p:tav>
                                      </p:tavLst>
                                    </p:anim>
                                    <p:anim calcmode="lin" valueType="num">
                                      <p:cBhvr>
                                        <p:cTn id="17" dur="750" fill="hold"/>
                                        <p:tgtEl>
                                          <p:spTgt spid="5138"/>
                                        </p:tgtEl>
                                        <p:attrNameLst>
                                          <p:attrName>ppt_y</p:attrName>
                                        </p:attrNameLst>
                                      </p:cBhvr>
                                      <p:tavLst>
                                        <p:tav tm="0">
                                          <p:val>
                                            <p:strVal val="#ppt_y-.1"/>
                                          </p:val>
                                        </p:tav>
                                        <p:tav tm="100000">
                                          <p:val>
                                            <p:strVal val="#ppt_y"/>
                                          </p:val>
                                        </p:tav>
                                      </p:tavLst>
                                    </p:anim>
                                  </p:childTnLst>
                                </p:cTn>
                              </p:par>
                              <p:par>
                                <p:cTn id="18" presetID="47" presetClass="entr" presetSubtype="0" fill="hold" nodeType="withEffect">
                                  <p:stCondLst>
                                    <p:cond delay="1500"/>
                                  </p:stCondLst>
                                  <p:childTnLst>
                                    <p:set>
                                      <p:cBhvr>
                                        <p:cTn id="19" dur="1" fill="hold">
                                          <p:stCondLst>
                                            <p:cond delay="0"/>
                                          </p:stCondLst>
                                        </p:cTn>
                                        <p:tgtEl>
                                          <p:spTgt spid="5139"/>
                                        </p:tgtEl>
                                        <p:attrNameLst>
                                          <p:attrName>style.visibility</p:attrName>
                                        </p:attrNameLst>
                                      </p:cBhvr>
                                      <p:to>
                                        <p:strVal val="visible"/>
                                      </p:to>
                                    </p:set>
                                    <p:animEffect filter="fade">
                                      <p:cBhvr>
                                        <p:cTn id="20" dur="750"/>
                                        <p:tgtEl>
                                          <p:spTgt spid="5139"/>
                                        </p:tgtEl>
                                      </p:cBhvr>
                                    </p:animEffect>
                                    <p:anim calcmode="lin" valueType="num">
                                      <p:cBhvr>
                                        <p:cTn id="21" dur="750" fill="hold"/>
                                        <p:tgtEl>
                                          <p:spTgt spid="5139"/>
                                        </p:tgtEl>
                                        <p:attrNameLst>
                                          <p:attrName>ppt_x</p:attrName>
                                        </p:attrNameLst>
                                      </p:cBhvr>
                                      <p:tavLst>
                                        <p:tav tm="0">
                                          <p:val>
                                            <p:strVal val="#ppt_x"/>
                                          </p:val>
                                        </p:tav>
                                        <p:tav tm="100000">
                                          <p:val>
                                            <p:strVal val="#ppt_x"/>
                                          </p:val>
                                        </p:tav>
                                      </p:tavLst>
                                    </p:anim>
                                    <p:anim calcmode="lin" valueType="num">
                                      <p:cBhvr>
                                        <p:cTn id="22" dur="750" fill="hold"/>
                                        <p:tgtEl>
                                          <p:spTgt spid="5139"/>
                                        </p:tgtEl>
                                        <p:attrNameLst>
                                          <p:attrName>ppt_y</p:attrName>
                                        </p:attrNameLst>
                                      </p:cBhvr>
                                      <p:tavLst>
                                        <p:tav tm="0">
                                          <p:val>
                                            <p:strVal val="#ppt_y-.1"/>
                                          </p:val>
                                        </p:tav>
                                        <p:tav tm="100000">
                                          <p:val>
                                            <p:strVal val="#ppt_y"/>
                                          </p:val>
                                        </p:tav>
                                      </p:tavLst>
                                    </p:anim>
                                  </p:childTnLst>
                                </p:cTn>
                              </p:par>
                              <p:par>
                                <p:cTn id="23" presetID="47" presetClass="entr" presetSubtype="0" fill="hold" nodeType="withEffect">
                                  <p:stCondLst>
                                    <p:cond delay="1750"/>
                                  </p:stCondLst>
                                  <p:childTnLst>
                                    <p:set>
                                      <p:cBhvr>
                                        <p:cTn id="24" dur="1" fill="hold">
                                          <p:stCondLst>
                                            <p:cond delay="0"/>
                                          </p:stCondLst>
                                        </p:cTn>
                                        <p:tgtEl>
                                          <p:spTgt spid="5140"/>
                                        </p:tgtEl>
                                        <p:attrNameLst>
                                          <p:attrName>style.visibility</p:attrName>
                                        </p:attrNameLst>
                                      </p:cBhvr>
                                      <p:to>
                                        <p:strVal val="visible"/>
                                      </p:to>
                                    </p:set>
                                    <p:animEffect filter="fade">
                                      <p:cBhvr>
                                        <p:cTn id="25" dur="750"/>
                                        <p:tgtEl>
                                          <p:spTgt spid="5140"/>
                                        </p:tgtEl>
                                      </p:cBhvr>
                                    </p:animEffect>
                                    <p:anim calcmode="lin" valueType="num">
                                      <p:cBhvr>
                                        <p:cTn id="26" dur="750" fill="hold"/>
                                        <p:tgtEl>
                                          <p:spTgt spid="5140"/>
                                        </p:tgtEl>
                                        <p:attrNameLst>
                                          <p:attrName>ppt_x</p:attrName>
                                        </p:attrNameLst>
                                      </p:cBhvr>
                                      <p:tavLst>
                                        <p:tav tm="0">
                                          <p:val>
                                            <p:strVal val="#ppt_x"/>
                                          </p:val>
                                        </p:tav>
                                        <p:tav tm="100000">
                                          <p:val>
                                            <p:strVal val="#ppt_x"/>
                                          </p:val>
                                        </p:tav>
                                      </p:tavLst>
                                    </p:anim>
                                    <p:anim calcmode="lin" valueType="num">
                                      <p:cBhvr>
                                        <p:cTn id="27" dur="750" fill="hold"/>
                                        <p:tgtEl>
                                          <p:spTgt spid="5140"/>
                                        </p:tgtEl>
                                        <p:attrNameLst>
                                          <p:attrName>ppt_y</p:attrName>
                                        </p:attrNameLst>
                                      </p:cBhvr>
                                      <p:tavLst>
                                        <p:tav tm="0">
                                          <p:val>
                                            <p:strVal val="#ppt_y-.1"/>
                                          </p:val>
                                        </p:tav>
                                        <p:tav tm="100000">
                                          <p:val>
                                            <p:strVal val="#ppt_y"/>
                                          </p:val>
                                        </p:tav>
                                      </p:tavLst>
                                    </p:anim>
                                  </p:childTnLst>
                                </p:cTn>
                              </p:par>
                              <p:par>
                                <p:cTn id="28" presetID="47" presetClass="entr" presetSubtype="0" fill="hold" nodeType="withEffect">
                                  <p:stCondLst>
                                    <p:cond delay="2000"/>
                                  </p:stCondLst>
                                  <p:childTnLst>
                                    <p:set>
                                      <p:cBhvr>
                                        <p:cTn id="29" dur="1" fill="hold">
                                          <p:stCondLst>
                                            <p:cond delay="0"/>
                                          </p:stCondLst>
                                        </p:cTn>
                                        <p:tgtEl>
                                          <p:spTgt spid="5141"/>
                                        </p:tgtEl>
                                        <p:attrNameLst>
                                          <p:attrName>style.visibility</p:attrName>
                                        </p:attrNameLst>
                                      </p:cBhvr>
                                      <p:to>
                                        <p:strVal val="visible"/>
                                      </p:to>
                                    </p:set>
                                    <p:animEffect filter="fade">
                                      <p:cBhvr>
                                        <p:cTn id="30" dur="750"/>
                                        <p:tgtEl>
                                          <p:spTgt spid="5141"/>
                                        </p:tgtEl>
                                      </p:cBhvr>
                                    </p:animEffect>
                                    <p:anim calcmode="lin" valueType="num">
                                      <p:cBhvr>
                                        <p:cTn id="31" dur="750" fill="hold"/>
                                        <p:tgtEl>
                                          <p:spTgt spid="5141"/>
                                        </p:tgtEl>
                                        <p:attrNameLst>
                                          <p:attrName>ppt_x</p:attrName>
                                        </p:attrNameLst>
                                      </p:cBhvr>
                                      <p:tavLst>
                                        <p:tav tm="0">
                                          <p:val>
                                            <p:strVal val="#ppt_x"/>
                                          </p:val>
                                        </p:tav>
                                        <p:tav tm="100000">
                                          <p:val>
                                            <p:strVal val="#ppt_x"/>
                                          </p:val>
                                        </p:tav>
                                      </p:tavLst>
                                    </p:anim>
                                    <p:anim calcmode="lin" valueType="num">
                                      <p:cBhvr>
                                        <p:cTn id="32" dur="750" fill="hold"/>
                                        <p:tgtEl>
                                          <p:spTgt spid="51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7" grpId="0" bldLvl="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467995" y="1419860"/>
            <a:ext cx="8229600" cy="3394075"/>
          </a:xfrm>
        </p:spPr>
        <p:txBody>
          <a:bodyPr>
            <a:normAutofit lnSpcReduction="20000"/>
          </a:bodyPr>
          <a:p>
            <a:pPr marL="0" indent="0">
              <a:buNone/>
            </a:pPr>
            <a:r>
              <a:rPr lang="en-US">
                <a:ln w="6600">
                  <a:solidFill>
                    <a:schemeClr val="accent2"/>
                  </a:solidFill>
                  <a:prstDash val="solid"/>
                </a:ln>
                <a:solidFill>
                  <a:schemeClr val="accent2">
                    <a:lumMod val="40000"/>
                    <a:lumOff val="60000"/>
                  </a:schemeClr>
                </a:solidFill>
                <a:effectLst>
                  <a:outerShdw dist="38100" dir="2700000" algn="tl" rotWithShape="0">
                    <a:schemeClr val="accent2"/>
                  </a:outerShdw>
                </a:effectLst>
              </a:rPr>
              <a:t>Get ready for a festive journey through numeral systems, where numbers trade their calculators for jingle bells. Join the party where digits jingle, salsa, and reindeer-hop through a numerical adventure like never before!</a:t>
            </a:r>
            <a:endParaRPr lang="en-US">
              <a:ln w="6600">
                <a:solidFill>
                  <a:schemeClr val="accent2"/>
                </a:solidFill>
                <a:prstDash val="solid"/>
              </a:ln>
              <a:solidFill>
                <a:schemeClr val="accent2">
                  <a:lumMod val="40000"/>
                  <a:lumOff val="60000"/>
                </a:schemeClr>
              </a:solidFill>
              <a:effectLst>
                <a:outerShdw dist="38100" dir="2700000" algn="tl" rotWithShape="0">
                  <a:schemeClr val="accent2"/>
                </a:outerShdw>
              </a:effectLst>
            </a:endParaRPr>
          </a:p>
        </p:txBody>
      </p:sp>
      <p:pic>
        <p:nvPicPr>
          <p:cNvPr id="3099" name="Picture 4" descr="E:\必备常用\candy.png"/>
          <p:cNvPicPr>
            <a:picLocks noChangeAspect="1"/>
          </p:cNvPicPr>
          <p:nvPr>
            <p:ph sz="half" idx="2"/>
          </p:nvPr>
        </p:nvPicPr>
        <p:blipFill>
          <a:blip r:embed="rId1"/>
          <a:stretch>
            <a:fillRect/>
          </a:stretch>
        </p:blipFill>
        <p:spPr>
          <a:xfrm rot="217919" flipH="1">
            <a:off x="6209665" y="2515235"/>
            <a:ext cx="2847340" cy="2847340"/>
          </a:xfrm>
          <a:prstGeom prst="rect">
            <a:avLst/>
          </a:prstGeom>
          <a:noFill/>
          <a:ln w="9525">
            <a:noFill/>
          </a:ln>
        </p:spPr>
      </p:pic>
      <p:pic>
        <p:nvPicPr>
          <p:cNvPr id="4122" name="Picture 3" descr="E:\必备常用\snowflake (1).png"/>
          <p:cNvPicPr>
            <a:picLocks noChangeAspect="1"/>
          </p:cNvPicPr>
          <p:nvPr/>
        </p:nvPicPr>
        <p:blipFill>
          <a:blip r:embed="rId2"/>
          <a:stretch>
            <a:fillRect/>
          </a:stretch>
        </p:blipFill>
        <p:spPr>
          <a:xfrm rot="20700000">
            <a:off x="971550" y="3462338"/>
            <a:ext cx="954088" cy="952500"/>
          </a:xfrm>
          <a:prstGeom prst="rect">
            <a:avLst/>
          </a:prstGeom>
          <a:noFill/>
          <a:ln w="9525">
            <a:noFill/>
          </a:ln>
        </p:spPr>
      </p:pic>
      <p:pic>
        <p:nvPicPr>
          <p:cNvPr id="4118" name="Picture 3" descr="E:\必备常用\snowflake (1).png"/>
          <p:cNvPicPr>
            <a:picLocks noChangeAspect="1"/>
          </p:cNvPicPr>
          <p:nvPr/>
        </p:nvPicPr>
        <p:blipFill>
          <a:blip r:embed="rId2"/>
          <a:stretch>
            <a:fillRect/>
          </a:stretch>
        </p:blipFill>
        <p:spPr>
          <a:xfrm rot="420000">
            <a:off x="6876415" y="339408"/>
            <a:ext cx="495300" cy="493712"/>
          </a:xfrm>
          <a:prstGeom prst="rect">
            <a:avLst/>
          </a:prstGeom>
          <a:noFill/>
          <a:ln w="9525">
            <a:noFill/>
          </a:ln>
        </p:spPr>
      </p:pic>
      <p:pic>
        <p:nvPicPr>
          <p:cNvPr id="7176" name="Picture 3" descr="E:\必备常用\20131215045733919_easyicon_net_256.png"/>
          <p:cNvPicPr>
            <a:picLocks noChangeAspect="1"/>
          </p:cNvPicPr>
          <p:nvPr/>
        </p:nvPicPr>
        <p:blipFill>
          <a:blip r:embed="rId3"/>
          <a:stretch>
            <a:fillRect/>
          </a:stretch>
        </p:blipFill>
        <p:spPr>
          <a:xfrm rot="20400000">
            <a:off x="568008" y="-135890"/>
            <a:ext cx="1528762" cy="1528763"/>
          </a:xfrm>
          <a:prstGeom prst="rect">
            <a:avLst/>
          </a:prstGeom>
          <a:noFill/>
          <a:ln w="9525">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1250"/>
                                  </p:stCondLst>
                                  <p:childTnLst>
                                    <p:set>
                                      <p:cBhvr>
                                        <p:cTn id="6" dur="1" fill="hold">
                                          <p:stCondLst>
                                            <p:cond delay="0"/>
                                          </p:stCondLst>
                                        </p:cTn>
                                        <p:tgtEl>
                                          <p:spTgt spid="4122"/>
                                        </p:tgtEl>
                                        <p:attrNameLst>
                                          <p:attrName>style.visibility</p:attrName>
                                        </p:attrNameLst>
                                      </p:cBhvr>
                                      <p:to>
                                        <p:strVal val="visible"/>
                                      </p:to>
                                    </p:set>
                                    <p:animEffect filter="fade">
                                      <p:cBhvr>
                                        <p:cTn id="7" dur="750"/>
                                        <p:tgtEl>
                                          <p:spTgt spid="4122"/>
                                        </p:tgtEl>
                                      </p:cBhvr>
                                    </p:animEffect>
                                    <p:anim calcmode="lin" valueType="num">
                                      <p:cBhvr>
                                        <p:cTn id="8" dur="750" fill="hold"/>
                                        <p:tgtEl>
                                          <p:spTgt spid="4122"/>
                                        </p:tgtEl>
                                        <p:attrNameLst>
                                          <p:attrName>ppt_x</p:attrName>
                                        </p:attrNameLst>
                                      </p:cBhvr>
                                      <p:tavLst>
                                        <p:tav tm="0">
                                          <p:val>
                                            <p:strVal val="#ppt_x"/>
                                          </p:val>
                                        </p:tav>
                                        <p:tav tm="100000">
                                          <p:val>
                                            <p:strVal val="#ppt_x"/>
                                          </p:val>
                                        </p:tav>
                                      </p:tavLst>
                                    </p:anim>
                                    <p:anim calcmode="lin" valueType="num">
                                      <p:cBhvr>
                                        <p:cTn id="9" dur="750" fill="hold"/>
                                        <p:tgtEl>
                                          <p:spTgt spid="4122"/>
                                        </p:tgtEl>
                                        <p:attrNameLst>
                                          <p:attrName>ppt_y</p:attrName>
                                        </p:attrNameLst>
                                      </p:cBhvr>
                                      <p:tavLst>
                                        <p:tav tm="0">
                                          <p:val>
                                            <p:strVal val="#ppt_y-.1"/>
                                          </p:val>
                                        </p:tav>
                                        <p:tav tm="100000">
                                          <p:val>
                                            <p:strVal val="#ppt_y"/>
                                          </p:val>
                                        </p:tav>
                                      </p:tavLst>
                                    </p:anim>
                                  </p:childTnLst>
                                </p:cTn>
                              </p:par>
                            </p:childTnLst>
                          </p:cTn>
                        </p:par>
                        <p:par>
                          <p:cTn id="10" fill="hold">
                            <p:stCondLst>
                              <p:cond delay="2250"/>
                            </p:stCondLst>
                            <p:childTnLst>
                              <p:par>
                                <p:cTn id="11" presetID="47" presetClass="entr" presetSubtype="0" fill="hold" nodeType="afterEffect">
                                  <p:stCondLst>
                                    <p:cond delay="500"/>
                                  </p:stCondLst>
                                  <p:childTnLst>
                                    <p:set>
                                      <p:cBhvr>
                                        <p:cTn id="12" dur="1" fill="hold">
                                          <p:stCondLst>
                                            <p:cond delay="0"/>
                                          </p:stCondLst>
                                        </p:cTn>
                                        <p:tgtEl>
                                          <p:spTgt spid="4118"/>
                                        </p:tgtEl>
                                        <p:attrNameLst>
                                          <p:attrName>style.visibility</p:attrName>
                                        </p:attrNameLst>
                                      </p:cBhvr>
                                      <p:to>
                                        <p:strVal val="visible"/>
                                      </p:to>
                                    </p:set>
                                    <p:animEffect filter="fade">
                                      <p:cBhvr>
                                        <p:cTn id="13" dur="750"/>
                                        <p:tgtEl>
                                          <p:spTgt spid="4118"/>
                                        </p:tgtEl>
                                      </p:cBhvr>
                                    </p:animEffect>
                                    <p:anim calcmode="lin" valueType="num">
                                      <p:cBhvr>
                                        <p:cTn id="14" dur="750" fill="hold"/>
                                        <p:tgtEl>
                                          <p:spTgt spid="4118"/>
                                        </p:tgtEl>
                                        <p:attrNameLst>
                                          <p:attrName>ppt_x</p:attrName>
                                        </p:attrNameLst>
                                      </p:cBhvr>
                                      <p:tavLst>
                                        <p:tav tm="0">
                                          <p:val>
                                            <p:strVal val="#ppt_x"/>
                                          </p:val>
                                        </p:tav>
                                        <p:tav tm="100000">
                                          <p:val>
                                            <p:strVal val="#ppt_x"/>
                                          </p:val>
                                        </p:tav>
                                      </p:tavLst>
                                    </p:anim>
                                    <p:anim calcmode="lin" valueType="num">
                                      <p:cBhvr>
                                        <p:cTn id="15" dur="750" fill="hold"/>
                                        <p:tgtEl>
                                          <p:spTgt spid="41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TextBox 72"/>
          <p:cNvSpPr/>
          <p:nvPr/>
        </p:nvSpPr>
        <p:spPr>
          <a:xfrm>
            <a:off x="395605" y="2611755"/>
            <a:ext cx="4181475" cy="1814830"/>
          </a:xfrm>
          <a:prstGeom prst="rect">
            <a:avLst/>
          </a:prstGeom>
          <a:noFill/>
          <a:ln w="9525">
            <a:noFill/>
          </a:ln>
        </p:spPr>
        <p:txBody>
          <a:bodyPr wrap="square">
            <a:spAutoFit/>
          </a:bodyPr>
          <a:p>
            <a:r>
              <a:rPr lang="en-US" altLang="x-none" sz="1600" dirty="0">
                <a:solidFill>
                  <a:srgbClr val="ECD078"/>
                </a:solidFill>
                <a:latin typeface="Arial" panose="020B0604020202020204" pitchFamily="34" charset="0"/>
                <a:ea typeface="Arial" panose="020B0604020202020204" pitchFamily="34" charset="0"/>
                <a:sym typeface="Arial" panose="020B0604020202020204" pitchFamily="34" charset="0"/>
              </a:rPr>
              <a:t>Ring in the festivities with the Binary Bells, where 0s and 1s twirl as dance partners. Did you know that the ballet of binary code is inspired by ancient holiday magic? It's not just coding; it's a Binary Bells celebration that transforms computers into the holiday dancefloor of the future!</a:t>
            </a:r>
            <a:endParaRPr lang="en-US" altLang="x-none" sz="1600" dirty="0">
              <a:solidFill>
                <a:srgbClr val="ECD078"/>
              </a:solidFill>
              <a:latin typeface="Arial" panose="020B0604020202020204" pitchFamily="34" charset="0"/>
              <a:ea typeface="Arial" panose="020B0604020202020204" pitchFamily="34" charset="0"/>
              <a:sym typeface="Arial" panose="020B0604020202020204" pitchFamily="34" charset="0"/>
            </a:endParaRPr>
          </a:p>
        </p:txBody>
      </p:sp>
      <p:sp>
        <p:nvSpPr>
          <p:cNvPr id="6147" name="矩形 73"/>
          <p:cNvSpPr/>
          <p:nvPr/>
        </p:nvSpPr>
        <p:spPr>
          <a:xfrm rot="5400000">
            <a:off x="4414838" y="400050"/>
            <a:ext cx="312737" cy="9144000"/>
          </a:xfrm>
          <a:prstGeom prst="rect">
            <a:avLst/>
          </a:prstGeom>
          <a:pattFill prst="wdDnDiag">
            <a:fgClr>
              <a:srgbClr val="494429"/>
            </a:fgClr>
            <a:bgClr>
              <a:srgbClr val="ED1B24"/>
            </a:bgClr>
          </a:pattFill>
          <a:ln w="25400">
            <a:noFill/>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6148" name="任意多边形 5"/>
          <p:cNvSpPr/>
          <p:nvPr/>
        </p:nvSpPr>
        <p:spPr>
          <a:xfrm>
            <a:off x="117475" y="558800"/>
            <a:ext cx="8274050" cy="4529138"/>
          </a:xfrm>
          <a:custGeom>
            <a:avLst/>
            <a:gdLst>
              <a:gd name="txL" fmla="*/ 0 w 8272631"/>
              <a:gd name="txT" fmla="*/ 0 h 4528969"/>
              <a:gd name="txR" fmla="*/ 8272631 w 8272631"/>
              <a:gd name="txB" fmla="*/ 4528969 h 4528969"/>
            </a:gdLst>
            <a:ahLst/>
            <a:cxnLst>
              <a:cxn ang="0">
                <a:pos x="849854" y="0"/>
              </a:cxn>
              <a:cxn ang="0">
                <a:pos x="849854" y="570155"/>
              </a:cxn>
              <a:cxn ang="0">
                <a:pos x="43031" y="580913"/>
              </a:cxn>
              <a:cxn ang="0">
                <a:pos x="0" y="4518211"/>
              </a:cxn>
              <a:cxn ang="0">
                <a:pos x="8272631" y="4528969"/>
              </a:cxn>
            </a:cxnLst>
            <a:rect l="txL" t="txT" r="txR" b="txB"/>
            <a:pathLst>
              <a:path w="8272631" h="4528969">
                <a:moveTo>
                  <a:pt x="849854" y="0"/>
                </a:moveTo>
                <a:lnTo>
                  <a:pt x="849854" y="570155"/>
                </a:lnTo>
                <a:lnTo>
                  <a:pt x="43031" y="580913"/>
                </a:lnTo>
                <a:lnTo>
                  <a:pt x="0" y="4518211"/>
                </a:lnTo>
                <a:lnTo>
                  <a:pt x="8272631" y="4528969"/>
                </a:lnTo>
              </a:path>
            </a:pathLst>
          </a:custGeom>
          <a:noFill/>
          <a:ln w="25400" cap="flat" cmpd="sng">
            <a:solidFill>
              <a:srgbClr val="ECD078"/>
            </a:solidFill>
            <a:prstDash val="sysDash"/>
            <a:bevel/>
            <a:headEnd type="none" w="med" len="med"/>
            <a:tailEnd type="none" w="med" len="med"/>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6149" name="矩形 6"/>
          <p:cNvSpPr/>
          <p:nvPr/>
        </p:nvSpPr>
        <p:spPr>
          <a:xfrm>
            <a:off x="900113" y="0"/>
            <a:ext cx="128587" cy="555625"/>
          </a:xfrm>
          <a:prstGeom prst="rect">
            <a:avLst/>
          </a:prstGeom>
          <a:solidFill>
            <a:srgbClr val="3B973D"/>
          </a:solidFill>
          <a:ln w="25400">
            <a:noFill/>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6150" name="矩形 7"/>
          <p:cNvSpPr/>
          <p:nvPr/>
        </p:nvSpPr>
        <p:spPr>
          <a:xfrm>
            <a:off x="1038225" y="0"/>
            <a:ext cx="155575" cy="771525"/>
          </a:xfrm>
          <a:prstGeom prst="rect">
            <a:avLst/>
          </a:prstGeom>
          <a:solidFill>
            <a:srgbClr val="ED1B24"/>
          </a:solidFill>
          <a:ln w="25400">
            <a:noFill/>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6151" name="矩形 8"/>
          <p:cNvSpPr/>
          <p:nvPr/>
        </p:nvSpPr>
        <p:spPr>
          <a:xfrm>
            <a:off x="8348663" y="4548188"/>
            <a:ext cx="128587" cy="555625"/>
          </a:xfrm>
          <a:prstGeom prst="rect">
            <a:avLst/>
          </a:prstGeom>
          <a:solidFill>
            <a:srgbClr val="3B973D"/>
          </a:solidFill>
          <a:ln w="25400">
            <a:noFill/>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6152" name="矩形 9"/>
          <p:cNvSpPr/>
          <p:nvPr/>
        </p:nvSpPr>
        <p:spPr>
          <a:xfrm>
            <a:off x="8443913" y="4332288"/>
            <a:ext cx="153987" cy="771525"/>
          </a:xfrm>
          <a:prstGeom prst="rect">
            <a:avLst/>
          </a:prstGeom>
          <a:solidFill>
            <a:srgbClr val="ED1B24"/>
          </a:solidFill>
          <a:ln w="25400">
            <a:noFill/>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6153" name="矩形 10"/>
          <p:cNvSpPr/>
          <p:nvPr/>
        </p:nvSpPr>
        <p:spPr>
          <a:xfrm>
            <a:off x="3132138" y="0"/>
            <a:ext cx="6011862" cy="277813"/>
          </a:xfrm>
          <a:prstGeom prst="rect">
            <a:avLst/>
          </a:prstGeom>
          <a:solidFill>
            <a:srgbClr val="3B973D"/>
          </a:solidFill>
          <a:ln w="25400">
            <a:noFill/>
          </a:ln>
        </p:spPr>
        <p:txBody>
          <a:bodyPr anchor="ctr"/>
          <a:p>
            <a:pPr algn="ctr"/>
            <a:endParaRPr>
              <a:solidFill>
                <a:srgbClr val="FFFFFF"/>
              </a:solidFill>
              <a:ea typeface="Arial" panose="020B0604020202020204" pitchFamily="34" charset="0"/>
              <a:sym typeface="Arial" panose="020B0604020202020204" pitchFamily="34" charset="0"/>
            </a:endParaRPr>
          </a:p>
        </p:txBody>
      </p:sp>
      <p:grpSp>
        <p:nvGrpSpPr>
          <p:cNvPr id="6154" name="组合 6153"/>
          <p:cNvGrpSpPr/>
          <p:nvPr/>
        </p:nvGrpSpPr>
        <p:grpSpPr>
          <a:xfrm>
            <a:off x="1392555" y="0"/>
            <a:ext cx="3214370" cy="1685290"/>
            <a:chOff x="0" y="0"/>
            <a:chExt cx="1809513" cy="1656184"/>
          </a:xfrm>
        </p:grpSpPr>
        <p:sp>
          <p:nvSpPr>
            <p:cNvPr id="6155" name="十六角星 70"/>
            <p:cNvSpPr/>
            <p:nvPr/>
          </p:nvSpPr>
          <p:spPr>
            <a:xfrm>
              <a:off x="0" y="0"/>
              <a:ext cx="1656184" cy="1656184"/>
            </a:xfrm>
            <a:prstGeom prst="star16">
              <a:avLst>
                <a:gd name="adj" fmla="val 41398"/>
              </a:avLst>
            </a:prstGeom>
            <a:solidFill>
              <a:srgbClr val="3B973D"/>
            </a:solidFill>
            <a:ln w="25400" cap="flat" cmpd="sng">
              <a:solidFill>
                <a:srgbClr val="ED1B24"/>
              </a:solidFill>
              <a:prstDash val="solid"/>
              <a:bevel/>
              <a:headEnd type="none" w="med" len="med"/>
              <a:tailEnd type="none" w="med" len="med"/>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6156" name="TextBox 71"/>
            <p:cNvSpPr/>
            <p:nvPr/>
          </p:nvSpPr>
          <p:spPr>
            <a:xfrm>
              <a:off x="127975" y="439915"/>
              <a:ext cx="1681538" cy="634018"/>
            </a:xfrm>
            <a:prstGeom prst="rect">
              <a:avLst/>
            </a:prstGeom>
            <a:noFill/>
            <a:ln w="9525">
              <a:noFill/>
            </a:ln>
          </p:spPr>
          <p:txBody>
            <a:bodyPr wrap="square">
              <a:spAutoFit/>
            </a:bodyPr>
            <a:p>
              <a:r>
                <a:rPr lang="en-US" altLang="zh-CN" sz="3600" dirty="0">
                  <a:solidFill>
                    <a:srgbClr val="ECD078"/>
                  </a:solidFill>
                  <a:ea typeface="Arial" panose="020B0604020202020204" pitchFamily="34" charset="0"/>
                  <a:sym typeface="Arial" panose="020B0604020202020204" pitchFamily="34" charset="0"/>
                </a:rPr>
                <a:t>Binary Bells</a:t>
              </a:r>
              <a:endParaRPr lang="en-US" altLang="zh-CN" sz="3600" dirty="0">
                <a:solidFill>
                  <a:srgbClr val="ECD078"/>
                </a:solidFill>
                <a:ea typeface="Arial" panose="020B0604020202020204" pitchFamily="34" charset="0"/>
                <a:sym typeface="Arial" panose="020B0604020202020204" pitchFamily="34" charset="0"/>
              </a:endParaRPr>
            </a:p>
          </p:txBody>
        </p:sp>
      </p:grpSp>
      <p:pic>
        <p:nvPicPr>
          <p:cNvPr id="6157" name="Picture 3" descr="E:\必备常用\snowflake (1).png"/>
          <p:cNvPicPr>
            <a:picLocks noChangeAspect="1"/>
          </p:cNvPicPr>
          <p:nvPr/>
        </p:nvPicPr>
        <p:blipFill>
          <a:blip r:embed="rId1"/>
          <a:stretch>
            <a:fillRect/>
          </a:stretch>
        </p:blipFill>
        <p:spPr>
          <a:xfrm rot="21000000">
            <a:off x="4427538" y="4235450"/>
            <a:ext cx="493712" cy="495300"/>
          </a:xfrm>
          <a:prstGeom prst="rect">
            <a:avLst/>
          </a:prstGeom>
          <a:noFill/>
          <a:ln w="9525">
            <a:noFill/>
          </a:ln>
        </p:spPr>
      </p:pic>
      <p:pic>
        <p:nvPicPr>
          <p:cNvPr id="6158" name="Picture 3"/>
          <p:cNvPicPr>
            <a:picLocks noChangeAspect="1"/>
          </p:cNvPicPr>
          <p:nvPr/>
        </p:nvPicPr>
        <p:blipFill>
          <a:blip r:embed="rId2"/>
          <a:stretch>
            <a:fillRect/>
          </a:stretch>
        </p:blipFill>
        <p:spPr>
          <a:xfrm>
            <a:off x="282575" y="1447800"/>
            <a:ext cx="434975" cy="892175"/>
          </a:xfrm>
          <a:prstGeom prst="rect">
            <a:avLst/>
          </a:prstGeom>
          <a:noFill/>
          <a:ln w="9525">
            <a:noFill/>
          </a:ln>
        </p:spPr>
      </p:pic>
      <p:sp>
        <p:nvSpPr>
          <p:cNvPr id="6159" name="五角星 54"/>
          <p:cNvSpPr/>
          <p:nvPr/>
        </p:nvSpPr>
        <p:spPr>
          <a:xfrm>
            <a:off x="130175" y="277813"/>
            <a:ext cx="590550" cy="522287"/>
          </a:xfrm>
          <a:prstGeom prst="star5">
            <a:avLst/>
          </a:prstGeom>
          <a:noFill/>
          <a:ln w="25400" cap="flat" cmpd="sng">
            <a:solidFill>
              <a:schemeClr val="bg1"/>
            </a:solidFill>
            <a:prstDash val="sysDot"/>
            <a:bevel/>
            <a:headEnd type="none" w="med" len="med"/>
            <a:tailEnd type="none" w="med" len="med"/>
          </a:ln>
        </p:spPr>
        <p:txBody>
          <a:bodyPr anchor="ctr"/>
          <a:p>
            <a:pPr algn="ctr"/>
            <a:endParaRPr>
              <a:solidFill>
                <a:srgbClr val="FFFFFF"/>
              </a:solidFill>
              <a:ea typeface="Arial" panose="020B0604020202020204" pitchFamily="34" charset="0"/>
              <a:sym typeface="Arial" panose="020B0604020202020204" pitchFamily="34" charset="0"/>
            </a:endParaRPr>
          </a:p>
        </p:txBody>
      </p:sp>
      <p:pic>
        <p:nvPicPr>
          <p:cNvPr id="6160" name="Picture 3" descr="E:\必备常用\snowflake (1).png"/>
          <p:cNvPicPr>
            <a:picLocks noChangeAspect="1"/>
          </p:cNvPicPr>
          <p:nvPr/>
        </p:nvPicPr>
        <p:blipFill>
          <a:blip r:embed="rId1"/>
          <a:stretch>
            <a:fillRect/>
          </a:stretch>
        </p:blipFill>
        <p:spPr>
          <a:xfrm>
            <a:off x="563563" y="-595312"/>
            <a:ext cx="493712" cy="493712"/>
          </a:xfrm>
          <a:prstGeom prst="rect">
            <a:avLst/>
          </a:prstGeom>
          <a:noFill/>
          <a:ln w="9525">
            <a:noFill/>
          </a:ln>
        </p:spPr>
      </p:pic>
      <p:pic>
        <p:nvPicPr>
          <p:cNvPr id="6161" name="Picture 3"/>
          <p:cNvPicPr>
            <a:picLocks noChangeAspect="1"/>
          </p:cNvPicPr>
          <p:nvPr/>
        </p:nvPicPr>
        <p:blipFill>
          <a:blip r:embed="rId3"/>
          <a:stretch>
            <a:fillRect/>
          </a:stretch>
        </p:blipFill>
        <p:spPr>
          <a:xfrm rot="20280000">
            <a:off x="8226425" y="1169988"/>
            <a:ext cx="744538" cy="744537"/>
          </a:xfrm>
          <a:prstGeom prst="rect">
            <a:avLst/>
          </a:prstGeom>
          <a:noFill/>
          <a:ln w="9525">
            <a:noFill/>
          </a:ln>
        </p:spPr>
      </p:pic>
      <p:pic>
        <p:nvPicPr>
          <p:cNvPr id="6162" name="Picture 3"/>
          <p:cNvPicPr>
            <a:picLocks noChangeAspect="1"/>
          </p:cNvPicPr>
          <p:nvPr/>
        </p:nvPicPr>
        <p:blipFill>
          <a:blip r:embed="rId3"/>
          <a:stretch>
            <a:fillRect/>
          </a:stretch>
        </p:blipFill>
        <p:spPr>
          <a:xfrm rot="480000">
            <a:off x="2387600" y="1819275"/>
            <a:ext cx="744538" cy="744538"/>
          </a:xfrm>
          <a:prstGeom prst="rect">
            <a:avLst/>
          </a:prstGeom>
          <a:noFill/>
          <a:ln w="9525">
            <a:noFill/>
          </a:ln>
        </p:spPr>
      </p:pic>
      <p:pic>
        <p:nvPicPr>
          <p:cNvPr id="6163" name="Picture 2"/>
          <p:cNvPicPr>
            <a:picLocks noChangeAspect="1"/>
          </p:cNvPicPr>
          <p:nvPr/>
        </p:nvPicPr>
        <p:blipFill>
          <a:blip r:embed="rId4"/>
          <a:stretch>
            <a:fillRect/>
          </a:stretch>
        </p:blipFill>
        <p:spPr>
          <a:xfrm>
            <a:off x="4560888" y="950913"/>
            <a:ext cx="3767137" cy="3779837"/>
          </a:xfrm>
          <a:prstGeom prst="rect">
            <a:avLst/>
          </a:prstGeom>
          <a:noFill/>
          <a:ln w="9525">
            <a:noFill/>
          </a:ln>
        </p:spPr>
      </p:pic>
      <p:sp>
        <p:nvSpPr>
          <p:cNvPr id="2" name="灯片编号占位符 1"/>
          <p:cNvSpPr/>
          <p:nvPr>
            <p:ph type="sldNum" sz="quarter" idx="12"/>
          </p:nvPr>
        </p:nvSpPr>
        <p:spPr/>
        <p:txBody>
          <a:bodyPr/>
          <a:p>
            <a:pPr lvl="0"/>
            <a:fld id="{9A0DB2DC-4C9A-4742-B13C-FB6460FD3503}" type="slidenum">
              <a:rPr lang="zh-CN" altLang="en-US" dirty="0"/>
            </a:fld>
            <a:endParaRPr lang="zh-CN" altLang="en-US" dirty="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afterEffect">
                                  <p:stCondLst>
                                    <p:cond delay="0"/>
                                  </p:stCondLst>
                                  <p:childTnLst>
                                    <p:animEffect filter="fade">
                                      <p:cBhvr>
                                        <p:cTn id="6" dur="500" tmFilter="0, 0; .2, .5; .8, .5; 1, 0"/>
                                        <p:tgtEl>
                                          <p:spTgt spid="6159"/>
                                        </p:tgtEl>
                                      </p:cBhvr>
                                    </p:animEffect>
                                    <p:animScale>
                                      <p:cBhvr>
                                        <p:cTn id="7" dur="250" autoRev="1" fill="hold"/>
                                        <p:tgtEl>
                                          <p:spTgt spid="6159"/>
                                        </p:tgtEl>
                                      </p:cBhvr>
                                      <p:by x="105000" y="105000"/>
                                    </p:animScale>
                                  </p:childTnLst>
                                </p:cTn>
                              </p:par>
                              <p:par>
                                <p:cTn id="8" presetID="47" presetClass="entr" presetSubtype="0" fill="hold" nodeType="withEffect">
                                  <p:stCondLst>
                                    <p:cond delay="500"/>
                                  </p:stCondLst>
                                  <p:childTnLst>
                                    <p:set>
                                      <p:cBhvr>
                                        <p:cTn id="9" dur="1" fill="hold">
                                          <p:stCondLst>
                                            <p:cond delay="0"/>
                                          </p:stCondLst>
                                        </p:cTn>
                                        <p:tgtEl>
                                          <p:spTgt spid="6157"/>
                                        </p:tgtEl>
                                        <p:attrNameLst>
                                          <p:attrName>style.visibility</p:attrName>
                                        </p:attrNameLst>
                                      </p:cBhvr>
                                      <p:to>
                                        <p:strVal val="visible"/>
                                      </p:to>
                                    </p:set>
                                    <p:animEffect filter="fade">
                                      <p:cBhvr>
                                        <p:cTn id="10" dur="750"/>
                                        <p:tgtEl>
                                          <p:spTgt spid="6157"/>
                                        </p:tgtEl>
                                      </p:cBhvr>
                                    </p:animEffect>
                                    <p:anim calcmode="lin" valueType="num">
                                      <p:cBhvr>
                                        <p:cTn id="11" dur="750" fill="hold"/>
                                        <p:tgtEl>
                                          <p:spTgt spid="6157"/>
                                        </p:tgtEl>
                                        <p:attrNameLst>
                                          <p:attrName>ppt_x</p:attrName>
                                        </p:attrNameLst>
                                      </p:cBhvr>
                                      <p:tavLst>
                                        <p:tav tm="0">
                                          <p:val>
                                            <p:strVal val="#ppt_x"/>
                                          </p:val>
                                        </p:tav>
                                        <p:tav tm="100000">
                                          <p:val>
                                            <p:strVal val="#ppt_x"/>
                                          </p:val>
                                        </p:tav>
                                      </p:tavLst>
                                    </p:anim>
                                    <p:anim calcmode="lin" valueType="num">
                                      <p:cBhvr>
                                        <p:cTn id="12" dur="750" fill="hold"/>
                                        <p:tgtEl>
                                          <p:spTgt spid="6157"/>
                                        </p:tgtEl>
                                        <p:attrNameLst>
                                          <p:attrName>ppt_y</p:attrName>
                                        </p:attrNameLst>
                                      </p:cBhvr>
                                      <p:tavLst>
                                        <p:tav tm="0">
                                          <p:val>
                                            <p:strVal val="#ppt_y-.1"/>
                                          </p:val>
                                        </p:tav>
                                        <p:tav tm="100000">
                                          <p:val>
                                            <p:strVal val="#ppt_y"/>
                                          </p:val>
                                        </p:tav>
                                      </p:tavLst>
                                    </p:anim>
                                  </p:childTnLst>
                                </p:cTn>
                              </p:par>
                              <p:par>
                                <p:cTn id="13" presetID="47" presetClass="entr" presetSubtype="0" fill="hold" nodeType="withEffect">
                                  <p:stCondLst>
                                    <p:cond delay="750"/>
                                  </p:stCondLst>
                                  <p:childTnLst>
                                    <p:set>
                                      <p:cBhvr>
                                        <p:cTn id="14" dur="1" fill="hold">
                                          <p:stCondLst>
                                            <p:cond delay="0"/>
                                          </p:stCondLst>
                                        </p:cTn>
                                        <p:tgtEl>
                                          <p:spTgt spid="6160"/>
                                        </p:tgtEl>
                                        <p:attrNameLst>
                                          <p:attrName>style.visibility</p:attrName>
                                        </p:attrNameLst>
                                      </p:cBhvr>
                                      <p:to>
                                        <p:strVal val="visible"/>
                                      </p:to>
                                    </p:set>
                                    <p:animEffect filter="fade">
                                      <p:cBhvr>
                                        <p:cTn id="15" dur="750"/>
                                        <p:tgtEl>
                                          <p:spTgt spid="6160"/>
                                        </p:tgtEl>
                                      </p:cBhvr>
                                    </p:animEffect>
                                    <p:anim calcmode="lin" valueType="num">
                                      <p:cBhvr>
                                        <p:cTn id="16" dur="750" fill="hold"/>
                                        <p:tgtEl>
                                          <p:spTgt spid="6160"/>
                                        </p:tgtEl>
                                        <p:attrNameLst>
                                          <p:attrName>ppt_x</p:attrName>
                                        </p:attrNameLst>
                                      </p:cBhvr>
                                      <p:tavLst>
                                        <p:tav tm="0">
                                          <p:val>
                                            <p:strVal val="#ppt_x"/>
                                          </p:val>
                                        </p:tav>
                                        <p:tav tm="100000">
                                          <p:val>
                                            <p:strVal val="#ppt_x"/>
                                          </p:val>
                                        </p:tav>
                                      </p:tavLst>
                                    </p:anim>
                                    <p:anim calcmode="lin" valueType="num">
                                      <p:cBhvr>
                                        <p:cTn id="17" dur="750" fill="hold"/>
                                        <p:tgtEl>
                                          <p:spTgt spid="6160"/>
                                        </p:tgtEl>
                                        <p:attrNameLst>
                                          <p:attrName>ppt_y</p:attrName>
                                        </p:attrNameLst>
                                      </p:cBhvr>
                                      <p:tavLst>
                                        <p:tav tm="0">
                                          <p:val>
                                            <p:strVal val="#ppt_y-.1"/>
                                          </p:val>
                                        </p:tav>
                                        <p:tav tm="100000">
                                          <p:val>
                                            <p:strVal val="#ppt_y"/>
                                          </p:val>
                                        </p:tav>
                                      </p:tavLst>
                                    </p:anim>
                                  </p:childTnLst>
                                </p:cTn>
                              </p:par>
                              <p:par>
                                <p:cTn id="18" presetID="47" presetClass="entr" presetSubtype="0" fill="hold" nodeType="withEffect">
                                  <p:stCondLst>
                                    <p:cond delay="1000"/>
                                  </p:stCondLst>
                                  <p:childTnLst>
                                    <p:set>
                                      <p:cBhvr>
                                        <p:cTn id="19" dur="1" fill="hold">
                                          <p:stCondLst>
                                            <p:cond delay="0"/>
                                          </p:stCondLst>
                                        </p:cTn>
                                        <p:tgtEl>
                                          <p:spTgt spid="6161"/>
                                        </p:tgtEl>
                                        <p:attrNameLst>
                                          <p:attrName>style.visibility</p:attrName>
                                        </p:attrNameLst>
                                      </p:cBhvr>
                                      <p:to>
                                        <p:strVal val="visible"/>
                                      </p:to>
                                    </p:set>
                                    <p:animEffect filter="fade">
                                      <p:cBhvr>
                                        <p:cTn id="20" dur="750"/>
                                        <p:tgtEl>
                                          <p:spTgt spid="6161"/>
                                        </p:tgtEl>
                                      </p:cBhvr>
                                    </p:animEffect>
                                    <p:anim calcmode="lin" valueType="num">
                                      <p:cBhvr>
                                        <p:cTn id="21" dur="750" fill="hold"/>
                                        <p:tgtEl>
                                          <p:spTgt spid="6161"/>
                                        </p:tgtEl>
                                        <p:attrNameLst>
                                          <p:attrName>ppt_x</p:attrName>
                                        </p:attrNameLst>
                                      </p:cBhvr>
                                      <p:tavLst>
                                        <p:tav tm="0">
                                          <p:val>
                                            <p:strVal val="#ppt_x"/>
                                          </p:val>
                                        </p:tav>
                                        <p:tav tm="100000">
                                          <p:val>
                                            <p:strVal val="#ppt_x"/>
                                          </p:val>
                                        </p:tav>
                                      </p:tavLst>
                                    </p:anim>
                                    <p:anim calcmode="lin" valueType="num">
                                      <p:cBhvr>
                                        <p:cTn id="22" dur="750" fill="hold"/>
                                        <p:tgtEl>
                                          <p:spTgt spid="6161"/>
                                        </p:tgtEl>
                                        <p:attrNameLst>
                                          <p:attrName>ppt_y</p:attrName>
                                        </p:attrNameLst>
                                      </p:cBhvr>
                                      <p:tavLst>
                                        <p:tav tm="0">
                                          <p:val>
                                            <p:strVal val="#ppt_y-.1"/>
                                          </p:val>
                                        </p:tav>
                                        <p:tav tm="100000">
                                          <p:val>
                                            <p:strVal val="#ppt_y"/>
                                          </p:val>
                                        </p:tav>
                                      </p:tavLst>
                                    </p:anim>
                                  </p:childTnLst>
                                </p:cTn>
                              </p:par>
                              <p:par>
                                <p:cTn id="23" presetID="47" presetClass="entr" presetSubtype="0" fill="hold" nodeType="withEffect">
                                  <p:stCondLst>
                                    <p:cond delay="1250"/>
                                  </p:stCondLst>
                                  <p:childTnLst>
                                    <p:set>
                                      <p:cBhvr>
                                        <p:cTn id="24" dur="1" fill="hold">
                                          <p:stCondLst>
                                            <p:cond delay="0"/>
                                          </p:stCondLst>
                                        </p:cTn>
                                        <p:tgtEl>
                                          <p:spTgt spid="6162"/>
                                        </p:tgtEl>
                                        <p:attrNameLst>
                                          <p:attrName>style.visibility</p:attrName>
                                        </p:attrNameLst>
                                      </p:cBhvr>
                                      <p:to>
                                        <p:strVal val="visible"/>
                                      </p:to>
                                    </p:set>
                                    <p:animEffect filter="fade">
                                      <p:cBhvr>
                                        <p:cTn id="25" dur="750"/>
                                        <p:tgtEl>
                                          <p:spTgt spid="6162"/>
                                        </p:tgtEl>
                                      </p:cBhvr>
                                    </p:animEffect>
                                    <p:anim calcmode="lin" valueType="num">
                                      <p:cBhvr>
                                        <p:cTn id="26" dur="750" fill="hold"/>
                                        <p:tgtEl>
                                          <p:spTgt spid="6162"/>
                                        </p:tgtEl>
                                        <p:attrNameLst>
                                          <p:attrName>ppt_x</p:attrName>
                                        </p:attrNameLst>
                                      </p:cBhvr>
                                      <p:tavLst>
                                        <p:tav tm="0">
                                          <p:val>
                                            <p:strVal val="#ppt_x"/>
                                          </p:val>
                                        </p:tav>
                                        <p:tav tm="100000">
                                          <p:val>
                                            <p:strVal val="#ppt_x"/>
                                          </p:val>
                                        </p:tav>
                                      </p:tavLst>
                                    </p:anim>
                                    <p:anim calcmode="lin" valueType="num">
                                      <p:cBhvr>
                                        <p:cTn id="27" dur="750" fill="hold"/>
                                        <p:tgtEl>
                                          <p:spTgt spid="61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9" grpId="0" bldLvl="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ln w="6600">
                  <a:solidFill>
                    <a:schemeClr val="accent2"/>
                  </a:solidFill>
                  <a:prstDash val="solid"/>
                </a:ln>
                <a:solidFill>
                  <a:srgbClr val="FFFFFF"/>
                </a:solidFill>
                <a:effectLst>
                  <a:outerShdw dist="38100" dir="2700000" algn="tl" rotWithShape="0">
                    <a:schemeClr val="accent2"/>
                  </a:outerShdw>
                </a:effectLst>
              </a:rPr>
              <a:t>Binary Bells</a:t>
            </a:r>
            <a:endParaRPr lang="en-US">
              <a:ln w="6600">
                <a:solidFill>
                  <a:schemeClr val="accent2"/>
                </a:solidFill>
                <a:prstDash val="solid"/>
              </a:ln>
              <a:solidFill>
                <a:srgbClr val="FFFFFF"/>
              </a:solidFill>
              <a:effectLst>
                <a:outerShdw dist="38100" dir="2700000" algn="tl" rotWithShape="0">
                  <a:schemeClr val="accent2"/>
                </a:outerShdw>
              </a:effectLst>
            </a:endParaRPr>
          </a:p>
        </p:txBody>
      </p:sp>
      <p:pic>
        <p:nvPicPr>
          <p:cNvPr id="7" name="Content Placeholder 6" descr="download"/>
          <p:cNvPicPr>
            <a:picLocks noChangeAspect="1"/>
          </p:cNvPicPr>
          <p:nvPr>
            <p:ph sz="half" idx="2"/>
          </p:nvPr>
        </p:nvPicPr>
        <p:blipFill>
          <a:blip r:embed="rId1"/>
          <a:stretch>
            <a:fillRect/>
          </a:stretch>
        </p:blipFill>
        <p:spPr>
          <a:xfrm>
            <a:off x="6156325" y="771525"/>
            <a:ext cx="2857500" cy="1600200"/>
          </a:xfrm>
          <a:prstGeom prst="rect">
            <a:avLst/>
          </a:prstGeom>
        </p:spPr>
      </p:pic>
      <p:sp>
        <p:nvSpPr>
          <p:cNvPr id="6" name="Text Placeholder 5"/>
          <p:cNvSpPr>
            <a:spLocks noGrp="1"/>
          </p:cNvSpPr>
          <p:nvPr>
            <p:ph type="body" idx="1"/>
          </p:nvPr>
        </p:nvSpPr>
        <p:spPr>
          <a:xfrm>
            <a:off x="629920" y="1131570"/>
            <a:ext cx="3598545" cy="3549015"/>
          </a:xfrm>
        </p:spPr>
        <p:txBody>
          <a:bodyPr>
            <a:normAutofit fontScale="75000"/>
          </a:bodyPr>
          <a:p>
            <a:r>
              <a:rPr lang="en-US">
                <a:ln/>
                <a:solidFill>
                  <a:schemeClr val="tx1"/>
                </a:solidFill>
                <a:effectLst>
                  <a:outerShdw blurRad="38100" dist="19050" dir="2700000" algn="tl" rotWithShape="0">
                    <a:schemeClr val="dk1">
                      <a:alpha val="40000"/>
                    </a:schemeClr>
                  </a:outerShdw>
                </a:effectLst>
              </a:rPr>
              <a:t>In computer science and mathematics, binary is a system where numbers and values are expressed 0 or 1. Binary is base-2, meaning that it only uses two digits or bits. For computers, 1 is true or "on", and 0 is false or "off". The concept of binary and bits are based on of Boolean Algebra.</a:t>
            </a:r>
            <a:endParaRPr lang="en-US">
              <a:ln/>
              <a:solidFill>
                <a:schemeClr val="tx1"/>
              </a:solidFill>
              <a:effectLst>
                <a:outerShdw blurRad="38100" dist="19050" dir="2700000" algn="tl" rotWithShape="0">
                  <a:schemeClr val="dk1">
                    <a:alpha val="40000"/>
                  </a:schemeClr>
                </a:outerShdw>
              </a:effectLst>
            </a:endParaRPr>
          </a:p>
          <a:p>
            <a:r>
              <a:rPr lang="en-US">
                <a:ln/>
                <a:solidFill>
                  <a:schemeClr val="tx1"/>
                </a:solidFill>
                <a:effectLst>
                  <a:outerShdw blurRad="38100" dist="19050" dir="2700000" algn="tl" rotWithShape="0">
                    <a:schemeClr val="dk1">
                      <a:alpha val="40000"/>
                    </a:schemeClr>
                  </a:outerShdw>
                </a:effectLst>
              </a:rPr>
              <a:t>And things like ASCII work with binary under the hood.</a:t>
            </a:r>
            <a:endParaRPr lang="en-US">
              <a:ln/>
              <a:solidFill>
                <a:schemeClr val="tx1"/>
              </a:solidFill>
              <a:effectLst>
                <a:outerShdw blurRad="38100" dist="19050" dir="2700000" algn="tl" rotWithShape="0">
                  <a:schemeClr val="dk1">
                    <a:alpha val="40000"/>
                  </a:schemeClr>
                </a:outerShdw>
              </a:effectLst>
            </a:endParaRPr>
          </a:p>
          <a:p>
            <a:r>
              <a:rPr lang="en-US">
                <a:ln/>
                <a:solidFill>
                  <a:schemeClr val="tx1"/>
                </a:solidFill>
                <a:effectLst>
                  <a:outerShdw blurRad="38100" dist="19050" dir="2700000" algn="tl" rotWithShape="0">
                    <a:schemeClr val="dk1">
                      <a:alpha val="40000"/>
                    </a:schemeClr>
                  </a:outerShdw>
                </a:effectLst>
              </a:rPr>
              <a:t>In fact, while computers work with all sorts of different input and output, at their core, they work entirely with binary.</a:t>
            </a:r>
            <a:endParaRPr lang="en-US">
              <a:ln/>
              <a:solidFill>
                <a:schemeClr val="tx1"/>
              </a:solidFill>
              <a:effectLst>
                <a:outerShdw blurRad="38100" dist="19050" dir="2700000" algn="tl" rotWithShape="0">
                  <a:schemeClr val="dk1">
                    <a:alpha val="40000"/>
                  </a:schemeClr>
                </a:outerShdw>
              </a:effectLst>
            </a:endParaRPr>
          </a:p>
        </p:txBody>
      </p:sp>
      <p:pic>
        <p:nvPicPr>
          <p:cNvPr id="11" name="Content Placeholder 10" descr="download (1)"/>
          <p:cNvPicPr>
            <a:picLocks noChangeAspect="1"/>
          </p:cNvPicPr>
          <p:nvPr>
            <p:ph sz="quarter" idx="4"/>
          </p:nvPr>
        </p:nvPicPr>
        <p:blipFill>
          <a:blip r:embed="rId2"/>
          <a:stretch>
            <a:fillRect/>
          </a:stretch>
        </p:blipFill>
        <p:spPr>
          <a:xfrm>
            <a:off x="5148580" y="1995805"/>
            <a:ext cx="2602230" cy="2757170"/>
          </a:xfrm>
          <a:prstGeom prst="rect">
            <a:avLst/>
          </a:prstGeom>
        </p:spPr>
      </p:pic>
      <p:sp>
        <p:nvSpPr>
          <p:cNvPr id="12" name="Text Box 11"/>
          <p:cNvSpPr txBox="1"/>
          <p:nvPr/>
        </p:nvSpPr>
        <p:spPr>
          <a:xfrm>
            <a:off x="683895" y="4804410"/>
            <a:ext cx="6068695" cy="245110"/>
          </a:xfrm>
          <a:prstGeom prst="rect">
            <a:avLst/>
          </a:prstGeom>
          <a:noFill/>
        </p:spPr>
        <p:txBody>
          <a:bodyPr wrap="square" rtlCol="0">
            <a:spAutoFit/>
          </a:bodyPr>
          <a:p>
            <a:r>
              <a:rPr lang="en-US" sz="1000">
                <a:hlinkClick r:id="rId3" tooltip="" action="ppaction://hlinkfile"/>
              </a:rPr>
              <a:t>https://www.freecodecamp.org/news/binary-definition/</a:t>
            </a:r>
            <a:r>
              <a:rPr lang="en-US" sz="1000"/>
              <a:t> </a:t>
            </a:r>
            <a:endParaRPr lang="en-US" sz="1000"/>
          </a:p>
        </p:txBody>
      </p:sp>
      <p:sp>
        <p:nvSpPr>
          <p:cNvPr id="13" name="Text Box 12"/>
          <p:cNvSpPr txBox="1"/>
          <p:nvPr/>
        </p:nvSpPr>
        <p:spPr>
          <a:xfrm>
            <a:off x="4068445" y="4804410"/>
            <a:ext cx="3807460" cy="245110"/>
          </a:xfrm>
          <a:prstGeom prst="rect">
            <a:avLst/>
          </a:prstGeom>
          <a:noFill/>
        </p:spPr>
        <p:txBody>
          <a:bodyPr wrap="square" rtlCol="0">
            <a:spAutoFit/>
          </a:bodyPr>
          <a:p>
            <a:r>
              <a:rPr lang="en-US" sz="1000">
                <a:hlinkClick r:id="rId4" tooltip="" action="ppaction://hlinkfile"/>
              </a:rPr>
              <a:t>https://www.youtube.com/watch?v=AkFi90lZmXA&amp;t=40s</a:t>
            </a:r>
            <a:endParaRPr lang="en-US" sz="1000"/>
          </a:p>
        </p:txBody>
      </p:sp>
      <p:pic>
        <p:nvPicPr>
          <p:cNvPr id="4118" name="Picture 3" descr="E:\必备常用\snowflake (1).png"/>
          <p:cNvPicPr>
            <a:picLocks noChangeAspect="1"/>
          </p:cNvPicPr>
          <p:nvPr/>
        </p:nvPicPr>
        <p:blipFill>
          <a:blip r:embed="rId5"/>
          <a:stretch>
            <a:fillRect/>
          </a:stretch>
        </p:blipFill>
        <p:spPr>
          <a:xfrm rot="20760000">
            <a:off x="375920" y="392113"/>
            <a:ext cx="495300" cy="493712"/>
          </a:xfrm>
          <a:prstGeom prst="rect">
            <a:avLst/>
          </a:prstGeom>
          <a:noFill/>
          <a:ln w="9525">
            <a:noFill/>
          </a:ln>
        </p:spPr>
      </p:pic>
      <p:pic>
        <p:nvPicPr>
          <p:cNvPr id="14" name="Picture 3" descr="E:\必备常用\snowflake (1).png"/>
          <p:cNvPicPr>
            <a:picLocks noChangeAspect="1"/>
          </p:cNvPicPr>
          <p:nvPr/>
        </p:nvPicPr>
        <p:blipFill>
          <a:blip r:embed="rId5"/>
          <a:stretch>
            <a:fillRect/>
          </a:stretch>
        </p:blipFill>
        <p:spPr>
          <a:xfrm rot="360000">
            <a:off x="7921625" y="2689860"/>
            <a:ext cx="928370" cy="925195"/>
          </a:xfrm>
          <a:prstGeom prst="rect">
            <a:avLst/>
          </a:prstGeom>
          <a:noFill/>
          <a:ln w="9525">
            <a:noFill/>
          </a:ln>
        </p:spPr>
      </p:pic>
      <p:pic>
        <p:nvPicPr>
          <p:cNvPr id="7176" name="Picture 3" descr="E:\必备常用\20131215045733919_easyicon_net_256.png"/>
          <p:cNvPicPr>
            <a:picLocks noChangeAspect="1"/>
          </p:cNvPicPr>
          <p:nvPr/>
        </p:nvPicPr>
        <p:blipFill>
          <a:blip r:embed="rId6"/>
          <a:stretch>
            <a:fillRect/>
          </a:stretch>
        </p:blipFill>
        <p:spPr>
          <a:xfrm rot="21120000">
            <a:off x="1261110" y="52070"/>
            <a:ext cx="1130300" cy="1130935"/>
          </a:xfrm>
          <a:prstGeom prst="rect">
            <a:avLst/>
          </a:prstGeom>
          <a:noFill/>
          <a:ln w="9525">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500"/>
                                  </p:stCondLst>
                                  <p:childTnLst>
                                    <p:set>
                                      <p:cBhvr>
                                        <p:cTn id="6" dur="1" fill="hold">
                                          <p:stCondLst>
                                            <p:cond delay="0"/>
                                          </p:stCondLst>
                                        </p:cTn>
                                        <p:tgtEl>
                                          <p:spTgt spid="4118"/>
                                        </p:tgtEl>
                                        <p:attrNameLst>
                                          <p:attrName>style.visibility</p:attrName>
                                        </p:attrNameLst>
                                      </p:cBhvr>
                                      <p:to>
                                        <p:strVal val="visible"/>
                                      </p:to>
                                    </p:set>
                                    <p:animEffect filter="fade">
                                      <p:cBhvr>
                                        <p:cTn id="7" dur="750"/>
                                        <p:tgtEl>
                                          <p:spTgt spid="4118"/>
                                        </p:tgtEl>
                                      </p:cBhvr>
                                    </p:animEffect>
                                    <p:anim calcmode="lin" valueType="num">
                                      <p:cBhvr>
                                        <p:cTn id="8" dur="750" fill="hold"/>
                                        <p:tgtEl>
                                          <p:spTgt spid="4118"/>
                                        </p:tgtEl>
                                        <p:attrNameLst>
                                          <p:attrName>ppt_x</p:attrName>
                                        </p:attrNameLst>
                                      </p:cBhvr>
                                      <p:tavLst>
                                        <p:tav tm="0">
                                          <p:val>
                                            <p:strVal val="#ppt_x"/>
                                          </p:val>
                                        </p:tav>
                                        <p:tav tm="100000">
                                          <p:val>
                                            <p:strVal val="#ppt_x"/>
                                          </p:val>
                                        </p:tav>
                                      </p:tavLst>
                                    </p:anim>
                                    <p:anim calcmode="lin" valueType="num">
                                      <p:cBhvr>
                                        <p:cTn id="9" dur="750" fill="hold"/>
                                        <p:tgtEl>
                                          <p:spTgt spid="4118"/>
                                        </p:tgtEl>
                                        <p:attrNameLst>
                                          <p:attrName>ppt_y</p:attrName>
                                        </p:attrNameLst>
                                      </p:cBhvr>
                                      <p:tavLst>
                                        <p:tav tm="0">
                                          <p:val>
                                            <p:strVal val="#ppt_y-.1"/>
                                          </p:val>
                                        </p:tav>
                                        <p:tav tm="100000">
                                          <p:val>
                                            <p:strVal val="#ppt_y"/>
                                          </p:val>
                                        </p:tav>
                                      </p:tavLst>
                                    </p:anim>
                                  </p:childTnLst>
                                </p:cTn>
                              </p:par>
                            </p:childTnLst>
                          </p:cTn>
                        </p:par>
                        <p:par>
                          <p:cTn id="10" fill="hold">
                            <p:stCondLst>
                              <p:cond delay="1500"/>
                            </p:stCondLst>
                            <p:childTnLst>
                              <p:par>
                                <p:cTn id="11" presetID="47" presetClass="entr" presetSubtype="0" fill="hold" nodeType="afterEffect">
                                  <p:stCondLst>
                                    <p:cond delay="500"/>
                                  </p:stCondLst>
                                  <p:childTnLst>
                                    <p:set>
                                      <p:cBhvr>
                                        <p:cTn id="12" dur="1" fill="hold">
                                          <p:stCondLst>
                                            <p:cond delay="0"/>
                                          </p:stCondLst>
                                        </p:cTn>
                                        <p:tgtEl>
                                          <p:spTgt spid="14"/>
                                        </p:tgtEl>
                                        <p:attrNameLst>
                                          <p:attrName>style.visibility</p:attrName>
                                        </p:attrNameLst>
                                      </p:cBhvr>
                                      <p:to>
                                        <p:strVal val="visible"/>
                                      </p:to>
                                    </p:set>
                                    <p:animEffect filter="fade">
                                      <p:cBhvr>
                                        <p:cTn id="13" dur="750"/>
                                        <p:tgtEl>
                                          <p:spTgt spid="14"/>
                                        </p:tgtEl>
                                      </p:cBhvr>
                                    </p:animEffect>
                                    <p:anim calcmode="lin" valueType="num">
                                      <p:cBhvr>
                                        <p:cTn id="14" dur="750" fill="hold"/>
                                        <p:tgtEl>
                                          <p:spTgt spid="14"/>
                                        </p:tgtEl>
                                        <p:attrNameLst>
                                          <p:attrName>ppt_x</p:attrName>
                                        </p:attrNameLst>
                                      </p:cBhvr>
                                      <p:tavLst>
                                        <p:tav tm="0">
                                          <p:val>
                                            <p:strVal val="#ppt_x"/>
                                          </p:val>
                                        </p:tav>
                                        <p:tav tm="100000">
                                          <p:val>
                                            <p:strVal val="#ppt_x"/>
                                          </p:val>
                                        </p:tav>
                                      </p:tavLst>
                                    </p:anim>
                                    <p:anim calcmode="lin" valueType="num">
                                      <p:cBhvr>
                                        <p:cTn id="15" dur="75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矩形 21"/>
          <p:cNvSpPr/>
          <p:nvPr/>
        </p:nvSpPr>
        <p:spPr>
          <a:xfrm rot="5400000">
            <a:off x="4414838" y="400050"/>
            <a:ext cx="312737" cy="9144000"/>
          </a:xfrm>
          <a:prstGeom prst="rect">
            <a:avLst/>
          </a:prstGeom>
          <a:pattFill prst="wdDnDiag">
            <a:fgClr>
              <a:srgbClr val="494429"/>
            </a:fgClr>
            <a:bgClr>
              <a:srgbClr val="ED1B24"/>
            </a:bgClr>
          </a:pattFill>
          <a:ln w="25400">
            <a:noFill/>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7171" name="任意多边形 7"/>
          <p:cNvSpPr/>
          <p:nvPr/>
        </p:nvSpPr>
        <p:spPr>
          <a:xfrm>
            <a:off x="117475" y="558800"/>
            <a:ext cx="8810625" cy="4518025"/>
          </a:xfrm>
          <a:custGeom>
            <a:avLst/>
            <a:gdLst>
              <a:gd name="txL" fmla="*/ 0 w 8810514"/>
              <a:gd name="txT" fmla="*/ 0 h 4518211"/>
              <a:gd name="txR" fmla="*/ 8810514 w 8810514"/>
              <a:gd name="txB" fmla="*/ 4518211 h 4518211"/>
            </a:gdLst>
            <a:ahLst/>
            <a:cxnLst>
              <a:cxn ang="0">
                <a:pos x="849854" y="0"/>
              </a:cxn>
              <a:cxn ang="0">
                <a:pos x="849854" y="570155"/>
              </a:cxn>
              <a:cxn ang="0">
                <a:pos x="43031" y="580913"/>
              </a:cxn>
              <a:cxn ang="0">
                <a:pos x="0" y="4518211"/>
              </a:cxn>
              <a:cxn ang="0">
                <a:pos x="8810514" y="4507454"/>
              </a:cxn>
            </a:cxnLst>
            <a:rect l="txL" t="txT" r="txR" b="txB"/>
            <a:pathLst>
              <a:path w="8810514" h="4518211">
                <a:moveTo>
                  <a:pt x="849854" y="0"/>
                </a:moveTo>
                <a:lnTo>
                  <a:pt x="849854" y="570155"/>
                </a:lnTo>
                <a:lnTo>
                  <a:pt x="43031" y="580913"/>
                </a:lnTo>
                <a:lnTo>
                  <a:pt x="0" y="4518211"/>
                </a:lnTo>
                <a:lnTo>
                  <a:pt x="8810514" y="4507454"/>
                </a:lnTo>
              </a:path>
            </a:pathLst>
          </a:custGeom>
          <a:noFill/>
          <a:ln w="25400" cap="flat" cmpd="sng">
            <a:solidFill>
              <a:srgbClr val="ECD078"/>
            </a:solidFill>
            <a:prstDash val="sysDash"/>
            <a:bevel/>
            <a:headEnd type="none" w="med" len="med"/>
            <a:tailEnd type="none" w="med" len="med"/>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7172" name="矩形 8"/>
          <p:cNvSpPr/>
          <p:nvPr/>
        </p:nvSpPr>
        <p:spPr>
          <a:xfrm>
            <a:off x="900113" y="0"/>
            <a:ext cx="128587" cy="555625"/>
          </a:xfrm>
          <a:prstGeom prst="rect">
            <a:avLst/>
          </a:prstGeom>
          <a:solidFill>
            <a:srgbClr val="3B973D"/>
          </a:solidFill>
          <a:ln w="25400">
            <a:noFill/>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7173" name="矩形 9"/>
          <p:cNvSpPr/>
          <p:nvPr/>
        </p:nvSpPr>
        <p:spPr>
          <a:xfrm>
            <a:off x="1038225" y="0"/>
            <a:ext cx="155575" cy="771525"/>
          </a:xfrm>
          <a:prstGeom prst="rect">
            <a:avLst/>
          </a:prstGeom>
          <a:solidFill>
            <a:srgbClr val="ED1B24"/>
          </a:solidFill>
          <a:ln w="25400">
            <a:noFill/>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7174" name="矩形 10"/>
          <p:cNvSpPr/>
          <p:nvPr/>
        </p:nvSpPr>
        <p:spPr>
          <a:xfrm>
            <a:off x="8655050" y="4537075"/>
            <a:ext cx="130175" cy="555625"/>
          </a:xfrm>
          <a:prstGeom prst="rect">
            <a:avLst/>
          </a:prstGeom>
          <a:solidFill>
            <a:srgbClr val="ED1B24"/>
          </a:solidFill>
          <a:ln w="25400">
            <a:noFill/>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7175" name="矩形 11"/>
          <p:cNvSpPr/>
          <p:nvPr/>
        </p:nvSpPr>
        <p:spPr>
          <a:xfrm>
            <a:off x="8785225" y="4321175"/>
            <a:ext cx="153988" cy="771525"/>
          </a:xfrm>
          <a:prstGeom prst="rect">
            <a:avLst/>
          </a:prstGeom>
          <a:solidFill>
            <a:srgbClr val="3B973D"/>
          </a:solidFill>
          <a:ln w="25400">
            <a:noFill/>
          </a:ln>
        </p:spPr>
        <p:txBody>
          <a:bodyPr anchor="ctr"/>
          <a:p>
            <a:pPr algn="ctr"/>
            <a:endParaRPr>
              <a:solidFill>
                <a:srgbClr val="FFFFFF"/>
              </a:solidFill>
              <a:ea typeface="Arial" panose="020B0604020202020204" pitchFamily="34" charset="0"/>
              <a:sym typeface="Arial" panose="020B0604020202020204" pitchFamily="34" charset="0"/>
            </a:endParaRPr>
          </a:p>
        </p:txBody>
      </p:sp>
      <p:pic>
        <p:nvPicPr>
          <p:cNvPr id="7176" name="Picture 3" descr="E:\必备常用\20131215045733919_easyicon_net_256.png"/>
          <p:cNvPicPr>
            <a:picLocks noChangeAspect="1"/>
          </p:cNvPicPr>
          <p:nvPr/>
        </p:nvPicPr>
        <p:blipFill>
          <a:blip r:embed="rId1"/>
          <a:stretch>
            <a:fillRect/>
          </a:stretch>
        </p:blipFill>
        <p:spPr>
          <a:xfrm>
            <a:off x="7256463" y="555625"/>
            <a:ext cx="1528762" cy="1528763"/>
          </a:xfrm>
          <a:prstGeom prst="rect">
            <a:avLst/>
          </a:prstGeom>
          <a:noFill/>
          <a:ln w="9525">
            <a:noFill/>
          </a:ln>
        </p:spPr>
      </p:pic>
      <p:grpSp>
        <p:nvGrpSpPr>
          <p:cNvPr id="7177" name="组合 7176"/>
          <p:cNvGrpSpPr/>
          <p:nvPr/>
        </p:nvGrpSpPr>
        <p:grpSpPr>
          <a:xfrm>
            <a:off x="1228725" y="187325"/>
            <a:ext cx="2499995" cy="1738630"/>
            <a:chOff x="0" y="0"/>
            <a:chExt cx="1656184" cy="1656184"/>
          </a:xfrm>
        </p:grpSpPr>
        <p:sp>
          <p:nvSpPr>
            <p:cNvPr id="7178" name="十六角星 23"/>
            <p:cNvSpPr/>
            <p:nvPr/>
          </p:nvSpPr>
          <p:spPr>
            <a:xfrm>
              <a:off x="0" y="0"/>
              <a:ext cx="1656184" cy="1656184"/>
            </a:xfrm>
            <a:prstGeom prst="star16">
              <a:avLst>
                <a:gd name="adj" fmla="val 41398"/>
              </a:avLst>
            </a:prstGeom>
            <a:solidFill>
              <a:srgbClr val="3B973D"/>
            </a:solidFill>
            <a:ln w="25400" cap="flat" cmpd="sng">
              <a:solidFill>
                <a:srgbClr val="ED1B24"/>
              </a:solidFill>
              <a:prstDash val="solid"/>
              <a:bevel/>
              <a:headEnd type="none" w="med" len="med"/>
              <a:tailEnd type="none" w="med" len="med"/>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7179" name="TextBox 25"/>
            <p:cNvSpPr/>
            <p:nvPr/>
          </p:nvSpPr>
          <p:spPr>
            <a:xfrm>
              <a:off x="230599" y="282327"/>
              <a:ext cx="1370888" cy="1142029"/>
            </a:xfrm>
            <a:prstGeom prst="rect">
              <a:avLst/>
            </a:prstGeom>
            <a:noFill/>
            <a:ln w="9525">
              <a:noFill/>
            </a:ln>
          </p:spPr>
          <p:txBody>
            <a:bodyPr wrap="square">
              <a:spAutoFit/>
            </a:bodyPr>
            <a:p>
              <a:r>
                <a:rPr lang="en-US" altLang="x-none" sz="3600" dirty="0">
                  <a:solidFill>
                    <a:srgbClr val="ECD078"/>
                  </a:solidFill>
                  <a:ea typeface="Arial" panose="020B0604020202020204" pitchFamily="34" charset="0"/>
                  <a:sym typeface="Arial" panose="020B0604020202020204" pitchFamily="34" charset="0"/>
                </a:rPr>
                <a:t>Decimal Delight</a:t>
              </a:r>
              <a:endParaRPr lang="en-US" altLang="x-none" sz="3600" dirty="0">
                <a:solidFill>
                  <a:srgbClr val="ECD078"/>
                </a:solidFill>
                <a:ea typeface="Arial" panose="020B0604020202020204" pitchFamily="34" charset="0"/>
                <a:sym typeface="Arial" panose="020B0604020202020204" pitchFamily="34" charset="0"/>
              </a:endParaRPr>
            </a:p>
          </p:txBody>
        </p:sp>
      </p:grpSp>
      <p:sp>
        <p:nvSpPr>
          <p:cNvPr id="7180" name="矩形 12"/>
          <p:cNvSpPr/>
          <p:nvPr/>
        </p:nvSpPr>
        <p:spPr>
          <a:xfrm>
            <a:off x="3132138" y="0"/>
            <a:ext cx="6011862" cy="277813"/>
          </a:xfrm>
          <a:prstGeom prst="rect">
            <a:avLst/>
          </a:prstGeom>
          <a:solidFill>
            <a:srgbClr val="3B973D"/>
          </a:solidFill>
          <a:ln w="25400">
            <a:noFill/>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7181" name="矩形 1"/>
          <p:cNvSpPr/>
          <p:nvPr/>
        </p:nvSpPr>
        <p:spPr>
          <a:xfrm>
            <a:off x="1400810" y="2373630"/>
            <a:ext cx="5434330" cy="1938020"/>
          </a:xfrm>
          <a:prstGeom prst="rect">
            <a:avLst/>
          </a:prstGeom>
          <a:noFill/>
          <a:ln w="9525">
            <a:noFill/>
          </a:ln>
        </p:spPr>
        <p:txBody>
          <a:bodyPr wrap="square">
            <a:spAutoFit/>
          </a:bodyPr>
          <a:p>
            <a:r>
              <a:rPr lang="en-US" altLang="x-none" sz="2000" dirty="0">
                <a:solidFill>
                  <a:srgbClr val="ECD078"/>
                </a:solidFill>
                <a:latin typeface="Arial" panose="020B0604020202020204" pitchFamily="34" charset="0"/>
                <a:ea typeface="Arial" panose="020B0604020202020204" pitchFamily="34" charset="0"/>
                <a:sym typeface="Arial" panose="020B0604020202020204" pitchFamily="34" charset="0"/>
              </a:rPr>
              <a:t>Switch gears to the Decimal Delight, where perfect tens rule the snow-covered dance floor. Ever pondered why we're all about the perfect ten? Thank your lucky digits; those ten fingers make decimals the stars of our holiday arithmetic delight.</a:t>
            </a:r>
            <a:endParaRPr lang="en-US" altLang="x-none" sz="2000" dirty="0">
              <a:solidFill>
                <a:srgbClr val="ECD078"/>
              </a:solidFill>
              <a:latin typeface="Arial" panose="020B0604020202020204" pitchFamily="34" charset="0"/>
              <a:ea typeface="Arial" panose="020B0604020202020204" pitchFamily="34" charset="0"/>
              <a:sym typeface="Arial" panose="020B0604020202020204" pitchFamily="34" charset="0"/>
            </a:endParaRPr>
          </a:p>
        </p:txBody>
      </p:sp>
      <p:sp>
        <p:nvSpPr>
          <p:cNvPr id="7182" name="矩形 15"/>
          <p:cNvSpPr/>
          <p:nvPr/>
        </p:nvSpPr>
        <p:spPr>
          <a:xfrm rot="5400000">
            <a:off x="4037013" y="-627062"/>
            <a:ext cx="98425" cy="5788025"/>
          </a:xfrm>
          <a:prstGeom prst="rect">
            <a:avLst/>
          </a:prstGeom>
          <a:pattFill prst="wdUpDiag">
            <a:fgClr>
              <a:schemeClr val="bg1"/>
            </a:fgClr>
            <a:bgClr>
              <a:srgbClr val="ED1B24"/>
            </a:bgClr>
          </a:pattFill>
          <a:ln w="25400">
            <a:noFill/>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7183" name="矩形 16"/>
          <p:cNvSpPr/>
          <p:nvPr/>
        </p:nvSpPr>
        <p:spPr>
          <a:xfrm rot="5400000">
            <a:off x="4070350" y="1592263"/>
            <a:ext cx="100013" cy="5788025"/>
          </a:xfrm>
          <a:prstGeom prst="rect">
            <a:avLst/>
          </a:prstGeom>
          <a:pattFill prst="wdUpDiag">
            <a:fgClr>
              <a:schemeClr val="bg1"/>
            </a:fgClr>
            <a:bgClr>
              <a:srgbClr val="ED1B24"/>
            </a:bgClr>
          </a:pattFill>
          <a:ln w="25400">
            <a:noFill/>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7184" name="矩形 18"/>
          <p:cNvSpPr/>
          <p:nvPr/>
        </p:nvSpPr>
        <p:spPr>
          <a:xfrm flipH="1">
            <a:off x="6900863" y="2216150"/>
            <a:ext cx="114300" cy="2320925"/>
          </a:xfrm>
          <a:prstGeom prst="rect">
            <a:avLst/>
          </a:prstGeom>
          <a:pattFill prst="wdUpDiag">
            <a:fgClr>
              <a:schemeClr val="bg1"/>
            </a:fgClr>
            <a:bgClr>
              <a:srgbClr val="ED1B24"/>
            </a:bgClr>
          </a:pattFill>
          <a:ln w="25400">
            <a:noFill/>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7185" name="矩形 19"/>
          <p:cNvSpPr/>
          <p:nvPr/>
        </p:nvSpPr>
        <p:spPr>
          <a:xfrm rot="5400000">
            <a:off x="4019550" y="1592263"/>
            <a:ext cx="100013" cy="5788025"/>
          </a:xfrm>
          <a:prstGeom prst="rect">
            <a:avLst/>
          </a:prstGeom>
          <a:pattFill prst="wdUpDiag">
            <a:fgClr>
              <a:schemeClr val="bg1"/>
            </a:fgClr>
            <a:bgClr>
              <a:srgbClr val="ED1B24"/>
            </a:bgClr>
          </a:pattFill>
          <a:ln w="25400">
            <a:noFill/>
          </a:ln>
        </p:spPr>
        <p:txBody>
          <a:bodyPr anchor="ctr"/>
          <a:p>
            <a:pPr algn="ctr"/>
            <a:endParaRPr>
              <a:solidFill>
                <a:srgbClr val="FFFFFF"/>
              </a:solidFill>
              <a:ea typeface="Arial" panose="020B0604020202020204" pitchFamily="34" charset="0"/>
              <a:sym typeface="Arial" panose="020B0604020202020204" pitchFamily="34" charset="0"/>
            </a:endParaRPr>
          </a:p>
        </p:txBody>
      </p:sp>
      <p:sp>
        <p:nvSpPr>
          <p:cNvPr id="7186" name="矩形 24"/>
          <p:cNvSpPr/>
          <p:nvPr/>
        </p:nvSpPr>
        <p:spPr>
          <a:xfrm flipH="1">
            <a:off x="1163638" y="2216150"/>
            <a:ext cx="128587" cy="2238375"/>
          </a:xfrm>
          <a:prstGeom prst="rect">
            <a:avLst/>
          </a:prstGeom>
          <a:pattFill prst="wdUpDiag">
            <a:fgClr>
              <a:schemeClr val="bg1"/>
            </a:fgClr>
            <a:bgClr>
              <a:srgbClr val="ED1B24"/>
            </a:bgClr>
          </a:pattFill>
          <a:ln w="25400">
            <a:noFill/>
          </a:ln>
        </p:spPr>
        <p:txBody>
          <a:bodyPr anchor="ctr"/>
          <a:p>
            <a:pPr algn="ctr"/>
            <a:endParaRPr>
              <a:solidFill>
                <a:srgbClr val="FFFFFF"/>
              </a:solidFill>
              <a:ea typeface="Arial" panose="020B0604020202020204" pitchFamily="34" charset="0"/>
              <a:sym typeface="Arial" panose="020B0604020202020204" pitchFamily="34" charset="0"/>
            </a:endParaRPr>
          </a:p>
        </p:txBody>
      </p:sp>
      <p:pic>
        <p:nvPicPr>
          <p:cNvPr id="7187" name="Picture 3" descr="E:\必备常用\snowflake (1).png"/>
          <p:cNvPicPr>
            <a:picLocks noChangeAspect="1"/>
          </p:cNvPicPr>
          <p:nvPr/>
        </p:nvPicPr>
        <p:blipFill>
          <a:blip r:embed="rId2"/>
          <a:stretch>
            <a:fillRect/>
          </a:stretch>
        </p:blipFill>
        <p:spPr>
          <a:xfrm>
            <a:off x="198438" y="4076700"/>
            <a:ext cx="493712" cy="493713"/>
          </a:xfrm>
          <a:prstGeom prst="rect">
            <a:avLst/>
          </a:prstGeom>
          <a:noFill/>
          <a:ln w="9525">
            <a:noFill/>
          </a:ln>
        </p:spPr>
      </p:pic>
      <p:pic>
        <p:nvPicPr>
          <p:cNvPr id="7188" name="Picture 3" descr="E:\必备常用\snowflake (1).png"/>
          <p:cNvPicPr>
            <a:picLocks noChangeAspect="1"/>
          </p:cNvPicPr>
          <p:nvPr/>
        </p:nvPicPr>
        <p:blipFill>
          <a:blip r:embed="rId2"/>
          <a:stretch>
            <a:fillRect/>
          </a:stretch>
        </p:blipFill>
        <p:spPr>
          <a:xfrm>
            <a:off x="4029075" y="1571625"/>
            <a:ext cx="495300" cy="493713"/>
          </a:xfrm>
          <a:prstGeom prst="rect">
            <a:avLst/>
          </a:prstGeom>
          <a:noFill/>
          <a:ln w="9525">
            <a:noFill/>
          </a:ln>
        </p:spPr>
      </p:pic>
      <p:pic>
        <p:nvPicPr>
          <p:cNvPr id="7189" name="Picture 3" descr="E:\必备常用\snowflake (1).png"/>
          <p:cNvPicPr>
            <a:picLocks noChangeAspect="1"/>
          </p:cNvPicPr>
          <p:nvPr/>
        </p:nvPicPr>
        <p:blipFill>
          <a:blip r:embed="rId2"/>
          <a:stretch>
            <a:fillRect/>
          </a:stretch>
        </p:blipFill>
        <p:spPr>
          <a:xfrm>
            <a:off x="7608888" y="3817938"/>
            <a:ext cx="493712" cy="493712"/>
          </a:xfrm>
          <a:prstGeom prst="rect">
            <a:avLst/>
          </a:prstGeom>
          <a:noFill/>
          <a:ln w="9525">
            <a:noFill/>
          </a:ln>
        </p:spPr>
      </p:pic>
      <p:pic>
        <p:nvPicPr>
          <p:cNvPr id="7190" name="Picture 2" descr="E:\必备常用\20131217112254752_easyicon_net_96.png"/>
          <p:cNvPicPr>
            <a:picLocks noChangeAspect="1"/>
          </p:cNvPicPr>
          <p:nvPr/>
        </p:nvPicPr>
        <p:blipFill>
          <a:blip r:embed="rId3"/>
          <a:stretch>
            <a:fillRect/>
          </a:stretch>
        </p:blipFill>
        <p:spPr>
          <a:xfrm>
            <a:off x="900113" y="1738313"/>
            <a:ext cx="914400" cy="914400"/>
          </a:xfrm>
          <a:prstGeom prst="rect">
            <a:avLst/>
          </a:prstGeom>
          <a:noFill/>
          <a:ln w="9525">
            <a:noFill/>
          </a:ln>
        </p:spPr>
      </p:pic>
      <p:sp>
        <p:nvSpPr>
          <p:cNvPr id="7191" name="五角星 36"/>
          <p:cNvSpPr/>
          <p:nvPr/>
        </p:nvSpPr>
        <p:spPr>
          <a:xfrm>
            <a:off x="130175" y="277813"/>
            <a:ext cx="590550" cy="522287"/>
          </a:xfrm>
          <a:prstGeom prst="star5">
            <a:avLst/>
          </a:prstGeom>
          <a:noFill/>
          <a:ln w="25400" cap="flat" cmpd="sng">
            <a:solidFill>
              <a:schemeClr val="bg1"/>
            </a:solidFill>
            <a:prstDash val="sysDot"/>
            <a:bevel/>
            <a:headEnd type="none" w="med" len="med"/>
            <a:tailEnd type="none" w="med" len="med"/>
          </a:ln>
        </p:spPr>
        <p:txBody>
          <a:bodyPr anchor="ctr"/>
          <a:p>
            <a:pPr algn="ctr"/>
            <a:endParaRPr>
              <a:solidFill>
                <a:srgbClr val="FFFFFF"/>
              </a:solidFill>
              <a:ea typeface="Arial" panose="020B0604020202020204" pitchFamily="34" charset="0"/>
              <a:sym typeface="Arial" panose="020B0604020202020204" pitchFamily="34" charset="0"/>
            </a:endParaRPr>
          </a:p>
        </p:txBody>
      </p:sp>
      <p:pic>
        <p:nvPicPr>
          <p:cNvPr id="7192" name="Picture 3" descr="E:\必备常用\snowflake (1).png"/>
          <p:cNvPicPr>
            <a:picLocks noChangeAspect="1"/>
          </p:cNvPicPr>
          <p:nvPr/>
        </p:nvPicPr>
        <p:blipFill>
          <a:blip r:embed="rId2"/>
          <a:stretch>
            <a:fillRect/>
          </a:stretch>
        </p:blipFill>
        <p:spPr>
          <a:xfrm>
            <a:off x="114300" y="2195513"/>
            <a:ext cx="849313" cy="849312"/>
          </a:xfrm>
          <a:prstGeom prst="rect">
            <a:avLst/>
          </a:prstGeom>
          <a:noFill/>
          <a:ln w="9525">
            <a:noFill/>
          </a:ln>
        </p:spPr>
      </p:pic>
      <p:pic>
        <p:nvPicPr>
          <p:cNvPr id="7193" name="Picture 3"/>
          <p:cNvPicPr>
            <a:picLocks noChangeAspect="1"/>
          </p:cNvPicPr>
          <p:nvPr/>
        </p:nvPicPr>
        <p:blipFill>
          <a:blip r:embed="rId4"/>
          <a:stretch>
            <a:fillRect/>
          </a:stretch>
        </p:blipFill>
        <p:spPr>
          <a:xfrm>
            <a:off x="5765800" y="993775"/>
            <a:ext cx="744538" cy="744538"/>
          </a:xfrm>
          <a:prstGeom prst="rect">
            <a:avLst/>
          </a:prstGeom>
          <a:noFill/>
          <a:ln w="9525">
            <a:noFill/>
          </a:ln>
        </p:spPr>
      </p:pic>
      <p:sp>
        <p:nvSpPr>
          <p:cNvPr id="2" name="灯片编号占位符 1"/>
          <p:cNvSpPr/>
          <p:nvPr>
            <p:ph type="sldNum" sz="quarter" idx="12"/>
          </p:nvPr>
        </p:nvSpPr>
        <p:spPr/>
        <p:txBody>
          <a:bodyPr/>
          <a:p>
            <a:pPr lvl="0"/>
            <a:fld id="{9A0DB2DC-4C9A-4742-B13C-FB6460FD3503}" type="slidenum">
              <a:rPr lang="zh-CN" altLang="en-US" dirty="0"/>
            </a:fld>
            <a:endParaRPr lang="zh-CN" altLang="en-US" dirty="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afterEffect">
                                  <p:stCondLst>
                                    <p:cond delay="0"/>
                                  </p:stCondLst>
                                  <p:childTnLst>
                                    <p:animEffect filter="fade">
                                      <p:cBhvr>
                                        <p:cTn id="6" dur="500" tmFilter="0, 0; .2, .5; .8, .5; 1, 0"/>
                                        <p:tgtEl>
                                          <p:spTgt spid="7191"/>
                                        </p:tgtEl>
                                      </p:cBhvr>
                                    </p:animEffect>
                                    <p:animScale>
                                      <p:cBhvr>
                                        <p:cTn id="7" dur="250" autoRev="1" fill="hold"/>
                                        <p:tgtEl>
                                          <p:spTgt spid="7191"/>
                                        </p:tgtEl>
                                      </p:cBhvr>
                                      <p:by x="105000" y="105000"/>
                                    </p:animScale>
                                  </p:childTnLst>
                                </p:cTn>
                              </p:par>
                              <p:par>
                                <p:cTn id="8" presetID="47" presetClass="entr" presetSubtype="0" fill="hold" nodeType="withEffect">
                                  <p:stCondLst>
                                    <p:cond delay="0"/>
                                  </p:stCondLst>
                                  <p:childTnLst>
                                    <p:set>
                                      <p:cBhvr>
                                        <p:cTn id="9" dur="1" fill="hold">
                                          <p:stCondLst>
                                            <p:cond delay="0"/>
                                          </p:stCondLst>
                                        </p:cTn>
                                        <p:tgtEl>
                                          <p:spTgt spid="7188"/>
                                        </p:tgtEl>
                                        <p:attrNameLst>
                                          <p:attrName>style.visibility</p:attrName>
                                        </p:attrNameLst>
                                      </p:cBhvr>
                                      <p:to>
                                        <p:strVal val="visible"/>
                                      </p:to>
                                    </p:set>
                                    <p:animEffect filter="fade">
                                      <p:cBhvr>
                                        <p:cTn id="10" dur="750"/>
                                        <p:tgtEl>
                                          <p:spTgt spid="7188"/>
                                        </p:tgtEl>
                                      </p:cBhvr>
                                    </p:animEffect>
                                    <p:anim calcmode="lin" valueType="num">
                                      <p:cBhvr>
                                        <p:cTn id="11" dur="750" fill="hold"/>
                                        <p:tgtEl>
                                          <p:spTgt spid="7188"/>
                                        </p:tgtEl>
                                        <p:attrNameLst>
                                          <p:attrName>ppt_x</p:attrName>
                                        </p:attrNameLst>
                                      </p:cBhvr>
                                      <p:tavLst>
                                        <p:tav tm="0">
                                          <p:val>
                                            <p:strVal val="#ppt_x"/>
                                          </p:val>
                                        </p:tav>
                                        <p:tav tm="100000">
                                          <p:val>
                                            <p:strVal val="#ppt_x"/>
                                          </p:val>
                                        </p:tav>
                                      </p:tavLst>
                                    </p:anim>
                                    <p:anim calcmode="lin" valueType="num">
                                      <p:cBhvr>
                                        <p:cTn id="12" dur="750" fill="hold"/>
                                        <p:tgtEl>
                                          <p:spTgt spid="7188"/>
                                        </p:tgtEl>
                                        <p:attrNameLst>
                                          <p:attrName>ppt_y</p:attrName>
                                        </p:attrNameLst>
                                      </p:cBhvr>
                                      <p:tavLst>
                                        <p:tav tm="0">
                                          <p:val>
                                            <p:strVal val="#ppt_y-.1"/>
                                          </p:val>
                                        </p:tav>
                                        <p:tav tm="100000">
                                          <p:val>
                                            <p:strVal val="#ppt_y"/>
                                          </p:val>
                                        </p:tav>
                                      </p:tavLst>
                                    </p:anim>
                                  </p:childTnLst>
                                </p:cTn>
                              </p:par>
                              <p:par>
                                <p:cTn id="13" presetID="47" presetClass="entr" presetSubtype="0" fill="hold" nodeType="withEffect">
                                  <p:stCondLst>
                                    <p:cond delay="250"/>
                                  </p:stCondLst>
                                  <p:childTnLst>
                                    <p:set>
                                      <p:cBhvr>
                                        <p:cTn id="14" dur="1" fill="hold">
                                          <p:stCondLst>
                                            <p:cond delay="0"/>
                                          </p:stCondLst>
                                        </p:cTn>
                                        <p:tgtEl>
                                          <p:spTgt spid="7187"/>
                                        </p:tgtEl>
                                        <p:attrNameLst>
                                          <p:attrName>style.visibility</p:attrName>
                                        </p:attrNameLst>
                                      </p:cBhvr>
                                      <p:to>
                                        <p:strVal val="visible"/>
                                      </p:to>
                                    </p:set>
                                    <p:animEffect filter="fade">
                                      <p:cBhvr>
                                        <p:cTn id="15" dur="750"/>
                                        <p:tgtEl>
                                          <p:spTgt spid="7187"/>
                                        </p:tgtEl>
                                      </p:cBhvr>
                                    </p:animEffect>
                                    <p:anim calcmode="lin" valueType="num">
                                      <p:cBhvr>
                                        <p:cTn id="16" dur="750" fill="hold"/>
                                        <p:tgtEl>
                                          <p:spTgt spid="7187"/>
                                        </p:tgtEl>
                                        <p:attrNameLst>
                                          <p:attrName>ppt_x</p:attrName>
                                        </p:attrNameLst>
                                      </p:cBhvr>
                                      <p:tavLst>
                                        <p:tav tm="0">
                                          <p:val>
                                            <p:strVal val="#ppt_x"/>
                                          </p:val>
                                        </p:tav>
                                        <p:tav tm="100000">
                                          <p:val>
                                            <p:strVal val="#ppt_x"/>
                                          </p:val>
                                        </p:tav>
                                      </p:tavLst>
                                    </p:anim>
                                    <p:anim calcmode="lin" valueType="num">
                                      <p:cBhvr>
                                        <p:cTn id="17" dur="750" fill="hold"/>
                                        <p:tgtEl>
                                          <p:spTgt spid="7187"/>
                                        </p:tgtEl>
                                        <p:attrNameLst>
                                          <p:attrName>ppt_y</p:attrName>
                                        </p:attrNameLst>
                                      </p:cBhvr>
                                      <p:tavLst>
                                        <p:tav tm="0">
                                          <p:val>
                                            <p:strVal val="#ppt_y-.1"/>
                                          </p:val>
                                        </p:tav>
                                        <p:tav tm="100000">
                                          <p:val>
                                            <p:strVal val="#ppt_y"/>
                                          </p:val>
                                        </p:tav>
                                      </p:tavLst>
                                    </p:anim>
                                  </p:childTnLst>
                                </p:cTn>
                              </p:par>
                              <p:par>
                                <p:cTn id="18" presetID="47" presetClass="entr" presetSubtype="0" fill="hold" nodeType="withEffect">
                                  <p:stCondLst>
                                    <p:cond delay="500"/>
                                  </p:stCondLst>
                                  <p:childTnLst>
                                    <p:set>
                                      <p:cBhvr>
                                        <p:cTn id="19" dur="1" fill="hold">
                                          <p:stCondLst>
                                            <p:cond delay="0"/>
                                          </p:stCondLst>
                                        </p:cTn>
                                        <p:tgtEl>
                                          <p:spTgt spid="7189"/>
                                        </p:tgtEl>
                                        <p:attrNameLst>
                                          <p:attrName>style.visibility</p:attrName>
                                        </p:attrNameLst>
                                      </p:cBhvr>
                                      <p:to>
                                        <p:strVal val="visible"/>
                                      </p:to>
                                    </p:set>
                                    <p:animEffect filter="fade">
                                      <p:cBhvr>
                                        <p:cTn id="20" dur="750"/>
                                        <p:tgtEl>
                                          <p:spTgt spid="7189"/>
                                        </p:tgtEl>
                                      </p:cBhvr>
                                    </p:animEffect>
                                    <p:anim calcmode="lin" valueType="num">
                                      <p:cBhvr>
                                        <p:cTn id="21" dur="750" fill="hold"/>
                                        <p:tgtEl>
                                          <p:spTgt spid="7189"/>
                                        </p:tgtEl>
                                        <p:attrNameLst>
                                          <p:attrName>ppt_x</p:attrName>
                                        </p:attrNameLst>
                                      </p:cBhvr>
                                      <p:tavLst>
                                        <p:tav tm="0">
                                          <p:val>
                                            <p:strVal val="#ppt_x"/>
                                          </p:val>
                                        </p:tav>
                                        <p:tav tm="100000">
                                          <p:val>
                                            <p:strVal val="#ppt_x"/>
                                          </p:val>
                                        </p:tav>
                                      </p:tavLst>
                                    </p:anim>
                                    <p:anim calcmode="lin" valueType="num">
                                      <p:cBhvr>
                                        <p:cTn id="22" dur="750" fill="hold"/>
                                        <p:tgtEl>
                                          <p:spTgt spid="7189"/>
                                        </p:tgtEl>
                                        <p:attrNameLst>
                                          <p:attrName>ppt_y</p:attrName>
                                        </p:attrNameLst>
                                      </p:cBhvr>
                                      <p:tavLst>
                                        <p:tav tm="0">
                                          <p:val>
                                            <p:strVal val="#ppt_y-.1"/>
                                          </p:val>
                                        </p:tav>
                                        <p:tav tm="100000">
                                          <p:val>
                                            <p:strVal val="#ppt_y"/>
                                          </p:val>
                                        </p:tav>
                                      </p:tavLst>
                                    </p:anim>
                                  </p:childTnLst>
                                </p:cTn>
                              </p:par>
                              <p:par>
                                <p:cTn id="23" presetID="47" presetClass="entr" presetSubtype="0" fill="hold" nodeType="withEffect">
                                  <p:stCondLst>
                                    <p:cond delay="750"/>
                                  </p:stCondLst>
                                  <p:childTnLst>
                                    <p:set>
                                      <p:cBhvr>
                                        <p:cTn id="24" dur="1" fill="hold">
                                          <p:stCondLst>
                                            <p:cond delay="0"/>
                                          </p:stCondLst>
                                        </p:cTn>
                                        <p:tgtEl>
                                          <p:spTgt spid="7192"/>
                                        </p:tgtEl>
                                        <p:attrNameLst>
                                          <p:attrName>style.visibility</p:attrName>
                                        </p:attrNameLst>
                                      </p:cBhvr>
                                      <p:to>
                                        <p:strVal val="visible"/>
                                      </p:to>
                                    </p:set>
                                    <p:animEffect filter="fade">
                                      <p:cBhvr>
                                        <p:cTn id="25" dur="750"/>
                                        <p:tgtEl>
                                          <p:spTgt spid="7192"/>
                                        </p:tgtEl>
                                      </p:cBhvr>
                                    </p:animEffect>
                                    <p:anim calcmode="lin" valueType="num">
                                      <p:cBhvr>
                                        <p:cTn id="26" dur="750" fill="hold"/>
                                        <p:tgtEl>
                                          <p:spTgt spid="7192"/>
                                        </p:tgtEl>
                                        <p:attrNameLst>
                                          <p:attrName>ppt_x</p:attrName>
                                        </p:attrNameLst>
                                      </p:cBhvr>
                                      <p:tavLst>
                                        <p:tav tm="0">
                                          <p:val>
                                            <p:strVal val="#ppt_x"/>
                                          </p:val>
                                        </p:tav>
                                        <p:tav tm="100000">
                                          <p:val>
                                            <p:strVal val="#ppt_x"/>
                                          </p:val>
                                        </p:tav>
                                      </p:tavLst>
                                    </p:anim>
                                    <p:anim calcmode="lin" valueType="num">
                                      <p:cBhvr>
                                        <p:cTn id="27" dur="750" fill="hold"/>
                                        <p:tgtEl>
                                          <p:spTgt spid="7192"/>
                                        </p:tgtEl>
                                        <p:attrNameLst>
                                          <p:attrName>ppt_y</p:attrName>
                                        </p:attrNameLst>
                                      </p:cBhvr>
                                      <p:tavLst>
                                        <p:tav tm="0">
                                          <p:val>
                                            <p:strVal val="#ppt_y-.1"/>
                                          </p:val>
                                        </p:tav>
                                        <p:tav tm="100000">
                                          <p:val>
                                            <p:strVal val="#ppt_y"/>
                                          </p:val>
                                        </p:tav>
                                      </p:tavLst>
                                    </p:anim>
                                  </p:childTnLst>
                                </p:cTn>
                              </p:par>
                              <p:par>
                                <p:cTn id="28" presetID="47" presetClass="entr" presetSubtype="0" fill="hold" nodeType="withEffect">
                                  <p:stCondLst>
                                    <p:cond delay="1000"/>
                                  </p:stCondLst>
                                  <p:childTnLst>
                                    <p:set>
                                      <p:cBhvr>
                                        <p:cTn id="29" dur="1" fill="hold">
                                          <p:stCondLst>
                                            <p:cond delay="0"/>
                                          </p:stCondLst>
                                        </p:cTn>
                                        <p:tgtEl>
                                          <p:spTgt spid="7193"/>
                                        </p:tgtEl>
                                        <p:attrNameLst>
                                          <p:attrName>style.visibility</p:attrName>
                                        </p:attrNameLst>
                                      </p:cBhvr>
                                      <p:to>
                                        <p:strVal val="visible"/>
                                      </p:to>
                                    </p:set>
                                    <p:animEffect filter="fade">
                                      <p:cBhvr>
                                        <p:cTn id="30" dur="750"/>
                                        <p:tgtEl>
                                          <p:spTgt spid="7193"/>
                                        </p:tgtEl>
                                      </p:cBhvr>
                                    </p:animEffect>
                                    <p:anim calcmode="lin" valueType="num">
                                      <p:cBhvr>
                                        <p:cTn id="31" dur="750" fill="hold"/>
                                        <p:tgtEl>
                                          <p:spTgt spid="7193"/>
                                        </p:tgtEl>
                                        <p:attrNameLst>
                                          <p:attrName>ppt_x</p:attrName>
                                        </p:attrNameLst>
                                      </p:cBhvr>
                                      <p:tavLst>
                                        <p:tav tm="0">
                                          <p:val>
                                            <p:strVal val="#ppt_x"/>
                                          </p:val>
                                        </p:tav>
                                        <p:tav tm="100000">
                                          <p:val>
                                            <p:strVal val="#ppt_x"/>
                                          </p:val>
                                        </p:tav>
                                      </p:tavLst>
                                    </p:anim>
                                    <p:anim calcmode="lin" valueType="num">
                                      <p:cBhvr>
                                        <p:cTn id="32" dur="750" fill="hold"/>
                                        <p:tgtEl>
                                          <p:spTgt spid="719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1" grpId="0" bldLvl="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ln w="6600">
                  <a:solidFill>
                    <a:schemeClr val="accent2"/>
                  </a:solidFill>
                  <a:prstDash val="solid"/>
                </a:ln>
                <a:solidFill>
                  <a:srgbClr val="FFFFFF"/>
                </a:solidFill>
                <a:effectLst>
                  <a:outerShdw dist="38100" dir="2700000" algn="tl" rotWithShape="0">
                    <a:schemeClr val="accent2"/>
                  </a:outerShdw>
                </a:effectLst>
              </a:rPr>
              <a:t>Decimal Delight</a:t>
            </a:r>
            <a:endParaRPr lang="en-US">
              <a:ln w="6600">
                <a:solidFill>
                  <a:schemeClr val="accent2"/>
                </a:solidFill>
                <a:prstDash val="solid"/>
              </a:ln>
              <a:solidFill>
                <a:srgbClr val="FFFFFF"/>
              </a:solidFill>
              <a:effectLst>
                <a:outerShdw dist="38100" dir="2700000" algn="tl" rotWithShape="0">
                  <a:schemeClr val="accent2"/>
                </a:outerShdw>
              </a:effectLst>
            </a:endParaRPr>
          </a:p>
        </p:txBody>
      </p:sp>
      <p:sp>
        <p:nvSpPr>
          <p:cNvPr id="5" name="Text Placeholder 4"/>
          <p:cNvSpPr>
            <a:spLocks noGrp="1"/>
          </p:cNvSpPr>
          <p:nvPr>
            <p:ph type="body" idx="1"/>
          </p:nvPr>
        </p:nvSpPr>
        <p:spPr/>
        <p:txBody>
          <a:bodyPr>
            <a:normAutofit fontScale="90000" lnSpcReduction="20000"/>
          </a:bodyPr>
          <a:p>
            <a:r>
              <a:rPr lang="en-US">
                <a:hlinkClick r:id="rId1" tooltip="" action="ppaction://hlinkfile"/>
              </a:rPr>
              <a:t>https://www.britannica.com/science/decimal</a:t>
            </a:r>
            <a:endParaRPr lang="en-US"/>
          </a:p>
        </p:txBody>
      </p:sp>
      <p:sp>
        <p:nvSpPr>
          <p:cNvPr id="6" name="Content Placeholder 5"/>
          <p:cNvSpPr>
            <a:spLocks noGrp="1"/>
          </p:cNvSpPr>
          <p:nvPr>
            <p:ph sz="half" idx="2"/>
          </p:nvPr>
        </p:nvSpPr>
        <p:spPr/>
        <p:txBody>
          <a:bodyPr>
            <a:normAutofit fontScale="60000"/>
          </a:bodyPr>
          <a:p>
            <a:r>
              <a:rPr lang="en-US"/>
              <a:t>This number system, with its associated arithmetic algorithms, has furnished the basis for the development of Western commerce and science since its introduction to the West in the 12th century CE.</a:t>
            </a:r>
            <a:endParaRPr lang="en-US"/>
          </a:p>
        </p:txBody>
      </p:sp>
      <p:sp>
        <p:nvSpPr>
          <p:cNvPr id="7" name="Text Placeholder 6"/>
          <p:cNvSpPr>
            <a:spLocks noGrp="1"/>
          </p:cNvSpPr>
          <p:nvPr>
            <p:ph type="body" sz="quarter" idx="3"/>
          </p:nvPr>
        </p:nvSpPr>
        <p:spPr/>
        <p:txBody>
          <a:bodyPr>
            <a:normAutofit fontScale="90000" lnSpcReduction="20000"/>
          </a:bodyPr>
          <a:p>
            <a:r>
              <a:rPr lang="en-US">
                <a:hlinkClick r:id="rId2" tooltip="" action="ppaction://hlinkfile"/>
              </a:rPr>
              <a:t>https://en.wikipedia.org/wiki/Decimal</a:t>
            </a:r>
            <a:endParaRPr lang="en-US"/>
          </a:p>
        </p:txBody>
      </p:sp>
      <p:pic>
        <p:nvPicPr>
          <p:cNvPr id="9" name="Content Placeholder 8" descr="Decimal_digit"/>
          <p:cNvPicPr>
            <a:picLocks noChangeAspect="1"/>
          </p:cNvPicPr>
          <p:nvPr>
            <p:ph sz="quarter" idx="4"/>
          </p:nvPr>
        </p:nvPicPr>
        <p:blipFill>
          <a:blip r:embed="rId3"/>
          <a:stretch>
            <a:fillRect/>
          </a:stretch>
        </p:blipFill>
        <p:spPr>
          <a:xfrm>
            <a:off x="4692650" y="2439670"/>
            <a:ext cx="3673475" cy="1761490"/>
          </a:xfrm>
          <a:prstGeom prst="rect">
            <a:avLst/>
          </a:prstGeom>
        </p:spPr>
      </p:pic>
      <p:pic>
        <p:nvPicPr>
          <p:cNvPr id="4118" name="Picture 3" descr="E:\必备常用\snowflake (1).png"/>
          <p:cNvPicPr>
            <a:picLocks noChangeAspect="1"/>
          </p:cNvPicPr>
          <p:nvPr/>
        </p:nvPicPr>
        <p:blipFill>
          <a:blip r:embed="rId4"/>
          <a:stretch>
            <a:fillRect/>
          </a:stretch>
        </p:blipFill>
        <p:spPr>
          <a:xfrm rot="20940000">
            <a:off x="352425" y="382588"/>
            <a:ext cx="495300" cy="493712"/>
          </a:xfrm>
          <a:prstGeom prst="rect">
            <a:avLst/>
          </a:prstGeom>
          <a:noFill/>
          <a:ln w="9525">
            <a:noFill/>
          </a:ln>
        </p:spPr>
      </p:pic>
      <p:pic>
        <p:nvPicPr>
          <p:cNvPr id="10" name="Picture 3" descr="E:\必备常用\snowflake (1).png"/>
          <p:cNvPicPr>
            <a:picLocks noChangeAspect="1"/>
          </p:cNvPicPr>
          <p:nvPr/>
        </p:nvPicPr>
        <p:blipFill>
          <a:blip r:embed="rId4"/>
          <a:stretch>
            <a:fillRect/>
          </a:stretch>
        </p:blipFill>
        <p:spPr>
          <a:xfrm rot="20820000">
            <a:off x="128270" y="2388870"/>
            <a:ext cx="928370" cy="925195"/>
          </a:xfrm>
          <a:prstGeom prst="rect">
            <a:avLst/>
          </a:prstGeom>
          <a:noFill/>
          <a:ln w="9525">
            <a:noFill/>
          </a:ln>
        </p:spPr>
      </p:pic>
      <p:pic>
        <p:nvPicPr>
          <p:cNvPr id="11" name="Picture 3" descr="E:\必备常用\snowflake (1).png"/>
          <p:cNvPicPr>
            <a:picLocks noChangeAspect="1"/>
          </p:cNvPicPr>
          <p:nvPr/>
        </p:nvPicPr>
        <p:blipFill>
          <a:blip r:embed="rId4"/>
          <a:stretch>
            <a:fillRect/>
          </a:stretch>
        </p:blipFill>
        <p:spPr>
          <a:xfrm rot="840000">
            <a:off x="7642860" y="242570"/>
            <a:ext cx="1116330" cy="1112520"/>
          </a:xfrm>
          <a:prstGeom prst="rect">
            <a:avLst/>
          </a:prstGeom>
          <a:noFill/>
          <a:ln w="9525">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500"/>
                                  </p:stCondLst>
                                  <p:childTnLst>
                                    <p:set>
                                      <p:cBhvr>
                                        <p:cTn id="6" dur="1" fill="hold">
                                          <p:stCondLst>
                                            <p:cond delay="0"/>
                                          </p:stCondLst>
                                        </p:cTn>
                                        <p:tgtEl>
                                          <p:spTgt spid="4118"/>
                                        </p:tgtEl>
                                        <p:attrNameLst>
                                          <p:attrName>style.visibility</p:attrName>
                                        </p:attrNameLst>
                                      </p:cBhvr>
                                      <p:to>
                                        <p:strVal val="visible"/>
                                      </p:to>
                                    </p:set>
                                    <p:animEffect filter="fade">
                                      <p:cBhvr>
                                        <p:cTn id="7" dur="750"/>
                                        <p:tgtEl>
                                          <p:spTgt spid="4118"/>
                                        </p:tgtEl>
                                      </p:cBhvr>
                                    </p:animEffect>
                                    <p:anim calcmode="lin" valueType="num">
                                      <p:cBhvr>
                                        <p:cTn id="8" dur="750" fill="hold"/>
                                        <p:tgtEl>
                                          <p:spTgt spid="4118"/>
                                        </p:tgtEl>
                                        <p:attrNameLst>
                                          <p:attrName>ppt_x</p:attrName>
                                        </p:attrNameLst>
                                      </p:cBhvr>
                                      <p:tavLst>
                                        <p:tav tm="0">
                                          <p:val>
                                            <p:strVal val="#ppt_x"/>
                                          </p:val>
                                        </p:tav>
                                        <p:tav tm="100000">
                                          <p:val>
                                            <p:strVal val="#ppt_x"/>
                                          </p:val>
                                        </p:tav>
                                      </p:tavLst>
                                    </p:anim>
                                    <p:anim calcmode="lin" valueType="num">
                                      <p:cBhvr>
                                        <p:cTn id="9" dur="750" fill="hold"/>
                                        <p:tgtEl>
                                          <p:spTgt spid="4118"/>
                                        </p:tgtEl>
                                        <p:attrNameLst>
                                          <p:attrName>ppt_y</p:attrName>
                                        </p:attrNameLst>
                                      </p:cBhvr>
                                      <p:tavLst>
                                        <p:tav tm="0">
                                          <p:val>
                                            <p:strVal val="#ppt_y-.1"/>
                                          </p:val>
                                        </p:tav>
                                        <p:tav tm="100000">
                                          <p:val>
                                            <p:strVal val="#ppt_y"/>
                                          </p:val>
                                        </p:tav>
                                      </p:tavLst>
                                    </p:anim>
                                  </p:childTnLst>
                                </p:cTn>
                              </p:par>
                            </p:childTnLst>
                          </p:cTn>
                        </p:par>
                        <p:par>
                          <p:cTn id="10" fill="hold">
                            <p:stCondLst>
                              <p:cond delay="1500"/>
                            </p:stCondLst>
                            <p:childTnLst>
                              <p:par>
                                <p:cTn id="11" presetID="47" presetClass="entr" presetSubtype="0" fill="hold" nodeType="afterEffect">
                                  <p:stCondLst>
                                    <p:cond delay="500"/>
                                  </p:stCondLst>
                                  <p:childTnLst>
                                    <p:set>
                                      <p:cBhvr>
                                        <p:cTn id="12" dur="1" fill="hold">
                                          <p:stCondLst>
                                            <p:cond delay="0"/>
                                          </p:stCondLst>
                                        </p:cTn>
                                        <p:tgtEl>
                                          <p:spTgt spid="10"/>
                                        </p:tgtEl>
                                        <p:attrNameLst>
                                          <p:attrName>style.visibility</p:attrName>
                                        </p:attrNameLst>
                                      </p:cBhvr>
                                      <p:to>
                                        <p:strVal val="visible"/>
                                      </p:to>
                                    </p:set>
                                    <p:animEffect filter="fade">
                                      <p:cBhvr>
                                        <p:cTn id="13" dur="750"/>
                                        <p:tgtEl>
                                          <p:spTgt spid="10"/>
                                        </p:tgtEl>
                                      </p:cBhvr>
                                    </p:animEffect>
                                    <p:anim calcmode="lin" valueType="num">
                                      <p:cBhvr>
                                        <p:cTn id="14" dur="750" fill="hold"/>
                                        <p:tgtEl>
                                          <p:spTgt spid="10"/>
                                        </p:tgtEl>
                                        <p:attrNameLst>
                                          <p:attrName>ppt_x</p:attrName>
                                        </p:attrNameLst>
                                      </p:cBhvr>
                                      <p:tavLst>
                                        <p:tav tm="0">
                                          <p:val>
                                            <p:strVal val="#ppt_x"/>
                                          </p:val>
                                        </p:tav>
                                        <p:tav tm="100000">
                                          <p:val>
                                            <p:strVal val="#ppt_x"/>
                                          </p:val>
                                        </p:tav>
                                      </p:tavLst>
                                    </p:anim>
                                    <p:anim calcmode="lin" valueType="num">
                                      <p:cBhvr>
                                        <p:cTn id="15" dur="750" fill="hold"/>
                                        <p:tgtEl>
                                          <p:spTgt spid="10"/>
                                        </p:tgtEl>
                                        <p:attrNameLst>
                                          <p:attrName>ppt_y</p:attrName>
                                        </p:attrNameLst>
                                      </p:cBhvr>
                                      <p:tavLst>
                                        <p:tav tm="0">
                                          <p:val>
                                            <p:strVal val="#ppt_y-.1"/>
                                          </p:val>
                                        </p:tav>
                                        <p:tav tm="100000">
                                          <p:val>
                                            <p:strVal val="#ppt_y"/>
                                          </p:val>
                                        </p:tav>
                                      </p:tavLst>
                                    </p:anim>
                                  </p:childTnLst>
                                </p:cTn>
                              </p:par>
                              <p:par>
                                <p:cTn id="16" presetID="47" presetClass="entr" presetSubtype="0" fill="hold" nodeType="withEffect">
                                  <p:stCondLst>
                                    <p:cond delay="500"/>
                                  </p:stCondLst>
                                  <p:childTnLst>
                                    <p:set>
                                      <p:cBhvr>
                                        <p:cTn id="17" dur="1" fill="hold">
                                          <p:stCondLst>
                                            <p:cond delay="0"/>
                                          </p:stCondLst>
                                        </p:cTn>
                                        <p:tgtEl>
                                          <p:spTgt spid="11"/>
                                        </p:tgtEl>
                                        <p:attrNameLst>
                                          <p:attrName>style.visibility</p:attrName>
                                        </p:attrNameLst>
                                      </p:cBhvr>
                                      <p:to>
                                        <p:strVal val="visible"/>
                                      </p:to>
                                    </p:set>
                                    <p:animEffect filter="fade">
                                      <p:cBhvr>
                                        <p:cTn id="18" dur="750"/>
                                        <p:tgtEl>
                                          <p:spTgt spid="11"/>
                                        </p:tgtEl>
                                      </p:cBhvr>
                                    </p:animEffect>
                                    <p:anim calcmode="lin" valueType="num">
                                      <p:cBhvr>
                                        <p:cTn id="19" dur="750" fill="hold"/>
                                        <p:tgtEl>
                                          <p:spTgt spid="11"/>
                                        </p:tgtEl>
                                        <p:attrNameLst>
                                          <p:attrName>ppt_x</p:attrName>
                                        </p:attrNameLst>
                                      </p:cBhvr>
                                      <p:tavLst>
                                        <p:tav tm="0">
                                          <p:val>
                                            <p:strVal val="#ppt_x"/>
                                          </p:val>
                                        </p:tav>
                                        <p:tav tm="100000">
                                          <p:val>
                                            <p:strVal val="#ppt_x"/>
                                          </p:val>
                                        </p:tav>
                                      </p:tavLst>
                                    </p:anim>
                                    <p:anim calcmode="lin" valueType="num">
                                      <p:cBhvr>
                                        <p:cTn id="20" dur="75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Calibri"/>
        <a:ea typeface="Arial"/>
        <a:cs typeface=""/>
      </a:majorFont>
      <a:minorFont>
        <a:latin typeface="Calibri"/>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Cambria-Calibri">
      <a:majorFont>
        <a:latin typeface="Cambria"/>
        <a:ea typeface=""/>
        <a:cs typeface=""/>
        <a:font script="Jpan" typeface="ＭＳ 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4865</Words>
  <Application>WPS Presentation</Application>
  <PresentationFormat>全屏显示(16:9)</PresentationFormat>
  <Paragraphs>130</Paragraphs>
  <Slides>21</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21</vt:i4>
      </vt:variant>
    </vt:vector>
  </HeadingPairs>
  <TitlesOfParts>
    <vt:vector size="27" baseType="lpstr">
      <vt:lpstr>Arial</vt:lpstr>
      <vt:lpstr>SimSun</vt:lpstr>
      <vt:lpstr>Wingdings</vt:lpstr>
      <vt:lpstr>Calibri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Alina Vasile</cp:lastModifiedBy>
  <cp:revision>54</cp:revision>
  <dcterms:created xsi:type="dcterms:W3CDTF">2013-10-07T21:30:00Z</dcterms:created>
  <dcterms:modified xsi:type="dcterms:W3CDTF">2023-12-20T23:26:33Z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1033-12.2.0.13359</vt:lpwstr>
  </property>
  <property fmtid="{D5CDD505-2E9C-101B-9397-08002B2CF9AE}" pid="3" name="ICV">
    <vt:lpwstr>CA32F7915B544256805AA291EFF6CCBF_11</vt:lpwstr>
  </property>
</Properties>
</file>