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4" r:id="rId35"/>
    <p:sldId id="290" r:id="rId36"/>
    <p:sldId id="291" r:id="rId37"/>
    <p:sldId id="296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5DB4CC-EF08-4EE3-B5CE-BACE33CF91A4}">
          <p14:sldIdLst>
            <p14:sldId id="256"/>
            <p14:sldId id="257"/>
          </p14:sldIdLst>
        </p14:section>
        <p14:section name="Objects" id="{E1985F4A-DD7E-495B-89EA-4E111C5D349E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JSON" id="{746F2E74-9EF0-48C2-8EBE-894B6A093221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lasses" id="{FB9DD576-E48F-4FAF-9B60-92DCDC990D51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8685F7E9-EA17-4366-B256-5E9A484FE7EA}">
          <p14:sldIdLst>
            <p14:sldId id="288"/>
            <p14:sldId id="294"/>
            <p14:sldId id="290"/>
            <p14:sldId id="291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1605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9030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8702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209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209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209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209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209#4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7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first name, last name and age</a:t>
            </a:r>
          </a:p>
          <a:p>
            <a:r>
              <a:rPr lang="en-US" sz="3200" dirty="0"/>
              <a:t>Loop through the object properties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for-in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48219" y="3966438"/>
            <a:ext cx="9933964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 in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console.log(`${key}: 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person[key]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BB379-B98C-4AD7-ADC8-C1C7EB708124}"/>
              </a:ext>
            </a:extLst>
          </p:cNvPr>
          <p:cNvSpPr/>
          <p:nvPr/>
        </p:nvSpPr>
        <p:spPr>
          <a:xfrm>
            <a:off x="201563" y="6286168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Test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https://judge.softuni.bg/Contests/Compete/Index/2209#0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will holds </a:t>
            </a:r>
            <a:r>
              <a:rPr lang="en-US" sz="3200" dirty="0"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country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>
                <a:latin typeface="+mj-lt"/>
              </a:rPr>
              <a:t>post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code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01378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173793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648219" y="3932312"/>
            <a:ext cx="993396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 and set the properties</a:t>
            </a:r>
          </a:p>
          <a:p>
            <a:r>
              <a:rPr lang="en-US" sz="3200" dirty="0"/>
              <a:t>Get the object entries</a:t>
            </a:r>
          </a:p>
          <a:p>
            <a:r>
              <a:rPr lang="en-US" sz="3200" dirty="0"/>
              <a:t>Loop through the object entries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BB379-B98C-4AD7-ADC8-C1C7EB708124}"/>
              </a:ext>
            </a:extLst>
          </p:cNvPr>
          <p:cNvSpPr/>
          <p:nvPr/>
        </p:nvSpPr>
        <p:spPr>
          <a:xfrm>
            <a:off x="183502" y="6322334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Test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https://judge.softuni.bg/Contests/Compete/Index/2209#1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207096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 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Brackets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 a JSON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sz="3200" dirty="0">
                <a:latin typeface="Consolas" panose="020B0609020204030204" pitchFamily="49" charset="0"/>
              </a:rPr>
              <a:t>(text)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5060427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652769" y="3308924"/>
            <a:ext cx="9338649" cy="2302028"/>
            <a:chOff x="-442370" y="3157258"/>
            <a:chExt cx="8420366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867803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       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"Sofia"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927795" y="3157258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71473" y="4073783"/>
            <a:ext cx="833090" cy="59045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get object's properties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90406" y="1224000"/>
            <a:ext cx="9048750" cy="5207000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iteration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10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DD54E-D973-4AED-998B-5C634C380F9B}"/>
              </a:ext>
            </a:extLst>
          </p:cNvPr>
          <p:cNvSpPr/>
          <p:nvPr/>
        </p:nvSpPr>
        <p:spPr>
          <a:xfrm>
            <a:off x="516000" y="6286168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Test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https://judge.softuni.bg/Contests/Compete/Index/2209#2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</a:t>
            </a:r>
            <a:r>
              <a:rPr lang="en-US" sz="3200" dirty="0">
                <a:latin typeface="+mj-lt"/>
              </a:rPr>
              <a:t>first name, last name,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hair color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and sets them to an object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926673" y="3291527"/>
            <a:ext cx="8979328" cy="1992066"/>
            <a:chOff x="1069155" y="2896990"/>
            <a:chExt cx="7106732" cy="1992066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4597828" y="2896990"/>
              <a:ext cx="3578059" cy="19920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</a:t>
              </a:r>
              <a:endParaRPr lang="en-US" altLang="bg-BG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"</a:t>
              </a:r>
              <a:r>
                <a:rPr lang="en-US" altLang="bg-BG" dirty="0" err="1">
                  <a:cs typeface="Courier New" panose="02070309020205020404" pitchFamily="49" charset="0"/>
                </a:rPr>
                <a:t>firstN</a:t>
              </a:r>
              <a:r>
                <a:rPr lang="bg-BG" altLang="bg-BG" dirty="0">
                  <a:cs typeface="Courier New" panose="02070309020205020404" pitchFamily="49" charset="0"/>
                </a:rPr>
                <a:t>ame": "George", </a:t>
              </a:r>
              <a:r>
                <a:rPr lang="en-US" altLang="bg-BG" dirty="0">
                  <a:cs typeface="Courier New" panose="02070309020205020404" pitchFamily="49" charset="0"/>
                </a:rPr>
                <a:t>      </a:t>
              </a: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</a:t>
              </a:r>
              <a:r>
                <a:rPr lang="en-US" altLang="bg-BG" dirty="0">
                  <a:cs typeface="Courier New" panose="02070309020205020404" pitchFamily="49" charset="0"/>
                </a:rPr>
                <a:t>  </a:t>
              </a:r>
              <a:r>
                <a:rPr lang="bg-BG" altLang="bg-BG" dirty="0">
                  <a:cs typeface="Courier New" panose="02070309020205020404" pitchFamily="49" charset="0"/>
                </a:rPr>
                <a:t>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Brown"</a:t>
              </a: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1069155" y="2896990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193845" y="3702538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36903" y="1404000"/>
            <a:ext cx="10918193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  <a:endParaRPr lang="bg-BG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9DF0D-904A-494E-AC68-A752A26FCB46}"/>
              </a:ext>
            </a:extLst>
          </p:cNvPr>
          <p:cNvSpPr/>
          <p:nvPr/>
        </p:nvSpPr>
        <p:spPr>
          <a:xfrm>
            <a:off x="516000" y="6286168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Test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https://judge.softuni.bg/Contests/Compete/Index/2209#3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651000" y="1891904"/>
            <a:ext cx="6038694" cy="936480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086000" y="3374940"/>
            <a:ext cx="3724690" cy="2150257"/>
          </a:xfrm>
          <a:prstGeom prst="wedgeRoundRectCallout">
            <a:avLst>
              <a:gd name="adj1" fmla="val -57152"/>
              <a:gd name="adj2" fmla="val -246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466000" y="5084848"/>
            <a:ext cx="3628103" cy="1444577"/>
          </a:xfrm>
          <a:prstGeom prst="wedgeRoundRectCallout">
            <a:avLst>
              <a:gd name="adj1" fmla="val -60434"/>
              <a:gd name="adj2" fmla="val 22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function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	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[name, age] = [catData[0],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Cat(name, age)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DAD95-53D6-4327-9059-387D94DA9224}"/>
              </a:ext>
            </a:extLst>
          </p:cNvPr>
          <p:cNvSpPr/>
          <p:nvPr/>
        </p:nvSpPr>
        <p:spPr>
          <a:xfrm>
            <a:off x="516000" y="6286168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Test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https://judge.softuni.bg/Contests/Compete/Index/2209#4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key-value</a:t>
            </a:r>
            <a:r>
              <a:rPr lang="en-US" b="1" dirty="0">
                <a:solidFill>
                  <a:schemeClr val="bg1"/>
                </a:solidFill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 </a:t>
            </a:r>
            <a:r>
              <a:rPr lang="en-US" b="1" dirty="0">
                <a:solidFill>
                  <a:schemeClr val="bg1"/>
                </a:solidFill>
              </a:rPr>
              <a:t>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in loops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bg2"/>
                </a:solidFill>
              </a:rPr>
              <a:t>'key name'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obj.key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b="1" dirty="0"/>
              <a:t> </a:t>
            </a:r>
            <a:r>
              <a:rPr lang="en-US" dirty="0"/>
              <a:t>such as: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30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2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104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Objects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121" y="4762929"/>
            <a:ext cx="8316993" cy="1126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761000" y="4111760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615216" y="5326160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856000" y="4083715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85000" lnSpcReduction="20000"/>
          </a:bodyPr>
          <a:lstStyle/>
          <a:p>
            <a:r>
              <a:rPr lang="bg-BG" sz="2800" dirty="0"/>
              <a:t> </a:t>
            </a:r>
            <a:r>
              <a:rPr lang="en-US" sz="3800" dirty="0"/>
              <a:t>We can create an object with an </a:t>
            </a:r>
            <a:r>
              <a:rPr lang="en-US" sz="3800" b="1" dirty="0">
                <a:solidFill>
                  <a:schemeClr val="bg1"/>
                </a:solidFill>
              </a:rPr>
              <a:t>object literal</a:t>
            </a:r>
            <a:r>
              <a:rPr lang="en-US" sz="3800" dirty="0"/>
              <a:t>, using the following</a:t>
            </a:r>
            <a:br>
              <a:rPr lang="en-US" sz="3800" dirty="0"/>
            </a:br>
            <a:r>
              <a:rPr lang="en-US" sz="3800" dirty="0"/>
              <a:t> syntax</a:t>
            </a:r>
            <a:r>
              <a:rPr lang="en-US" sz="2800" dirty="0"/>
              <a:t>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984214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bg-BG" altLang="bg-BG" sz="2800" dirty="0"/>
              <a:t> </a:t>
            </a:r>
            <a:r>
              <a:rPr lang="en-US" altLang="bg-BG" sz="3800" dirty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of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791298" y="4232787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791298" y="5084985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200" dirty="0"/>
              <a:t>Use 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altLang="bg-BG" sz="32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24208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836000" y="3939831"/>
            <a:ext cx="3731340" cy="1286269"/>
          </a:xfrm>
          <a:prstGeom prst="wedgeRoundRectCallout">
            <a:avLst>
              <a:gd name="adj1" fmla="val 20411"/>
              <a:gd name="adj2" fmla="val -66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Print the entries of a given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/>
              <a:t>Jack</a:t>
            </a:r>
            <a:endParaRPr lang="bg-BG" sz="2800" dirty="0"/>
          </a:p>
          <a:p>
            <a:r>
              <a:rPr lang="en-US" sz="2800" dirty="0"/>
              <a:t>Sparrow</a:t>
            </a:r>
            <a:endParaRPr lang="bg-BG" sz="2800" dirty="0"/>
          </a:p>
          <a:p>
            <a:r>
              <a:rPr lang="en-US" sz="2800" dirty="0"/>
              <a:t>unknown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2636</Words>
  <Application>Microsoft Office PowerPoint</Application>
  <PresentationFormat>Widescreen</PresentationFormat>
  <Paragraphs>373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Objects</vt:lpstr>
      <vt:lpstr>What Are Objects ?</vt:lpstr>
      <vt:lpstr>Object Definition </vt:lpstr>
      <vt:lpstr>Object Methods</vt:lpstr>
      <vt:lpstr>The Object Methods</vt:lpstr>
      <vt:lpstr>Iterate Through Keys</vt:lpstr>
      <vt:lpstr>Problem: Person Info</vt:lpstr>
      <vt:lpstr>Solution: Person Info</vt:lpstr>
      <vt:lpstr>Problem: City</vt:lpstr>
      <vt:lpstr>Solution: City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16</cp:revision>
  <dcterms:created xsi:type="dcterms:W3CDTF">2018-05-23T13:08:44Z</dcterms:created>
  <dcterms:modified xsi:type="dcterms:W3CDTF">2020-03-21T19:45:26Z</dcterms:modified>
  <cp:category>programming;computer programming;software development;web development</cp:category>
</cp:coreProperties>
</file>