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2" r:id="rId28"/>
    <p:sldId id="283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220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30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udge.softuni.bg/Contests/Practice/Index/2230#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30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judge.softuni.bg/Contests/Practice/Index/223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67175"/>
            <a:ext cx="10962447" cy="88265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Да напишем първата си програма </a:t>
            </a:r>
            <a:br>
              <a:rPr lang="en-US" dirty="0"/>
            </a:br>
            <a:r>
              <a:rPr lang="bg-BG" dirty="0"/>
              <a:t>с </a:t>
            </a:r>
            <a:r>
              <a:rPr lang="en-US" dirty="0"/>
              <a:t>JavaScript </a:t>
            </a:r>
            <a:r>
              <a:rPr lang="bg-BG" dirty="0"/>
              <a:t>и </a:t>
            </a:r>
            <a:r>
              <a:rPr lang="en-US" dirty="0"/>
              <a:t>Visual Studio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1045"/>
            <a:ext cx="3137440" cy="460181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05186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2745" y="2662230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232298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Editor </a:t>
            </a:r>
            <a:r>
              <a:rPr lang="bg-BG" dirty="0"/>
              <a:t>или </a:t>
            </a:r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 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безплатен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Editor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WebStorm (IDE)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7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Инсталирайте си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JavaScript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bg-BG" dirty="0"/>
              <a:t>Може да прегледате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документа за инсталация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ресурсите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3505201"/>
            <a:ext cx="4452937" cy="22938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и изберете временната папка, в </a:t>
            </a:r>
            <a:r>
              <a:rPr lang="bg-BG"/>
              <a:t>която </a:t>
            </a:r>
            <a:br>
              <a:rPr lang="bg-BG"/>
            </a:br>
            <a:r>
              <a:rPr lang="bg-BG"/>
              <a:t>ще </a:t>
            </a:r>
            <a:r>
              <a:rPr lang="bg-BG" dirty="0"/>
              <a:t>създадем нашата първа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47" y="2492562"/>
            <a:ext cx="7478507" cy="40324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34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 файла, в който ще пишем кода за </a:t>
            </a:r>
            <a:br>
              <a:rPr lang="en-US" dirty="0"/>
            </a:br>
            <a:r>
              <a:rPr lang="bg-BG" dirty="0"/>
              <a:t>нашата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124200" y="3294685"/>
            <a:ext cx="838200" cy="16844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87" y="1888988"/>
            <a:ext cx="4238625" cy="2247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87" y="4286628"/>
            <a:ext cx="4238625" cy="22383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6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54FA1-939D-4A36-ACD7-893CD94BE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Сорс кодът на програмата ще напишем в празния файл </a:t>
            </a:r>
            <a:br>
              <a:rPr lang="en-US" sz="3600" dirty="0"/>
            </a:br>
            <a:r>
              <a:rPr lang="en-US" sz="3600" dirty="0"/>
              <a:t>"</a:t>
            </a:r>
            <a:r>
              <a:rPr lang="en-GB" sz="3600" dirty="0">
                <a:solidFill>
                  <a:schemeClr val="bg1"/>
                </a:solidFill>
              </a:rPr>
              <a:t>hello.js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13" y="3044104"/>
            <a:ext cx="6445574" cy="23660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27085" y="1933797"/>
            <a:ext cx="7010399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console.log("Hello,</a:t>
            </a:r>
            <a:r>
              <a:rPr lang="nn-NO" sz="2800" b="1" noProof="1">
                <a:latin typeface="+mj-lt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3962401"/>
            <a:ext cx="7340169" cy="24335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3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Ctrl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F5] </a:t>
            </a:r>
            <a:r>
              <a:rPr lang="bg-BG" dirty="0"/>
              <a:t>или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изберете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[Start Without Debugging]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2" y="4191001"/>
            <a:ext cx="7543800" cy="1609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https://judge.softuni.bg/Contests/Practice/Index/2230#0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CB0B2-A392-4755-9078-EC9BDB07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2499792"/>
            <a:ext cx="4800600" cy="419357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br>
              <a:rPr lang="en-US" sz="3200" dirty="0"/>
            </a:br>
            <a:r>
              <a:rPr lang="en-US" sz="3200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712788" lvl="1" indent="-409575"/>
            <a:r>
              <a:rPr lang="bg-BG" sz="2800" dirty="0"/>
              <a:t>Създаване на конзолна </a:t>
            </a:r>
            <a:r>
              <a:rPr lang="en-US" sz="2800" dirty="0"/>
              <a:t>JavaScript </a:t>
            </a:r>
            <a:r>
              <a:rPr lang="bg-BG" sz="2800" dirty="0"/>
              <a:t>програма</a:t>
            </a:r>
          </a:p>
          <a:p>
            <a:pPr marL="712788" lvl="1" indent="-409575"/>
            <a:r>
              <a:rPr lang="bg-BG" sz="2800" dirty="0"/>
              <a:t>Стартиране на програмата</a:t>
            </a:r>
          </a:p>
          <a:p>
            <a:pPr marL="712788" lvl="1" indent="-409575"/>
            <a:r>
              <a:rPr lang="bg-BG" sz="2800" dirty="0"/>
              <a:t>Тестване в </a:t>
            </a:r>
            <a:r>
              <a:rPr lang="en-US" sz="2800" dirty="0"/>
              <a:t>judge </a:t>
            </a:r>
            <a:r>
              <a:rPr lang="bg-BG" sz="2800" dirty="0"/>
              <a:t>системата</a:t>
            </a:r>
            <a:br>
              <a:rPr lang="bg-BG" sz="2800" dirty="0"/>
            </a:br>
            <a:endParaRPr lang="en-US" sz="28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48" y="5579664"/>
            <a:ext cx="4914553" cy="5714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39" y="5573819"/>
            <a:ext cx="4919949" cy="5720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847" y="1981200"/>
            <a:ext cx="8700968" cy="2362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3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5366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99" y="3048000"/>
            <a:ext cx="40317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console.log(10);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numsFrom1to10();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9523" y="640907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https://judge.softuni.bg/Contests/Practice/Index/2230#2</a:t>
            </a:r>
            <a:endParaRPr lang="bg-BG" sz="2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1019F-0D6E-44C9-BCAD-DEB381DFE2E2}"/>
              </a:ext>
            </a:extLst>
          </p:cNvPr>
          <p:cNvGrpSpPr/>
          <p:nvPr/>
        </p:nvGrpSpPr>
        <p:grpSpPr>
          <a:xfrm>
            <a:off x="6092758" y="4343400"/>
            <a:ext cx="4843743" cy="1080000"/>
            <a:chOff x="5713412" y="4386672"/>
            <a:chExt cx="4843743" cy="1080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4D4E09-AD3E-4063-8E7A-D9DDCDE8E10E}"/>
                </a:ext>
              </a:extLst>
            </p:cNvPr>
            <p:cNvGrpSpPr/>
            <p:nvPr/>
          </p:nvGrpSpPr>
          <p:grpSpPr>
            <a:xfrm>
              <a:off x="5713412" y="4386672"/>
              <a:ext cx="4843743" cy="1080000"/>
              <a:chOff x="6981815" y="5063680"/>
              <a:chExt cx="4843743" cy="1080000"/>
            </a:xfrm>
          </p:grpSpPr>
          <p:pic>
            <p:nvPicPr>
              <p:cNvPr id="32" name="Picture 2" descr="Ð ÐµÐ·ÑÐ»ÑÐ°Ñ Ñ Ð¸Ð·Ð¾Ð±ÑÐ°Ð¶ÐµÐ½Ð¸Ðµ Ð·Ð° 1 png toy story">
                <a:extLst>
                  <a:ext uri="{FF2B5EF4-FFF2-40B4-BE49-F238E27FC236}">
                    <a16:creationId xmlns:a16="http://schemas.microsoft.com/office/drawing/2014/main" id="{0475DAE8-1B02-4425-B11C-0C36B14B88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1815" y="5063680"/>
                <a:ext cx="58975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Ð¡Ð²ÑÑÐ·Ð°Ð½Ð¾ Ð¸Ð·Ð¾Ð±ÑÐ°Ð¶ÐµÐ½Ð¸Ðµ">
                <a:extLst>
                  <a:ext uri="{FF2B5EF4-FFF2-40B4-BE49-F238E27FC236}">
                    <a16:creationId xmlns:a16="http://schemas.microsoft.com/office/drawing/2014/main" id="{FCD4C4DD-5EB1-449F-BE54-884AA58584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8307" y="5063680"/>
                <a:ext cx="1007251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62A03C3-47EB-4AF4-B650-FAC2E44D4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6304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228BF5C-7A0F-4CC5-AF50-D329A20A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6918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1C28542-24F4-413B-8900-5D7FFC11F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7532" y="5795400"/>
                <a:ext cx="348280" cy="348280"/>
              </a:xfrm>
              <a:prstGeom prst="rect">
                <a:avLst/>
              </a:prstGeom>
            </p:spPr>
          </p:pic>
        </p:grpSp>
        <p:pic>
          <p:nvPicPr>
            <p:cNvPr id="31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CDB5C1C-0065-46BC-A6FD-EB15111B7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3781" y="4386672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bg-BG" b="1" dirty="0"/>
              <a:t> </a:t>
            </a:r>
            <a:r>
              <a:rPr lang="bg-BG" dirty="0"/>
              <a:t>и </a:t>
            </a:r>
            <a:br>
              <a:rPr lang="bg-BG" dirty="0"/>
            </a:br>
            <a:r>
              <a:rPr lang="bg-BG" dirty="0"/>
              <a:t>изчислява лицето на правоъгълник със страни</a:t>
            </a:r>
            <a:r>
              <a:rPr lang="bg-BG" b="1" dirty="0"/>
              <a:t> а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b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642" y="3601754"/>
            <a:ext cx="6801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88" y="3340145"/>
            <a:ext cx="457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9523" y="629758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https://judge.softuni.bg/Contests/Practice/Index/2230#3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490995" y="3778711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6629401" y="3547942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Лице на правоъгълник – решение</a:t>
            </a:r>
            <a:endParaRPr lang="bg-BG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9523" y="629758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https://judge.softuni.bg/Contests/Practice/Index/2230#3</a:t>
            </a:r>
            <a:endParaRPr lang="bg-BG" sz="24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5029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=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 = 7;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let area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console.log(area);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24621" y="1906656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5DEB1E6-3CF6-4B77-8DF0-E28D87D8D256}"/>
              </a:ext>
            </a:extLst>
          </p:cNvPr>
          <p:cNvSpPr/>
          <p:nvPr/>
        </p:nvSpPr>
        <p:spPr bwMode="auto">
          <a:xfrm rot="5400000">
            <a:off x="2514600" y="4953001"/>
            <a:ext cx="685800" cy="708875"/>
          </a:xfrm>
          <a:prstGeom prst="bentUp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9CC1C-8F29-4261-9CE7-57100030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4" r="5389"/>
          <a:stretch/>
        </p:blipFill>
        <p:spPr>
          <a:xfrm>
            <a:off x="3585063" y="4778449"/>
            <a:ext cx="7076186" cy="113795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8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67E39C-5DEF-4BC0-8143-B5CDB4A2C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поредица к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</a:t>
            </a:r>
            <a:r>
              <a:rPr lang="en-US" sz="3000" dirty="0"/>
              <a:t> JavaScript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 Code)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JavaScript </a:t>
            </a:r>
            <a:r>
              <a:rPr lang="bg-BG" sz="3200" dirty="0"/>
              <a:t>командите се пишат във</a:t>
            </a:r>
            <a:r>
              <a:rPr lang="en-US" sz="3200" dirty="0"/>
              <a:t> </a:t>
            </a:r>
            <a:r>
              <a:rPr lang="bg-BG" sz="3200" dirty="0"/>
              <a:t>функции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командата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console.log(…)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bg-BG" sz="3000" dirty="0"/>
              <a:t>стартираме с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19794" y="3886201"/>
            <a:ext cx="447462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hello()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console.log("Hello");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87182-420F-48BD-B393-6C7C0192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7800" y="3429000"/>
            <a:ext cx="2534716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7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3728617"/>
            <a:ext cx="2504233" cy="250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0B91E-D374-4A2E-AF2F-C10EE26E8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4271133"/>
            <a:ext cx="2107793" cy="210779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 комуникираме?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7" y="1941958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4292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2125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9631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3890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5902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6056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5745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2521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5541908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14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6056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5745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2521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78" y="546010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1F7EAD56-A3BF-48B8-879E-D23A521D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62" y="5457089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75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JavaScript, C#, Java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1209</Words>
  <Application>Microsoft Office PowerPoint</Application>
  <PresentationFormat>Widescreen</PresentationFormat>
  <Paragraphs>200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Демонстрация на живо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Решаване на задачи в клас (лаб)</vt:lpstr>
      <vt:lpstr>Числата от 1 до 10</vt:lpstr>
      <vt:lpstr>Лице на правоъгълник</vt:lpstr>
      <vt:lpstr>Лице на правоъгълник – решение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9</cp:revision>
  <dcterms:created xsi:type="dcterms:W3CDTF">2018-05-23T13:08:44Z</dcterms:created>
  <dcterms:modified xsi:type="dcterms:W3CDTF">2020-03-18T13:02:41Z</dcterms:modified>
  <cp:category>computer programming;programming;C#;програмиране;кодиране</cp:category>
</cp:coreProperties>
</file>