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B118F-B26B-4635-AD65-057671EF86F4}">
          <p14:sldIdLst>
            <p14:sldId id="256"/>
            <p14:sldId id="257"/>
          </p14:sldIdLst>
        </p14:section>
        <p14:section name="Променливи и типове данни" id="{28EE3DE5-4470-4BFC-90AB-ED174BBFC9C4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Прости операции" id="{CFD8246D-9B8A-44AF-9FC5-1B8ECAA175F5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Печатане на екрана" id="{60F286CD-3023-4ED1-9BDD-4E18C823994A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Обобщение" id="{0D3B5119-DB54-4A4A-9F44-D27464FC9A5D}">
          <p14:sldIdLst>
            <p14:sldId id="280"/>
            <p14:sldId id="286"/>
            <p14:sldId id="282"/>
            <p14:sldId id="28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Compete/Index/2204#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Compete/Index/2204#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4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4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213640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65" y="2027788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2179" y="36867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0"/>
            <a:ext cx="5010759" cy="579390"/>
            <a:chOff x="736384" y="4787519"/>
            <a:chExt cx="4739929" cy="5793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0391656-C1E2-4760-80BF-36A137F0866A}"/>
              </a:ext>
            </a:extLst>
          </p:cNvPr>
          <p:cNvSpPr/>
          <p:nvPr/>
        </p:nvSpPr>
        <p:spPr>
          <a:xfrm>
            <a:off x="762000" y="62650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https://judge.softuni.bg/Contests/Compete/Index/2204#0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4"/>
            <a:ext cx="6241289" cy="32965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function </a:t>
            </a:r>
            <a:r>
              <a:rPr lang="en-US" sz="2400" dirty="0" err="1"/>
              <a:t>greetingByName</a:t>
            </a:r>
            <a:r>
              <a:rPr lang="en-US" sz="2400" dirty="0"/>
              <a:t>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let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 = </a:t>
            </a:r>
            <a:r>
              <a:rPr lang="en-US" sz="2400" dirty="0" err="1"/>
              <a:t>input.shift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/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console.log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greetingByName</a:t>
            </a:r>
            <a:r>
              <a:rPr lang="en-US" sz="2400" dirty="0"/>
              <a:t>(["</a:t>
            </a:r>
            <a:r>
              <a:rPr lang="en-US" sz="2400" dirty="0" err="1"/>
              <a:t>Svetlin</a:t>
            </a:r>
            <a:r>
              <a:rPr lang="en-US" sz="2400" dirty="0"/>
              <a:t> </a:t>
            </a:r>
            <a:r>
              <a:rPr lang="en-US" sz="2400" dirty="0" err="1"/>
              <a:t>Nakov</a:t>
            </a:r>
            <a:r>
              <a:rPr lang="en-US" sz="2400" dirty="0"/>
              <a:t>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1942" y="3333942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830475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2892" y="2343209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2000" y="62937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https://judge.softuni.bg/Contests/Compete/Index/2204#0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689307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5401" y="3877948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76843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9198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7099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5116" y="1838975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1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9148" y="25776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77044" y="5055969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18073" y="5426961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91209" y="4692257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277058" y="5785227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833924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825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60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1244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243" y="572310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51" y="2112660"/>
            <a:ext cx="4003757" cy="223074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  <a:endParaRPr lang="en-US"/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`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en-US" sz="3200" dirty="0"/>
              <a:t> `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2593" y="3587746"/>
            <a:ext cx="67833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input.shift();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35223" y="4953001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17691" y="3460312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0830" y="4645808"/>
            <a:ext cx="71989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['Petar'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Petrov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24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Sofia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]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30830" y="5393400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9200" y="4603304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5393400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1" y="1659285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personalInfo(arguments) {</a:t>
            </a:r>
          </a:p>
          <a:p>
            <a:r>
              <a:rPr lang="en-US" sz="2800" b="1" dirty="0">
                <a:latin typeface="Consolas" pitchFamily="49" charset="0"/>
              </a:rPr>
              <a:t>  let firstName = arguments</a:t>
            </a:r>
            <a:r>
              <a:rPr lang="bg-BG" sz="2800" b="1" dirty="0">
                <a:latin typeface="Consolas" pitchFamily="49" charset="0"/>
              </a:rPr>
              <a:t>.</a:t>
            </a:r>
            <a:r>
              <a:rPr lang="en-US" sz="2800" b="1" dirty="0">
                <a:latin typeface="Consolas" pitchFamily="49" charset="0"/>
              </a:rPr>
              <a:t>shift();</a:t>
            </a:r>
          </a:p>
          <a:p>
            <a:r>
              <a:rPr lang="en-US" sz="2800" b="1" dirty="0">
                <a:latin typeface="Consolas" pitchFamily="49" charset="0"/>
              </a:rPr>
              <a:t>  let lastName = arguments.shift();</a:t>
            </a:r>
          </a:p>
          <a:p>
            <a:r>
              <a:rPr lang="en-US" sz="2800" b="1" dirty="0">
                <a:latin typeface="Consolas" pitchFamily="49" charset="0"/>
              </a:rPr>
              <a:t>  let age = Number(arguments.shift());</a:t>
            </a:r>
          </a:p>
          <a:p>
            <a:r>
              <a:rPr lang="en-US" sz="2800" b="1" dirty="0">
                <a:latin typeface="Consolas" pitchFamily="49" charset="0"/>
              </a:rPr>
              <a:t>  let town = arguments.shift();    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https://judge.softuni.bg/Contests/Compete/Index/2204#1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  <a:endParaRPr lang="en-US"/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8966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44937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4820310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5201" y="4419600"/>
            <a:ext cx="3155441" cy="619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9601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9601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00480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290702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стойност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получаваме</a:t>
            </a:r>
            <a:r>
              <a:rPr lang="bg-BG" sz="3200" dirty="0"/>
              <a:t> като вход,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аргумент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</a:t>
            </a:r>
            <a:br>
              <a:rPr lang="en-US" sz="3000" dirty="0"/>
            </a:br>
            <a:r>
              <a:rPr lang="bg-BG" sz="3000" dirty="0"/>
              <a:t>се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267201"/>
            <a:ext cx="5105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str = input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shift();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1828800"/>
            <a:ext cx="5792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</a:t>
            </a:r>
            <a:r>
              <a:rPr lang="bg-BG" sz="26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shift();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readName(['SoftUni']);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4825747"/>
            <a:ext cx="38004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620958" y="470672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3223" y="103684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Получаване на</a:t>
            </a:r>
            <a:r>
              <a:rPr lang="en-US" sz="3200" dirty="0"/>
              <a:t> </a:t>
            </a:r>
            <a:r>
              <a:rPr lang="bg-BG" sz="3200" dirty="0"/>
              <a:t>число: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8" y="3925432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752601"/>
            <a:ext cx="68879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data = input.shift();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(data);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10619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BD48E-07EE-4E35-AE54-098018584874}"/>
              </a:ext>
            </a:extLst>
          </p:cNvPr>
          <p:cNvSpPr/>
          <p:nvPr/>
        </p:nvSpPr>
        <p:spPr>
          <a:xfrm>
            <a:off x="1093788" y="63014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https://judge.softuni.bg/Contests/Compete/Index/2204#2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1873</Words>
  <Application>Microsoft Office PowerPoint</Application>
  <PresentationFormat>Widescreen</PresentationFormat>
  <Paragraphs>281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Съдържание</vt:lpstr>
      <vt:lpstr>Променливи и типове данни</vt:lpstr>
      <vt:lpstr>Променливи</vt:lpstr>
      <vt:lpstr>Типове данни</vt:lpstr>
      <vt:lpstr>Работа с конзола</vt:lpstr>
      <vt:lpstr>Четене на текст</vt:lpstr>
      <vt:lpstr>Четене на текст (2) </vt:lpstr>
      <vt:lpstr>Четене на числа</vt:lpstr>
      <vt:lpstr>Работа с текст и числа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Решаване на задачи в клас (лаб)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Преобразуване на типове</vt:lpstr>
      <vt:lpstr>Закръгляне на числа</vt:lpstr>
      <vt:lpstr>Закръгляне на числа(2)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10</cp:revision>
  <dcterms:created xsi:type="dcterms:W3CDTF">2018-05-23T13:08:44Z</dcterms:created>
  <dcterms:modified xsi:type="dcterms:W3CDTF">2020-03-18T13:04:16Z</dcterms:modified>
  <cp:category>computer programming;programming;C#;програмиране;кодиране</cp:category>
</cp:coreProperties>
</file>