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6" r:id="rId47"/>
    <p:sldId id="302" r:id="rId48"/>
    <p:sldId id="303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61288B4-905B-429C-BF05-1066F3A6C2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efault Section" id="{6E3C4C10-117E-4F1A-A0E5-0F9AA3967329}">
          <p14:sldIdLst>
            <p14:sldId id="265"/>
            <p14:sldId id="266"/>
          </p14:sldIdLst>
        </p14:section>
        <p14:section name="Инкрементация и декрементация" id="{29D3AC8C-02D3-496C-8FAF-BB3CE3B14CA4}">
          <p14:sldIdLst>
            <p14:sldId id="267"/>
            <p14:sldId id="268"/>
            <p14:sldId id="269"/>
          </p14:sldIdLst>
        </p14:section>
        <p14:section name="ASCII и преобразуване на данниUntitled Section" id="{B5F39F78-AA61-48BB-81C1-366CB72BD150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Техники за използване на for" id="{C4C35F17-769B-4C8F-B7CC-55D3EC00124E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Цикъл със стъпка" id="{A6A8EDB4-11CD-4EE5-ABEC-B8078C6E158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End Section" id="{335E8DAF-12EE-4C77-9FE6-DD1BD96238FD}">
          <p14:sldIdLst>
            <p14:sldId id="300"/>
            <p14:sldId id="306"/>
            <p14:sldId id="302"/>
            <p14:sldId id="303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6#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Compete/Index/2206#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6#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206#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06#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06#2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06#3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  <a:endParaRPr lang="en-US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5"/>
            <a:ext cx="3175747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514350" indent="-514350"/>
            <a:r>
              <a:rPr lang="bg-BG" sz="3200" dirty="0"/>
              <a:t>Цикли със стъпка</a:t>
            </a:r>
            <a:endParaRPr lang="en-US" sz="3200" dirty="0"/>
          </a:p>
          <a:p>
            <a:pPr marL="990289" lvl="1" indent="-514350"/>
            <a:r>
              <a:rPr lang="bg-BG" sz="2800" dirty="0"/>
              <a:t>Цикли с намаляваща стъпка</a:t>
            </a:r>
            <a:endParaRPr lang="bg-BG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US"/>
              <a:t>For-</a:t>
            </a:r>
            <a:r>
              <a:rPr lang="bg-BG"/>
              <a:t>цикъл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9" y="326803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i++){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801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805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4800601"/>
            <a:ext cx="5663639" cy="926029"/>
          </a:xfrm>
          <a:prstGeom prst="wedgeRoundRectCallout">
            <a:avLst>
              <a:gd name="adj1" fmla="val -66836"/>
              <a:gd name="adj2" fmla="val -946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6199496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https://judge.softuni.bg/Contests/Compete/Index/2206#0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3" y="3429001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3D23E3-AF9D-45E8-98A8-36FB1379EE5F}"/>
              </a:ext>
            </a:extLst>
          </p:cNvPr>
          <p:cNvGrpSpPr/>
          <p:nvPr/>
        </p:nvGrpSpPr>
        <p:grpSpPr>
          <a:xfrm>
            <a:off x="1976446" y="2703072"/>
            <a:ext cx="1591782" cy="590519"/>
            <a:chOff x="1998659" y="2457336"/>
            <a:chExt cx="1484318" cy="6352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4BDC6B-685B-4F12-8FE3-3C2CB18F4EA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61FAD1-5897-489F-A9C7-CAD051880ED7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352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9B8B90-DD27-420D-A3C6-8091885A34D7}"/>
              </a:ext>
            </a:extLst>
          </p:cNvPr>
          <p:cNvGrpSpPr/>
          <p:nvPr/>
        </p:nvGrpSpPr>
        <p:grpSpPr>
          <a:xfrm>
            <a:off x="2030794" y="3612080"/>
            <a:ext cx="1485907" cy="944561"/>
            <a:chOff x="2014345" y="3870685"/>
            <a:chExt cx="1485907" cy="944561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77CD8B46-1467-4408-8194-11062DEF7684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98DE0-CB63-47CB-94A3-A71EB36762D0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905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D09C9-89C1-438C-B177-AE238D923EB5}"/>
              </a:ext>
            </a:extLst>
          </p:cNvPr>
          <p:cNvCxnSpPr/>
          <p:nvPr/>
        </p:nvCxnSpPr>
        <p:spPr>
          <a:xfrm>
            <a:off x="2762539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3ED4BE-7240-40FB-8F51-18A8BA734915}"/>
              </a:ext>
            </a:extLst>
          </p:cNvPr>
          <p:cNvSpPr txBox="1"/>
          <p:nvPr/>
        </p:nvSpPr>
        <p:spPr>
          <a:xfrm>
            <a:off x="3321205" y="3612175"/>
            <a:ext cx="77633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375F6-5751-416F-9F2E-C7FFA6EFAC93}"/>
              </a:ext>
            </a:extLst>
          </p:cNvPr>
          <p:cNvCxnSpPr>
            <a:cxnSpLocks/>
          </p:cNvCxnSpPr>
          <p:nvPr/>
        </p:nvCxnSpPr>
        <p:spPr>
          <a:xfrm flipV="1">
            <a:off x="3518903" y="4073255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EC7B85C4-ED72-403C-9C92-E9A7BF2D83D2}"/>
              </a:ext>
            </a:extLst>
          </p:cNvPr>
          <p:cNvSpPr/>
          <p:nvPr/>
        </p:nvSpPr>
        <p:spPr bwMode="auto">
          <a:xfrm>
            <a:off x="4117649" y="3782832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0DDE4C-0E13-49B6-BF35-9E6FF0FBF18C}"/>
              </a:ext>
            </a:extLst>
          </p:cNvPr>
          <p:cNvSpPr/>
          <p:nvPr/>
        </p:nvSpPr>
        <p:spPr bwMode="auto">
          <a:xfrm>
            <a:off x="1941045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365AF-27C4-4D4B-AB03-7D2A5E04E687}"/>
              </a:ext>
            </a:extLst>
          </p:cNvPr>
          <p:cNvCxnSpPr/>
          <p:nvPr/>
        </p:nvCxnSpPr>
        <p:spPr>
          <a:xfrm>
            <a:off x="2776780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9D0A8B-D108-468B-9872-8C887D732929}"/>
              </a:ext>
            </a:extLst>
          </p:cNvPr>
          <p:cNvSpPr txBox="1"/>
          <p:nvPr/>
        </p:nvSpPr>
        <p:spPr>
          <a:xfrm>
            <a:off x="2836986" y="4418421"/>
            <a:ext cx="73003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06F74FA-CED4-44B8-8121-54E01ADD0A56}"/>
              </a:ext>
            </a:extLst>
          </p:cNvPr>
          <p:cNvCxnSpPr>
            <a:cxnSpLocks/>
            <a:stCxn id="37" idx="5"/>
            <a:endCxn id="31" idx="1"/>
          </p:cNvCxnSpPr>
          <p:nvPr/>
        </p:nvCxnSpPr>
        <p:spPr>
          <a:xfrm rot="10800000" flipH="1">
            <a:off x="2013499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6" grpId="0" animBg="1"/>
      <p:bldP spid="37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9434" y="1172787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81209" y="625981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9822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99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9822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99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023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1845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22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023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1845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22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8303" y="128764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81209" y="625981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84562"/>
            <a:ext cx="1797988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3388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169" y="359059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01133"/>
            <a:ext cx="1797988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3388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169" y="44011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2820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918" y="4382667"/>
            <a:ext cx="86442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6761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841" y="3547628"/>
            <a:ext cx="864422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023" y="3584561"/>
            <a:ext cx="1797988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400" y="4418269"/>
            <a:ext cx="1797988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можем да променяме типа на данните от число към символ и от символ към число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като използваме методите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fromCharCode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charCodeAt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84" y="4260861"/>
            <a:ext cx="792863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String.fromCharCode(67);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'C';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str.charCodeAt(0)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67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41873"/>
            <a:ext cx="5105400" cy="1089529"/>
          </a:xfrm>
          <a:prstGeom prst="wedgeRoundRectCallout">
            <a:avLst>
              <a:gd name="adj1" fmla="val -57178"/>
              <a:gd name="adj2" fmla="val 56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Полученият резултат в число 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922586" y="5439158"/>
            <a:ext cx="533400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3659516" y="5439158"/>
            <a:ext cx="607684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972807"/>
            <a:ext cx="3370914" cy="619416"/>
          </a:xfrm>
          <a:prstGeom prst="wedgeRoundRectCallout">
            <a:avLst>
              <a:gd name="adj1" fmla="val 57681"/>
              <a:gd name="adj2" fmla="val -54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Индекс на символа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Всички латински букви – 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5803" y="2675951"/>
            <a:ext cx="1841977" cy="624374"/>
            <a:chOff x="4583128" y="2707280"/>
            <a:chExt cx="1831995" cy="793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7933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4588" y="3655144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243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5699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5533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5349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6690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4099" y="3831837"/>
            <a:ext cx="77633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6024" y="4295495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8606" y="4052588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90449" y="4685225"/>
            <a:ext cx="871479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419601"/>
            <a:ext cx="9407534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</a:t>
            </a:r>
            <a:r>
              <a:rPr lang="en-US" sz="2800" b="1" dirty="0" err="1">
                <a:latin typeface="Consolas" panose="020B0609020204030204" pitchFamily="49" charset="0"/>
              </a:rPr>
              <a:t>input.shift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letter = text[4];	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54863"/>
            <a:ext cx="9407534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</a:t>
            </a:r>
            <a:r>
              <a:rPr lang="en-US" sz="2800" b="1" dirty="0" err="1">
                <a:latin typeface="Consolas" panose="020B0609020204030204" pitchFamily="49" charset="0"/>
              </a:rPr>
              <a:t>input.shift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size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4" y="2466149"/>
            <a:ext cx="5545890" cy="275335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2"/>
              <a:ext cx="5204849" cy="13201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6455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5172" y="270244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5539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97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гласните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9581" y="1295401"/>
            <a:ext cx="8795639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inputStr = input[0];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inputStr.length;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(inputStr[i])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https://judge.softuni.bg/Contests/Compete/Index/2206#5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6475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1752601"/>
            <a:ext cx="2590800" cy="191911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Повторения на блокове код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Задачи с цикли</a:t>
            </a:r>
            <a:endParaRPr lang="en-US"/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43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Техники за използване на For-цикли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Получава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4C9D3-722B-4BBA-941F-B4EC8B4ABEAC}"/>
              </a:ext>
            </a:extLst>
          </p:cNvPr>
          <p:cNvGrpSpPr/>
          <p:nvPr/>
        </p:nvGrpSpPr>
        <p:grpSpPr>
          <a:xfrm>
            <a:off x="4800600" y="1752601"/>
            <a:ext cx="1842644" cy="962929"/>
            <a:chOff x="4615555" y="2118244"/>
            <a:chExt cx="1485906" cy="9629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4A6B92-32F9-47C8-9171-2E463D30E098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C2319-4412-4391-B95C-A9BFA76ED019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629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5E3A4-F510-4257-9B65-2001AE76FB90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7DEAA01-3E00-4044-9471-3761BFAAEBA0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139E96-ABA9-452B-A377-F96DFD494B9E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5022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21568C-D660-4457-951B-824B45A295AA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6E851-65A6-4F70-85A9-FAC532C9CE6E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467266-D4E0-4198-9A95-1FC5F1CF6144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243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D5E07-227B-444B-9FE1-1C23414E1024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3F49E-1247-4190-9B2B-26711CAAE4C9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17EA19-54CE-4A02-8363-9F17BF4CBBCB}"/>
              </a:ext>
            </a:extLst>
          </p:cNvPr>
          <p:cNvSpPr txBox="1"/>
          <p:nvPr/>
        </p:nvSpPr>
        <p:spPr>
          <a:xfrm>
            <a:off x="6407310" y="3068681"/>
            <a:ext cx="77633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A9CA2-C610-4C81-A4E5-65F921A0B32A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86DF83-BCFC-4D44-807B-0FA7817D2053}"/>
              </a:ext>
            </a:extLst>
          </p:cNvPr>
          <p:cNvGrpSpPr/>
          <p:nvPr/>
        </p:nvGrpSpPr>
        <p:grpSpPr>
          <a:xfrm>
            <a:off x="4463901" y="4614668"/>
            <a:ext cx="2526925" cy="1000168"/>
            <a:chOff x="4615555" y="2224880"/>
            <a:chExt cx="1485906" cy="78748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67B9F3-253E-41FA-8922-AFF5238D460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E09360-6624-4B7A-8466-80CF02A465EF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15DD39-C364-4C5C-9594-A86F5D1C577F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7">
            <a:extLst>
              <a:ext uri="{FF2B5EF4-FFF2-40B4-BE49-F238E27FC236}">
                <a16:creationId xmlns:a16="http://schemas.microsoft.com/office/drawing/2014/main" id="{48445921-9C81-45E4-AEE9-1B58EFFEBC44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EBF348-2A3D-49E7-A107-781C3557F96D}"/>
              </a:ext>
            </a:extLst>
          </p:cNvPr>
          <p:cNvSpPr txBox="1"/>
          <p:nvPr/>
        </p:nvSpPr>
        <p:spPr>
          <a:xfrm>
            <a:off x="5729852" y="3970952"/>
            <a:ext cx="73003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B818FA8-599C-4B2B-8269-F774199CEF01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5401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3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465704" y="5043889"/>
            <a:ext cx="2285999" cy="537833"/>
            <a:chOff x="4784210" y="1564624"/>
            <a:chExt cx="2133600" cy="558323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564624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9767" y="3422988"/>
            <a:ext cx="73003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cxnSpLocks/>
            <a:endCxn id="15" idx="0"/>
          </p:cNvCxnSpPr>
          <p:nvPr/>
        </p:nvCxnSpPr>
        <p:spPr>
          <a:xfrm>
            <a:off x="6111539" y="3900422"/>
            <a:ext cx="1506416" cy="11434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  <a:endCxn id="51" idx="3"/>
          </p:cNvCxnSpPr>
          <p:nvPr/>
        </p:nvCxnSpPr>
        <p:spPr>
          <a:xfrm rot="10800000">
            <a:off x="6006943" y="4728204"/>
            <a:ext cx="687360" cy="5966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56664"/>
            <a:chOff x="7353473" y="2274338"/>
            <a:chExt cx="851102" cy="1009297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100929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399"/>
            <a:ext cx="1484130" cy="895218"/>
            <a:chOff x="4615555" y="2052201"/>
            <a:chExt cx="1485906" cy="10420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420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8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956" y="1273249"/>
            <a:ext cx="10216088" cy="47397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numberSequence(input) {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maxNumber = Number.MIN_SAFE_INTEGER;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minNumber = Number.MAX_SAFE_INTEGER;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let number = Number(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input.shift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&lt; minNumber)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minNumber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if (number &gt; maxNumber) {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maxNumber = number;</a:t>
            </a:r>
          </a:p>
          <a:p>
            <a:r>
              <a:rPr lang="bg-BG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453359" y="6320784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https://judge.softuni.bg/Contests/Compete/Index/2206#7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2162" y="1464309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513" y="2020228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611804" y="3307871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Проверява,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4" y="2466149"/>
            <a:ext cx="5545890" cy="275335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2"/>
              <a:ext cx="5204849" cy="13201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6455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5172" y="270244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5539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97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7"/>
            <a:ext cx="9351930" cy="4535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Number(input[0]);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(let i = 1; i &lt;= n; i++){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Number(input[i]);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let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https://judge.softuni.bg/Contests/Compete/Index/2206#8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Проверява,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6161" y="1496348"/>
            <a:ext cx="859967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element = Number(input[i]);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https://judge.softuni.bg/Contests/Compete/Index/2206#9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0"/>
            <a:ext cx="11430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39"/>
            <a:ext cx="54102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6111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44533"/>
            <a:chOff x="4268780" y="481767"/>
            <a:chExt cx="2526925" cy="6445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243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2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5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1"/>
            <a:ext cx="1875750" cy="655717"/>
            <a:chOff x="4615555" y="2224880"/>
            <a:chExt cx="1485906" cy="7810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437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8" y="1676401"/>
            <a:ext cx="6907423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8637" y="2362201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0384" y="2360115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06463" y="2360115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5600" y="2986073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https://judge.softuni.bg/Contests/Practice/Index/2206#1</a:t>
            </a:r>
            <a:r>
              <a:rPr lang="en-US" sz="2200" u="sng" dirty="0"/>
              <a:t>  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9" y="2514600"/>
            <a:ext cx="5511851" cy="32947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01236" y="350520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9921" y="3009159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1190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9115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5"/>
            <a:ext cx="66249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8"/>
            <a:ext cx="28956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4386" y="2973900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6111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90521" y="815854"/>
            <a:ext cx="2396756" cy="644533"/>
            <a:chOff x="4268780" y="481767"/>
            <a:chExt cx="2526925" cy="6445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243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8899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3571" y="2472097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7310" y="3068681"/>
            <a:ext cx="77633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6389" y="4656527"/>
            <a:ext cx="2526925" cy="1000168"/>
            <a:chOff x="4615555" y="2224880"/>
            <a:chExt cx="1485906" cy="7874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581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3572" y="4148155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6388" y="3561029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9852" y="3970952"/>
            <a:ext cx="73003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6040" y="1845041"/>
            <a:ext cx="1875750" cy="655717"/>
            <a:chOff x="4615555" y="2224880"/>
            <a:chExt cx="1485906" cy="7810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437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4" y="1828801"/>
            <a:ext cx="7590957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https://judge.softuni.bg/Contests/Practice/Index/2206#2</a:t>
            </a:r>
            <a:r>
              <a:rPr lang="en-US" sz="2200" dirty="0"/>
              <a:t> 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0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0999"/>
            <a:ext cx="4343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3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2"/>
            <a:ext cx="3842384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6"/>
            <a:ext cx="7353300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Number(input[0]);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(let i = 0; i &lt;= n; i += 2){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https://judge.softuni.bg/Contests/Practice/Index/2206#3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3" y="1624495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като 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9" y="2514600"/>
            <a:ext cx="5511851" cy="32947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01236" y="350520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9921" y="3009159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1190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9115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3" y="2182238"/>
            <a:ext cx="5469472" cy="275335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&lt;= 10){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1632" y="2550104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70067" y="4177947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2105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21" y="2602810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9115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1632" y="2550104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70067" y="4177947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2105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21" y="2602810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9115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553" y="2182238"/>
            <a:ext cx="5469472" cy="275335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while(i &lt;= 10){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  <a:endParaRPr lang="en-US" sz="1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272986" cy="32947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2105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6842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272986" cy="32947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2105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8156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6842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2930</Words>
  <Application>Microsoft Office PowerPoint</Application>
  <PresentationFormat>Widescreen</PresentationFormat>
  <Paragraphs>578</Paragraphs>
  <Slides>50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Съдържание</vt:lpstr>
      <vt:lpstr>Конструкция за For-цикъл</vt:lpstr>
      <vt:lpstr>For-цикъл –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– условие</vt:lpstr>
      <vt:lpstr>Работа с текст</vt:lpstr>
      <vt:lpstr>Сумиране на гласните букви – условие</vt:lpstr>
      <vt:lpstr>Сумиране на гласни букви – решение</vt:lpstr>
      <vt:lpstr>Решаване на задачи в клас (лаб)</vt:lpstr>
      <vt:lpstr>Задачи с 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Решаване на задачи в клас (лаб)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11</cp:revision>
  <dcterms:created xsi:type="dcterms:W3CDTF">2018-05-23T13:08:44Z</dcterms:created>
  <dcterms:modified xsi:type="dcterms:W3CDTF">2020-03-20T10:36:14Z</dcterms:modified>
  <cp:category>computer programming;programming;C#;програмиране;кодиране</cp:category>
</cp:coreProperties>
</file>