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01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E2877-1476-4630-9A67-F99D2B523DE3}">
          <p14:sldIdLst>
            <p14:sldId id="256"/>
            <p14:sldId id="257"/>
            <p14:sldId id="258"/>
          </p14:sldIdLst>
        </p14:section>
        <p14:section name="Functions in MySQL" id="{0826268B-B4FB-407C-8E11-2E9F8DB3C8CF}">
          <p14:sldIdLst>
            <p14:sldId id="259"/>
            <p14:sldId id="260"/>
          </p14:sldIdLst>
        </p14:section>
        <p14:section name="String Functions" id="{60B7D0B0-3715-4C19-8A8D-1C673C6AF77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th Functions" id="{E5B51AAD-A82F-49D7-8CD1-1A16C2C6F8E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e Functions" id="{DFAD990B-7195-4143-8385-5E0E385F589D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Wildcards" id="{711F2A4C-765A-4E13-A275-CA19ECA2876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963C4F22-1779-4AEC-B8AD-2D692945308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09" y="2185797"/>
            <a:ext cx="3145041" cy="314504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7137" y="2196097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63" y="2724289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25001" y="6215654"/>
            <a:ext cx="1817229" cy="642346"/>
          </a:xfrm>
        </p:spPr>
        <p:txBody>
          <a:bodyPr/>
          <a:lstStyle/>
          <a:p>
            <a:pPr lvl="0"/>
            <a:r>
              <a:rPr lang="en-US" sz="1800" smtClean="0">
                <a:solidFill>
                  <a:schemeClr val="bg1"/>
                </a:solidFill>
                <a:hlinkClick r:id="rId5"/>
              </a:rPr>
              <a:t>https://softuni.bg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3499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title, 1, 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2600" y="26670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22" y="3233453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336737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68976" y="4159202"/>
            <a:ext cx="2743200" cy="606743"/>
          </a:xfrm>
          <a:prstGeom prst="wedgeRoundRectCallout">
            <a:avLst>
              <a:gd name="adj1" fmla="val 25150"/>
              <a:gd name="adj2" fmla="val -76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51000" y="2647698"/>
            <a:ext cx="2743200" cy="606743"/>
          </a:xfrm>
          <a:prstGeom prst="wedgeRoundRectCallout">
            <a:avLst>
              <a:gd name="adj1" fmla="val -21971"/>
              <a:gd name="adj2" fmla="val 75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29889" y="4137993"/>
            <a:ext cx="2340600" cy="869463"/>
          </a:xfrm>
          <a:prstGeom prst="wedgeRoundRectCallout">
            <a:avLst>
              <a:gd name="adj1" fmla="val -26958"/>
              <a:gd name="adj2" fmla="val -70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– Example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3352801"/>
            <a:ext cx="861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`album`;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32766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2400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3724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81000" y="3302596"/>
            <a:ext cx="561498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AS 'Title' FROM `books`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SUBSTRING(title, 1, 3) = 'The';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40272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57036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1907405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9800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9800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86100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6100" y="4114801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6100" y="5726366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95801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31000" y="5240481"/>
            <a:ext cx="3581400" cy="868963"/>
          </a:xfrm>
          <a:prstGeom prst="wedgeRoundRectCallout">
            <a:avLst>
              <a:gd name="adj1" fmla="val 24795"/>
              <a:gd name="adj2" fmla="val -67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6028151" y="1843721"/>
            <a:ext cx="4114799" cy="707397"/>
          </a:xfrm>
          <a:prstGeom prst="wedgeRoundRectCallout">
            <a:avLst>
              <a:gd name="adj1" fmla="val -23070"/>
              <a:gd name="adj2" fmla="val 7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omitted, begins at 1</a:t>
            </a:r>
            <a:endParaRPr lang="bg-BG" sz="2800" b="1" dirty="0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1"/>
            <a:ext cx="3755804" cy="250230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Arithmetical Operators and Numeric Functions</a:t>
            </a:r>
            <a:endParaRPr lang="en-GB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 in </a:t>
            </a:r>
            <a:r>
              <a:rPr lang="en-US" dirty="0" smtClean="0"/>
              <a:t>MySQL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solidFill>
                  <a:srgbClr val="234465"/>
                </a:solidFill>
              </a:rPr>
              <a:t>Math Functions</a:t>
            </a:r>
            <a:endParaRPr lang="en-CA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234465"/>
                </a:solidFill>
              </a:rPr>
              <a:t>Date Functions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Wildcards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0041"/>
              </p:ext>
            </p:extLst>
          </p:nvPr>
        </p:nvGraphicFramePr>
        <p:xfrm>
          <a:off x="2953925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063772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85167" y="331984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2414" y="52578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endParaRPr lang="en-US" dirty="0"/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226190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50292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646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95968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6600" y="2903677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5709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21444" cy="2229432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Date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</a:t>
            </a:r>
            <a:r>
              <a:rPr lang="en-US" dirty="0" smtClean="0"/>
              <a:t>integer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</a:t>
            </a:r>
            <a:r>
              <a:rPr lang="en-CA" dirty="0" smtClean="0"/>
              <a:t>dates</a:t>
            </a:r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 lvl="1">
              <a:buClr>
                <a:schemeClr val="tx1"/>
              </a:buClr>
            </a:pPr>
            <a:r>
              <a:rPr lang="en-US" sz="2600" b="1" i="1" dirty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dirty="0" smtClean="0"/>
              <a:t> </a:t>
            </a:r>
            <a:r>
              <a:rPr lang="en-US" dirty="0"/>
              <a:t>can be any part and format of date or </a:t>
            </a:r>
            <a:r>
              <a:rPr lang="en-US" dirty="0" smtClean="0"/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4609" y="1890589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4609" y="4884498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4609" y="3319181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Functions – Example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1206" y="2362201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10" y="2209800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Days Lived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9200" y="1611685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AS 'Full Name',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>
                <a:latin typeface="Consolas" panose="020B0609020204030204" pitchFamily="49" charset="0"/>
              </a:rPr>
              <a:t>(DAY, born, died) AS 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6096000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66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#java-</a:t>
            </a:r>
            <a:r>
              <a:rPr lang="en-US" sz="11500" b="1" dirty="0" err="1" smtClean="0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DATE_FORMAT</a:t>
            </a:r>
            <a:r>
              <a:rPr lang="en-US" dirty="0" smtClean="0"/>
              <a:t> – formats the date value according to the format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NOW</a:t>
            </a:r>
            <a:r>
              <a:rPr lang="en-US" dirty="0" smtClean="0"/>
              <a:t> – obtain current date and time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Functions (3)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5450" y="2676723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1846" y="5246852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3654" y="2422089"/>
            <a:ext cx="3429001" cy="56823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Wildcards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Selecting Results by Partial Match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 smtClean="0"/>
              <a:t>Wildcards – Examples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2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3812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3812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ContactName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45701" y="5638728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74" y="3962400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Harry </a:t>
            </a:r>
            <a:r>
              <a:rPr lang="en-US" dirty="0"/>
              <a:t>Potter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8700" y="1714264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20511" y="3205008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31" y="380950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3927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4175110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    functions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chemeClr val="bg1"/>
                </a:solidFill>
              </a:rPr>
              <a:t>     </a:t>
            </a:r>
            <a:r>
              <a:rPr lang="en-CA" sz="3200" b="1" dirty="0">
                <a:solidFill>
                  <a:schemeClr val="bg1"/>
                </a:solidFill>
              </a:rPr>
              <a:t>partial 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</a:t>
            </a:r>
            <a:r>
              <a:rPr lang="en-CA" sz="3000" dirty="0" smtClean="0">
                <a:solidFill>
                  <a:srgbClr val="FFFFFF"/>
                </a:solidFill>
              </a:rPr>
              <a:t>expressions</a:t>
            </a:r>
            <a:endParaRPr lang="en-CA" sz="3000" dirty="0">
              <a:solidFill>
                <a:srgbClr val="FFFFFF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4754380" cy="475438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in MySQL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4065691"/>
            <a:ext cx="2459309" cy="24593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0"/>
            <a:ext cx="2466135" cy="226062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26190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9200" y="354357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19200" y="486014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– Example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259517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(`content`, 1, 200)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`articles`;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1709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1338</Words>
  <Application>Microsoft Office PowerPoint</Application>
  <PresentationFormat>Widescreen</PresentationFormat>
  <Paragraphs>294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MySQL</vt:lpstr>
      <vt:lpstr>SQL Functions</vt:lpstr>
      <vt:lpstr>String Functions</vt:lpstr>
      <vt:lpstr>String Functions </vt:lpstr>
      <vt:lpstr>SUBSTRING – Example</vt:lpstr>
      <vt:lpstr>Problem: Find Book Titles</vt:lpstr>
      <vt:lpstr>Solution: Find Book Titles</vt:lpstr>
      <vt:lpstr>String Functions (2)</vt:lpstr>
      <vt:lpstr>REPLACE – Example</vt:lpstr>
      <vt:lpstr>Problem: Replace Titles</vt:lpstr>
      <vt:lpstr>Solution: Replace Titles</vt:lpstr>
      <vt:lpstr>String Functions</vt:lpstr>
      <vt:lpstr>String Functions (2)</vt:lpstr>
      <vt:lpstr>String Functions (3)</vt:lpstr>
      <vt:lpstr>String Functions (4)</vt:lpstr>
      <vt:lpstr>Math Functions</vt:lpstr>
      <vt:lpstr>Arithmetical Operators</vt:lpstr>
      <vt:lpstr>Numeric Functions </vt:lpstr>
      <vt:lpstr>Numeric Functions (2)</vt:lpstr>
      <vt:lpstr>Math Functions</vt:lpstr>
      <vt:lpstr>Math Functions (2)</vt:lpstr>
      <vt:lpstr>Date Functions</vt:lpstr>
      <vt:lpstr>Date Functions</vt:lpstr>
      <vt:lpstr>Date Functions – Example</vt:lpstr>
      <vt:lpstr>Problem: Days Lived</vt:lpstr>
      <vt:lpstr>Solution: Days Lived</vt:lpstr>
      <vt:lpstr>Date Functions (3)</vt:lpstr>
      <vt:lpstr>Wildcards</vt:lpstr>
      <vt:lpstr>Wildcards</vt:lpstr>
      <vt:lpstr>Wildcards –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63</cp:revision>
  <dcterms:created xsi:type="dcterms:W3CDTF">2018-05-23T13:08:44Z</dcterms:created>
  <dcterms:modified xsi:type="dcterms:W3CDTF">2020-09-14T07:00:31Z</dcterms:modified>
  <cp:category>db;databases;sql;programming;computer programming;software development</cp:category>
</cp:coreProperties>
</file>